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9" r:id="rId4"/>
    <p:sldMasterId id="214748367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Lst>
  <p:sldSz cy="5143500" cx="9144000"/>
  <p:notesSz cx="6858000" cy="9144000"/>
  <p:embeddedFontLst>
    <p:embeddedFont>
      <p:font typeface="Proxima Nova"/>
      <p:regular r:id="rId46"/>
      <p:bold r:id="rId47"/>
      <p:italic r:id="rId48"/>
      <p:boldItalic r:id="rId49"/>
    </p:embeddedFont>
    <p:embeddedFont>
      <p:font typeface="Roboto Medium"/>
      <p:regular r:id="rId50"/>
      <p:bold r:id="rId51"/>
      <p:italic r:id="rId52"/>
      <p:boldItalic r:id="rId53"/>
    </p:embeddedFont>
    <p:embeddedFont>
      <p:font typeface="Amatic SC"/>
      <p:regular r:id="rId54"/>
      <p:bold r:id="rId55"/>
    </p:embeddedFont>
    <p:embeddedFont>
      <p:font typeface="Montserrat"/>
      <p:regular r:id="rId56"/>
      <p:bold r:id="rId57"/>
      <p:italic r:id="rId58"/>
      <p:boldItalic r:id="rId59"/>
    </p:embeddedFont>
    <p:embeddedFont>
      <p:font typeface="Montserrat Black"/>
      <p:bold r:id="rId60"/>
      <p:boldItalic r:id="rId61"/>
    </p:embeddedFont>
    <p:embeddedFont>
      <p:font typeface="Josefin Sans"/>
      <p:regular r:id="rId62"/>
      <p:bold r:id="rId63"/>
      <p:italic r:id="rId64"/>
      <p:boldItalic r:id="rId65"/>
    </p:embeddedFont>
    <p:embeddedFont>
      <p:font typeface="Proxima Nova Semibold"/>
      <p:regular r:id="rId66"/>
      <p:bold r:id="rId67"/>
      <p:boldItalic r:id="rId68"/>
    </p:embeddedFont>
    <p:embeddedFont>
      <p:font typeface="Montserrat ExtraBold"/>
      <p:bold r:id="rId69"/>
      <p:boldItalic r:id="rId7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E28D4426-9891-490A-B181-ED1E94C3B023}">
  <a:tblStyle styleId="{E28D4426-9891-490A-B181-ED1E94C3B023}"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font" Target="fonts/ProximaNova-regular.fntdata"/><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font" Target="fonts/ProximaNova-italic.fntdata"/><Relationship Id="rId47" Type="http://schemas.openxmlformats.org/officeDocument/2006/relationships/font" Target="fonts/ProximaNova-bold.fntdata"/><Relationship Id="rId49" Type="http://schemas.openxmlformats.org/officeDocument/2006/relationships/font" Target="fonts/ProximaNova-boldItalic.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0" Type="http://schemas.openxmlformats.org/officeDocument/2006/relationships/font" Target="fonts/MontserratExtraBold-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JosefinSans-regular.fntdata"/><Relationship Id="rId61" Type="http://schemas.openxmlformats.org/officeDocument/2006/relationships/font" Target="fonts/MontserratBlack-boldItalic.fntdata"/><Relationship Id="rId20" Type="http://schemas.openxmlformats.org/officeDocument/2006/relationships/slide" Target="slides/slide14.xml"/><Relationship Id="rId64" Type="http://schemas.openxmlformats.org/officeDocument/2006/relationships/font" Target="fonts/JosefinSans-italic.fntdata"/><Relationship Id="rId63" Type="http://schemas.openxmlformats.org/officeDocument/2006/relationships/font" Target="fonts/JosefinSans-bold.fntdata"/><Relationship Id="rId22" Type="http://schemas.openxmlformats.org/officeDocument/2006/relationships/slide" Target="slides/slide16.xml"/><Relationship Id="rId66" Type="http://schemas.openxmlformats.org/officeDocument/2006/relationships/font" Target="fonts/ProximaNovaSemibold-regular.fntdata"/><Relationship Id="rId21" Type="http://schemas.openxmlformats.org/officeDocument/2006/relationships/slide" Target="slides/slide15.xml"/><Relationship Id="rId65" Type="http://schemas.openxmlformats.org/officeDocument/2006/relationships/font" Target="fonts/JosefinSans-boldItalic.fntdata"/><Relationship Id="rId24" Type="http://schemas.openxmlformats.org/officeDocument/2006/relationships/slide" Target="slides/slide18.xml"/><Relationship Id="rId68" Type="http://schemas.openxmlformats.org/officeDocument/2006/relationships/font" Target="fonts/ProximaNovaSemibold-boldItalic.fntdata"/><Relationship Id="rId23" Type="http://schemas.openxmlformats.org/officeDocument/2006/relationships/slide" Target="slides/slide17.xml"/><Relationship Id="rId67" Type="http://schemas.openxmlformats.org/officeDocument/2006/relationships/font" Target="fonts/ProximaNovaSemibold-bold.fntdata"/><Relationship Id="rId60" Type="http://schemas.openxmlformats.org/officeDocument/2006/relationships/font" Target="fonts/MontserratBlack-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MontserratExtraBold-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RobotoMedium-bold.fntdata"/><Relationship Id="rId50" Type="http://schemas.openxmlformats.org/officeDocument/2006/relationships/font" Target="fonts/RobotoMedium-regular.fntdata"/><Relationship Id="rId53" Type="http://schemas.openxmlformats.org/officeDocument/2006/relationships/font" Target="fonts/RobotoMedium-boldItalic.fntdata"/><Relationship Id="rId52" Type="http://schemas.openxmlformats.org/officeDocument/2006/relationships/font" Target="fonts/RobotoMedium-italic.fntdata"/><Relationship Id="rId11" Type="http://schemas.openxmlformats.org/officeDocument/2006/relationships/slide" Target="slides/slide5.xml"/><Relationship Id="rId55" Type="http://schemas.openxmlformats.org/officeDocument/2006/relationships/font" Target="fonts/AmaticSC-bold.fntdata"/><Relationship Id="rId10" Type="http://schemas.openxmlformats.org/officeDocument/2006/relationships/slide" Target="slides/slide4.xml"/><Relationship Id="rId54" Type="http://schemas.openxmlformats.org/officeDocument/2006/relationships/font" Target="fonts/AmaticSC-regular.fntdata"/><Relationship Id="rId13" Type="http://schemas.openxmlformats.org/officeDocument/2006/relationships/slide" Target="slides/slide7.xml"/><Relationship Id="rId57" Type="http://schemas.openxmlformats.org/officeDocument/2006/relationships/font" Target="fonts/Montserrat-bold.fntdata"/><Relationship Id="rId12" Type="http://schemas.openxmlformats.org/officeDocument/2006/relationships/slide" Target="slides/slide6.xml"/><Relationship Id="rId56" Type="http://schemas.openxmlformats.org/officeDocument/2006/relationships/font" Target="fonts/Montserrat-regular.fntdata"/><Relationship Id="rId15" Type="http://schemas.openxmlformats.org/officeDocument/2006/relationships/slide" Target="slides/slide9.xml"/><Relationship Id="rId59" Type="http://schemas.openxmlformats.org/officeDocument/2006/relationships/font" Target="fonts/Montserrat-boldItalic.fntdata"/><Relationship Id="rId14" Type="http://schemas.openxmlformats.org/officeDocument/2006/relationships/slide" Target="slides/slide8.xml"/><Relationship Id="rId58" Type="http://schemas.openxmlformats.org/officeDocument/2006/relationships/font" Target="fonts/Montserrat-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6" name="Shape 766"/>
        <p:cNvGrpSpPr/>
        <p:nvPr/>
      </p:nvGrpSpPr>
      <p:grpSpPr>
        <a:xfrm>
          <a:off x="0" y="0"/>
          <a:ext cx="0" cy="0"/>
          <a:chOff x="0" y="0"/>
          <a:chExt cx="0" cy="0"/>
        </a:xfrm>
      </p:grpSpPr>
      <p:sp>
        <p:nvSpPr>
          <p:cNvPr id="767" name="Google Shape;76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768" name="Google Shape;76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2" name="Shape 1392"/>
        <p:cNvGrpSpPr/>
        <p:nvPr/>
      </p:nvGrpSpPr>
      <p:grpSpPr>
        <a:xfrm>
          <a:off x="0" y="0"/>
          <a:ext cx="0" cy="0"/>
          <a:chOff x="0" y="0"/>
          <a:chExt cx="0" cy="0"/>
        </a:xfrm>
      </p:grpSpPr>
      <p:sp>
        <p:nvSpPr>
          <p:cNvPr id="1393" name="Google Shape;1393;g79abb3dc95_0_20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4" name="Google Shape;1394;g79abb3dc95_0_20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8" name="Shape 1528"/>
        <p:cNvGrpSpPr/>
        <p:nvPr/>
      </p:nvGrpSpPr>
      <p:grpSpPr>
        <a:xfrm>
          <a:off x="0" y="0"/>
          <a:ext cx="0" cy="0"/>
          <a:chOff x="0" y="0"/>
          <a:chExt cx="0" cy="0"/>
        </a:xfrm>
      </p:grpSpPr>
      <p:sp>
        <p:nvSpPr>
          <p:cNvPr id="1529" name="Google Shape;1529;g79abb3dc95_0_2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0" name="Google Shape;1530;g79abb3dc95_0_2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4" name="Shape 1534"/>
        <p:cNvGrpSpPr/>
        <p:nvPr/>
      </p:nvGrpSpPr>
      <p:grpSpPr>
        <a:xfrm>
          <a:off x="0" y="0"/>
          <a:ext cx="0" cy="0"/>
          <a:chOff x="0" y="0"/>
          <a:chExt cx="0" cy="0"/>
        </a:xfrm>
      </p:grpSpPr>
      <p:sp>
        <p:nvSpPr>
          <p:cNvPr id="1535" name="Google Shape;1535;g79abb3dc95_0_24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6" name="Google Shape;1536;g79abb3dc95_0_2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2" name="Shape 1562"/>
        <p:cNvGrpSpPr/>
        <p:nvPr/>
      </p:nvGrpSpPr>
      <p:grpSpPr>
        <a:xfrm>
          <a:off x="0" y="0"/>
          <a:ext cx="0" cy="0"/>
          <a:chOff x="0" y="0"/>
          <a:chExt cx="0" cy="0"/>
        </a:xfrm>
      </p:grpSpPr>
      <p:sp>
        <p:nvSpPr>
          <p:cNvPr id="1563" name="Google Shape;1563;g79abb3dc95_4_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4" name="Google Shape;1564;g79abb3dc95_4_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5" name="Shape 1645"/>
        <p:cNvGrpSpPr/>
        <p:nvPr/>
      </p:nvGrpSpPr>
      <p:grpSpPr>
        <a:xfrm>
          <a:off x="0" y="0"/>
          <a:ext cx="0" cy="0"/>
          <a:chOff x="0" y="0"/>
          <a:chExt cx="0" cy="0"/>
        </a:xfrm>
      </p:grpSpPr>
      <p:sp>
        <p:nvSpPr>
          <p:cNvPr id="1646" name="Google Shape;1646;g79abb3dc95_0_8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7" name="Google Shape;1647;g79abb3dc95_0_8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8" name="Shape 1688"/>
        <p:cNvGrpSpPr/>
        <p:nvPr/>
      </p:nvGrpSpPr>
      <p:grpSpPr>
        <a:xfrm>
          <a:off x="0" y="0"/>
          <a:ext cx="0" cy="0"/>
          <a:chOff x="0" y="0"/>
          <a:chExt cx="0" cy="0"/>
        </a:xfrm>
      </p:grpSpPr>
      <p:sp>
        <p:nvSpPr>
          <p:cNvPr id="1689" name="Google Shape;1689;g79abb3dc95_0_25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0" name="Google Shape;1690;g79abb3dc95_0_25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4" name="Shape 1704"/>
        <p:cNvGrpSpPr/>
        <p:nvPr/>
      </p:nvGrpSpPr>
      <p:grpSpPr>
        <a:xfrm>
          <a:off x="0" y="0"/>
          <a:ext cx="0" cy="0"/>
          <a:chOff x="0" y="0"/>
          <a:chExt cx="0" cy="0"/>
        </a:xfrm>
      </p:grpSpPr>
      <p:sp>
        <p:nvSpPr>
          <p:cNvPr id="1705" name="Google Shape;1705;g79abb3dc95_4_5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6" name="Google Shape;1706;g79abb3dc95_4_5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5" name="Shape 1845"/>
        <p:cNvGrpSpPr/>
        <p:nvPr/>
      </p:nvGrpSpPr>
      <p:grpSpPr>
        <a:xfrm>
          <a:off x="0" y="0"/>
          <a:ext cx="0" cy="0"/>
          <a:chOff x="0" y="0"/>
          <a:chExt cx="0" cy="0"/>
        </a:xfrm>
      </p:grpSpPr>
      <p:sp>
        <p:nvSpPr>
          <p:cNvPr id="1846" name="Google Shape;1846;g79abb3dc95_0_19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7" name="Google Shape;1847;g79abb3dc95_0_19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0" name="Shape 1850"/>
        <p:cNvGrpSpPr/>
        <p:nvPr/>
      </p:nvGrpSpPr>
      <p:grpSpPr>
        <a:xfrm>
          <a:off x="0" y="0"/>
          <a:ext cx="0" cy="0"/>
          <a:chOff x="0" y="0"/>
          <a:chExt cx="0" cy="0"/>
        </a:xfrm>
      </p:grpSpPr>
      <p:sp>
        <p:nvSpPr>
          <p:cNvPr id="1851" name="Google Shape;1851;g79abb3dc95_0_25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2" name="Google Shape;1852;g79abb3dc95_0_25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5" name="Shape 1875"/>
        <p:cNvGrpSpPr/>
        <p:nvPr/>
      </p:nvGrpSpPr>
      <p:grpSpPr>
        <a:xfrm>
          <a:off x="0" y="0"/>
          <a:ext cx="0" cy="0"/>
          <a:chOff x="0" y="0"/>
          <a:chExt cx="0" cy="0"/>
        </a:xfrm>
      </p:grpSpPr>
      <p:sp>
        <p:nvSpPr>
          <p:cNvPr id="1876" name="Google Shape;1876;g79abb3dc95_0_26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7" name="Google Shape;1877;g79abb3dc95_0_26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1" name="Shape 871"/>
        <p:cNvGrpSpPr/>
        <p:nvPr/>
      </p:nvGrpSpPr>
      <p:grpSpPr>
        <a:xfrm>
          <a:off x="0" y="0"/>
          <a:ext cx="0" cy="0"/>
          <a:chOff x="0" y="0"/>
          <a:chExt cx="0" cy="0"/>
        </a:xfrm>
      </p:grpSpPr>
      <p:sp>
        <p:nvSpPr>
          <p:cNvPr id="872" name="Google Shape;872;g79abb3dc95_0_3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3" name="Google Shape;873;g79abb3dc95_0_3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8" name="Shape 1938"/>
        <p:cNvGrpSpPr/>
        <p:nvPr/>
      </p:nvGrpSpPr>
      <p:grpSpPr>
        <a:xfrm>
          <a:off x="0" y="0"/>
          <a:ext cx="0" cy="0"/>
          <a:chOff x="0" y="0"/>
          <a:chExt cx="0" cy="0"/>
        </a:xfrm>
      </p:grpSpPr>
      <p:sp>
        <p:nvSpPr>
          <p:cNvPr id="1939" name="Google Shape;1939;g79abb3dc95_0_23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0" name="Google Shape;1940;g79abb3dc95_0_23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4" name="Shape 2884"/>
        <p:cNvGrpSpPr/>
        <p:nvPr/>
      </p:nvGrpSpPr>
      <p:grpSpPr>
        <a:xfrm>
          <a:off x="0" y="0"/>
          <a:ext cx="0" cy="0"/>
          <a:chOff x="0" y="0"/>
          <a:chExt cx="0" cy="0"/>
        </a:xfrm>
      </p:grpSpPr>
      <p:sp>
        <p:nvSpPr>
          <p:cNvPr id="2885" name="Google Shape;2885;g79abb3dc95_8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6" name="Google Shape;2886;g79abb3dc95_8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0" name="Shape 2890"/>
        <p:cNvGrpSpPr/>
        <p:nvPr/>
      </p:nvGrpSpPr>
      <p:grpSpPr>
        <a:xfrm>
          <a:off x="0" y="0"/>
          <a:ext cx="0" cy="0"/>
          <a:chOff x="0" y="0"/>
          <a:chExt cx="0" cy="0"/>
        </a:xfrm>
      </p:grpSpPr>
      <p:sp>
        <p:nvSpPr>
          <p:cNvPr id="2891" name="Google Shape;2891;g79abb3dc95_0_235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2" name="Google Shape;2892;g79abb3dc95_0_235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6" name="Shape 2896"/>
        <p:cNvGrpSpPr/>
        <p:nvPr/>
      </p:nvGrpSpPr>
      <p:grpSpPr>
        <a:xfrm>
          <a:off x="0" y="0"/>
          <a:ext cx="0" cy="0"/>
          <a:chOff x="0" y="0"/>
          <a:chExt cx="0" cy="0"/>
        </a:xfrm>
      </p:grpSpPr>
      <p:sp>
        <p:nvSpPr>
          <p:cNvPr id="2897" name="Google Shape;2897;g79abb3dc95_0_13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98" name="Google Shape;2898;g79abb3dc95_0_13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3" name="Shape 2903"/>
        <p:cNvGrpSpPr/>
        <p:nvPr/>
      </p:nvGrpSpPr>
      <p:grpSpPr>
        <a:xfrm>
          <a:off x="0" y="0"/>
          <a:ext cx="0" cy="0"/>
          <a:chOff x="0" y="0"/>
          <a:chExt cx="0" cy="0"/>
        </a:xfrm>
      </p:grpSpPr>
      <p:sp>
        <p:nvSpPr>
          <p:cNvPr id="2904" name="Google Shape;2904;g79abb3dc95_0_13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05" name="Google Shape;2905;g79abb3dc95_0_13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1" name="Shape 2931"/>
        <p:cNvGrpSpPr/>
        <p:nvPr/>
      </p:nvGrpSpPr>
      <p:grpSpPr>
        <a:xfrm>
          <a:off x="0" y="0"/>
          <a:ext cx="0" cy="0"/>
          <a:chOff x="0" y="0"/>
          <a:chExt cx="0" cy="0"/>
        </a:xfrm>
      </p:grpSpPr>
      <p:sp>
        <p:nvSpPr>
          <p:cNvPr id="2932" name="Google Shape;2932;g79abb3dc95_0_13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3" name="Google Shape;2933;g79abb3dc95_0_13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7" name="Shape 2947"/>
        <p:cNvGrpSpPr/>
        <p:nvPr/>
      </p:nvGrpSpPr>
      <p:grpSpPr>
        <a:xfrm>
          <a:off x="0" y="0"/>
          <a:ext cx="0" cy="0"/>
          <a:chOff x="0" y="0"/>
          <a:chExt cx="0" cy="0"/>
        </a:xfrm>
      </p:grpSpPr>
      <p:sp>
        <p:nvSpPr>
          <p:cNvPr id="2948" name="Google Shape;2948;gc03f8a8aa1_7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9" name="Google Shape;2949;gc03f8a8aa1_7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4" name="Shape 3284"/>
        <p:cNvGrpSpPr/>
        <p:nvPr/>
      </p:nvGrpSpPr>
      <p:grpSpPr>
        <a:xfrm>
          <a:off x="0" y="0"/>
          <a:ext cx="0" cy="0"/>
          <a:chOff x="0" y="0"/>
          <a:chExt cx="0" cy="0"/>
        </a:xfrm>
      </p:grpSpPr>
      <p:sp>
        <p:nvSpPr>
          <p:cNvPr id="3285" name="Google Shape;3285;gc03f8a8aa1_7_3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6" name="Google Shape;3286;gc03f8a8aa1_7_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71" name="Shape 6071"/>
        <p:cNvGrpSpPr/>
        <p:nvPr/>
      </p:nvGrpSpPr>
      <p:grpSpPr>
        <a:xfrm>
          <a:off x="0" y="0"/>
          <a:ext cx="0" cy="0"/>
          <a:chOff x="0" y="0"/>
          <a:chExt cx="0" cy="0"/>
        </a:xfrm>
      </p:grpSpPr>
      <p:sp>
        <p:nvSpPr>
          <p:cNvPr id="6072" name="Google Shape;6072;gc03f8a8aa1_7_31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73" name="Google Shape;6073;gc03f8a8aa1_7_31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0" name="Shape 6490"/>
        <p:cNvGrpSpPr/>
        <p:nvPr/>
      </p:nvGrpSpPr>
      <p:grpSpPr>
        <a:xfrm>
          <a:off x="0" y="0"/>
          <a:ext cx="0" cy="0"/>
          <a:chOff x="0" y="0"/>
          <a:chExt cx="0" cy="0"/>
        </a:xfrm>
      </p:grpSpPr>
      <p:sp>
        <p:nvSpPr>
          <p:cNvPr id="6491" name="Google Shape;6491;gc03f8a8aa1_7_35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92" name="Google Shape;6492;gc03f8a8aa1_7_35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7" name="Shape 877"/>
        <p:cNvGrpSpPr/>
        <p:nvPr/>
      </p:nvGrpSpPr>
      <p:grpSpPr>
        <a:xfrm>
          <a:off x="0" y="0"/>
          <a:ext cx="0" cy="0"/>
          <a:chOff x="0" y="0"/>
          <a:chExt cx="0" cy="0"/>
        </a:xfrm>
      </p:grpSpPr>
      <p:sp>
        <p:nvSpPr>
          <p:cNvPr id="878" name="Google Shape;878;g79abb3dc95_0_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9" name="Google Shape;879;g79abb3dc95_0_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60" name="Shape 6660"/>
        <p:cNvGrpSpPr/>
        <p:nvPr/>
      </p:nvGrpSpPr>
      <p:grpSpPr>
        <a:xfrm>
          <a:off x="0" y="0"/>
          <a:ext cx="0" cy="0"/>
          <a:chOff x="0" y="0"/>
          <a:chExt cx="0" cy="0"/>
        </a:xfrm>
      </p:grpSpPr>
      <p:sp>
        <p:nvSpPr>
          <p:cNvPr id="6661" name="Google Shape;6661;gc03f8a8aa1_7_37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62" name="Google Shape;6662;gc03f8a8aa1_7_37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65" name="Shape 7065"/>
        <p:cNvGrpSpPr/>
        <p:nvPr/>
      </p:nvGrpSpPr>
      <p:grpSpPr>
        <a:xfrm>
          <a:off x="0" y="0"/>
          <a:ext cx="0" cy="0"/>
          <a:chOff x="0" y="0"/>
          <a:chExt cx="0" cy="0"/>
        </a:xfrm>
      </p:grpSpPr>
      <p:sp>
        <p:nvSpPr>
          <p:cNvPr id="7066" name="Google Shape;7066;gc03f8a8aa1_7_4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67" name="Google Shape;7067;gc03f8a8aa1_7_4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45" name="Shape 7445"/>
        <p:cNvGrpSpPr/>
        <p:nvPr/>
      </p:nvGrpSpPr>
      <p:grpSpPr>
        <a:xfrm>
          <a:off x="0" y="0"/>
          <a:ext cx="0" cy="0"/>
          <a:chOff x="0" y="0"/>
          <a:chExt cx="0" cy="0"/>
        </a:xfrm>
      </p:grpSpPr>
      <p:sp>
        <p:nvSpPr>
          <p:cNvPr id="7446" name="Google Shape;7446;gc03f8a8aa1_7_44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47" name="Google Shape;7447;gc03f8a8aa1_7_44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13" name="Shape 8213"/>
        <p:cNvGrpSpPr/>
        <p:nvPr/>
      </p:nvGrpSpPr>
      <p:grpSpPr>
        <a:xfrm>
          <a:off x="0" y="0"/>
          <a:ext cx="0" cy="0"/>
          <a:chOff x="0" y="0"/>
          <a:chExt cx="0" cy="0"/>
        </a:xfrm>
      </p:grpSpPr>
      <p:sp>
        <p:nvSpPr>
          <p:cNvPr id="8214" name="Google Shape;8214;gc03f8a8aa1_7_5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5" name="Google Shape;8215;gc03f8a8aa1_7_5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0" name="Shape 9620"/>
        <p:cNvGrpSpPr/>
        <p:nvPr/>
      </p:nvGrpSpPr>
      <p:grpSpPr>
        <a:xfrm>
          <a:off x="0" y="0"/>
          <a:ext cx="0" cy="0"/>
          <a:chOff x="0" y="0"/>
          <a:chExt cx="0" cy="0"/>
        </a:xfrm>
      </p:grpSpPr>
      <p:sp>
        <p:nvSpPr>
          <p:cNvPr id="9621" name="Google Shape;9621;gc03f8a8aa1_7_66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22" name="Google Shape;9622;gc03f8a8aa1_7_66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14" name="Shape 12014"/>
        <p:cNvGrpSpPr/>
        <p:nvPr/>
      </p:nvGrpSpPr>
      <p:grpSpPr>
        <a:xfrm>
          <a:off x="0" y="0"/>
          <a:ext cx="0" cy="0"/>
          <a:chOff x="0" y="0"/>
          <a:chExt cx="0" cy="0"/>
        </a:xfrm>
      </p:grpSpPr>
      <p:sp>
        <p:nvSpPr>
          <p:cNvPr id="12015" name="Google Shape;12015;gc03f8a8aa1_7_9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16" name="Google Shape;12016;gc03f8a8aa1_7_9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28" name="Shape 14028"/>
        <p:cNvGrpSpPr/>
        <p:nvPr/>
      </p:nvGrpSpPr>
      <p:grpSpPr>
        <a:xfrm>
          <a:off x="0" y="0"/>
          <a:ext cx="0" cy="0"/>
          <a:chOff x="0" y="0"/>
          <a:chExt cx="0" cy="0"/>
        </a:xfrm>
      </p:grpSpPr>
      <p:sp>
        <p:nvSpPr>
          <p:cNvPr id="14029" name="Google Shape;14029;gc03f8a8aa1_7_110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30" name="Google Shape;14030;gc03f8a8aa1_7_110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64" name="Shape 15664"/>
        <p:cNvGrpSpPr/>
        <p:nvPr/>
      </p:nvGrpSpPr>
      <p:grpSpPr>
        <a:xfrm>
          <a:off x="0" y="0"/>
          <a:ext cx="0" cy="0"/>
          <a:chOff x="0" y="0"/>
          <a:chExt cx="0" cy="0"/>
        </a:xfrm>
      </p:grpSpPr>
      <p:sp>
        <p:nvSpPr>
          <p:cNvPr id="15665" name="Google Shape;15665;gc03f8a8aa1_7_127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66" name="Google Shape;15666;gc03f8a8aa1_7_127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06" name="Shape 16706"/>
        <p:cNvGrpSpPr/>
        <p:nvPr/>
      </p:nvGrpSpPr>
      <p:grpSpPr>
        <a:xfrm>
          <a:off x="0" y="0"/>
          <a:ext cx="0" cy="0"/>
          <a:chOff x="0" y="0"/>
          <a:chExt cx="0" cy="0"/>
        </a:xfrm>
      </p:grpSpPr>
      <p:sp>
        <p:nvSpPr>
          <p:cNvPr id="16707" name="Google Shape;16707;gc03f8a8aa1_7_137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08" name="Google Shape;16708;gc03f8a8aa1_7_137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41" name="Shape 18241"/>
        <p:cNvGrpSpPr/>
        <p:nvPr/>
      </p:nvGrpSpPr>
      <p:grpSpPr>
        <a:xfrm>
          <a:off x="0" y="0"/>
          <a:ext cx="0" cy="0"/>
          <a:chOff x="0" y="0"/>
          <a:chExt cx="0" cy="0"/>
        </a:xfrm>
      </p:grpSpPr>
      <p:sp>
        <p:nvSpPr>
          <p:cNvPr id="18242" name="Google Shape;18242;g79abb3dc95_0_23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43" name="Google Shape;18243;g79abb3dc95_0_23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7" name="Shape 1077"/>
        <p:cNvGrpSpPr/>
        <p:nvPr/>
      </p:nvGrpSpPr>
      <p:grpSpPr>
        <a:xfrm>
          <a:off x="0" y="0"/>
          <a:ext cx="0" cy="0"/>
          <a:chOff x="0" y="0"/>
          <a:chExt cx="0" cy="0"/>
        </a:xfrm>
      </p:grpSpPr>
      <p:sp>
        <p:nvSpPr>
          <p:cNvPr id="1078" name="Google Shape;1078;g79abb3dc95_0_10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9" name="Google Shape;1079;g79abb3dc95_0_10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2" name="Shape 1142"/>
        <p:cNvGrpSpPr/>
        <p:nvPr/>
      </p:nvGrpSpPr>
      <p:grpSpPr>
        <a:xfrm>
          <a:off x="0" y="0"/>
          <a:ext cx="0" cy="0"/>
          <a:chOff x="0" y="0"/>
          <a:chExt cx="0" cy="0"/>
        </a:xfrm>
      </p:grpSpPr>
      <p:sp>
        <p:nvSpPr>
          <p:cNvPr id="1143" name="Google Shape;1143;g79abb3dc95_0_1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4" name="Google Shape;1144;g79abb3dc95_0_1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 name="Shape 1183"/>
        <p:cNvGrpSpPr/>
        <p:nvPr/>
      </p:nvGrpSpPr>
      <p:grpSpPr>
        <a:xfrm>
          <a:off x="0" y="0"/>
          <a:ext cx="0" cy="0"/>
          <a:chOff x="0" y="0"/>
          <a:chExt cx="0" cy="0"/>
        </a:xfrm>
      </p:grpSpPr>
      <p:sp>
        <p:nvSpPr>
          <p:cNvPr id="1184" name="Google Shape;1184;g79abb3dc95_0_1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5" name="Google Shape;1185;g79abb3dc95_0_1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0" name="Shape 1220"/>
        <p:cNvGrpSpPr/>
        <p:nvPr/>
      </p:nvGrpSpPr>
      <p:grpSpPr>
        <a:xfrm>
          <a:off x="0" y="0"/>
          <a:ext cx="0" cy="0"/>
          <a:chOff x="0" y="0"/>
          <a:chExt cx="0" cy="0"/>
        </a:xfrm>
      </p:grpSpPr>
      <p:sp>
        <p:nvSpPr>
          <p:cNvPr id="1221" name="Google Shape;1221;g79abb3dc95_0_15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2" name="Google Shape;1222;g79abb3dc95_0_1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2" name="Shape 1312"/>
        <p:cNvGrpSpPr/>
        <p:nvPr/>
      </p:nvGrpSpPr>
      <p:grpSpPr>
        <a:xfrm>
          <a:off x="0" y="0"/>
          <a:ext cx="0" cy="0"/>
          <a:chOff x="0" y="0"/>
          <a:chExt cx="0" cy="0"/>
        </a:xfrm>
      </p:grpSpPr>
      <p:sp>
        <p:nvSpPr>
          <p:cNvPr id="1313" name="Google Shape;1313;g79abb3dc95_4_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 name="Google Shape;1314;g79abb3dc95_4_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5" name="Shape 1385"/>
        <p:cNvGrpSpPr/>
        <p:nvPr/>
      </p:nvGrpSpPr>
      <p:grpSpPr>
        <a:xfrm>
          <a:off x="0" y="0"/>
          <a:ext cx="0" cy="0"/>
          <a:chOff x="0" y="0"/>
          <a:chExt cx="0" cy="0"/>
        </a:xfrm>
      </p:grpSpPr>
      <p:sp>
        <p:nvSpPr>
          <p:cNvPr id="1386" name="Google Shape;1386;g79abb3dc95_0_19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7" name="Google Shape;1387;g79abb3dc95_0_19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rgbClr val="D7F1FE">
            <a:alpha val="18040"/>
          </a:srgbClr>
        </a:solidFill>
      </p:bgPr>
    </p:bg>
    <p:spTree>
      <p:nvGrpSpPr>
        <p:cNvPr id="8" name="Shape 8"/>
        <p:cNvGrpSpPr/>
        <p:nvPr/>
      </p:nvGrpSpPr>
      <p:grpSpPr>
        <a:xfrm>
          <a:off x="0" y="0"/>
          <a:ext cx="0" cy="0"/>
          <a:chOff x="0" y="0"/>
          <a:chExt cx="0" cy="0"/>
        </a:xfrm>
      </p:grpSpPr>
      <p:grpSp>
        <p:nvGrpSpPr>
          <p:cNvPr id="9" name="Google Shape;9;p2"/>
          <p:cNvGrpSpPr/>
          <p:nvPr/>
        </p:nvGrpSpPr>
        <p:grpSpPr>
          <a:xfrm>
            <a:off x="0" y="210023"/>
            <a:ext cx="9144070" cy="4974657"/>
            <a:chOff x="0" y="210023"/>
            <a:chExt cx="9144070" cy="4974657"/>
          </a:xfrm>
        </p:grpSpPr>
        <p:sp>
          <p:nvSpPr>
            <p:cNvPr id="10" name="Google Shape;10;p2"/>
            <p:cNvSpPr/>
            <p:nvPr/>
          </p:nvSpPr>
          <p:spPr>
            <a:xfrm>
              <a:off x="0" y="1167050"/>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 name="Google Shape;11;p2"/>
            <p:cNvGrpSpPr/>
            <p:nvPr/>
          </p:nvGrpSpPr>
          <p:grpSpPr>
            <a:xfrm>
              <a:off x="278610" y="210023"/>
              <a:ext cx="8506079" cy="4654068"/>
              <a:chOff x="278610" y="210023"/>
              <a:chExt cx="8506079" cy="4654068"/>
            </a:xfrm>
          </p:grpSpPr>
          <p:sp>
            <p:nvSpPr>
              <p:cNvPr id="12" name="Google Shape;12;p2"/>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 name="Google Shape;14;p2"/>
              <p:cNvGrpSpPr/>
              <p:nvPr/>
            </p:nvGrpSpPr>
            <p:grpSpPr>
              <a:xfrm>
                <a:off x="408465" y="210023"/>
                <a:ext cx="8376224" cy="4654068"/>
                <a:chOff x="408465" y="210023"/>
                <a:chExt cx="8376224" cy="4654068"/>
              </a:xfrm>
            </p:grpSpPr>
            <p:grpSp>
              <p:nvGrpSpPr>
                <p:cNvPr id="15" name="Google Shape;15;p2"/>
                <p:cNvGrpSpPr/>
                <p:nvPr/>
              </p:nvGrpSpPr>
              <p:grpSpPr>
                <a:xfrm>
                  <a:off x="408465" y="210023"/>
                  <a:ext cx="8376224" cy="4654068"/>
                  <a:chOff x="408465" y="210023"/>
                  <a:chExt cx="8376224" cy="4654068"/>
                </a:xfrm>
              </p:grpSpPr>
              <p:grpSp>
                <p:nvGrpSpPr>
                  <p:cNvPr id="16" name="Google Shape;16;p2"/>
                  <p:cNvGrpSpPr/>
                  <p:nvPr/>
                </p:nvGrpSpPr>
                <p:grpSpPr>
                  <a:xfrm>
                    <a:off x="408465" y="210023"/>
                    <a:ext cx="3176151" cy="4654068"/>
                    <a:chOff x="408465" y="210023"/>
                    <a:chExt cx="3176151" cy="4654068"/>
                  </a:xfrm>
                </p:grpSpPr>
                <p:sp>
                  <p:nvSpPr>
                    <p:cNvPr id="17" name="Google Shape;17;p2"/>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 name="Google Shape;25;p2"/>
                  <p:cNvGrpSpPr/>
                  <p:nvPr/>
                </p:nvGrpSpPr>
                <p:grpSpPr>
                  <a:xfrm flipH="1">
                    <a:off x="5642775" y="210023"/>
                    <a:ext cx="3141914" cy="4508920"/>
                    <a:chOff x="442701" y="210023"/>
                    <a:chExt cx="3141914" cy="4508920"/>
                  </a:xfrm>
                </p:grpSpPr>
                <p:sp>
                  <p:nvSpPr>
                    <p:cNvPr id="26" name="Google Shape;26;p2"/>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 name="Google Shape;35;p2"/>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7" name="Google Shape;37;p2"/>
          <p:cNvSpPr/>
          <p:nvPr/>
        </p:nvSpPr>
        <p:spPr>
          <a:xfrm flipH="1">
            <a:off x="7298163" y="1743025"/>
            <a:ext cx="642853" cy="1722755"/>
          </a:xfrm>
          <a:custGeom>
            <a:rect b="b" l="l" r="r" t="t"/>
            <a:pathLst>
              <a:path extrusionOk="0" h="40691" w="15184">
                <a:moveTo>
                  <a:pt x="15134" y="40691"/>
                </a:moveTo>
                <a:lnTo>
                  <a:pt x="15134" y="40691"/>
                </a:lnTo>
                <a:lnTo>
                  <a:pt x="15134" y="40691"/>
                </a:lnTo>
                <a:close/>
                <a:moveTo>
                  <a:pt x="15183" y="40641"/>
                </a:moveTo>
                <a:lnTo>
                  <a:pt x="15183" y="40691"/>
                </a:lnTo>
                <a:lnTo>
                  <a:pt x="15183" y="40641"/>
                </a:lnTo>
                <a:close/>
                <a:moveTo>
                  <a:pt x="0" y="1"/>
                </a:moveTo>
                <a:lnTo>
                  <a:pt x="0" y="1"/>
                </a:lnTo>
                <a:lnTo>
                  <a:pt x="0" y="1"/>
                </a:lnTo>
                <a:close/>
                <a:moveTo>
                  <a:pt x="0" y="1"/>
                </a:moveTo>
                <a:lnTo>
                  <a:pt x="0" y="1"/>
                </a:lnTo>
                <a:close/>
              </a:path>
            </a:pathLst>
          </a:custGeom>
          <a:solidFill>
            <a:srgbClr val="6F7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txBox="1"/>
          <p:nvPr>
            <p:ph type="ctrTitle"/>
          </p:nvPr>
        </p:nvSpPr>
        <p:spPr>
          <a:xfrm>
            <a:off x="1502100" y="1003125"/>
            <a:ext cx="6139800" cy="1579500"/>
          </a:xfrm>
          <a:prstGeom prst="rect">
            <a:avLst/>
          </a:prstGeom>
        </p:spPr>
        <p:txBody>
          <a:bodyPr anchorCtr="0" anchor="ctr" bIns="91425" lIns="91425" spcFirstLastPara="1" rIns="91425" wrap="square" tIns="91425">
            <a:normAutofit/>
          </a:bodyPr>
          <a:lstStyle>
            <a:lvl1pPr lvl="0" algn="ctr">
              <a:spcBef>
                <a:spcPts val="0"/>
              </a:spcBef>
              <a:spcAft>
                <a:spcPts val="0"/>
              </a:spcAft>
              <a:buClr>
                <a:schemeClr val="dk2"/>
              </a:buClr>
              <a:buSzPts val="5200"/>
              <a:buNone/>
              <a:defRPr b="0" sz="4500">
                <a:solidFill>
                  <a:schemeClr val="dk2"/>
                </a:solidFill>
                <a:latin typeface="Montserrat Black"/>
                <a:ea typeface="Montserrat Black"/>
                <a:cs typeface="Montserrat Black"/>
                <a:sym typeface="Montserrat Black"/>
              </a:defRPr>
            </a:lvl1pPr>
            <a:lvl2pPr lvl="1" algn="ctr">
              <a:spcBef>
                <a:spcPts val="0"/>
              </a:spcBef>
              <a:spcAft>
                <a:spcPts val="0"/>
              </a:spcAft>
              <a:buClr>
                <a:schemeClr val="dk2"/>
              </a:buClr>
              <a:buSzPts val="5200"/>
              <a:buNone/>
              <a:defRPr sz="5200">
                <a:solidFill>
                  <a:schemeClr val="dk2"/>
                </a:solidFill>
              </a:defRPr>
            </a:lvl2pPr>
            <a:lvl3pPr lvl="2" algn="ctr">
              <a:spcBef>
                <a:spcPts val="0"/>
              </a:spcBef>
              <a:spcAft>
                <a:spcPts val="0"/>
              </a:spcAft>
              <a:buClr>
                <a:schemeClr val="dk2"/>
              </a:buClr>
              <a:buSzPts val="5200"/>
              <a:buNone/>
              <a:defRPr sz="5200">
                <a:solidFill>
                  <a:schemeClr val="dk2"/>
                </a:solidFill>
              </a:defRPr>
            </a:lvl3pPr>
            <a:lvl4pPr lvl="3" algn="ctr">
              <a:spcBef>
                <a:spcPts val="0"/>
              </a:spcBef>
              <a:spcAft>
                <a:spcPts val="0"/>
              </a:spcAft>
              <a:buClr>
                <a:schemeClr val="dk2"/>
              </a:buClr>
              <a:buSzPts val="5200"/>
              <a:buNone/>
              <a:defRPr sz="5200">
                <a:solidFill>
                  <a:schemeClr val="dk2"/>
                </a:solidFill>
              </a:defRPr>
            </a:lvl4pPr>
            <a:lvl5pPr lvl="4" algn="ctr">
              <a:spcBef>
                <a:spcPts val="0"/>
              </a:spcBef>
              <a:spcAft>
                <a:spcPts val="0"/>
              </a:spcAft>
              <a:buClr>
                <a:schemeClr val="dk2"/>
              </a:buClr>
              <a:buSzPts val="5200"/>
              <a:buNone/>
              <a:defRPr sz="5200">
                <a:solidFill>
                  <a:schemeClr val="dk2"/>
                </a:solidFill>
              </a:defRPr>
            </a:lvl5pPr>
            <a:lvl6pPr lvl="5" algn="ctr">
              <a:spcBef>
                <a:spcPts val="0"/>
              </a:spcBef>
              <a:spcAft>
                <a:spcPts val="0"/>
              </a:spcAft>
              <a:buClr>
                <a:schemeClr val="dk2"/>
              </a:buClr>
              <a:buSzPts val="5200"/>
              <a:buNone/>
              <a:defRPr sz="5200">
                <a:solidFill>
                  <a:schemeClr val="dk2"/>
                </a:solidFill>
              </a:defRPr>
            </a:lvl6pPr>
            <a:lvl7pPr lvl="6" algn="ctr">
              <a:spcBef>
                <a:spcPts val="0"/>
              </a:spcBef>
              <a:spcAft>
                <a:spcPts val="0"/>
              </a:spcAft>
              <a:buClr>
                <a:schemeClr val="dk2"/>
              </a:buClr>
              <a:buSzPts val="5200"/>
              <a:buNone/>
              <a:defRPr sz="5200">
                <a:solidFill>
                  <a:schemeClr val="dk2"/>
                </a:solidFill>
              </a:defRPr>
            </a:lvl7pPr>
            <a:lvl8pPr lvl="7" algn="ctr">
              <a:spcBef>
                <a:spcPts val="0"/>
              </a:spcBef>
              <a:spcAft>
                <a:spcPts val="0"/>
              </a:spcAft>
              <a:buClr>
                <a:schemeClr val="dk2"/>
              </a:buClr>
              <a:buSzPts val="5200"/>
              <a:buNone/>
              <a:defRPr sz="5200">
                <a:solidFill>
                  <a:schemeClr val="dk2"/>
                </a:solidFill>
              </a:defRPr>
            </a:lvl8pPr>
            <a:lvl9pPr lvl="8" algn="ctr">
              <a:spcBef>
                <a:spcPts val="0"/>
              </a:spcBef>
              <a:spcAft>
                <a:spcPts val="0"/>
              </a:spcAft>
              <a:buClr>
                <a:schemeClr val="dk2"/>
              </a:buClr>
              <a:buSzPts val="5200"/>
              <a:buNone/>
              <a:defRPr sz="5200">
                <a:solidFill>
                  <a:schemeClr val="dk2"/>
                </a:solidFill>
              </a:defRPr>
            </a:lvl9pPr>
          </a:lstStyle>
          <a:p/>
        </p:txBody>
      </p:sp>
      <p:sp>
        <p:nvSpPr>
          <p:cNvPr id="39" name="Google Shape;39;p2"/>
          <p:cNvSpPr txBox="1"/>
          <p:nvPr>
            <p:ph idx="1" type="subTitle"/>
          </p:nvPr>
        </p:nvSpPr>
        <p:spPr>
          <a:xfrm>
            <a:off x="2018525" y="2463180"/>
            <a:ext cx="5106900" cy="5478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2800"/>
              <a:buFont typeface="Josefin Sans"/>
              <a:buNone/>
              <a:defRPr/>
            </a:lvl1pPr>
            <a:lvl2pPr lvl="1"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2pPr>
            <a:lvl3pPr lvl="2"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3pPr>
            <a:lvl4pPr lvl="3"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4pPr>
            <a:lvl5pPr lvl="4"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5pPr>
            <a:lvl6pPr lvl="5"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6pPr>
            <a:lvl7pPr lvl="6"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7pPr>
            <a:lvl8pPr lvl="7"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8pPr>
            <a:lvl9pPr lvl="8" algn="ctr">
              <a:lnSpc>
                <a:spcPct val="100000"/>
              </a:lnSpc>
              <a:spcBef>
                <a:spcPts val="0"/>
              </a:spcBef>
              <a:spcAft>
                <a:spcPts val="0"/>
              </a:spcAft>
              <a:buSzPts val="2800"/>
              <a:buFont typeface="Josefin Sans"/>
              <a:buNone/>
              <a:defRPr sz="2800">
                <a:latin typeface="Josefin Sans"/>
                <a:ea typeface="Josefin Sans"/>
                <a:cs typeface="Josefin Sans"/>
                <a:sym typeface="Josefin Sans"/>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86" name="Shape 286"/>
        <p:cNvGrpSpPr/>
        <p:nvPr/>
      </p:nvGrpSpPr>
      <p:grpSpPr>
        <a:xfrm>
          <a:off x="0" y="0"/>
          <a:ext cx="0" cy="0"/>
          <a:chOff x="0" y="0"/>
          <a:chExt cx="0" cy="0"/>
        </a:xfrm>
      </p:grpSpPr>
      <p:grpSp>
        <p:nvGrpSpPr>
          <p:cNvPr id="287" name="Google Shape;287;p11"/>
          <p:cNvGrpSpPr/>
          <p:nvPr/>
        </p:nvGrpSpPr>
        <p:grpSpPr>
          <a:xfrm>
            <a:off x="278610" y="210023"/>
            <a:ext cx="8506079" cy="4525209"/>
            <a:chOff x="278610" y="210023"/>
            <a:chExt cx="8506079" cy="4525209"/>
          </a:xfrm>
        </p:grpSpPr>
        <p:sp>
          <p:nvSpPr>
            <p:cNvPr id="288" name="Google Shape;288;p11"/>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1"/>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1"/>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1"/>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1"/>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1"/>
            <p:cNvSpPr/>
            <p:nvPr/>
          </p:nvSpPr>
          <p:spPr>
            <a:xfrm>
              <a:off x="2386345" y="3947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1"/>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1"/>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1"/>
            <p:cNvSpPr/>
            <p:nvPr/>
          </p:nvSpPr>
          <p:spPr>
            <a:xfrm>
              <a:off x="2014734" y="440352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1"/>
            <p:cNvSpPr/>
            <p:nvPr/>
          </p:nvSpPr>
          <p:spPr>
            <a:xfrm>
              <a:off x="5272265" y="4561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1"/>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1"/>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1"/>
            <p:cNvSpPr/>
            <p:nvPr/>
          </p:nvSpPr>
          <p:spPr>
            <a:xfrm flipH="1">
              <a:off x="7620144" y="7563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1"/>
            <p:cNvSpPr/>
            <p:nvPr/>
          </p:nvSpPr>
          <p:spPr>
            <a:xfrm flipH="1">
              <a:off x="6224897"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1"/>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1"/>
            <p:cNvSpPr/>
            <p:nvPr/>
          </p:nvSpPr>
          <p:spPr>
            <a:xfrm flipH="1">
              <a:off x="5642775"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1"/>
            <p:cNvSpPr/>
            <p:nvPr/>
          </p:nvSpPr>
          <p:spPr>
            <a:xfrm flipH="1">
              <a:off x="6844362"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1"/>
            <p:cNvSpPr/>
            <p:nvPr/>
          </p:nvSpPr>
          <p:spPr>
            <a:xfrm flipH="1">
              <a:off x="7620146" y="4690457"/>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1"/>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1"/>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1"/>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1"/>
            <p:cNvSpPr/>
            <p:nvPr/>
          </p:nvSpPr>
          <p:spPr>
            <a:xfrm>
              <a:off x="2866389" y="458039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1"/>
            <p:cNvSpPr/>
            <p:nvPr/>
          </p:nvSpPr>
          <p:spPr>
            <a:xfrm flipH="1">
              <a:off x="4268672" y="43145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1"/>
            <p:cNvSpPr/>
            <p:nvPr/>
          </p:nvSpPr>
          <p:spPr>
            <a:xfrm>
              <a:off x="6019051" y="44035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1"/>
            <p:cNvSpPr/>
            <p:nvPr/>
          </p:nvSpPr>
          <p:spPr>
            <a:xfrm>
              <a:off x="8435715" y="10985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1"/>
            <p:cNvSpPr/>
            <p:nvPr/>
          </p:nvSpPr>
          <p:spPr>
            <a:xfrm>
              <a:off x="4287676" y="8733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 name="Google Shape;314;p11"/>
          <p:cNvSpPr/>
          <p:nvPr/>
        </p:nvSpPr>
        <p:spPr>
          <a:xfrm flipH="1">
            <a:off x="0" y="1167050"/>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1"/>
          <p:cNvSpPr txBox="1"/>
          <p:nvPr>
            <p:ph hasCustomPrompt="1" type="title"/>
          </p:nvPr>
        </p:nvSpPr>
        <p:spPr>
          <a:xfrm>
            <a:off x="720000" y="1410925"/>
            <a:ext cx="7704000" cy="1963500"/>
          </a:xfrm>
          <a:prstGeom prst="rect">
            <a:avLst/>
          </a:prstGeom>
        </p:spPr>
        <p:txBody>
          <a:bodyPr anchorCtr="0" anchor="ctr" bIns="91425" lIns="91425" spcFirstLastPara="1" rIns="91425" wrap="square" tIns="91425">
            <a:normAutofit/>
          </a:bodyPr>
          <a:lstStyle>
            <a:lvl1pPr lvl="0" algn="ctr">
              <a:spcBef>
                <a:spcPts val="0"/>
              </a:spcBef>
              <a:spcAft>
                <a:spcPts val="0"/>
              </a:spcAft>
              <a:buClr>
                <a:schemeClr val="dk2"/>
              </a:buClr>
              <a:buSzPts val="12000"/>
              <a:buNone/>
              <a:defRPr sz="10000">
                <a:solidFill>
                  <a:schemeClr val="dk2"/>
                </a:solidFill>
              </a:defRPr>
            </a:lvl1pPr>
            <a:lvl2pPr lvl="1" algn="ctr">
              <a:spcBef>
                <a:spcPts val="0"/>
              </a:spcBef>
              <a:spcAft>
                <a:spcPts val="0"/>
              </a:spcAft>
              <a:buClr>
                <a:schemeClr val="dk2"/>
              </a:buClr>
              <a:buSzPts val="12000"/>
              <a:buNone/>
              <a:defRPr sz="12000">
                <a:solidFill>
                  <a:schemeClr val="dk2"/>
                </a:solidFill>
              </a:defRPr>
            </a:lvl2pPr>
            <a:lvl3pPr lvl="2" algn="ctr">
              <a:spcBef>
                <a:spcPts val="0"/>
              </a:spcBef>
              <a:spcAft>
                <a:spcPts val="0"/>
              </a:spcAft>
              <a:buClr>
                <a:schemeClr val="dk2"/>
              </a:buClr>
              <a:buSzPts val="12000"/>
              <a:buNone/>
              <a:defRPr sz="12000">
                <a:solidFill>
                  <a:schemeClr val="dk2"/>
                </a:solidFill>
              </a:defRPr>
            </a:lvl3pPr>
            <a:lvl4pPr lvl="3" algn="ctr">
              <a:spcBef>
                <a:spcPts val="0"/>
              </a:spcBef>
              <a:spcAft>
                <a:spcPts val="0"/>
              </a:spcAft>
              <a:buClr>
                <a:schemeClr val="dk2"/>
              </a:buClr>
              <a:buSzPts val="12000"/>
              <a:buNone/>
              <a:defRPr sz="12000">
                <a:solidFill>
                  <a:schemeClr val="dk2"/>
                </a:solidFill>
              </a:defRPr>
            </a:lvl4pPr>
            <a:lvl5pPr lvl="4" algn="ctr">
              <a:spcBef>
                <a:spcPts val="0"/>
              </a:spcBef>
              <a:spcAft>
                <a:spcPts val="0"/>
              </a:spcAft>
              <a:buClr>
                <a:schemeClr val="dk2"/>
              </a:buClr>
              <a:buSzPts val="12000"/>
              <a:buNone/>
              <a:defRPr sz="12000">
                <a:solidFill>
                  <a:schemeClr val="dk2"/>
                </a:solidFill>
              </a:defRPr>
            </a:lvl5pPr>
            <a:lvl6pPr lvl="5" algn="ctr">
              <a:spcBef>
                <a:spcPts val="0"/>
              </a:spcBef>
              <a:spcAft>
                <a:spcPts val="0"/>
              </a:spcAft>
              <a:buClr>
                <a:schemeClr val="dk2"/>
              </a:buClr>
              <a:buSzPts val="12000"/>
              <a:buNone/>
              <a:defRPr sz="12000">
                <a:solidFill>
                  <a:schemeClr val="dk2"/>
                </a:solidFill>
              </a:defRPr>
            </a:lvl6pPr>
            <a:lvl7pPr lvl="6" algn="ctr">
              <a:spcBef>
                <a:spcPts val="0"/>
              </a:spcBef>
              <a:spcAft>
                <a:spcPts val="0"/>
              </a:spcAft>
              <a:buClr>
                <a:schemeClr val="dk2"/>
              </a:buClr>
              <a:buSzPts val="12000"/>
              <a:buNone/>
              <a:defRPr sz="12000">
                <a:solidFill>
                  <a:schemeClr val="dk2"/>
                </a:solidFill>
              </a:defRPr>
            </a:lvl7pPr>
            <a:lvl8pPr lvl="7" algn="ctr">
              <a:spcBef>
                <a:spcPts val="0"/>
              </a:spcBef>
              <a:spcAft>
                <a:spcPts val="0"/>
              </a:spcAft>
              <a:buClr>
                <a:schemeClr val="dk2"/>
              </a:buClr>
              <a:buSzPts val="12000"/>
              <a:buNone/>
              <a:defRPr sz="12000">
                <a:solidFill>
                  <a:schemeClr val="dk2"/>
                </a:solidFill>
              </a:defRPr>
            </a:lvl8pPr>
            <a:lvl9pPr lvl="8" algn="ctr">
              <a:spcBef>
                <a:spcPts val="0"/>
              </a:spcBef>
              <a:spcAft>
                <a:spcPts val="0"/>
              </a:spcAft>
              <a:buClr>
                <a:schemeClr val="dk2"/>
              </a:buClr>
              <a:buSzPts val="12000"/>
              <a:buNone/>
              <a:defRPr sz="12000">
                <a:solidFill>
                  <a:schemeClr val="dk2"/>
                </a:solidFill>
              </a:defRPr>
            </a:lvl9pPr>
          </a:lstStyle>
          <a:p>
            <a:r>
              <a:t>xx%</a:t>
            </a:r>
          </a:p>
        </p:txBody>
      </p:sp>
      <p:sp>
        <p:nvSpPr>
          <p:cNvPr id="316" name="Google Shape;316;p11"/>
          <p:cNvSpPr txBox="1"/>
          <p:nvPr>
            <p:ph idx="1" type="subTitle"/>
          </p:nvPr>
        </p:nvSpPr>
        <p:spPr>
          <a:xfrm>
            <a:off x="1807725" y="3094650"/>
            <a:ext cx="5362800" cy="5991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317" name="Shape 31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
    <p:spTree>
      <p:nvGrpSpPr>
        <p:cNvPr id="318" name="Shape 318"/>
        <p:cNvGrpSpPr/>
        <p:nvPr/>
      </p:nvGrpSpPr>
      <p:grpSpPr>
        <a:xfrm>
          <a:off x="0" y="0"/>
          <a:ext cx="0" cy="0"/>
          <a:chOff x="0" y="0"/>
          <a:chExt cx="0" cy="0"/>
        </a:xfrm>
      </p:grpSpPr>
      <p:grpSp>
        <p:nvGrpSpPr>
          <p:cNvPr id="319" name="Google Shape;319;p13"/>
          <p:cNvGrpSpPr/>
          <p:nvPr/>
        </p:nvGrpSpPr>
        <p:grpSpPr>
          <a:xfrm>
            <a:off x="1" y="210023"/>
            <a:ext cx="8784688" cy="4933462"/>
            <a:chOff x="1" y="210023"/>
            <a:chExt cx="8784688" cy="4933462"/>
          </a:xfrm>
        </p:grpSpPr>
        <p:sp>
          <p:nvSpPr>
            <p:cNvPr id="320" name="Google Shape;320;p13"/>
            <p:cNvSpPr/>
            <p:nvPr/>
          </p:nvSpPr>
          <p:spPr>
            <a:xfrm flipH="1">
              <a:off x="1" y="2118325"/>
              <a:ext cx="2016899" cy="3025161"/>
            </a:xfrm>
            <a:custGeom>
              <a:rect b="b" l="l" r="r" t="t"/>
              <a:pathLst>
                <a:path extrusionOk="0" h="24210" w="16141">
                  <a:moveTo>
                    <a:pt x="16141" y="0"/>
                  </a:moveTo>
                  <a:cubicBezTo>
                    <a:pt x="5570" y="1350"/>
                    <a:pt x="0" y="9861"/>
                    <a:pt x="1321" y="19259"/>
                  </a:cubicBezTo>
                  <a:cubicBezTo>
                    <a:pt x="1729" y="21075"/>
                    <a:pt x="2351" y="22723"/>
                    <a:pt x="3145" y="24209"/>
                  </a:cubicBezTo>
                  <a:lnTo>
                    <a:pt x="16141" y="24209"/>
                  </a:lnTo>
                  <a:lnTo>
                    <a:pt x="161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 name="Google Shape;321;p13"/>
            <p:cNvGrpSpPr/>
            <p:nvPr/>
          </p:nvGrpSpPr>
          <p:grpSpPr>
            <a:xfrm>
              <a:off x="278610" y="210023"/>
              <a:ext cx="8506079" cy="4654068"/>
              <a:chOff x="278610" y="210023"/>
              <a:chExt cx="8506079" cy="4654068"/>
            </a:xfrm>
          </p:grpSpPr>
          <p:sp>
            <p:nvSpPr>
              <p:cNvPr id="322" name="Google Shape;322;p13"/>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3"/>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 name="Google Shape;324;p13"/>
              <p:cNvGrpSpPr/>
              <p:nvPr/>
            </p:nvGrpSpPr>
            <p:grpSpPr>
              <a:xfrm>
                <a:off x="408465" y="210023"/>
                <a:ext cx="8376224" cy="4654068"/>
                <a:chOff x="408465" y="210023"/>
                <a:chExt cx="8376224" cy="4654068"/>
              </a:xfrm>
            </p:grpSpPr>
            <p:grpSp>
              <p:nvGrpSpPr>
                <p:cNvPr id="325" name="Google Shape;325;p13"/>
                <p:cNvGrpSpPr/>
                <p:nvPr/>
              </p:nvGrpSpPr>
              <p:grpSpPr>
                <a:xfrm>
                  <a:off x="408465" y="210023"/>
                  <a:ext cx="8376224" cy="4654068"/>
                  <a:chOff x="408465" y="210023"/>
                  <a:chExt cx="8376224" cy="4654068"/>
                </a:xfrm>
              </p:grpSpPr>
              <p:grpSp>
                <p:nvGrpSpPr>
                  <p:cNvPr id="326" name="Google Shape;326;p13"/>
                  <p:cNvGrpSpPr/>
                  <p:nvPr/>
                </p:nvGrpSpPr>
                <p:grpSpPr>
                  <a:xfrm>
                    <a:off x="408465" y="210023"/>
                    <a:ext cx="3176151" cy="4654068"/>
                    <a:chOff x="408465" y="210023"/>
                    <a:chExt cx="3176151" cy="4654068"/>
                  </a:xfrm>
                </p:grpSpPr>
                <p:sp>
                  <p:nvSpPr>
                    <p:cNvPr id="327" name="Google Shape;327;p13"/>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3"/>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3"/>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3"/>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3"/>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3"/>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3"/>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3"/>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3"/>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3"/>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 name="Google Shape;337;p13"/>
                  <p:cNvGrpSpPr/>
                  <p:nvPr/>
                </p:nvGrpSpPr>
                <p:grpSpPr>
                  <a:xfrm flipH="1">
                    <a:off x="5642775" y="210023"/>
                    <a:ext cx="3141914" cy="4508920"/>
                    <a:chOff x="442701" y="210023"/>
                    <a:chExt cx="3141914" cy="4508920"/>
                  </a:xfrm>
                </p:grpSpPr>
                <p:sp>
                  <p:nvSpPr>
                    <p:cNvPr id="338" name="Google Shape;338;p13"/>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3"/>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3"/>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3"/>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3"/>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3"/>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3"/>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3"/>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3"/>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47" name="Google Shape;347;p13"/>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3"/>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349" name="Google Shape;349;p13"/>
          <p:cNvSpPr txBox="1"/>
          <p:nvPr>
            <p:ph type="title"/>
          </p:nvPr>
        </p:nvSpPr>
        <p:spPr>
          <a:xfrm>
            <a:off x="1782425" y="1243700"/>
            <a:ext cx="5579100" cy="11814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2800"/>
              <a:buNone/>
              <a:defRPr b="0" sz="1800">
                <a:solidFill>
                  <a:schemeClr val="dk2"/>
                </a:solidFill>
              </a:defRPr>
            </a:lvl1pPr>
            <a:lvl2pPr lvl="1">
              <a:spcBef>
                <a:spcPts val="0"/>
              </a:spcBef>
              <a:spcAft>
                <a:spcPts val="0"/>
              </a:spcAft>
              <a:buSzPts val="2800"/>
              <a:buNone/>
              <a:defRPr>
                <a:latin typeface="Arial"/>
                <a:ea typeface="Arial"/>
                <a:cs typeface="Arial"/>
                <a:sym typeface="Arial"/>
              </a:defRPr>
            </a:lvl2pPr>
            <a:lvl3pPr lvl="2">
              <a:spcBef>
                <a:spcPts val="0"/>
              </a:spcBef>
              <a:spcAft>
                <a:spcPts val="0"/>
              </a:spcAft>
              <a:buSzPts val="2800"/>
              <a:buNone/>
              <a:defRPr>
                <a:latin typeface="Arial"/>
                <a:ea typeface="Arial"/>
                <a:cs typeface="Arial"/>
                <a:sym typeface="Arial"/>
              </a:defRPr>
            </a:lvl3pPr>
            <a:lvl4pPr lvl="3">
              <a:spcBef>
                <a:spcPts val="0"/>
              </a:spcBef>
              <a:spcAft>
                <a:spcPts val="0"/>
              </a:spcAft>
              <a:buSzPts val="2800"/>
              <a:buNone/>
              <a:defRPr>
                <a:latin typeface="Arial"/>
                <a:ea typeface="Arial"/>
                <a:cs typeface="Arial"/>
                <a:sym typeface="Arial"/>
              </a:defRPr>
            </a:lvl4pPr>
            <a:lvl5pPr lvl="4">
              <a:spcBef>
                <a:spcPts val="0"/>
              </a:spcBef>
              <a:spcAft>
                <a:spcPts val="0"/>
              </a:spcAft>
              <a:buSzPts val="2800"/>
              <a:buNone/>
              <a:defRPr>
                <a:latin typeface="Arial"/>
                <a:ea typeface="Arial"/>
                <a:cs typeface="Arial"/>
                <a:sym typeface="Arial"/>
              </a:defRPr>
            </a:lvl5pPr>
            <a:lvl6pPr lvl="5">
              <a:spcBef>
                <a:spcPts val="0"/>
              </a:spcBef>
              <a:spcAft>
                <a:spcPts val="0"/>
              </a:spcAft>
              <a:buSzPts val="2800"/>
              <a:buNone/>
              <a:defRPr>
                <a:latin typeface="Arial"/>
                <a:ea typeface="Arial"/>
                <a:cs typeface="Arial"/>
                <a:sym typeface="Arial"/>
              </a:defRPr>
            </a:lvl6pPr>
            <a:lvl7pPr lvl="6">
              <a:spcBef>
                <a:spcPts val="0"/>
              </a:spcBef>
              <a:spcAft>
                <a:spcPts val="0"/>
              </a:spcAft>
              <a:buSzPts val="2800"/>
              <a:buNone/>
              <a:defRPr>
                <a:latin typeface="Arial"/>
                <a:ea typeface="Arial"/>
                <a:cs typeface="Arial"/>
                <a:sym typeface="Arial"/>
              </a:defRPr>
            </a:lvl7pPr>
            <a:lvl8pPr lvl="7">
              <a:spcBef>
                <a:spcPts val="0"/>
              </a:spcBef>
              <a:spcAft>
                <a:spcPts val="0"/>
              </a:spcAft>
              <a:buSzPts val="2800"/>
              <a:buNone/>
              <a:defRPr>
                <a:latin typeface="Arial"/>
                <a:ea typeface="Arial"/>
                <a:cs typeface="Arial"/>
                <a:sym typeface="Arial"/>
              </a:defRPr>
            </a:lvl8pPr>
            <a:lvl9pPr lvl="8">
              <a:spcBef>
                <a:spcPts val="0"/>
              </a:spcBef>
              <a:spcAft>
                <a:spcPts val="0"/>
              </a:spcAft>
              <a:buSzPts val="2800"/>
              <a:buNone/>
              <a:defRPr>
                <a:latin typeface="Arial"/>
                <a:ea typeface="Arial"/>
                <a:cs typeface="Arial"/>
                <a:sym typeface="Arial"/>
              </a:defRPr>
            </a:lvl9pPr>
          </a:lstStyle>
          <a:p/>
        </p:txBody>
      </p:sp>
      <p:sp>
        <p:nvSpPr>
          <p:cNvPr id="350" name="Google Shape;350;p13"/>
          <p:cNvSpPr txBox="1"/>
          <p:nvPr>
            <p:ph idx="1" type="subTitle"/>
          </p:nvPr>
        </p:nvSpPr>
        <p:spPr>
          <a:xfrm>
            <a:off x="2344550" y="2332975"/>
            <a:ext cx="4455000" cy="5922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1800"/>
              <a:buNone/>
              <a:defRPr b="1"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spTree>
      <p:nvGrpSpPr>
        <p:cNvPr id="351" name="Shape 351"/>
        <p:cNvGrpSpPr/>
        <p:nvPr/>
      </p:nvGrpSpPr>
      <p:grpSpPr>
        <a:xfrm>
          <a:off x="0" y="0"/>
          <a:ext cx="0" cy="0"/>
          <a:chOff x="0" y="0"/>
          <a:chExt cx="0" cy="0"/>
        </a:xfrm>
      </p:grpSpPr>
      <p:grpSp>
        <p:nvGrpSpPr>
          <p:cNvPr id="352" name="Google Shape;352;p14"/>
          <p:cNvGrpSpPr/>
          <p:nvPr/>
        </p:nvGrpSpPr>
        <p:grpSpPr>
          <a:xfrm>
            <a:off x="244865" y="108994"/>
            <a:ext cx="8757031" cy="4904822"/>
            <a:chOff x="244865" y="108994"/>
            <a:chExt cx="8757031" cy="4904822"/>
          </a:xfrm>
        </p:grpSpPr>
        <p:sp>
          <p:nvSpPr>
            <p:cNvPr id="353" name="Google Shape;353;p14"/>
            <p:cNvSpPr/>
            <p:nvPr/>
          </p:nvSpPr>
          <p:spPr>
            <a:xfrm>
              <a:off x="269597" y="3452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a:off x="363239" y="44543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rot="-4679550">
              <a:off x="8087678" y="4561463"/>
              <a:ext cx="187369" cy="532978"/>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a:off x="244865" y="12671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rot="4500025">
              <a:off x="5215498" y="4554791"/>
              <a:ext cx="211429" cy="420650"/>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a:off x="2119885" y="4741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a:off x="4065364" y="2493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a:off x="3373534" y="47135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4"/>
            <p:cNvSpPr/>
            <p:nvPr/>
          </p:nvSpPr>
          <p:spPr>
            <a:xfrm>
              <a:off x="4203915" y="4813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4"/>
            <p:cNvSpPr/>
            <p:nvPr/>
          </p:nvSpPr>
          <p:spPr>
            <a:xfrm>
              <a:off x="278595"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flipH="1">
              <a:off x="8808626" y="2059570"/>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4"/>
            <p:cNvSpPr/>
            <p:nvPr/>
          </p:nvSpPr>
          <p:spPr>
            <a:xfrm flipH="1" rot="3563785">
              <a:off x="5016449" y="418956"/>
              <a:ext cx="187367" cy="532972"/>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flipH="1">
              <a:off x="6790322" y="1089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flipH="1">
              <a:off x="8424010" y="9688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flipH="1">
              <a:off x="5372950" y="2493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flipH="1">
              <a:off x="7175287" y="48686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flipH="1">
              <a:off x="6399121" y="4813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flipH="1">
              <a:off x="8934690"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 name="Google Shape;375;p14"/>
          <p:cNvSpPr/>
          <p:nvPr/>
        </p:nvSpPr>
        <p:spPr>
          <a:xfrm flipH="1">
            <a:off x="1" y="2118325"/>
            <a:ext cx="2016899" cy="3025161"/>
          </a:xfrm>
          <a:custGeom>
            <a:rect b="b" l="l" r="r" t="t"/>
            <a:pathLst>
              <a:path extrusionOk="0" h="24210" w="16141">
                <a:moveTo>
                  <a:pt x="16141" y="0"/>
                </a:moveTo>
                <a:cubicBezTo>
                  <a:pt x="5570" y="1350"/>
                  <a:pt x="0" y="9861"/>
                  <a:pt x="1321" y="19259"/>
                </a:cubicBezTo>
                <a:cubicBezTo>
                  <a:pt x="1729" y="21075"/>
                  <a:pt x="2351" y="22723"/>
                  <a:pt x="3145" y="24209"/>
                </a:cubicBezTo>
                <a:lnTo>
                  <a:pt x="16141" y="24209"/>
                </a:lnTo>
                <a:lnTo>
                  <a:pt x="161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4"/>
          <p:cNvSpPr/>
          <p:nvPr/>
        </p:nvSpPr>
        <p:spPr>
          <a:xfrm flipH="1">
            <a:off x="6790175"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txBox="1"/>
          <p:nvPr>
            <p:ph type="title"/>
          </p:nvPr>
        </p:nvSpPr>
        <p:spPr>
          <a:xfrm>
            <a:off x="630049" y="371950"/>
            <a:ext cx="5979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2">
    <p:spTree>
      <p:nvGrpSpPr>
        <p:cNvPr id="378" name="Shape 378"/>
        <p:cNvGrpSpPr/>
        <p:nvPr/>
      </p:nvGrpSpPr>
      <p:grpSpPr>
        <a:xfrm>
          <a:off x="0" y="0"/>
          <a:ext cx="0" cy="0"/>
          <a:chOff x="0" y="0"/>
          <a:chExt cx="0" cy="0"/>
        </a:xfrm>
      </p:grpSpPr>
      <p:grpSp>
        <p:nvGrpSpPr>
          <p:cNvPr id="379" name="Google Shape;379;p15"/>
          <p:cNvGrpSpPr/>
          <p:nvPr/>
        </p:nvGrpSpPr>
        <p:grpSpPr>
          <a:xfrm>
            <a:off x="0" y="210023"/>
            <a:ext cx="9144070" cy="4974657"/>
            <a:chOff x="0" y="210023"/>
            <a:chExt cx="9144070" cy="4974657"/>
          </a:xfrm>
        </p:grpSpPr>
        <p:sp>
          <p:nvSpPr>
            <p:cNvPr id="380" name="Google Shape;380;p15"/>
            <p:cNvSpPr/>
            <p:nvPr/>
          </p:nvSpPr>
          <p:spPr>
            <a:xfrm flipH="1">
              <a:off x="0" y="1167050"/>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 name="Google Shape;381;p15"/>
            <p:cNvGrpSpPr/>
            <p:nvPr/>
          </p:nvGrpSpPr>
          <p:grpSpPr>
            <a:xfrm>
              <a:off x="278610" y="210023"/>
              <a:ext cx="8506079" cy="4779460"/>
              <a:chOff x="278610" y="210023"/>
              <a:chExt cx="8506079" cy="4779460"/>
            </a:xfrm>
          </p:grpSpPr>
          <p:sp>
            <p:nvSpPr>
              <p:cNvPr id="382" name="Google Shape;382;p15"/>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5"/>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5"/>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5"/>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5"/>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5"/>
              <p:cNvSpPr/>
              <p:nvPr/>
            </p:nvSpPr>
            <p:spPr>
              <a:xfrm>
                <a:off x="2068220" y="2610407"/>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5"/>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5"/>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5"/>
              <p:cNvSpPr/>
              <p:nvPr/>
            </p:nvSpPr>
            <p:spPr>
              <a:xfrm>
                <a:off x="5067109" y="49483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5"/>
              <p:cNvSpPr/>
              <p:nvPr/>
            </p:nvSpPr>
            <p:spPr>
              <a:xfrm>
                <a:off x="5272265" y="4561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5"/>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5"/>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5"/>
              <p:cNvSpPr/>
              <p:nvPr/>
            </p:nvSpPr>
            <p:spPr>
              <a:xfrm flipH="1">
                <a:off x="7620144" y="7563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5"/>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5"/>
              <p:cNvSpPr/>
              <p:nvPr/>
            </p:nvSpPr>
            <p:spPr>
              <a:xfrm flipH="1">
                <a:off x="6485472" y="26394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5"/>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5"/>
              <p:cNvSpPr/>
              <p:nvPr/>
            </p:nvSpPr>
            <p:spPr>
              <a:xfrm flipH="1">
                <a:off x="5642775"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5"/>
              <p:cNvSpPr/>
              <p:nvPr/>
            </p:nvSpPr>
            <p:spPr>
              <a:xfrm flipH="1">
                <a:off x="6844362"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5"/>
              <p:cNvSpPr/>
              <p:nvPr/>
            </p:nvSpPr>
            <p:spPr>
              <a:xfrm flipH="1">
                <a:off x="7507484" y="370673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5"/>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5"/>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5"/>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5"/>
              <p:cNvSpPr/>
              <p:nvPr/>
            </p:nvSpPr>
            <p:spPr>
              <a:xfrm>
                <a:off x="2776464" y="481686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5"/>
              <p:cNvSpPr/>
              <p:nvPr/>
            </p:nvSpPr>
            <p:spPr>
              <a:xfrm flipH="1">
                <a:off x="7546847" y="44446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5"/>
              <p:cNvSpPr/>
              <p:nvPr/>
            </p:nvSpPr>
            <p:spPr>
              <a:xfrm>
                <a:off x="1156626" y="46904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5"/>
              <p:cNvSpPr/>
              <p:nvPr/>
            </p:nvSpPr>
            <p:spPr>
              <a:xfrm>
                <a:off x="8435715" y="10985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5"/>
              <p:cNvSpPr/>
              <p:nvPr/>
            </p:nvSpPr>
            <p:spPr>
              <a:xfrm>
                <a:off x="7337276" y="245249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9" name="Google Shape;409;p15"/>
          <p:cNvSpPr txBox="1"/>
          <p:nvPr>
            <p:ph type="title"/>
          </p:nvPr>
        </p:nvSpPr>
        <p:spPr>
          <a:xfrm>
            <a:off x="1606800" y="463800"/>
            <a:ext cx="5930400" cy="12705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2800"/>
              <a:buNone/>
              <a:defRPr sz="10000">
                <a:solidFill>
                  <a:schemeClr val="dk2"/>
                </a:solidFill>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10" name="Google Shape;410;p15"/>
          <p:cNvSpPr txBox="1"/>
          <p:nvPr>
            <p:ph idx="1" type="subTitle"/>
          </p:nvPr>
        </p:nvSpPr>
        <p:spPr>
          <a:xfrm>
            <a:off x="2548275" y="1832325"/>
            <a:ext cx="4047300" cy="4932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1800"/>
              <a:buNone/>
              <a:defRPr b="1">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1" name="Google Shape;411;p15"/>
          <p:cNvSpPr txBox="1"/>
          <p:nvPr>
            <p:ph idx="2" type="subTitle"/>
          </p:nvPr>
        </p:nvSpPr>
        <p:spPr>
          <a:xfrm>
            <a:off x="2447100" y="2393225"/>
            <a:ext cx="4249800" cy="8550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1800"/>
              <a:buNone/>
              <a:defRPr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2" name="Google Shape;412;p15"/>
          <p:cNvSpPr txBox="1"/>
          <p:nvPr>
            <p:ph idx="3" type="subTitle"/>
          </p:nvPr>
        </p:nvSpPr>
        <p:spPr>
          <a:xfrm>
            <a:off x="3079700" y="4005900"/>
            <a:ext cx="2984700" cy="3810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1800"/>
              <a:buNone/>
              <a:defRPr b="1" sz="1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13" name="Google Shape;413;p15"/>
          <p:cNvSpPr txBox="1"/>
          <p:nvPr/>
        </p:nvSpPr>
        <p:spPr>
          <a:xfrm>
            <a:off x="1783950" y="4213213"/>
            <a:ext cx="5576100" cy="493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300"/>
              </a:spcBef>
              <a:spcAft>
                <a:spcPts val="0"/>
              </a:spcAft>
              <a:buNone/>
            </a:pPr>
            <a:r>
              <a:rPr lang="es" sz="1000">
                <a:solidFill>
                  <a:schemeClr val="dk2"/>
                </a:solidFill>
                <a:latin typeface="Montserrat"/>
                <a:ea typeface="Montserrat"/>
                <a:cs typeface="Montserrat"/>
                <a:sym typeface="Montserrat"/>
              </a:rPr>
              <a:t>CREDITS: This presentation template was created by </a:t>
            </a:r>
            <a:r>
              <a:rPr b="1" lang="es" sz="1000">
                <a:solidFill>
                  <a:schemeClr val="dk2"/>
                </a:solidFill>
                <a:uFill>
                  <a:noFill/>
                </a:uFill>
                <a:latin typeface="Montserrat"/>
                <a:ea typeface="Montserrat"/>
                <a:cs typeface="Montserrat"/>
                <a:sym typeface="Montserrat"/>
                <a:hlinkClick r:id="rId2">
                  <a:extLst>
                    <a:ext uri="{A12FA001-AC4F-418D-AE19-62706E023703}">
                      <ahyp:hlinkClr val="tx"/>
                    </a:ext>
                  </a:extLst>
                </a:hlinkClick>
              </a:rPr>
              <a:t>Slidesgo</a:t>
            </a:r>
            <a:r>
              <a:rPr lang="es" sz="1000">
                <a:solidFill>
                  <a:schemeClr val="dk2"/>
                </a:solidFill>
                <a:latin typeface="Montserrat"/>
                <a:ea typeface="Montserrat"/>
                <a:cs typeface="Montserrat"/>
                <a:sym typeface="Montserrat"/>
              </a:rPr>
              <a:t>, including icons by </a:t>
            </a:r>
            <a:r>
              <a:rPr b="1" lang="es" sz="1000">
                <a:solidFill>
                  <a:schemeClr val="dk2"/>
                </a:solidFill>
                <a:uFill>
                  <a:noFill/>
                </a:uFill>
                <a:latin typeface="Montserrat"/>
                <a:ea typeface="Montserrat"/>
                <a:cs typeface="Montserrat"/>
                <a:sym typeface="Montserrat"/>
                <a:hlinkClick r:id="rId3">
                  <a:extLst>
                    <a:ext uri="{A12FA001-AC4F-418D-AE19-62706E023703}">
                      <ahyp:hlinkClr val="tx"/>
                    </a:ext>
                  </a:extLst>
                </a:hlinkClick>
              </a:rPr>
              <a:t>Flaticon</a:t>
            </a:r>
            <a:r>
              <a:rPr lang="es" sz="1000">
                <a:solidFill>
                  <a:schemeClr val="dk2"/>
                </a:solidFill>
                <a:latin typeface="Montserrat"/>
                <a:ea typeface="Montserrat"/>
                <a:cs typeface="Montserrat"/>
                <a:sym typeface="Montserrat"/>
              </a:rPr>
              <a:t>, and infographics &amp; images by </a:t>
            </a:r>
            <a:r>
              <a:rPr b="1" lang="es" sz="1000">
                <a:solidFill>
                  <a:schemeClr val="dk2"/>
                </a:solidFill>
                <a:uFill>
                  <a:noFill/>
                </a:uFill>
                <a:latin typeface="Montserrat"/>
                <a:ea typeface="Montserrat"/>
                <a:cs typeface="Montserrat"/>
                <a:sym typeface="Montserrat"/>
                <a:hlinkClick r:id="rId4">
                  <a:extLst>
                    <a:ext uri="{A12FA001-AC4F-418D-AE19-62706E023703}">
                      <ahyp:hlinkClr val="tx"/>
                    </a:ext>
                  </a:extLst>
                </a:hlinkClick>
              </a:rPr>
              <a:t>Freepik</a:t>
            </a:r>
            <a:r>
              <a:rPr lang="es" sz="1000">
                <a:solidFill>
                  <a:schemeClr val="dk2"/>
                </a:solidFill>
                <a:latin typeface="Montserrat"/>
                <a:ea typeface="Montserrat"/>
                <a:cs typeface="Montserrat"/>
                <a:sym typeface="Montserrat"/>
              </a:rPr>
              <a:t>.</a:t>
            </a:r>
            <a:endParaRPr sz="1000">
              <a:solidFill>
                <a:schemeClr val="dk2"/>
              </a:solidFill>
              <a:latin typeface="Montserrat"/>
              <a:ea typeface="Montserrat"/>
              <a:cs typeface="Montserrat"/>
              <a:sym typeface="Montserrat"/>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1">
  <p:cSld name="CUSTOM_3">
    <p:spTree>
      <p:nvGrpSpPr>
        <p:cNvPr id="414" name="Shape 414"/>
        <p:cNvGrpSpPr/>
        <p:nvPr/>
      </p:nvGrpSpPr>
      <p:grpSpPr>
        <a:xfrm>
          <a:off x="0" y="0"/>
          <a:ext cx="0" cy="0"/>
          <a:chOff x="0" y="0"/>
          <a:chExt cx="0" cy="0"/>
        </a:xfrm>
      </p:grpSpPr>
      <p:sp>
        <p:nvSpPr>
          <p:cNvPr id="415" name="Google Shape;415;p16"/>
          <p:cNvSpPr/>
          <p:nvPr/>
        </p:nvSpPr>
        <p:spPr>
          <a:xfrm flipH="1">
            <a:off x="1" y="2118325"/>
            <a:ext cx="2016899" cy="3025161"/>
          </a:xfrm>
          <a:custGeom>
            <a:rect b="b" l="l" r="r" t="t"/>
            <a:pathLst>
              <a:path extrusionOk="0" h="24210" w="16141">
                <a:moveTo>
                  <a:pt x="16141" y="0"/>
                </a:moveTo>
                <a:cubicBezTo>
                  <a:pt x="5570" y="1350"/>
                  <a:pt x="0" y="9861"/>
                  <a:pt x="1321" y="19259"/>
                </a:cubicBezTo>
                <a:cubicBezTo>
                  <a:pt x="1729" y="21075"/>
                  <a:pt x="2351" y="22723"/>
                  <a:pt x="3145" y="24209"/>
                </a:cubicBezTo>
                <a:lnTo>
                  <a:pt x="16141" y="24209"/>
                </a:lnTo>
                <a:lnTo>
                  <a:pt x="161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6" name="Google Shape;416;p16"/>
          <p:cNvGrpSpPr/>
          <p:nvPr/>
        </p:nvGrpSpPr>
        <p:grpSpPr>
          <a:xfrm>
            <a:off x="91228" y="210023"/>
            <a:ext cx="8904890" cy="4774281"/>
            <a:chOff x="91228" y="210023"/>
            <a:chExt cx="8904890" cy="4774281"/>
          </a:xfrm>
        </p:grpSpPr>
        <p:sp>
          <p:nvSpPr>
            <p:cNvPr id="417" name="Google Shape;417;p16"/>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6"/>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6"/>
            <p:cNvSpPr/>
            <p:nvPr/>
          </p:nvSpPr>
          <p:spPr>
            <a:xfrm>
              <a:off x="8507064" y="4424856"/>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6"/>
            <p:cNvSpPr/>
            <p:nvPr/>
          </p:nvSpPr>
          <p:spPr>
            <a:xfrm>
              <a:off x="91228" y="379922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6"/>
            <p:cNvSpPr/>
            <p:nvPr/>
          </p:nvSpPr>
          <p:spPr>
            <a:xfrm>
              <a:off x="207801" y="222111"/>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6"/>
            <p:cNvSpPr/>
            <p:nvPr/>
          </p:nvSpPr>
          <p:spPr>
            <a:xfrm>
              <a:off x="6564465" y="174334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6"/>
            <p:cNvSpPr/>
            <p:nvPr/>
          </p:nvSpPr>
          <p:spPr>
            <a:xfrm>
              <a:off x="8784695" y="3651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6"/>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6"/>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6"/>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6"/>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6"/>
            <p:cNvSpPr/>
            <p:nvPr/>
          </p:nvSpPr>
          <p:spPr>
            <a:xfrm>
              <a:off x="442695" y="48869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6"/>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6"/>
            <p:cNvSpPr/>
            <p:nvPr/>
          </p:nvSpPr>
          <p:spPr>
            <a:xfrm flipH="1">
              <a:off x="7659594"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6"/>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6"/>
            <p:cNvSpPr/>
            <p:nvPr/>
          </p:nvSpPr>
          <p:spPr>
            <a:xfrm flipH="1">
              <a:off x="6224897"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6"/>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6"/>
            <p:cNvSpPr/>
            <p:nvPr/>
          </p:nvSpPr>
          <p:spPr>
            <a:xfrm flipH="1">
              <a:off x="5642775"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6"/>
            <p:cNvSpPr/>
            <p:nvPr/>
          </p:nvSpPr>
          <p:spPr>
            <a:xfrm flipH="1">
              <a:off x="6844362"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6"/>
            <p:cNvSpPr/>
            <p:nvPr/>
          </p:nvSpPr>
          <p:spPr>
            <a:xfrm flipH="1">
              <a:off x="6354146"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6"/>
            <p:cNvSpPr/>
            <p:nvPr/>
          </p:nvSpPr>
          <p:spPr>
            <a:xfrm flipH="1">
              <a:off x="82395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6"/>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6"/>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0" name="Google Shape;440;p16"/>
          <p:cNvSpPr txBox="1"/>
          <p:nvPr>
            <p:ph idx="1" type="body"/>
          </p:nvPr>
        </p:nvSpPr>
        <p:spPr>
          <a:xfrm>
            <a:off x="630050" y="1318100"/>
            <a:ext cx="5066400" cy="3285300"/>
          </a:xfrm>
          <a:prstGeom prst="rect">
            <a:avLst/>
          </a:prstGeom>
        </p:spPr>
        <p:txBody>
          <a:bodyPr anchorCtr="0" anchor="ctr" bIns="91425" lIns="91425" spcFirstLastPara="1" rIns="91425" wrap="square" tIns="91425">
            <a:normAutofit/>
          </a:bodyPr>
          <a:lstStyle>
            <a:lvl1pPr indent="-304800" lvl="0" marL="457200" rtl="0">
              <a:lnSpc>
                <a:spcPct val="100000"/>
              </a:lnSpc>
              <a:spcBef>
                <a:spcPts val="0"/>
              </a:spcBef>
              <a:spcAft>
                <a:spcPts val="0"/>
              </a:spcAft>
              <a:buSzPts val="1200"/>
              <a:buChar char="●"/>
              <a:defRPr sz="1200"/>
            </a:lvl1pPr>
            <a:lvl2pPr indent="-304800" lvl="1" marL="914400" rtl="0">
              <a:spcBef>
                <a:spcPts val="0"/>
              </a:spcBef>
              <a:spcAft>
                <a:spcPts val="0"/>
              </a:spcAft>
              <a:buSzPts val="1200"/>
              <a:buFont typeface="Roboto Condensed Light"/>
              <a:buChar char="○"/>
              <a:defRPr/>
            </a:lvl2pPr>
            <a:lvl3pPr indent="-304800" lvl="2" marL="1371600" rtl="0">
              <a:spcBef>
                <a:spcPts val="0"/>
              </a:spcBef>
              <a:spcAft>
                <a:spcPts val="0"/>
              </a:spcAft>
              <a:buSzPts val="1200"/>
              <a:buFont typeface="Roboto Condensed Light"/>
              <a:buChar char="■"/>
              <a:defRPr/>
            </a:lvl3pPr>
            <a:lvl4pPr indent="-304800" lvl="3" marL="1828800" rtl="0">
              <a:spcBef>
                <a:spcPts val="0"/>
              </a:spcBef>
              <a:spcAft>
                <a:spcPts val="0"/>
              </a:spcAft>
              <a:buSzPts val="1200"/>
              <a:buFont typeface="Roboto Condensed Light"/>
              <a:buChar char="●"/>
              <a:defRPr/>
            </a:lvl4pPr>
            <a:lvl5pPr indent="-304800" lvl="4" marL="2286000" rtl="0">
              <a:spcBef>
                <a:spcPts val="0"/>
              </a:spcBef>
              <a:spcAft>
                <a:spcPts val="0"/>
              </a:spcAft>
              <a:buSzPts val="1200"/>
              <a:buFont typeface="Roboto Condensed Light"/>
              <a:buChar char="○"/>
              <a:defRPr/>
            </a:lvl5pPr>
            <a:lvl6pPr indent="-304800" lvl="5" marL="2743200" rtl="0">
              <a:spcBef>
                <a:spcPts val="0"/>
              </a:spcBef>
              <a:spcAft>
                <a:spcPts val="0"/>
              </a:spcAft>
              <a:buSzPts val="1200"/>
              <a:buFont typeface="Roboto Condensed Light"/>
              <a:buChar char="■"/>
              <a:defRPr/>
            </a:lvl6pPr>
            <a:lvl7pPr indent="-304800" lvl="6" marL="3200400" rtl="0">
              <a:spcBef>
                <a:spcPts val="0"/>
              </a:spcBef>
              <a:spcAft>
                <a:spcPts val="0"/>
              </a:spcAft>
              <a:buSzPts val="1200"/>
              <a:buFont typeface="Roboto Condensed Light"/>
              <a:buChar char="●"/>
              <a:defRPr/>
            </a:lvl7pPr>
            <a:lvl8pPr indent="-304800" lvl="7" marL="3657600" rtl="0">
              <a:spcBef>
                <a:spcPts val="0"/>
              </a:spcBef>
              <a:spcAft>
                <a:spcPts val="0"/>
              </a:spcAft>
              <a:buSzPts val="1200"/>
              <a:buFont typeface="Roboto Condensed Light"/>
              <a:buChar char="○"/>
              <a:defRPr/>
            </a:lvl8pPr>
            <a:lvl9pPr indent="-304800" lvl="8" marL="4114800" rtl="0">
              <a:spcBef>
                <a:spcPts val="0"/>
              </a:spcBef>
              <a:spcAft>
                <a:spcPts val="0"/>
              </a:spcAft>
              <a:buSzPts val="1200"/>
              <a:buFont typeface="Roboto Condensed Light"/>
              <a:buChar char="■"/>
              <a:defRPr/>
            </a:lvl9pPr>
          </a:lstStyle>
          <a:p/>
        </p:txBody>
      </p:sp>
      <p:sp>
        <p:nvSpPr>
          <p:cNvPr id="441" name="Google Shape;441;p16"/>
          <p:cNvSpPr txBox="1"/>
          <p:nvPr>
            <p:ph type="title"/>
          </p:nvPr>
        </p:nvSpPr>
        <p:spPr>
          <a:xfrm>
            <a:off x="630049" y="371950"/>
            <a:ext cx="5552400" cy="572700"/>
          </a:xfrm>
          <a:prstGeom prst="rect">
            <a:avLst/>
          </a:prstGeom>
        </p:spPr>
        <p:txBody>
          <a:bodyPr anchorCtr="0" anchor="t" bIns="91425" lIns="91425" spcFirstLastPara="1" rIns="91425" wrap="square" tIns="91425">
            <a:normAutofit/>
          </a:bodyPr>
          <a:lstStyle>
            <a:lvl1pPr lvl="0" rtl="0">
              <a:spcBef>
                <a:spcPts val="0"/>
              </a:spcBef>
              <a:spcAft>
                <a:spcPts val="0"/>
              </a:spcAft>
              <a:buClr>
                <a:schemeClr val="dk2"/>
              </a:buClr>
              <a:buSzPts val="2800"/>
              <a:buNone/>
              <a:defRPr sz="3018">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442" name="Shape 442"/>
        <p:cNvGrpSpPr/>
        <p:nvPr/>
      </p:nvGrpSpPr>
      <p:grpSpPr>
        <a:xfrm>
          <a:off x="0" y="0"/>
          <a:ext cx="0" cy="0"/>
          <a:chOff x="0" y="0"/>
          <a:chExt cx="0" cy="0"/>
        </a:xfrm>
      </p:grpSpPr>
      <p:grpSp>
        <p:nvGrpSpPr>
          <p:cNvPr id="443" name="Google Shape;443;p17"/>
          <p:cNvGrpSpPr/>
          <p:nvPr/>
        </p:nvGrpSpPr>
        <p:grpSpPr>
          <a:xfrm>
            <a:off x="144051" y="71469"/>
            <a:ext cx="8999949" cy="5072036"/>
            <a:chOff x="144051" y="71469"/>
            <a:chExt cx="8999949" cy="5072036"/>
          </a:xfrm>
        </p:grpSpPr>
        <p:sp>
          <p:nvSpPr>
            <p:cNvPr id="444" name="Google Shape;444;p17"/>
            <p:cNvSpPr/>
            <p:nvPr/>
          </p:nvSpPr>
          <p:spPr>
            <a:xfrm>
              <a:off x="5826375" y="868293"/>
              <a:ext cx="3317625" cy="4275213"/>
            </a:xfrm>
            <a:custGeom>
              <a:rect b="b" l="l" r="r" t="t"/>
              <a:pathLst>
                <a:path extrusionOk="0" h="49204" w="38183">
                  <a:moveTo>
                    <a:pt x="38183" y="1"/>
                  </a:moveTo>
                  <a:cubicBezTo>
                    <a:pt x="18795" y="4415"/>
                    <a:pt x="3662" y="20067"/>
                    <a:pt x="637" y="39965"/>
                  </a:cubicBezTo>
                  <a:cubicBezTo>
                    <a:pt x="155" y="43127"/>
                    <a:pt x="1" y="46234"/>
                    <a:pt x="138" y="49203"/>
                  </a:cubicBezTo>
                  <a:lnTo>
                    <a:pt x="38183" y="49203"/>
                  </a:lnTo>
                  <a:lnTo>
                    <a:pt x="381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 name="Google Shape;445;p17"/>
            <p:cNvGrpSpPr/>
            <p:nvPr/>
          </p:nvGrpSpPr>
          <p:grpSpPr>
            <a:xfrm>
              <a:off x="144051" y="71469"/>
              <a:ext cx="8761195" cy="4951222"/>
              <a:chOff x="144051" y="71469"/>
              <a:chExt cx="8761195" cy="4951222"/>
            </a:xfrm>
          </p:grpSpPr>
          <p:sp>
            <p:nvSpPr>
              <p:cNvPr id="446" name="Google Shape;446;p17"/>
              <p:cNvSpPr/>
              <p:nvPr/>
            </p:nvSpPr>
            <p:spPr>
              <a:xfrm>
                <a:off x="278597" y="29890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7"/>
              <p:cNvSpPr/>
              <p:nvPr/>
            </p:nvSpPr>
            <p:spPr>
              <a:xfrm>
                <a:off x="490664" y="43237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7"/>
              <p:cNvSpPr/>
              <p:nvPr/>
            </p:nvSpPr>
            <p:spPr>
              <a:xfrm rot="-4556074">
                <a:off x="2131014" y="4600566"/>
                <a:ext cx="187367" cy="532972"/>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7"/>
              <p:cNvSpPr/>
              <p:nvPr/>
            </p:nvSpPr>
            <p:spPr>
              <a:xfrm>
                <a:off x="144051" y="19307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7"/>
              <p:cNvSpPr/>
              <p:nvPr/>
            </p:nvSpPr>
            <p:spPr>
              <a:xfrm>
                <a:off x="4828890" y="4445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7"/>
              <p:cNvSpPr/>
              <p:nvPr/>
            </p:nvSpPr>
            <p:spPr>
              <a:xfrm rot="3557421">
                <a:off x="4397981" y="4285067"/>
                <a:ext cx="211422" cy="420636"/>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7"/>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7"/>
              <p:cNvSpPr/>
              <p:nvPr/>
            </p:nvSpPr>
            <p:spPr>
              <a:xfrm>
                <a:off x="4653414" y="15916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7"/>
              <p:cNvSpPr/>
              <p:nvPr/>
            </p:nvSpPr>
            <p:spPr>
              <a:xfrm>
                <a:off x="3560234" y="4684042"/>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7"/>
              <p:cNvSpPr/>
              <p:nvPr/>
            </p:nvSpPr>
            <p:spPr>
              <a:xfrm>
                <a:off x="5263365" y="478643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7"/>
              <p:cNvSpPr/>
              <p:nvPr/>
            </p:nvSpPr>
            <p:spPr>
              <a:xfrm>
                <a:off x="278607" y="1637817"/>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7"/>
              <p:cNvSpPr/>
              <p:nvPr/>
            </p:nvSpPr>
            <p:spPr>
              <a:xfrm flipH="1" rot="10800000">
                <a:off x="8711976" y="1201520"/>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7"/>
              <p:cNvSpPr/>
              <p:nvPr/>
            </p:nvSpPr>
            <p:spPr>
              <a:xfrm flipH="1">
                <a:off x="8646769" y="34566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7"/>
              <p:cNvSpPr/>
              <p:nvPr/>
            </p:nvSpPr>
            <p:spPr>
              <a:xfrm flipH="1">
                <a:off x="7369016" y="46510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7"/>
              <p:cNvSpPr/>
              <p:nvPr/>
            </p:nvSpPr>
            <p:spPr>
              <a:xfrm flipH="1">
                <a:off x="8090872" y="7146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7"/>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7"/>
              <p:cNvSpPr/>
              <p:nvPr/>
            </p:nvSpPr>
            <p:spPr>
              <a:xfrm flipH="1">
                <a:off x="3242800" y="15073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7"/>
              <p:cNvSpPr/>
              <p:nvPr/>
            </p:nvSpPr>
            <p:spPr>
              <a:xfrm flipH="1">
                <a:off x="6621574" y="492092"/>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7"/>
              <p:cNvSpPr/>
              <p:nvPr/>
            </p:nvSpPr>
            <p:spPr>
              <a:xfrm flipH="1">
                <a:off x="6675071" y="485293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7"/>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7"/>
              <p:cNvSpPr/>
              <p:nvPr/>
            </p:nvSpPr>
            <p:spPr>
              <a:xfrm flipH="1">
                <a:off x="8711985" y="4445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7"/>
              <p:cNvSpPr/>
              <p:nvPr/>
            </p:nvSpPr>
            <p:spPr>
              <a:xfrm>
                <a:off x="5938566" y="129193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8" name="Google Shape;468;p17"/>
          <p:cNvSpPr txBox="1"/>
          <p:nvPr>
            <p:ph type="title"/>
          </p:nvPr>
        </p:nvSpPr>
        <p:spPr>
          <a:xfrm>
            <a:off x="720000" y="24370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469" name="Google Shape;469;p17"/>
          <p:cNvSpPr txBox="1"/>
          <p:nvPr>
            <p:ph idx="1" type="subTitle"/>
          </p:nvPr>
        </p:nvSpPr>
        <p:spPr>
          <a:xfrm>
            <a:off x="720000" y="2813000"/>
            <a:ext cx="2428500" cy="11127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0" name="Google Shape;470;p17"/>
          <p:cNvSpPr txBox="1"/>
          <p:nvPr>
            <p:ph idx="2" type="title"/>
          </p:nvPr>
        </p:nvSpPr>
        <p:spPr>
          <a:xfrm>
            <a:off x="3357750" y="24370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471" name="Google Shape;471;p17"/>
          <p:cNvSpPr txBox="1"/>
          <p:nvPr>
            <p:ph idx="3" type="title"/>
          </p:nvPr>
        </p:nvSpPr>
        <p:spPr>
          <a:xfrm>
            <a:off x="630054" y="371950"/>
            <a:ext cx="3954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18">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2" name="Google Shape;472;p17"/>
          <p:cNvSpPr txBox="1"/>
          <p:nvPr>
            <p:ph idx="4" type="subTitle"/>
          </p:nvPr>
        </p:nvSpPr>
        <p:spPr>
          <a:xfrm>
            <a:off x="3357750" y="2813000"/>
            <a:ext cx="2428500" cy="11127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73" name="Google Shape;473;p17"/>
          <p:cNvSpPr txBox="1"/>
          <p:nvPr>
            <p:ph idx="5" type="title"/>
          </p:nvPr>
        </p:nvSpPr>
        <p:spPr>
          <a:xfrm>
            <a:off x="5995500" y="24370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474" name="Google Shape;474;p17"/>
          <p:cNvSpPr txBox="1"/>
          <p:nvPr>
            <p:ph idx="6" type="subTitle"/>
          </p:nvPr>
        </p:nvSpPr>
        <p:spPr>
          <a:xfrm>
            <a:off x="5995500" y="2813000"/>
            <a:ext cx="2428500" cy="11127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7">
    <p:spTree>
      <p:nvGrpSpPr>
        <p:cNvPr id="475" name="Shape 475"/>
        <p:cNvGrpSpPr/>
        <p:nvPr/>
      </p:nvGrpSpPr>
      <p:grpSpPr>
        <a:xfrm>
          <a:off x="0" y="0"/>
          <a:ext cx="0" cy="0"/>
          <a:chOff x="0" y="0"/>
          <a:chExt cx="0" cy="0"/>
        </a:xfrm>
      </p:grpSpPr>
      <p:grpSp>
        <p:nvGrpSpPr>
          <p:cNvPr id="476" name="Google Shape;476;p18"/>
          <p:cNvGrpSpPr/>
          <p:nvPr/>
        </p:nvGrpSpPr>
        <p:grpSpPr>
          <a:xfrm>
            <a:off x="244865" y="108994"/>
            <a:ext cx="8757031" cy="4904822"/>
            <a:chOff x="244865" y="108994"/>
            <a:chExt cx="8757031" cy="4904822"/>
          </a:xfrm>
        </p:grpSpPr>
        <p:sp>
          <p:nvSpPr>
            <p:cNvPr id="477" name="Google Shape;477;p18"/>
            <p:cNvSpPr/>
            <p:nvPr/>
          </p:nvSpPr>
          <p:spPr>
            <a:xfrm>
              <a:off x="269597" y="3452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8"/>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8"/>
            <p:cNvSpPr/>
            <p:nvPr/>
          </p:nvSpPr>
          <p:spPr>
            <a:xfrm>
              <a:off x="363239" y="44543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8"/>
            <p:cNvSpPr/>
            <p:nvPr/>
          </p:nvSpPr>
          <p:spPr>
            <a:xfrm rot="-4679550">
              <a:off x="8087678" y="4561463"/>
              <a:ext cx="187369" cy="532978"/>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8"/>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8"/>
            <p:cNvSpPr/>
            <p:nvPr/>
          </p:nvSpPr>
          <p:spPr>
            <a:xfrm>
              <a:off x="244865" y="12671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8"/>
            <p:cNvSpPr/>
            <p:nvPr/>
          </p:nvSpPr>
          <p:spPr>
            <a:xfrm rot="4500025">
              <a:off x="5215498" y="4554791"/>
              <a:ext cx="211429" cy="420650"/>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8"/>
            <p:cNvSpPr/>
            <p:nvPr/>
          </p:nvSpPr>
          <p:spPr>
            <a:xfrm>
              <a:off x="2119885" y="4741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8"/>
            <p:cNvSpPr/>
            <p:nvPr/>
          </p:nvSpPr>
          <p:spPr>
            <a:xfrm>
              <a:off x="4065364" y="2493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8"/>
            <p:cNvSpPr/>
            <p:nvPr/>
          </p:nvSpPr>
          <p:spPr>
            <a:xfrm>
              <a:off x="3373534" y="47135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8"/>
            <p:cNvSpPr/>
            <p:nvPr/>
          </p:nvSpPr>
          <p:spPr>
            <a:xfrm>
              <a:off x="4203915" y="4813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8"/>
            <p:cNvSpPr/>
            <p:nvPr/>
          </p:nvSpPr>
          <p:spPr>
            <a:xfrm>
              <a:off x="278595"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8"/>
            <p:cNvSpPr/>
            <p:nvPr/>
          </p:nvSpPr>
          <p:spPr>
            <a:xfrm flipH="1">
              <a:off x="8808626" y="2059570"/>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8"/>
            <p:cNvSpPr/>
            <p:nvPr/>
          </p:nvSpPr>
          <p:spPr>
            <a:xfrm flipH="1" rot="3563785">
              <a:off x="5016449" y="418956"/>
              <a:ext cx="187367" cy="532972"/>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8"/>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8"/>
            <p:cNvSpPr/>
            <p:nvPr/>
          </p:nvSpPr>
          <p:spPr>
            <a:xfrm flipH="1">
              <a:off x="6790322" y="1089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8"/>
            <p:cNvSpPr/>
            <p:nvPr/>
          </p:nvSpPr>
          <p:spPr>
            <a:xfrm flipH="1">
              <a:off x="8424010" y="9688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8"/>
            <p:cNvSpPr/>
            <p:nvPr/>
          </p:nvSpPr>
          <p:spPr>
            <a:xfrm flipH="1">
              <a:off x="5372950" y="2493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8"/>
            <p:cNvSpPr/>
            <p:nvPr/>
          </p:nvSpPr>
          <p:spPr>
            <a:xfrm flipH="1">
              <a:off x="7175287" y="48686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8"/>
            <p:cNvSpPr/>
            <p:nvPr/>
          </p:nvSpPr>
          <p:spPr>
            <a:xfrm flipH="1">
              <a:off x="6399121" y="4813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8"/>
            <p:cNvSpPr/>
            <p:nvPr/>
          </p:nvSpPr>
          <p:spPr>
            <a:xfrm flipH="1">
              <a:off x="8934690"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8"/>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 name="Google Shape;499;p18"/>
          <p:cNvSpPr/>
          <p:nvPr/>
        </p:nvSpPr>
        <p:spPr>
          <a:xfrm flipH="1">
            <a:off x="1" y="2118325"/>
            <a:ext cx="2016899" cy="3025161"/>
          </a:xfrm>
          <a:custGeom>
            <a:rect b="b" l="l" r="r" t="t"/>
            <a:pathLst>
              <a:path extrusionOk="0" h="24210" w="16141">
                <a:moveTo>
                  <a:pt x="16141" y="0"/>
                </a:moveTo>
                <a:cubicBezTo>
                  <a:pt x="5570" y="1350"/>
                  <a:pt x="0" y="9861"/>
                  <a:pt x="1321" y="19259"/>
                </a:cubicBezTo>
                <a:cubicBezTo>
                  <a:pt x="1729" y="21075"/>
                  <a:pt x="2351" y="22723"/>
                  <a:pt x="3145" y="24209"/>
                </a:cubicBezTo>
                <a:lnTo>
                  <a:pt x="16141" y="24209"/>
                </a:lnTo>
                <a:lnTo>
                  <a:pt x="1614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8"/>
          <p:cNvSpPr/>
          <p:nvPr/>
        </p:nvSpPr>
        <p:spPr>
          <a:xfrm flipH="1">
            <a:off x="6790175"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8"/>
          <p:cNvSpPr txBox="1"/>
          <p:nvPr>
            <p:ph type="title"/>
          </p:nvPr>
        </p:nvSpPr>
        <p:spPr>
          <a:xfrm>
            <a:off x="1581700" y="18920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02" name="Google Shape;502;p18"/>
          <p:cNvSpPr txBox="1"/>
          <p:nvPr>
            <p:ph idx="1" type="subTitle"/>
          </p:nvPr>
        </p:nvSpPr>
        <p:spPr>
          <a:xfrm>
            <a:off x="1142331" y="2213125"/>
            <a:ext cx="3307200" cy="765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3" name="Google Shape;503;p18"/>
          <p:cNvSpPr txBox="1"/>
          <p:nvPr>
            <p:ph idx="2" type="title"/>
          </p:nvPr>
        </p:nvSpPr>
        <p:spPr>
          <a:xfrm>
            <a:off x="5133850" y="18920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04" name="Google Shape;504;p18"/>
          <p:cNvSpPr txBox="1"/>
          <p:nvPr>
            <p:ph idx="3" type="title"/>
          </p:nvPr>
        </p:nvSpPr>
        <p:spPr>
          <a:xfrm>
            <a:off x="630046" y="371950"/>
            <a:ext cx="77940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16">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5" name="Google Shape;505;p18"/>
          <p:cNvSpPr txBox="1"/>
          <p:nvPr>
            <p:ph idx="4" type="subTitle"/>
          </p:nvPr>
        </p:nvSpPr>
        <p:spPr>
          <a:xfrm>
            <a:off x="4694500" y="2213125"/>
            <a:ext cx="3307200" cy="765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6" name="Google Shape;506;p18"/>
          <p:cNvSpPr txBox="1"/>
          <p:nvPr>
            <p:ph idx="5" type="title"/>
          </p:nvPr>
        </p:nvSpPr>
        <p:spPr>
          <a:xfrm>
            <a:off x="1581700" y="367895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07" name="Google Shape;507;p18"/>
          <p:cNvSpPr txBox="1"/>
          <p:nvPr>
            <p:ph idx="6" type="subTitle"/>
          </p:nvPr>
        </p:nvSpPr>
        <p:spPr>
          <a:xfrm>
            <a:off x="1142300" y="4000050"/>
            <a:ext cx="3307200" cy="765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08" name="Google Shape;508;p18"/>
          <p:cNvSpPr txBox="1"/>
          <p:nvPr>
            <p:ph idx="7" type="title"/>
          </p:nvPr>
        </p:nvSpPr>
        <p:spPr>
          <a:xfrm>
            <a:off x="5133850" y="367895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09" name="Google Shape;509;p18"/>
          <p:cNvSpPr txBox="1"/>
          <p:nvPr>
            <p:ph idx="8" type="subTitle"/>
          </p:nvPr>
        </p:nvSpPr>
        <p:spPr>
          <a:xfrm>
            <a:off x="4694500" y="4000050"/>
            <a:ext cx="3307200" cy="7653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8">
    <p:spTree>
      <p:nvGrpSpPr>
        <p:cNvPr id="510" name="Shape 510"/>
        <p:cNvGrpSpPr/>
        <p:nvPr/>
      </p:nvGrpSpPr>
      <p:grpSpPr>
        <a:xfrm>
          <a:off x="0" y="0"/>
          <a:ext cx="0" cy="0"/>
          <a:chOff x="0" y="0"/>
          <a:chExt cx="0" cy="0"/>
        </a:xfrm>
      </p:grpSpPr>
      <p:grpSp>
        <p:nvGrpSpPr>
          <p:cNvPr id="511" name="Google Shape;511;p19"/>
          <p:cNvGrpSpPr/>
          <p:nvPr/>
        </p:nvGrpSpPr>
        <p:grpSpPr>
          <a:xfrm>
            <a:off x="-37" y="47665"/>
            <a:ext cx="9144070" cy="5095891"/>
            <a:chOff x="-37" y="47665"/>
            <a:chExt cx="9144070" cy="5095891"/>
          </a:xfrm>
        </p:grpSpPr>
        <p:grpSp>
          <p:nvGrpSpPr>
            <p:cNvPr id="512" name="Google Shape;512;p19"/>
            <p:cNvGrpSpPr/>
            <p:nvPr/>
          </p:nvGrpSpPr>
          <p:grpSpPr>
            <a:xfrm>
              <a:off x="192077" y="47665"/>
              <a:ext cx="8759829" cy="4535168"/>
              <a:chOff x="192077" y="47665"/>
              <a:chExt cx="8759829" cy="4535168"/>
            </a:xfrm>
          </p:grpSpPr>
          <p:sp>
            <p:nvSpPr>
              <p:cNvPr id="513" name="Google Shape;513;p19"/>
              <p:cNvSpPr/>
              <p:nvPr/>
            </p:nvSpPr>
            <p:spPr>
              <a:xfrm>
                <a:off x="278610" y="22767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9"/>
              <p:cNvSpPr/>
              <p:nvPr/>
            </p:nvSpPr>
            <p:spPr>
              <a:xfrm>
                <a:off x="2014734" y="425112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9"/>
              <p:cNvSpPr/>
              <p:nvPr/>
            </p:nvSpPr>
            <p:spPr>
              <a:xfrm>
                <a:off x="5272265" y="4408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9"/>
              <p:cNvSpPr/>
              <p:nvPr/>
            </p:nvSpPr>
            <p:spPr>
              <a:xfrm>
                <a:off x="720320" y="45378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9"/>
              <p:cNvSpPr/>
              <p:nvPr/>
            </p:nvSpPr>
            <p:spPr>
              <a:xfrm flipH="1">
                <a:off x="7620146" y="4538057"/>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9"/>
              <p:cNvSpPr/>
              <p:nvPr/>
            </p:nvSpPr>
            <p:spPr>
              <a:xfrm flipH="1">
                <a:off x="8468140" y="45378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9"/>
              <p:cNvSpPr/>
              <p:nvPr/>
            </p:nvSpPr>
            <p:spPr>
              <a:xfrm>
                <a:off x="2866389" y="442799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9"/>
              <p:cNvSpPr/>
              <p:nvPr/>
            </p:nvSpPr>
            <p:spPr>
              <a:xfrm flipH="1">
                <a:off x="4268672" y="41621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9"/>
              <p:cNvSpPr/>
              <p:nvPr/>
            </p:nvSpPr>
            <p:spPr>
              <a:xfrm>
                <a:off x="6019051" y="42511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9"/>
              <p:cNvSpPr/>
              <p:nvPr/>
            </p:nvSpPr>
            <p:spPr>
              <a:xfrm flipH="1">
                <a:off x="8404879" y="576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9"/>
              <p:cNvSpPr/>
              <p:nvPr/>
            </p:nvSpPr>
            <p:spPr>
              <a:xfrm>
                <a:off x="221103" y="31911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9"/>
              <p:cNvSpPr/>
              <p:nvPr/>
            </p:nvSpPr>
            <p:spPr>
              <a:xfrm>
                <a:off x="192077" y="15225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9"/>
              <p:cNvSpPr/>
              <p:nvPr/>
            </p:nvSpPr>
            <p:spPr>
              <a:xfrm>
                <a:off x="1421610" y="1438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9"/>
              <p:cNvSpPr/>
              <p:nvPr/>
            </p:nvSpPr>
            <p:spPr>
              <a:xfrm>
                <a:off x="3523839" y="1961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9"/>
              <p:cNvSpPr/>
              <p:nvPr/>
            </p:nvSpPr>
            <p:spPr>
              <a:xfrm flipH="1" rot="4500025">
                <a:off x="1793809" y="-59364"/>
                <a:ext cx="187374" cy="532991"/>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9"/>
              <p:cNvSpPr/>
              <p:nvPr/>
            </p:nvSpPr>
            <p:spPr>
              <a:xfrm flipH="1" rot="-4164014">
                <a:off x="6662772" y="22018"/>
                <a:ext cx="211418" cy="42062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9"/>
              <p:cNvSpPr/>
              <p:nvPr/>
            </p:nvSpPr>
            <p:spPr>
              <a:xfrm flipH="1">
                <a:off x="7748835"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9"/>
              <p:cNvSpPr/>
              <p:nvPr/>
            </p:nvSpPr>
            <p:spPr>
              <a:xfrm flipH="1">
                <a:off x="5642775" y="1961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9"/>
              <p:cNvSpPr/>
              <p:nvPr/>
            </p:nvSpPr>
            <p:spPr>
              <a:xfrm flipH="1">
                <a:off x="6844362" y="37785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9"/>
              <p:cNvSpPr/>
              <p:nvPr/>
            </p:nvSpPr>
            <p:spPr>
              <a:xfrm flipH="1">
                <a:off x="7901235" y="143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9"/>
              <p:cNvSpPr/>
              <p:nvPr/>
            </p:nvSpPr>
            <p:spPr>
              <a:xfrm>
                <a:off x="494991" y="208570"/>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9"/>
              <p:cNvSpPr/>
              <p:nvPr/>
            </p:nvSpPr>
            <p:spPr>
              <a:xfrm>
                <a:off x="8721915" y="14860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 name="Google Shape;535;p19"/>
            <p:cNvSpPr/>
            <p:nvPr/>
          </p:nvSpPr>
          <p:spPr>
            <a:xfrm flipH="1">
              <a:off x="-37" y="1125925"/>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 name="Google Shape;536;p19"/>
          <p:cNvSpPr txBox="1"/>
          <p:nvPr>
            <p:ph type="title"/>
          </p:nvPr>
        </p:nvSpPr>
        <p:spPr>
          <a:xfrm>
            <a:off x="720000" y="17512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37" name="Google Shape;537;p19"/>
          <p:cNvSpPr txBox="1"/>
          <p:nvPr>
            <p:ph idx="1" type="subTitle"/>
          </p:nvPr>
        </p:nvSpPr>
        <p:spPr>
          <a:xfrm>
            <a:off x="720000" y="2148500"/>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38" name="Google Shape;538;p19"/>
          <p:cNvSpPr txBox="1"/>
          <p:nvPr>
            <p:ph idx="2" type="title"/>
          </p:nvPr>
        </p:nvSpPr>
        <p:spPr>
          <a:xfrm>
            <a:off x="3357750" y="17512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39" name="Google Shape;539;p19"/>
          <p:cNvSpPr txBox="1"/>
          <p:nvPr>
            <p:ph idx="3" type="title"/>
          </p:nvPr>
        </p:nvSpPr>
        <p:spPr>
          <a:xfrm>
            <a:off x="630046" y="371950"/>
            <a:ext cx="77940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16">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40" name="Google Shape;540;p19"/>
          <p:cNvSpPr txBox="1"/>
          <p:nvPr>
            <p:ph idx="4" type="subTitle"/>
          </p:nvPr>
        </p:nvSpPr>
        <p:spPr>
          <a:xfrm>
            <a:off x="3357750" y="2148500"/>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1" name="Google Shape;541;p19"/>
          <p:cNvSpPr txBox="1"/>
          <p:nvPr>
            <p:ph idx="5" type="title"/>
          </p:nvPr>
        </p:nvSpPr>
        <p:spPr>
          <a:xfrm>
            <a:off x="5995500" y="1751200"/>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42" name="Google Shape;542;p19"/>
          <p:cNvSpPr txBox="1"/>
          <p:nvPr>
            <p:ph idx="6" type="subTitle"/>
          </p:nvPr>
        </p:nvSpPr>
        <p:spPr>
          <a:xfrm>
            <a:off x="5995500" y="2148500"/>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3" name="Google Shape;543;p19"/>
          <p:cNvSpPr txBox="1"/>
          <p:nvPr>
            <p:ph idx="7" type="title"/>
          </p:nvPr>
        </p:nvSpPr>
        <p:spPr>
          <a:xfrm>
            <a:off x="720000" y="36143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44" name="Google Shape;544;p19"/>
          <p:cNvSpPr txBox="1"/>
          <p:nvPr>
            <p:ph idx="8" type="subTitle"/>
          </p:nvPr>
        </p:nvSpPr>
        <p:spPr>
          <a:xfrm>
            <a:off x="720000" y="4011625"/>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5" name="Google Shape;545;p19"/>
          <p:cNvSpPr txBox="1"/>
          <p:nvPr>
            <p:ph idx="9" type="title"/>
          </p:nvPr>
        </p:nvSpPr>
        <p:spPr>
          <a:xfrm>
            <a:off x="3357750" y="36143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46" name="Google Shape;546;p19"/>
          <p:cNvSpPr txBox="1"/>
          <p:nvPr>
            <p:ph idx="13" type="subTitle"/>
          </p:nvPr>
        </p:nvSpPr>
        <p:spPr>
          <a:xfrm>
            <a:off x="3357750" y="4011625"/>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47" name="Google Shape;547;p19"/>
          <p:cNvSpPr txBox="1"/>
          <p:nvPr>
            <p:ph idx="14" type="title"/>
          </p:nvPr>
        </p:nvSpPr>
        <p:spPr>
          <a:xfrm>
            <a:off x="5995500" y="36143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548" name="Google Shape;548;p19"/>
          <p:cNvSpPr txBox="1"/>
          <p:nvPr>
            <p:ph idx="15" type="subTitle"/>
          </p:nvPr>
        </p:nvSpPr>
        <p:spPr>
          <a:xfrm>
            <a:off x="5995500" y="4011625"/>
            <a:ext cx="2428500" cy="7653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4">
    <p:spTree>
      <p:nvGrpSpPr>
        <p:cNvPr id="549" name="Shape 549"/>
        <p:cNvGrpSpPr/>
        <p:nvPr/>
      </p:nvGrpSpPr>
      <p:grpSpPr>
        <a:xfrm>
          <a:off x="0" y="0"/>
          <a:ext cx="0" cy="0"/>
          <a:chOff x="0" y="0"/>
          <a:chExt cx="0" cy="0"/>
        </a:xfrm>
      </p:grpSpPr>
      <p:grpSp>
        <p:nvGrpSpPr>
          <p:cNvPr id="550" name="Google Shape;550;p20"/>
          <p:cNvGrpSpPr/>
          <p:nvPr/>
        </p:nvGrpSpPr>
        <p:grpSpPr>
          <a:xfrm>
            <a:off x="-568828" y="-632537"/>
            <a:ext cx="10095078" cy="7871146"/>
            <a:chOff x="-568828" y="-632537"/>
            <a:chExt cx="10095078" cy="7871146"/>
          </a:xfrm>
        </p:grpSpPr>
        <p:grpSp>
          <p:nvGrpSpPr>
            <p:cNvPr id="551" name="Google Shape;551;p20"/>
            <p:cNvGrpSpPr/>
            <p:nvPr/>
          </p:nvGrpSpPr>
          <p:grpSpPr>
            <a:xfrm>
              <a:off x="278610" y="210023"/>
              <a:ext cx="8506079" cy="4654068"/>
              <a:chOff x="278610" y="210023"/>
              <a:chExt cx="8506079" cy="4654068"/>
            </a:xfrm>
          </p:grpSpPr>
          <p:sp>
            <p:nvSpPr>
              <p:cNvPr id="552" name="Google Shape;552;p20"/>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0"/>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 name="Google Shape;554;p20"/>
              <p:cNvGrpSpPr/>
              <p:nvPr/>
            </p:nvGrpSpPr>
            <p:grpSpPr>
              <a:xfrm>
                <a:off x="408465" y="210023"/>
                <a:ext cx="8376224" cy="4654068"/>
                <a:chOff x="408465" y="210023"/>
                <a:chExt cx="8376224" cy="4654068"/>
              </a:xfrm>
            </p:grpSpPr>
            <p:grpSp>
              <p:nvGrpSpPr>
                <p:cNvPr id="555" name="Google Shape;555;p20"/>
                <p:cNvGrpSpPr/>
                <p:nvPr/>
              </p:nvGrpSpPr>
              <p:grpSpPr>
                <a:xfrm>
                  <a:off x="408465" y="210023"/>
                  <a:ext cx="8376224" cy="4654068"/>
                  <a:chOff x="408465" y="210023"/>
                  <a:chExt cx="8376224" cy="4654068"/>
                </a:xfrm>
              </p:grpSpPr>
              <p:grpSp>
                <p:nvGrpSpPr>
                  <p:cNvPr id="556" name="Google Shape;556;p20"/>
                  <p:cNvGrpSpPr/>
                  <p:nvPr/>
                </p:nvGrpSpPr>
                <p:grpSpPr>
                  <a:xfrm>
                    <a:off x="408465" y="210023"/>
                    <a:ext cx="3176151" cy="4654068"/>
                    <a:chOff x="408465" y="210023"/>
                    <a:chExt cx="3176151" cy="4654068"/>
                  </a:xfrm>
                </p:grpSpPr>
                <p:sp>
                  <p:nvSpPr>
                    <p:cNvPr id="557" name="Google Shape;557;p20"/>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0"/>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0"/>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0"/>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0"/>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0"/>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0"/>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0"/>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0"/>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0"/>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 name="Google Shape;567;p20"/>
                  <p:cNvGrpSpPr/>
                  <p:nvPr/>
                </p:nvGrpSpPr>
                <p:grpSpPr>
                  <a:xfrm flipH="1">
                    <a:off x="5642775" y="210023"/>
                    <a:ext cx="3141914" cy="4508920"/>
                    <a:chOff x="442701" y="210023"/>
                    <a:chExt cx="3141914" cy="4508920"/>
                  </a:xfrm>
                </p:grpSpPr>
                <p:sp>
                  <p:nvSpPr>
                    <p:cNvPr id="568" name="Google Shape;568;p20"/>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0"/>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0"/>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0"/>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0"/>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0"/>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0"/>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0"/>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0"/>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7" name="Google Shape;577;p20"/>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0"/>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 name="Google Shape;579;p20"/>
            <p:cNvGrpSpPr/>
            <p:nvPr/>
          </p:nvGrpSpPr>
          <p:grpSpPr>
            <a:xfrm>
              <a:off x="-568828" y="-632537"/>
              <a:ext cx="10095078" cy="2505456"/>
              <a:chOff x="-568828" y="-632537"/>
              <a:chExt cx="10095078" cy="2505456"/>
            </a:xfrm>
          </p:grpSpPr>
          <p:grpSp>
            <p:nvGrpSpPr>
              <p:cNvPr id="580" name="Google Shape;580;p20"/>
              <p:cNvGrpSpPr/>
              <p:nvPr/>
            </p:nvGrpSpPr>
            <p:grpSpPr>
              <a:xfrm flipH="1">
                <a:off x="-568828" y="-632537"/>
                <a:ext cx="2720553" cy="2345068"/>
                <a:chOff x="6805697" y="-472150"/>
                <a:chExt cx="2720553" cy="2345068"/>
              </a:xfrm>
            </p:grpSpPr>
            <p:sp>
              <p:nvSpPr>
                <p:cNvPr id="581" name="Google Shape;581;p20"/>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0"/>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0"/>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0"/>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0"/>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0"/>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0"/>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0"/>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0"/>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 name="Google Shape;590;p20"/>
              <p:cNvGrpSpPr/>
              <p:nvPr/>
            </p:nvGrpSpPr>
            <p:grpSpPr>
              <a:xfrm>
                <a:off x="6805697" y="-472150"/>
                <a:ext cx="2720553" cy="2345068"/>
                <a:chOff x="6805697" y="-472150"/>
                <a:chExt cx="2720553" cy="2345068"/>
              </a:xfrm>
            </p:grpSpPr>
            <p:sp>
              <p:nvSpPr>
                <p:cNvPr id="591" name="Google Shape;591;p20"/>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0"/>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0"/>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0"/>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0"/>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0"/>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0"/>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0"/>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0"/>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 name="Google Shape;600;p20"/>
            <p:cNvGrpSpPr/>
            <p:nvPr/>
          </p:nvGrpSpPr>
          <p:grpSpPr>
            <a:xfrm>
              <a:off x="1376155" y="2858571"/>
              <a:ext cx="6391682" cy="4380038"/>
              <a:chOff x="1759093" y="3140171"/>
              <a:chExt cx="6391682" cy="4380038"/>
            </a:xfrm>
          </p:grpSpPr>
          <p:grpSp>
            <p:nvGrpSpPr>
              <p:cNvPr id="601" name="Google Shape;601;p20"/>
              <p:cNvGrpSpPr/>
              <p:nvPr/>
            </p:nvGrpSpPr>
            <p:grpSpPr>
              <a:xfrm rot="1155720">
                <a:off x="3229593" y="3821657"/>
                <a:ext cx="1221258" cy="3148205"/>
                <a:chOff x="11051563" y="1658200"/>
                <a:chExt cx="659700" cy="1700600"/>
              </a:xfrm>
            </p:grpSpPr>
            <p:sp>
              <p:nvSpPr>
                <p:cNvPr id="602" name="Google Shape;602;p20"/>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0"/>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0"/>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0"/>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0"/>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 name="Google Shape;607;p20"/>
              <p:cNvGrpSpPr/>
              <p:nvPr/>
            </p:nvGrpSpPr>
            <p:grpSpPr>
              <a:xfrm rot="497453">
                <a:off x="2338845" y="3264160"/>
                <a:ext cx="2019187" cy="4132059"/>
                <a:chOff x="10345088" y="798525"/>
                <a:chExt cx="1217750" cy="2492000"/>
              </a:xfrm>
            </p:grpSpPr>
            <p:sp>
              <p:nvSpPr>
                <p:cNvPr id="608" name="Google Shape;608;p20"/>
                <p:cNvSpPr/>
                <p:nvPr/>
              </p:nvSpPr>
              <p:spPr>
                <a:xfrm>
                  <a:off x="10822888" y="1960650"/>
                  <a:ext cx="739950" cy="1329875"/>
                </a:xfrm>
                <a:custGeom>
                  <a:rect b="b" l="l" r="r" t="t"/>
                  <a:pathLst>
                    <a:path extrusionOk="0" h="53195" w="29598">
                      <a:moveTo>
                        <a:pt x="634" y="0"/>
                      </a:moveTo>
                      <a:cubicBezTo>
                        <a:pt x="531" y="0"/>
                        <a:pt x="434" y="63"/>
                        <a:pt x="409" y="207"/>
                      </a:cubicBezTo>
                      <a:cubicBezTo>
                        <a:pt x="0" y="2946"/>
                        <a:pt x="50" y="5685"/>
                        <a:pt x="880" y="8362"/>
                      </a:cubicBezTo>
                      <a:cubicBezTo>
                        <a:pt x="1860" y="11461"/>
                        <a:pt x="4128" y="13940"/>
                        <a:pt x="5218" y="16989"/>
                      </a:cubicBezTo>
                      <a:cubicBezTo>
                        <a:pt x="7226" y="22727"/>
                        <a:pt x="6098" y="29024"/>
                        <a:pt x="8218" y="34750"/>
                      </a:cubicBezTo>
                      <a:cubicBezTo>
                        <a:pt x="9866" y="39397"/>
                        <a:pt x="12804" y="43537"/>
                        <a:pt x="16472" y="46784"/>
                      </a:cubicBezTo>
                      <a:cubicBezTo>
                        <a:pt x="19782" y="49734"/>
                        <a:pt x="24479" y="52783"/>
                        <a:pt x="29028" y="53192"/>
                      </a:cubicBezTo>
                      <a:cubicBezTo>
                        <a:pt x="29046" y="53194"/>
                        <a:pt x="29063" y="53195"/>
                        <a:pt x="29079" y="53195"/>
                      </a:cubicBezTo>
                      <a:cubicBezTo>
                        <a:pt x="29598" y="53195"/>
                        <a:pt x="29585" y="52467"/>
                        <a:pt x="29177" y="52263"/>
                      </a:cubicBezTo>
                      <a:cubicBezTo>
                        <a:pt x="26859" y="51383"/>
                        <a:pt x="24529" y="50763"/>
                        <a:pt x="22310" y="49573"/>
                      </a:cubicBezTo>
                      <a:cubicBezTo>
                        <a:pt x="20141" y="48383"/>
                        <a:pt x="18183" y="46896"/>
                        <a:pt x="16373" y="45186"/>
                      </a:cubicBezTo>
                      <a:cubicBezTo>
                        <a:pt x="12866" y="41876"/>
                        <a:pt x="10226" y="37650"/>
                        <a:pt x="8776" y="33052"/>
                      </a:cubicBezTo>
                      <a:cubicBezTo>
                        <a:pt x="7177" y="27995"/>
                        <a:pt x="7846" y="22517"/>
                        <a:pt x="6247" y="17460"/>
                      </a:cubicBezTo>
                      <a:cubicBezTo>
                        <a:pt x="5479" y="14981"/>
                        <a:pt x="3880" y="13010"/>
                        <a:pt x="2690" y="10792"/>
                      </a:cubicBezTo>
                      <a:cubicBezTo>
                        <a:pt x="930" y="7594"/>
                        <a:pt x="310" y="3925"/>
                        <a:pt x="930" y="356"/>
                      </a:cubicBezTo>
                      <a:cubicBezTo>
                        <a:pt x="960" y="140"/>
                        <a:pt x="789" y="0"/>
                        <a:pt x="634"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0"/>
                <p:cNvSpPr/>
                <p:nvPr/>
              </p:nvSpPr>
              <p:spPr>
                <a:xfrm>
                  <a:off x="10345088" y="798525"/>
                  <a:ext cx="799450" cy="1234850"/>
                </a:xfrm>
                <a:custGeom>
                  <a:rect b="b" l="l" r="r" t="t"/>
                  <a:pathLst>
                    <a:path extrusionOk="0" h="49394" w="31978">
                      <a:moveTo>
                        <a:pt x="16572" y="1"/>
                      </a:moveTo>
                      <a:cubicBezTo>
                        <a:pt x="12415" y="1"/>
                        <a:pt x="8198" y="1917"/>
                        <a:pt x="5429" y="5122"/>
                      </a:cubicBezTo>
                      <a:cubicBezTo>
                        <a:pt x="162" y="11158"/>
                        <a:pt x="0" y="19883"/>
                        <a:pt x="2901" y="27010"/>
                      </a:cubicBezTo>
                      <a:cubicBezTo>
                        <a:pt x="4648" y="31348"/>
                        <a:pt x="7387" y="35277"/>
                        <a:pt x="10536" y="38735"/>
                      </a:cubicBezTo>
                      <a:cubicBezTo>
                        <a:pt x="12296" y="40644"/>
                        <a:pt x="14105" y="42565"/>
                        <a:pt x="16063" y="44263"/>
                      </a:cubicBezTo>
                      <a:cubicBezTo>
                        <a:pt x="16683" y="44783"/>
                        <a:pt x="17414" y="45663"/>
                        <a:pt x="18183" y="45862"/>
                      </a:cubicBezTo>
                      <a:cubicBezTo>
                        <a:pt x="18183" y="46221"/>
                        <a:pt x="18084" y="46642"/>
                        <a:pt x="18034" y="47002"/>
                      </a:cubicBezTo>
                      <a:cubicBezTo>
                        <a:pt x="17923" y="47522"/>
                        <a:pt x="17774" y="47981"/>
                        <a:pt x="17563" y="48501"/>
                      </a:cubicBezTo>
                      <a:cubicBezTo>
                        <a:pt x="17464" y="48762"/>
                        <a:pt x="17563" y="49072"/>
                        <a:pt x="17823" y="49121"/>
                      </a:cubicBezTo>
                      <a:cubicBezTo>
                        <a:pt x="18469" y="49288"/>
                        <a:pt x="19124" y="49393"/>
                        <a:pt x="19809" y="49393"/>
                      </a:cubicBezTo>
                      <a:cubicBezTo>
                        <a:pt x="19939" y="49393"/>
                        <a:pt x="20070" y="49389"/>
                        <a:pt x="20203" y="49381"/>
                      </a:cubicBezTo>
                      <a:cubicBezTo>
                        <a:pt x="20662" y="49381"/>
                        <a:pt x="21232" y="49320"/>
                        <a:pt x="21492" y="48811"/>
                      </a:cubicBezTo>
                      <a:cubicBezTo>
                        <a:pt x="21802" y="48241"/>
                        <a:pt x="21381" y="47621"/>
                        <a:pt x="21182" y="47101"/>
                      </a:cubicBezTo>
                      <a:cubicBezTo>
                        <a:pt x="20972" y="46742"/>
                        <a:pt x="20823" y="46283"/>
                        <a:pt x="20563" y="45862"/>
                      </a:cubicBezTo>
                      <a:cubicBezTo>
                        <a:pt x="25619" y="39565"/>
                        <a:pt x="29809" y="32439"/>
                        <a:pt x="30937" y="24333"/>
                      </a:cubicBezTo>
                      <a:cubicBezTo>
                        <a:pt x="31978" y="16946"/>
                        <a:pt x="30428" y="7910"/>
                        <a:pt x="24479" y="2841"/>
                      </a:cubicBezTo>
                      <a:cubicBezTo>
                        <a:pt x="22185" y="882"/>
                        <a:pt x="19392" y="1"/>
                        <a:pt x="16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0"/>
                <p:cNvSpPr/>
                <p:nvPr/>
              </p:nvSpPr>
              <p:spPr>
                <a:xfrm>
                  <a:off x="10371113" y="854050"/>
                  <a:ext cx="704950" cy="1180275"/>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0"/>
                <p:cNvSpPr/>
                <p:nvPr/>
              </p:nvSpPr>
              <p:spPr>
                <a:xfrm>
                  <a:off x="10818663" y="875325"/>
                  <a:ext cx="214650" cy="370725"/>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0"/>
                <p:cNvSpPr/>
                <p:nvPr/>
              </p:nvSpPr>
              <p:spPr>
                <a:xfrm>
                  <a:off x="11017788" y="1342775"/>
                  <a:ext cx="16750" cy="49450"/>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 name="Google Shape;613;p20"/>
              <p:cNvGrpSpPr/>
              <p:nvPr/>
            </p:nvGrpSpPr>
            <p:grpSpPr>
              <a:xfrm>
                <a:off x="1759093" y="4066664"/>
                <a:ext cx="1966009" cy="2527027"/>
                <a:chOff x="10086963" y="1977950"/>
                <a:chExt cx="1185700" cy="1524050"/>
              </a:xfrm>
            </p:grpSpPr>
            <p:sp>
              <p:nvSpPr>
                <p:cNvPr id="614" name="Google Shape;614;p20"/>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0"/>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0"/>
                <p:cNvSpPr/>
                <p:nvPr/>
              </p:nvSpPr>
              <p:spPr>
                <a:xfrm>
                  <a:off x="10358488" y="2031625"/>
                  <a:ext cx="257700" cy="186550"/>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0"/>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 name="Google Shape;618;p20"/>
              <p:cNvGrpSpPr/>
              <p:nvPr/>
            </p:nvGrpSpPr>
            <p:grpSpPr>
              <a:xfrm>
                <a:off x="5857077" y="4066672"/>
                <a:ext cx="995095" cy="2842619"/>
                <a:chOff x="14107363" y="1638325"/>
                <a:chExt cx="544750" cy="1556150"/>
              </a:xfrm>
            </p:grpSpPr>
            <p:sp>
              <p:nvSpPr>
                <p:cNvPr id="619" name="Google Shape;619;p20"/>
                <p:cNvSpPr/>
                <p:nvPr/>
              </p:nvSpPr>
              <p:spPr>
                <a:xfrm>
                  <a:off x="14206838" y="2363675"/>
                  <a:ext cx="76250" cy="830800"/>
                </a:xfrm>
                <a:custGeom>
                  <a:rect b="b" l="l" r="r" t="t"/>
                  <a:pathLst>
                    <a:path extrusionOk="0" h="33232" w="3050">
                      <a:moveTo>
                        <a:pt x="2911" y="0"/>
                      </a:moveTo>
                      <a:cubicBezTo>
                        <a:pt x="2860" y="0"/>
                        <a:pt x="2810" y="31"/>
                        <a:pt x="2789" y="99"/>
                      </a:cubicBezTo>
                      <a:cubicBezTo>
                        <a:pt x="1029" y="5156"/>
                        <a:pt x="0" y="10572"/>
                        <a:pt x="261" y="15951"/>
                      </a:cubicBezTo>
                      <a:cubicBezTo>
                        <a:pt x="521" y="21628"/>
                        <a:pt x="1810" y="27106"/>
                        <a:pt x="99" y="32684"/>
                      </a:cubicBezTo>
                      <a:cubicBezTo>
                        <a:pt x="5" y="33008"/>
                        <a:pt x="263" y="33231"/>
                        <a:pt x="517" y="33231"/>
                      </a:cubicBezTo>
                      <a:cubicBezTo>
                        <a:pt x="661" y="33231"/>
                        <a:pt x="804" y="33160"/>
                        <a:pt x="880" y="32994"/>
                      </a:cubicBezTo>
                      <a:cubicBezTo>
                        <a:pt x="2938" y="28296"/>
                        <a:pt x="2008" y="22967"/>
                        <a:pt x="1500" y="18009"/>
                      </a:cubicBezTo>
                      <a:cubicBezTo>
                        <a:pt x="831" y="11874"/>
                        <a:pt x="2120" y="6234"/>
                        <a:pt x="3049" y="149"/>
                      </a:cubicBezTo>
                      <a:cubicBezTo>
                        <a:pt x="3049" y="56"/>
                        <a:pt x="2980" y="0"/>
                        <a:pt x="291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0"/>
                <p:cNvSpPr/>
                <p:nvPr/>
              </p:nvSpPr>
              <p:spPr>
                <a:xfrm>
                  <a:off x="14107363" y="1638325"/>
                  <a:ext cx="544750" cy="773075"/>
                </a:xfrm>
                <a:custGeom>
                  <a:rect b="b" l="l" r="r" t="t"/>
                  <a:pathLst>
                    <a:path extrusionOk="0" h="30923" w="21790">
                      <a:moveTo>
                        <a:pt x="11290" y="1"/>
                      </a:moveTo>
                      <a:cubicBezTo>
                        <a:pt x="9568" y="1"/>
                        <a:pt x="7844" y="414"/>
                        <a:pt x="6359" y="1226"/>
                      </a:cubicBezTo>
                      <a:cubicBezTo>
                        <a:pt x="1810" y="3705"/>
                        <a:pt x="1" y="8861"/>
                        <a:pt x="410" y="13769"/>
                      </a:cubicBezTo>
                      <a:cubicBezTo>
                        <a:pt x="670" y="16719"/>
                        <a:pt x="1600" y="19656"/>
                        <a:pt x="2951" y="22396"/>
                      </a:cubicBezTo>
                      <a:cubicBezTo>
                        <a:pt x="3669" y="23945"/>
                        <a:pt x="4438" y="25445"/>
                        <a:pt x="5367" y="26882"/>
                      </a:cubicBezTo>
                      <a:cubicBezTo>
                        <a:pt x="5628" y="27353"/>
                        <a:pt x="5938" y="27973"/>
                        <a:pt x="6409" y="28283"/>
                      </a:cubicBezTo>
                      <a:cubicBezTo>
                        <a:pt x="6297" y="28543"/>
                        <a:pt x="6148" y="28741"/>
                        <a:pt x="6049" y="28903"/>
                      </a:cubicBezTo>
                      <a:cubicBezTo>
                        <a:pt x="5888" y="29212"/>
                        <a:pt x="5677" y="29473"/>
                        <a:pt x="5479" y="29733"/>
                      </a:cubicBezTo>
                      <a:cubicBezTo>
                        <a:pt x="5367" y="29832"/>
                        <a:pt x="5318" y="30043"/>
                        <a:pt x="5529" y="30192"/>
                      </a:cubicBezTo>
                      <a:cubicBezTo>
                        <a:pt x="5938" y="30452"/>
                        <a:pt x="6458" y="30663"/>
                        <a:pt x="6979" y="30811"/>
                      </a:cubicBezTo>
                      <a:cubicBezTo>
                        <a:pt x="7146" y="30865"/>
                        <a:pt x="7329" y="30922"/>
                        <a:pt x="7502" y="30922"/>
                      </a:cubicBezTo>
                      <a:cubicBezTo>
                        <a:pt x="7649" y="30922"/>
                        <a:pt x="7789" y="30881"/>
                        <a:pt x="7908" y="30762"/>
                      </a:cubicBezTo>
                      <a:cubicBezTo>
                        <a:pt x="8218" y="30501"/>
                        <a:pt x="8057" y="30043"/>
                        <a:pt x="8007" y="29671"/>
                      </a:cubicBezTo>
                      <a:cubicBezTo>
                        <a:pt x="8007" y="29423"/>
                        <a:pt x="7958" y="29051"/>
                        <a:pt x="7908" y="28803"/>
                      </a:cubicBezTo>
                      <a:cubicBezTo>
                        <a:pt x="12395" y="26114"/>
                        <a:pt x="16473" y="22705"/>
                        <a:pt x="18852" y="18107"/>
                      </a:cubicBezTo>
                      <a:cubicBezTo>
                        <a:pt x="20972" y="13930"/>
                        <a:pt x="21790" y="8192"/>
                        <a:pt x="19001" y="3854"/>
                      </a:cubicBezTo>
                      <a:cubicBezTo>
                        <a:pt x="17299" y="1261"/>
                        <a:pt x="14298" y="1"/>
                        <a:pt x="11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0"/>
                <p:cNvSpPr/>
                <p:nvPr/>
              </p:nvSpPr>
              <p:spPr>
                <a:xfrm>
                  <a:off x="14116363" y="1644175"/>
                  <a:ext cx="317625" cy="766925"/>
                </a:xfrm>
                <a:custGeom>
                  <a:rect b="b" l="l" r="r" t="t"/>
                  <a:pathLst>
                    <a:path extrusionOk="0" h="30677" w="12705">
                      <a:moveTo>
                        <a:pt x="8577" y="1"/>
                      </a:moveTo>
                      <a:lnTo>
                        <a:pt x="8577" y="1"/>
                      </a:lnTo>
                      <a:cubicBezTo>
                        <a:pt x="7697" y="211"/>
                        <a:pt x="6867" y="521"/>
                        <a:pt x="6098" y="930"/>
                      </a:cubicBezTo>
                      <a:lnTo>
                        <a:pt x="5999" y="930"/>
                      </a:lnTo>
                      <a:lnTo>
                        <a:pt x="5999" y="992"/>
                      </a:lnTo>
                      <a:cubicBezTo>
                        <a:pt x="5379" y="1302"/>
                        <a:pt x="4760" y="1711"/>
                        <a:pt x="4239" y="2170"/>
                      </a:cubicBezTo>
                      <a:cubicBezTo>
                        <a:pt x="1289" y="4649"/>
                        <a:pt x="0" y="8429"/>
                        <a:pt x="0" y="12197"/>
                      </a:cubicBezTo>
                      <a:cubicBezTo>
                        <a:pt x="0" y="12606"/>
                        <a:pt x="0" y="13077"/>
                        <a:pt x="50" y="13535"/>
                      </a:cubicBezTo>
                      <a:cubicBezTo>
                        <a:pt x="310" y="16485"/>
                        <a:pt x="1240" y="19422"/>
                        <a:pt x="2591" y="22162"/>
                      </a:cubicBezTo>
                      <a:cubicBezTo>
                        <a:pt x="3309" y="23711"/>
                        <a:pt x="4078" y="25211"/>
                        <a:pt x="5007" y="26648"/>
                      </a:cubicBezTo>
                      <a:cubicBezTo>
                        <a:pt x="5268" y="27119"/>
                        <a:pt x="5578" y="27739"/>
                        <a:pt x="6049" y="28049"/>
                      </a:cubicBezTo>
                      <a:cubicBezTo>
                        <a:pt x="5937" y="28309"/>
                        <a:pt x="5788" y="28507"/>
                        <a:pt x="5689" y="28669"/>
                      </a:cubicBezTo>
                      <a:lnTo>
                        <a:pt x="5689" y="28718"/>
                      </a:lnTo>
                      <a:cubicBezTo>
                        <a:pt x="5578" y="28879"/>
                        <a:pt x="5478" y="29078"/>
                        <a:pt x="5317" y="29288"/>
                      </a:cubicBezTo>
                      <a:cubicBezTo>
                        <a:pt x="5218" y="29338"/>
                        <a:pt x="5169" y="29387"/>
                        <a:pt x="5119" y="29499"/>
                      </a:cubicBezTo>
                      <a:cubicBezTo>
                        <a:pt x="5007" y="29598"/>
                        <a:pt x="4958" y="29747"/>
                        <a:pt x="5119" y="29908"/>
                      </a:cubicBezTo>
                      <a:lnTo>
                        <a:pt x="5169" y="29958"/>
                      </a:lnTo>
                      <a:cubicBezTo>
                        <a:pt x="5578" y="30218"/>
                        <a:pt x="6098" y="30429"/>
                        <a:pt x="6619" y="30577"/>
                      </a:cubicBezTo>
                      <a:cubicBezTo>
                        <a:pt x="6767" y="30627"/>
                        <a:pt x="6929" y="30676"/>
                        <a:pt x="7077" y="30676"/>
                      </a:cubicBezTo>
                      <a:cubicBezTo>
                        <a:pt x="7238" y="30676"/>
                        <a:pt x="7387" y="30627"/>
                        <a:pt x="7548" y="30528"/>
                      </a:cubicBezTo>
                      <a:cubicBezTo>
                        <a:pt x="7697" y="30367"/>
                        <a:pt x="7747" y="30218"/>
                        <a:pt x="7747" y="30007"/>
                      </a:cubicBezTo>
                      <a:cubicBezTo>
                        <a:pt x="7747" y="29809"/>
                        <a:pt x="7697" y="29598"/>
                        <a:pt x="7647" y="29437"/>
                      </a:cubicBezTo>
                      <a:cubicBezTo>
                        <a:pt x="7647" y="29189"/>
                        <a:pt x="7598" y="28817"/>
                        <a:pt x="7548" y="28569"/>
                      </a:cubicBezTo>
                      <a:cubicBezTo>
                        <a:pt x="9345" y="27479"/>
                        <a:pt x="11105" y="26239"/>
                        <a:pt x="12704" y="24901"/>
                      </a:cubicBezTo>
                      <a:cubicBezTo>
                        <a:pt x="5689" y="18704"/>
                        <a:pt x="6247" y="8429"/>
                        <a:pt x="85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0"/>
                <p:cNvSpPr/>
                <p:nvPr/>
              </p:nvSpPr>
              <p:spPr>
                <a:xfrm>
                  <a:off x="14464938" y="1697075"/>
                  <a:ext cx="129250" cy="255350"/>
                </a:xfrm>
                <a:custGeom>
                  <a:rect b="b" l="l" r="r" t="t"/>
                  <a:pathLst>
                    <a:path extrusionOk="0" h="10214" w="5170">
                      <a:moveTo>
                        <a:pt x="328" y="1"/>
                      </a:moveTo>
                      <a:cubicBezTo>
                        <a:pt x="132" y="1"/>
                        <a:pt x="0" y="295"/>
                        <a:pt x="211" y="426"/>
                      </a:cubicBezTo>
                      <a:cubicBezTo>
                        <a:pt x="2839" y="2793"/>
                        <a:pt x="3719" y="6412"/>
                        <a:pt x="3050" y="9771"/>
                      </a:cubicBezTo>
                      <a:cubicBezTo>
                        <a:pt x="2990" y="10045"/>
                        <a:pt x="3224" y="10213"/>
                        <a:pt x="3456" y="10213"/>
                      </a:cubicBezTo>
                      <a:cubicBezTo>
                        <a:pt x="3612" y="10213"/>
                        <a:pt x="3766" y="10138"/>
                        <a:pt x="3831" y="9969"/>
                      </a:cubicBezTo>
                      <a:cubicBezTo>
                        <a:pt x="5169" y="6251"/>
                        <a:pt x="3620" y="2285"/>
                        <a:pt x="472" y="54"/>
                      </a:cubicBezTo>
                      <a:cubicBezTo>
                        <a:pt x="423" y="16"/>
                        <a:pt x="374" y="1"/>
                        <a:pt x="328"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0"/>
                <p:cNvSpPr/>
                <p:nvPr/>
              </p:nvSpPr>
              <p:spPr>
                <a:xfrm>
                  <a:off x="14511638" y="2023700"/>
                  <a:ext cx="25250" cy="34500"/>
                </a:xfrm>
                <a:custGeom>
                  <a:rect b="b" l="l" r="r" t="t"/>
                  <a:pathLst>
                    <a:path extrusionOk="0" h="1380" w="1010">
                      <a:moveTo>
                        <a:pt x="738" y="0"/>
                      </a:moveTo>
                      <a:cubicBezTo>
                        <a:pt x="655" y="0"/>
                        <a:pt x="568" y="36"/>
                        <a:pt x="512" y="114"/>
                      </a:cubicBezTo>
                      <a:cubicBezTo>
                        <a:pt x="351" y="374"/>
                        <a:pt x="203" y="622"/>
                        <a:pt x="103" y="932"/>
                      </a:cubicBezTo>
                      <a:cubicBezTo>
                        <a:pt x="0" y="1201"/>
                        <a:pt x="216" y="1379"/>
                        <a:pt x="427" y="1379"/>
                      </a:cubicBezTo>
                      <a:cubicBezTo>
                        <a:pt x="547" y="1379"/>
                        <a:pt x="665" y="1322"/>
                        <a:pt x="723" y="1192"/>
                      </a:cubicBezTo>
                      <a:cubicBezTo>
                        <a:pt x="872" y="883"/>
                        <a:pt x="921" y="573"/>
                        <a:pt x="971" y="263"/>
                      </a:cubicBezTo>
                      <a:cubicBezTo>
                        <a:pt x="1010" y="100"/>
                        <a:pt x="878" y="0"/>
                        <a:pt x="738"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20"/>
              <p:cNvGrpSpPr/>
              <p:nvPr/>
            </p:nvGrpSpPr>
            <p:grpSpPr>
              <a:xfrm rot="1155650">
                <a:off x="6324671" y="3803451"/>
                <a:ext cx="1306924" cy="3369095"/>
                <a:chOff x="11051563" y="1658200"/>
                <a:chExt cx="659700" cy="1700600"/>
              </a:xfrm>
            </p:grpSpPr>
            <p:sp>
              <p:nvSpPr>
                <p:cNvPr id="625" name="Google Shape;625;p20"/>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0"/>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0"/>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0"/>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0"/>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 name="Google Shape;630;p20"/>
              <p:cNvGrpSpPr/>
              <p:nvPr/>
            </p:nvGrpSpPr>
            <p:grpSpPr>
              <a:xfrm>
                <a:off x="3811423" y="3208725"/>
                <a:ext cx="2476953" cy="4247862"/>
                <a:chOff x="3811423" y="3208725"/>
                <a:chExt cx="2476953" cy="4247862"/>
              </a:xfrm>
            </p:grpSpPr>
            <p:grpSp>
              <p:nvGrpSpPr>
                <p:cNvPr id="631" name="Google Shape;631;p20"/>
                <p:cNvGrpSpPr/>
                <p:nvPr/>
              </p:nvGrpSpPr>
              <p:grpSpPr>
                <a:xfrm>
                  <a:off x="3811423" y="3278092"/>
                  <a:ext cx="2476953" cy="4178495"/>
                  <a:chOff x="13876213" y="854475"/>
                  <a:chExt cx="1493850" cy="2520050"/>
                </a:xfrm>
              </p:grpSpPr>
              <p:sp>
                <p:nvSpPr>
                  <p:cNvPr id="632" name="Google Shape;632;p20"/>
                  <p:cNvSpPr/>
                  <p:nvPr/>
                </p:nvSpPr>
                <p:spPr>
                  <a:xfrm>
                    <a:off x="13876213" y="2178725"/>
                    <a:ext cx="887150" cy="1195800"/>
                  </a:xfrm>
                  <a:custGeom>
                    <a:rect b="b" l="l" r="r" t="t"/>
                    <a:pathLst>
                      <a:path extrusionOk="0" h="47832" w="35486">
                        <a:moveTo>
                          <a:pt x="35079" y="0"/>
                        </a:moveTo>
                        <a:cubicBezTo>
                          <a:pt x="34933" y="0"/>
                          <a:pt x="34783" y="92"/>
                          <a:pt x="34816" y="259"/>
                        </a:cubicBezTo>
                        <a:cubicBezTo>
                          <a:pt x="35064" y="3779"/>
                          <a:pt x="34035" y="7237"/>
                          <a:pt x="31916" y="10125"/>
                        </a:cubicBezTo>
                        <a:cubicBezTo>
                          <a:pt x="30478" y="12145"/>
                          <a:pt x="28619" y="13843"/>
                          <a:pt x="27578" y="16111"/>
                        </a:cubicBezTo>
                        <a:cubicBezTo>
                          <a:pt x="25409" y="20821"/>
                          <a:pt x="25520" y="26089"/>
                          <a:pt x="23351" y="30786"/>
                        </a:cubicBezTo>
                        <a:cubicBezTo>
                          <a:pt x="21381" y="35074"/>
                          <a:pt x="18233" y="38793"/>
                          <a:pt x="14304" y="41581"/>
                        </a:cubicBezTo>
                        <a:cubicBezTo>
                          <a:pt x="12345" y="43019"/>
                          <a:pt x="10127" y="44209"/>
                          <a:pt x="7797" y="45089"/>
                        </a:cubicBezTo>
                        <a:cubicBezTo>
                          <a:pt x="5429" y="46019"/>
                          <a:pt x="3000" y="46328"/>
                          <a:pt x="571" y="46948"/>
                        </a:cubicBezTo>
                        <a:cubicBezTo>
                          <a:pt x="112" y="47047"/>
                          <a:pt x="1" y="47828"/>
                          <a:pt x="571" y="47828"/>
                        </a:cubicBezTo>
                        <a:cubicBezTo>
                          <a:pt x="666" y="47830"/>
                          <a:pt x="761" y="47831"/>
                          <a:pt x="856" y="47831"/>
                        </a:cubicBezTo>
                        <a:cubicBezTo>
                          <a:pt x="5472" y="47831"/>
                          <a:pt x="10413" y="45499"/>
                          <a:pt x="14056" y="43131"/>
                        </a:cubicBezTo>
                        <a:cubicBezTo>
                          <a:pt x="18133" y="40392"/>
                          <a:pt x="21542" y="36723"/>
                          <a:pt x="23760" y="32484"/>
                        </a:cubicBezTo>
                        <a:cubicBezTo>
                          <a:pt x="26500" y="27216"/>
                          <a:pt x="25979" y="21019"/>
                          <a:pt x="28669" y="15752"/>
                        </a:cubicBezTo>
                        <a:cubicBezTo>
                          <a:pt x="30106" y="12963"/>
                          <a:pt x="32697" y="10844"/>
                          <a:pt x="34035" y="7956"/>
                        </a:cubicBezTo>
                        <a:cubicBezTo>
                          <a:pt x="35126" y="5527"/>
                          <a:pt x="35485" y="2899"/>
                          <a:pt x="35324" y="209"/>
                        </a:cubicBezTo>
                        <a:cubicBezTo>
                          <a:pt x="35324" y="67"/>
                          <a:pt x="35203" y="0"/>
                          <a:pt x="3507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0"/>
                  <p:cNvSpPr/>
                  <p:nvPr/>
                </p:nvSpPr>
                <p:spPr>
                  <a:xfrm>
                    <a:off x="14388713" y="854475"/>
                    <a:ext cx="981350" cy="1408825"/>
                  </a:xfrm>
                  <a:custGeom>
                    <a:rect b="b" l="l" r="r" t="t"/>
                    <a:pathLst>
                      <a:path extrusionOk="0" h="56353" w="39254">
                        <a:moveTo>
                          <a:pt x="20893" y="0"/>
                        </a:moveTo>
                        <a:cubicBezTo>
                          <a:pt x="17262" y="0"/>
                          <a:pt x="13598" y="1030"/>
                          <a:pt x="10598" y="2983"/>
                        </a:cubicBezTo>
                        <a:cubicBezTo>
                          <a:pt x="2641" y="8151"/>
                          <a:pt x="1" y="17757"/>
                          <a:pt x="1302" y="26482"/>
                        </a:cubicBezTo>
                        <a:cubicBezTo>
                          <a:pt x="2120" y="31799"/>
                          <a:pt x="4190" y="36918"/>
                          <a:pt x="6880" y="41665"/>
                        </a:cubicBezTo>
                        <a:cubicBezTo>
                          <a:pt x="8367" y="44293"/>
                          <a:pt x="10028" y="46933"/>
                          <a:pt x="11775" y="49362"/>
                        </a:cubicBezTo>
                        <a:cubicBezTo>
                          <a:pt x="12345" y="50130"/>
                          <a:pt x="12965" y="51271"/>
                          <a:pt x="13845" y="51791"/>
                        </a:cubicBezTo>
                        <a:cubicBezTo>
                          <a:pt x="13696" y="52200"/>
                          <a:pt x="13486" y="52609"/>
                          <a:pt x="13325" y="52969"/>
                        </a:cubicBezTo>
                        <a:cubicBezTo>
                          <a:pt x="13077" y="53489"/>
                          <a:pt x="12705" y="54010"/>
                          <a:pt x="12345" y="54468"/>
                        </a:cubicBezTo>
                        <a:cubicBezTo>
                          <a:pt x="12147" y="54729"/>
                          <a:pt x="12147" y="55088"/>
                          <a:pt x="12457" y="55249"/>
                        </a:cubicBezTo>
                        <a:cubicBezTo>
                          <a:pt x="13325" y="55708"/>
                          <a:pt x="14205" y="56018"/>
                          <a:pt x="15134" y="56228"/>
                        </a:cubicBezTo>
                        <a:cubicBezTo>
                          <a:pt x="15408" y="56294"/>
                          <a:pt x="15681" y="56352"/>
                          <a:pt x="15942" y="56352"/>
                        </a:cubicBezTo>
                        <a:cubicBezTo>
                          <a:pt x="16272" y="56352"/>
                          <a:pt x="16581" y="56259"/>
                          <a:pt x="16845" y="55968"/>
                        </a:cubicBezTo>
                        <a:cubicBezTo>
                          <a:pt x="17353" y="55448"/>
                          <a:pt x="17105" y="54630"/>
                          <a:pt x="16944" y="54010"/>
                        </a:cubicBezTo>
                        <a:cubicBezTo>
                          <a:pt x="16845" y="53539"/>
                          <a:pt x="16795" y="52919"/>
                          <a:pt x="16634" y="52411"/>
                        </a:cubicBezTo>
                        <a:cubicBezTo>
                          <a:pt x="24380" y="46933"/>
                          <a:pt x="31408" y="40215"/>
                          <a:pt x="35077" y="31589"/>
                        </a:cubicBezTo>
                        <a:cubicBezTo>
                          <a:pt x="38485" y="23743"/>
                          <a:pt x="39253" y="13258"/>
                          <a:pt x="33726" y="5933"/>
                        </a:cubicBezTo>
                        <a:cubicBezTo>
                          <a:pt x="30667" y="1890"/>
                          <a:pt x="25811" y="0"/>
                          <a:pt x="20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0"/>
                  <p:cNvSpPr/>
                  <p:nvPr/>
                </p:nvSpPr>
                <p:spPr>
                  <a:xfrm>
                    <a:off x="15064388" y="972200"/>
                    <a:ext cx="190725" cy="465825"/>
                  </a:xfrm>
                  <a:custGeom>
                    <a:rect b="b" l="l" r="r" t="t"/>
                    <a:pathLst>
                      <a:path extrusionOk="0" h="18633" w="7629">
                        <a:moveTo>
                          <a:pt x="491" y="1"/>
                        </a:moveTo>
                        <a:cubicBezTo>
                          <a:pt x="231" y="1"/>
                          <a:pt x="0" y="301"/>
                          <a:pt x="241" y="542"/>
                        </a:cubicBezTo>
                        <a:cubicBezTo>
                          <a:pt x="5571" y="5190"/>
                          <a:pt x="5410" y="11907"/>
                          <a:pt x="4889" y="18105"/>
                        </a:cubicBezTo>
                        <a:cubicBezTo>
                          <a:pt x="4861" y="18448"/>
                          <a:pt x="5170" y="18632"/>
                          <a:pt x="5475" y="18632"/>
                        </a:cubicBezTo>
                        <a:cubicBezTo>
                          <a:pt x="5720" y="18632"/>
                          <a:pt x="5963" y="18514"/>
                          <a:pt x="6029" y="18266"/>
                        </a:cubicBezTo>
                        <a:cubicBezTo>
                          <a:pt x="7628" y="11759"/>
                          <a:pt x="5620" y="4942"/>
                          <a:pt x="712" y="83"/>
                        </a:cubicBezTo>
                        <a:cubicBezTo>
                          <a:pt x="643" y="25"/>
                          <a:pt x="566" y="1"/>
                          <a:pt x="491"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0"/>
                  <p:cNvSpPr/>
                  <p:nvPr/>
                </p:nvSpPr>
                <p:spPr>
                  <a:xfrm>
                    <a:off x="15155613" y="1546175"/>
                    <a:ext cx="26800" cy="55375"/>
                  </a:xfrm>
                  <a:custGeom>
                    <a:rect b="b" l="l" r="r" t="t"/>
                    <a:pathLst>
                      <a:path extrusionOk="0" h="2215" w="1072">
                        <a:moveTo>
                          <a:pt x="691" y="0"/>
                        </a:moveTo>
                        <a:cubicBezTo>
                          <a:pt x="573" y="0"/>
                          <a:pt x="461" y="61"/>
                          <a:pt x="422" y="202"/>
                        </a:cubicBezTo>
                        <a:cubicBezTo>
                          <a:pt x="310" y="512"/>
                          <a:pt x="211" y="773"/>
                          <a:pt x="112" y="1082"/>
                        </a:cubicBezTo>
                        <a:cubicBezTo>
                          <a:pt x="1" y="1392"/>
                          <a:pt x="1" y="1653"/>
                          <a:pt x="1" y="1962"/>
                        </a:cubicBezTo>
                        <a:cubicBezTo>
                          <a:pt x="1" y="2117"/>
                          <a:pt x="148" y="2214"/>
                          <a:pt x="289" y="2214"/>
                        </a:cubicBezTo>
                        <a:cubicBezTo>
                          <a:pt x="387" y="2214"/>
                          <a:pt x="481" y="2168"/>
                          <a:pt x="521" y="2062"/>
                        </a:cubicBezTo>
                        <a:cubicBezTo>
                          <a:pt x="732" y="1814"/>
                          <a:pt x="781" y="1603"/>
                          <a:pt x="831" y="1293"/>
                        </a:cubicBezTo>
                        <a:cubicBezTo>
                          <a:pt x="930" y="983"/>
                          <a:pt x="992" y="673"/>
                          <a:pt x="1042" y="364"/>
                        </a:cubicBezTo>
                        <a:cubicBezTo>
                          <a:pt x="1072" y="145"/>
                          <a:pt x="874" y="0"/>
                          <a:pt x="69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 name="Google Shape;636;p20"/>
                <p:cNvSpPr/>
                <p:nvPr/>
              </p:nvSpPr>
              <p:spPr>
                <a:xfrm rot="873331">
                  <a:off x="4609225" y="3349936"/>
                  <a:ext cx="1409238" cy="2236487"/>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0" name="Shape 40"/>
        <p:cNvGrpSpPr/>
        <p:nvPr/>
      </p:nvGrpSpPr>
      <p:grpSpPr>
        <a:xfrm>
          <a:off x="0" y="0"/>
          <a:ext cx="0" cy="0"/>
          <a:chOff x="0" y="0"/>
          <a:chExt cx="0" cy="0"/>
        </a:xfrm>
      </p:grpSpPr>
      <p:grpSp>
        <p:nvGrpSpPr>
          <p:cNvPr id="41" name="Google Shape;41;p3"/>
          <p:cNvGrpSpPr/>
          <p:nvPr/>
        </p:nvGrpSpPr>
        <p:grpSpPr>
          <a:xfrm>
            <a:off x="-3394150" y="210023"/>
            <a:ext cx="12178839" cy="4933482"/>
            <a:chOff x="-3394150" y="210023"/>
            <a:chExt cx="12178839" cy="4933482"/>
          </a:xfrm>
        </p:grpSpPr>
        <p:sp>
          <p:nvSpPr>
            <p:cNvPr id="42" name="Google Shape;42;p3"/>
            <p:cNvSpPr/>
            <p:nvPr/>
          </p:nvSpPr>
          <p:spPr>
            <a:xfrm>
              <a:off x="-76622" y="752298"/>
              <a:ext cx="5477996" cy="4391207"/>
            </a:xfrm>
            <a:custGeom>
              <a:rect b="b" l="l" r="r" t="t"/>
              <a:pathLst>
                <a:path extrusionOk="0" h="50539" w="63047">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p:nvPr/>
          </p:nvSpPr>
          <p:spPr>
            <a:xfrm>
              <a:off x="-3394150" y="868293"/>
              <a:ext cx="3317625" cy="4275213"/>
            </a:xfrm>
            <a:custGeom>
              <a:rect b="b" l="l" r="r" t="t"/>
              <a:pathLst>
                <a:path extrusionOk="0" h="49204" w="38183">
                  <a:moveTo>
                    <a:pt x="38183" y="1"/>
                  </a:moveTo>
                  <a:cubicBezTo>
                    <a:pt x="18795" y="4415"/>
                    <a:pt x="3662" y="20067"/>
                    <a:pt x="637" y="39965"/>
                  </a:cubicBezTo>
                  <a:cubicBezTo>
                    <a:pt x="155" y="43127"/>
                    <a:pt x="1" y="46234"/>
                    <a:pt x="138" y="49203"/>
                  </a:cubicBezTo>
                  <a:lnTo>
                    <a:pt x="38183" y="49203"/>
                  </a:lnTo>
                  <a:lnTo>
                    <a:pt x="381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 name="Google Shape;44;p3"/>
            <p:cNvGrpSpPr/>
            <p:nvPr/>
          </p:nvGrpSpPr>
          <p:grpSpPr>
            <a:xfrm>
              <a:off x="278610" y="210023"/>
              <a:ext cx="8506079" cy="4609093"/>
              <a:chOff x="278610" y="210023"/>
              <a:chExt cx="8506079" cy="4609093"/>
            </a:xfrm>
          </p:grpSpPr>
          <p:sp>
            <p:nvSpPr>
              <p:cNvPr id="45" name="Google Shape;45;p3"/>
              <p:cNvSpPr/>
              <p:nvPr/>
            </p:nvSpPr>
            <p:spPr>
              <a:xfrm>
                <a:off x="1950010" y="4579745"/>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a:off x="852889" y="42596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3"/>
              <p:cNvSpPr/>
              <p:nvPr/>
            </p:nvSpPr>
            <p:spPr>
              <a:xfrm>
                <a:off x="626315" y="310082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a:off x="8372615" y="9398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3"/>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a:off x="4994034" y="45188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a:off x="3002490" y="44639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a:off x="408470" y="46452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flipH="1">
                <a:off x="8330319" y="39309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flipH="1">
                <a:off x="8404879"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flipH="1">
                <a:off x="6224897"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flipH="1">
                <a:off x="5642775"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flipH="1">
                <a:off x="7462712" y="4582967"/>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flipH="1">
                <a:off x="6545271" y="464548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flipH="1" rot="3482000">
                <a:off x="3664605" y="4245739"/>
                <a:ext cx="187375" cy="53299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flipH="1">
                <a:off x="6651029" y="42011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 name="Google Shape;70;p3"/>
          <p:cNvSpPr txBox="1"/>
          <p:nvPr>
            <p:ph type="title"/>
          </p:nvPr>
        </p:nvSpPr>
        <p:spPr>
          <a:xfrm>
            <a:off x="4258000" y="1215625"/>
            <a:ext cx="4101000" cy="2073600"/>
          </a:xfrm>
          <a:prstGeom prst="rect">
            <a:avLst/>
          </a:prstGeom>
        </p:spPr>
        <p:txBody>
          <a:bodyPr anchorCtr="0" anchor="ctr" bIns="91425" lIns="91425" spcFirstLastPara="1" rIns="91425" wrap="square" tIns="91425">
            <a:normAutofit/>
          </a:bodyPr>
          <a:lstStyle>
            <a:lvl1pPr lvl="0">
              <a:spcBef>
                <a:spcPts val="0"/>
              </a:spcBef>
              <a:spcAft>
                <a:spcPts val="0"/>
              </a:spcAft>
              <a:buSzPts val="3600"/>
              <a:buNone/>
              <a:defRPr sz="5000">
                <a:solidFill>
                  <a:schemeClr val="dk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71" name="Google Shape;71;p3"/>
          <p:cNvSpPr txBox="1"/>
          <p:nvPr>
            <p:ph idx="1" type="subTitle"/>
          </p:nvPr>
        </p:nvSpPr>
        <p:spPr>
          <a:xfrm>
            <a:off x="4258000" y="3175150"/>
            <a:ext cx="3828000" cy="752700"/>
          </a:xfrm>
          <a:prstGeom prst="rect">
            <a:avLst/>
          </a:prstGeom>
        </p:spPr>
        <p:txBody>
          <a:bodyPr anchorCtr="0" anchor="ctr" bIns="91425" lIns="91425" spcFirstLastPara="1" rIns="91425" wrap="square" tIns="91425">
            <a:normAutofit/>
          </a:bodyPr>
          <a:lstStyle>
            <a:lvl1pPr lvl="0">
              <a:lnSpc>
                <a:spcPct val="100000"/>
              </a:lnSpc>
              <a:spcBef>
                <a:spcPts val="0"/>
              </a:spcBef>
              <a:spcAft>
                <a:spcPts val="0"/>
              </a:spcAft>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2" name="Google Shape;72;p3"/>
          <p:cNvSpPr txBox="1"/>
          <p:nvPr>
            <p:ph hasCustomPrompt="1" idx="2" type="title"/>
          </p:nvPr>
        </p:nvSpPr>
        <p:spPr>
          <a:xfrm>
            <a:off x="973601" y="1140000"/>
            <a:ext cx="3284400" cy="28635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12000"/>
              <a:buNone/>
              <a:defRPr sz="20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5">
    <p:spTree>
      <p:nvGrpSpPr>
        <p:cNvPr id="637" name="Shape 637"/>
        <p:cNvGrpSpPr/>
        <p:nvPr/>
      </p:nvGrpSpPr>
      <p:grpSpPr>
        <a:xfrm>
          <a:off x="0" y="0"/>
          <a:ext cx="0" cy="0"/>
          <a:chOff x="0" y="0"/>
          <a:chExt cx="0" cy="0"/>
        </a:xfrm>
      </p:grpSpPr>
      <p:grpSp>
        <p:nvGrpSpPr>
          <p:cNvPr id="638" name="Google Shape;638;p21"/>
          <p:cNvGrpSpPr/>
          <p:nvPr/>
        </p:nvGrpSpPr>
        <p:grpSpPr>
          <a:xfrm>
            <a:off x="-568828" y="-632537"/>
            <a:ext cx="10095078" cy="10334858"/>
            <a:chOff x="-568828" y="-632537"/>
            <a:chExt cx="10095078" cy="10334858"/>
          </a:xfrm>
        </p:grpSpPr>
        <p:sp>
          <p:nvSpPr>
            <p:cNvPr id="639" name="Google Shape;639;p21"/>
            <p:cNvSpPr/>
            <p:nvPr/>
          </p:nvSpPr>
          <p:spPr>
            <a:xfrm rot="5400000">
              <a:off x="15375" y="591020"/>
              <a:ext cx="9111300" cy="9111300"/>
            </a:xfrm>
            <a:prstGeom prst="pie">
              <a:avLst>
                <a:gd fmla="val 5383092" name="adj1"/>
                <a:gd fmla="val 16200000" name="adj2"/>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0" name="Google Shape;640;p21"/>
            <p:cNvGrpSpPr/>
            <p:nvPr/>
          </p:nvGrpSpPr>
          <p:grpSpPr>
            <a:xfrm>
              <a:off x="-568828" y="-632537"/>
              <a:ext cx="10095078" cy="7871146"/>
              <a:chOff x="-568828" y="-632537"/>
              <a:chExt cx="10095078" cy="7871146"/>
            </a:xfrm>
          </p:grpSpPr>
          <p:grpSp>
            <p:nvGrpSpPr>
              <p:cNvPr id="641" name="Google Shape;641;p21"/>
              <p:cNvGrpSpPr/>
              <p:nvPr/>
            </p:nvGrpSpPr>
            <p:grpSpPr>
              <a:xfrm>
                <a:off x="-99026" y="3140178"/>
                <a:ext cx="9321864" cy="2256087"/>
                <a:chOff x="-99026" y="3140178"/>
                <a:chExt cx="9321864" cy="2256087"/>
              </a:xfrm>
            </p:grpSpPr>
            <p:grpSp>
              <p:nvGrpSpPr>
                <p:cNvPr id="642" name="Google Shape;642;p21"/>
                <p:cNvGrpSpPr/>
                <p:nvPr/>
              </p:nvGrpSpPr>
              <p:grpSpPr>
                <a:xfrm>
                  <a:off x="7917644" y="3147753"/>
                  <a:ext cx="1305194" cy="2248512"/>
                  <a:chOff x="11667738" y="1434375"/>
                  <a:chExt cx="557275" cy="960000"/>
                </a:xfrm>
              </p:grpSpPr>
              <p:sp>
                <p:nvSpPr>
                  <p:cNvPr id="643" name="Google Shape;643;p21"/>
                  <p:cNvSpPr/>
                  <p:nvPr/>
                </p:nvSpPr>
                <p:spPr>
                  <a:xfrm>
                    <a:off x="11747138" y="1434375"/>
                    <a:ext cx="321700" cy="493975"/>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1"/>
                  <p:cNvSpPr/>
                  <p:nvPr/>
                </p:nvSpPr>
                <p:spPr>
                  <a:xfrm>
                    <a:off x="11667738" y="1520476"/>
                    <a:ext cx="30800" cy="29225"/>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1"/>
                  <p:cNvSpPr/>
                  <p:nvPr/>
                </p:nvSpPr>
                <p:spPr>
                  <a:xfrm>
                    <a:off x="11878888" y="1444876"/>
                    <a:ext cx="11800" cy="19400"/>
                  </a:xfrm>
                  <a:custGeom>
                    <a:rect b="b" l="l" r="r" t="t"/>
                    <a:pathLst>
                      <a:path extrusionOk="0" h="776" w="472">
                        <a:moveTo>
                          <a:pt x="181" y="0"/>
                        </a:moveTo>
                        <a:cubicBezTo>
                          <a:pt x="89" y="0"/>
                          <a:pt x="0" y="49"/>
                          <a:pt x="0" y="156"/>
                        </a:cubicBezTo>
                        <a:cubicBezTo>
                          <a:pt x="0" y="317"/>
                          <a:pt x="62" y="465"/>
                          <a:pt x="62" y="577"/>
                        </a:cubicBezTo>
                        <a:cubicBezTo>
                          <a:pt x="62" y="676"/>
                          <a:pt x="161" y="775"/>
                          <a:pt x="260" y="775"/>
                        </a:cubicBezTo>
                        <a:cubicBezTo>
                          <a:pt x="421" y="775"/>
                          <a:pt x="471" y="627"/>
                          <a:pt x="471" y="527"/>
                        </a:cubicBezTo>
                        <a:cubicBezTo>
                          <a:pt x="421" y="416"/>
                          <a:pt x="421" y="267"/>
                          <a:pt x="372" y="106"/>
                        </a:cubicBezTo>
                        <a:cubicBezTo>
                          <a:pt x="343" y="37"/>
                          <a:pt x="261" y="0"/>
                          <a:pt x="1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1"/>
                  <p:cNvSpPr/>
                  <p:nvPr/>
                </p:nvSpPr>
                <p:spPr>
                  <a:xfrm>
                    <a:off x="11691588" y="1713225"/>
                    <a:ext cx="56800" cy="29350"/>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1"/>
                  <p:cNvSpPr/>
                  <p:nvPr/>
                </p:nvSpPr>
                <p:spPr>
                  <a:xfrm>
                    <a:off x="11776738" y="1867950"/>
                    <a:ext cx="60950" cy="31875"/>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1"/>
                  <p:cNvSpPr/>
                  <p:nvPr/>
                </p:nvSpPr>
                <p:spPr>
                  <a:xfrm>
                    <a:off x="12011188" y="1526501"/>
                    <a:ext cx="14900" cy="32050"/>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1"/>
                  <p:cNvSpPr/>
                  <p:nvPr/>
                </p:nvSpPr>
                <p:spPr>
                  <a:xfrm>
                    <a:off x="12097338" y="1613325"/>
                    <a:ext cx="18725" cy="4522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1"/>
                  <p:cNvSpPr/>
                  <p:nvPr/>
                </p:nvSpPr>
                <p:spPr>
                  <a:xfrm>
                    <a:off x="11855538" y="1635400"/>
                    <a:ext cx="190075" cy="28662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1"/>
                  <p:cNvSpPr/>
                  <p:nvPr/>
                </p:nvSpPr>
                <p:spPr>
                  <a:xfrm>
                    <a:off x="11810413" y="1674925"/>
                    <a:ext cx="46125" cy="43750"/>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1"/>
                  <p:cNvSpPr/>
                  <p:nvPr/>
                </p:nvSpPr>
                <p:spPr>
                  <a:xfrm>
                    <a:off x="11820488" y="1504550"/>
                    <a:ext cx="26900" cy="54000"/>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1"/>
                  <p:cNvSpPr/>
                  <p:nvPr/>
                </p:nvSpPr>
                <p:spPr>
                  <a:xfrm>
                    <a:off x="11937138" y="1603625"/>
                    <a:ext cx="16750" cy="56625"/>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1"/>
                  <p:cNvSpPr/>
                  <p:nvPr/>
                </p:nvSpPr>
                <p:spPr>
                  <a:xfrm>
                    <a:off x="12005613" y="1679250"/>
                    <a:ext cx="22025" cy="38050"/>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1"/>
                  <p:cNvSpPr/>
                  <p:nvPr/>
                </p:nvSpPr>
                <p:spPr>
                  <a:xfrm>
                    <a:off x="11834438" y="1781900"/>
                    <a:ext cx="40900" cy="29225"/>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1"/>
                  <p:cNvSpPr/>
                  <p:nvPr/>
                </p:nvSpPr>
                <p:spPr>
                  <a:xfrm>
                    <a:off x="11950138" y="1872850"/>
                    <a:ext cx="274875" cy="521525"/>
                  </a:xfrm>
                  <a:custGeom>
                    <a:rect b="b" l="l" r="r" t="t"/>
                    <a:pathLst>
                      <a:path extrusionOk="0" h="20861" w="10995">
                        <a:moveTo>
                          <a:pt x="4487" y="1"/>
                        </a:moveTo>
                        <a:lnTo>
                          <a:pt x="1" y="1550"/>
                        </a:lnTo>
                        <a:lnTo>
                          <a:pt x="6508" y="20860"/>
                        </a:lnTo>
                        <a:lnTo>
                          <a:pt x="10994" y="19311"/>
                        </a:lnTo>
                        <a:lnTo>
                          <a:pt x="44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1"/>
                  <p:cNvSpPr/>
                  <p:nvPr/>
                </p:nvSpPr>
                <p:spPr>
                  <a:xfrm>
                    <a:off x="12046813" y="2048550"/>
                    <a:ext cx="93000" cy="203900"/>
                  </a:xfrm>
                  <a:custGeom>
                    <a:rect b="b" l="l" r="r" t="t"/>
                    <a:pathLst>
                      <a:path extrusionOk="0" h="8156" w="3720">
                        <a:moveTo>
                          <a:pt x="3000" y="0"/>
                        </a:moveTo>
                        <a:lnTo>
                          <a:pt x="1" y="6036"/>
                        </a:lnTo>
                        <a:lnTo>
                          <a:pt x="720" y="8156"/>
                        </a:lnTo>
                        <a:lnTo>
                          <a:pt x="3719" y="2058"/>
                        </a:lnTo>
                        <a:lnTo>
                          <a:pt x="30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1"/>
                  <p:cNvSpPr/>
                  <p:nvPr/>
                </p:nvSpPr>
                <p:spPr>
                  <a:xfrm>
                    <a:off x="12000338" y="1911575"/>
                    <a:ext cx="92975" cy="205150"/>
                  </a:xfrm>
                  <a:custGeom>
                    <a:rect b="b" l="l" r="r" t="t"/>
                    <a:pathLst>
                      <a:path extrusionOk="0" h="8206" w="3719">
                        <a:moveTo>
                          <a:pt x="3050" y="1"/>
                        </a:moveTo>
                        <a:lnTo>
                          <a:pt x="1" y="6099"/>
                        </a:lnTo>
                        <a:lnTo>
                          <a:pt x="720" y="8206"/>
                        </a:lnTo>
                        <a:lnTo>
                          <a:pt x="3719" y="2120"/>
                        </a:lnTo>
                        <a:lnTo>
                          <a:pt x="30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1"/>
                  <p:cNvSpPr/>
                  <p:nvPr/>
                </p:nvSpPr>
                <p:spPr>
                  <a:xfrm>
                    <a:off x="12092063" y="2183950"/>
                    <a:ext cx="92975" cy="203900"/>
                  </a:xfrm>
                  <a:custGeom>
                    <a:rect b="b" l="l" r="r" t="t"/>
                    <a:pathLst>
                      <a:path extrusionOk="0" h="8156" w="3719">
                        <a:moveTo>
                          <a:pt x="3049" y="0"/>
                        </a:moveTo>
                        <a:lnTo>
                          <a:pt x="0" y="6049"/>
                        </a:lnTo>
                        <a:lnTo>
                          <a:pt x="719" y="8156"/>
                        </a:lnTo>
                        <a:lnTo>
                          <a:pt x="3719" y="2120"/>
                        </a:lnTo>
                        <a:lnTo>
                          <a:pt x="30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 name="Google Shape;660;p21"/>
                <p:cNvGrpSpPr/>
                <p:nvPr/>
              </p:nvGrpSpPr>
              <p:grpSpPr>
                <a:xfrm>
                  <a:off x="-99026" y="3140178"/>
                  <a:ext cx="1127353" cy="2256042"/>
                  <a:chOff x="13510888" y="1411650"/>
                  <a:chExt cx="491050" cy="982725"/>
                </a:xfrm>
              </p:grpSpPr>
              <p:sp>
                <p:nvSpPr>
                  <p:cNvPr id="661" name="Google Shape;661;p21"/>
                  <p:cNvSpPr/>
                  <p:nvPr/>
                </p:nvSpPr>
                <p:spPr>
                  <a:xfrm>
                    <a:off x="13643588" y="1411650"/>
                    <a:ext cx="297500" cy="516700"/>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1"/>
                  <p:cNvSpPr/>
                  <p:nvPr/>
                </p:nvSpPr>
                <p:spPr>
                  <a:xfrm>
                    <a:off x="13660563" y="1560875"/>
                    <a:ext cx="19125" cy="49725"/>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1"/>
                  <p:cNvSpPr/>
                  <p:nvPr/>
                </p:nvSpPr>
                <p:spPr>
                  <a:xfrm>
                    <a:off x="13776763" y="1439300"/>
                    <a:ext cx="31275" cy="56475"/>
                  </a:xfrm>
                  <a:custGeom>
                    <a:rect b="b" l="l" r="r" t="t"/>
                    <a:pathLst>
                      <a:path extrusionOk="0" h="2259" w="1251">
                        <a:moveTo>
                          <a:pt x="896" y="1"/>
                        </a:moveTo>
                        <a:cubicBezTo>
                          <a:pt x="838" y="1"/>
                          <a:pt x="780" y="26"/>
                          <a:pt x="731" y="90"/>
                        </a:cubicBezTo>
                        <a:cubicBezTo>
                          <a:pt x="211" y="610"/>
                          <a:pt x="0" y="1379"/>
                          <a:pt x="211" y="2110"/>
                        </a:cubicBezTo>
                        <a:cubicBezTo>
                          <a:pt x="230" y="2214"/>
                          <a:pt x="309" y="2258"/>
                          <a:pt x="392" y="2258"/>
                        </a:cubicBezTo>
                        <a:cubicBezTo>
                          <a:pt x="519" y="2258"/>
                          <a:pt x="657" y="2155"/>
                          <a:pt x="620" y="1999"/>
                        </a:cubicBezTo>
                        <a:cubicBezTo>
                          <a:pt x="471" y="1441"/>
                          <a:pt x="682" y="871"/>
                          <a:pt x="1091" y="400"/>
                        </a:cubicBezTo>
                        <a:cubicBezTo>
                          <a:pt x="1250" y="250"/>
                          <a:pt x="1076" y="1"/>
                          <a:pt x="8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1"/>
                  <p:cNvSpPr/>
                  <p:nvPr/>
                </p:nvSpPr>
                <p:spPr>
                  <a:xfrm>
                    <a:off x="13923463" y="1519825"/>
                    <a:ext cx="33475" cy="22200"/>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1"/>
                  <p:cNvSpPr/>
                  <p:nvPr/>
                </p:nvSpPr>
                <p:spPr>
                  <a:xfrm>
                    <a:off x="13965763" y="1809775"/>
                    <a:ext cx="36175" cy="28375"/>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1"/>
                  <p:cNvSpPr/>
                  <p:nvPr/>
                </p:nvSpPr>
                <p:spPr>
                  <a:xfrm>
                    <a:off x="13693088" y="1621475"/>
                    <a:ext cx="141525" cy="305200"/>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1"/>
                  <p:cNvSpPr/>
                  <p:nvPr/>
                </p:nvSpPr>
                <p:spPr>
                  <a:xfrm>
                    <a:off x="13670313" y="1688025"/>
                    <a:ext cx="20775" cy="39375"/>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1"/>
                  <p:cNvSpPr/>
                  <p:nvPr/>
                </p:nvSpPr>
                <p:spPr>
                  <a:xfrm>
                    <a:off x="13738013" y="1624050"/>
                    <a:ext cx="11800" cy="25425"/>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1"/>
                  <p:cNvSpPr/>
                  <p:nvPr/>
                </p:nvSpPr>
                <p:spPr>
                  <a:xfrm>
                    <a:off x="13823838" y="1524975"/>
                    <a:ext cx="17700" cy="38950"/>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1"/>
                  <p:cNvSpPr/>
                  <p:nvPr/>
                </p:nvSpPr>
                <p:spPr>
                  <a:xfrm>
                    <a:off x="13845638" y="1661225"/>
                    <a:ext cx="23675" cy="37350"/>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1"/>
                  <p:cNvSpPr/>
                  <p:nvPr/>
                </p:nvSpPr>
                <p:spPr>
                  <a:xfrm>
                    <a:off x="13849263" y="1771375"/>
                    <a:ext cx="26425" cy="24975"/>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1"/>
                  <p:cNvSpPr/>
                  <p:nvPr/>
                </p:nvSpPr>
                <p:spPr>
                  <a:xfrm>
                    <a:off x="13510888" y="1872850"/>
                    <a:ext cx="276425" cy="521525"/>
                  </a:xfrm>
                  <a:custGeom>
                    <a:rect b="b" l="l" r="r" t="t"/>
                    <a:pathLst>
                      <a:path extrusionOk="0" h="20861" w="11057">
                        <a:moveTo>
                          <a:pt x="6508" y="1"/>
                        </a:moveTo>
                        <a:lnTo>
                          <a:pt x="1" y="19311"/>
                        </a:lnTo>
                        <a:lnTo>
                          <a:pt x="4549" y="20860"/>
                        </a:lnTo>
                        <a:lnTo>
                          <a:pt x="11056" y="1550"/>
                        </a:lnTo>
                        <a:lnTo>
                          <a:pt x="65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1"/>
                  <p:cNvSpPr/>
                  <p:nvPr/>
                </p:nvSpPr>
                <p:spPr>
                  <a:xfrm>
                    <a:off x="13597338" y="2048550"/>
                    <a:ext cx="92975" cy="203900"/>
                  </a:xfrm>
                  <a:custGeom>
                    <a:rect b="b" l="l" r="r" t="t"/>
                    <a:pathLst>
                      <a:path extrusionOk="0" h="8156" w="3719">
                        <a:moveTo>
                          <a:pt x="732" y="0"/>
                        </a:moveTo>
                        <a:lnTo>
                          <a:pt x="1" y="2058"/>
                        </a:lnTo>
                        <a:lnTo>
                          <a:pt x="3000" y="8156"/>
                        </a:lnTo>
                        <a:lnTo>
                          <a:pt x="3719" y="6036"/>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1"/>
                  <p:cNvSpPr/>
                  <p:nvPr/>
                </p:nvSpPr>
                <p:spPr>
                  <a:xfrm>
                    <a:off x="13642588" y="1911575"/>
                    <a:ext cx="92975" cy="205150"/>
                  </a:xfrm>
                  <a:custGeom>
                    <a:rect b="b" l="l" r="r" t="t"/>
                    <a:pathLst>
                      <a:path extrusionOk="0" h="8206" w="3719">
                        <a:moveTo>
                          <a:pt x="719" y="1"/>
                        </a:moveTo>
                        <a:lnTo>
                          <a:pt x="0" y="2120"/>
                        </a:lnTo>
                        <a:lnTo>
                          <a:pt x="3049" y="8206"/>
                        </a:lnTo>
                        <a:lnTo>
                          <a:pt x="3719" y="6099"/>
                        </a:lnTo>
                        <a:lnTo>
                          <a:pt x="7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1"/>
                  <p:cNvSpPr/>
                  <p:nvPr/>
                </p:nvSpPr>
                <p:spPr>
                  <a:xfrm>
                    <a:off x="13550863" y="2183950"/>
                    <a:ext cx="92975" cy="203900"/>
                  </a:xfrm>
                  <a:custGeom>
                    <a:rect b="b" l="l" r="r" t="t"/>
                    <a:pathLst>
                      <a:path extrusionOk="0" h="8156" w="3719">
                        <a:moveTo>
                          <a:pt x="732" y="0"/>
                        </a:moveTo>
                        <a:lnTo>
                          <a:pt x="1" y="2120"/>
                        </a:lnTo>
                        <a:lnTo>
                          <a:pt x="3050" y="8156"/>
                        </a:lnTo>
                        <a:lnTo>
                          <a:pt x="3719" y="6049"/>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6" name="Google Shape;676;p21"/>
              <p:cNvGrpSpPr/>
              <p:nvPr/>
            </p:nvGrpSpPr>
            <p:grpSpPr>
              <a:xfrm>
                <a:off x="278610" y="210023"/>
                <a:ext cx="8506079" cy="4654068"/>
                <a:chOff x="278610" y="210023"/>
                <a:chExt cx="8506079" cy="4654068"/>
              </a:xfrm>
            </p:grpSpPr>
            <p:sp>
              <p:nvSpPr>
                <p:cNvPr id="677" name="Google Shape;677;p21"/>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1"/>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 name="Google Shape;679;p21"/>
                <p:cNvGrpSpPr/>
                <p:nvPr/>
              </p:nvGrpSpPr>
              <p:grpSpPr>
                <a:xfrm>
                  <a:off x="408465" y="210023"/>
                  <a:ext cx="8376224" cy="4654068"/>
                  <a:chOff x="408465" y="210023"/>
                  <a:chExt cx="8376224" cy="4654068"/>
                </a:xfrm>
              </p:grpSpPr>
              <p:grpSp>
                <p:nvGrpSpPr>
                  <p:cNvPr id="680" name="Google Shape;680;p21"/>
                  <p:cNvGrpSpPr/>
                  <p:nvPr/>
                </p:nvGrpSpPr>
                <p:grpSpPr>
                  <a:xfrm>
                    <a:off x="408465" y="210023"/>
                    <a:ext cx="8376224" cy="4654068"/>
                    <a:chOff x="408465" y="210023"/>
                    <a:chExt cx="8376224" cy="4654068"/>
                  </a:xfrm>
                </p:grpSpPr>
                <p:grpSp>
                  <p:nvGrpSpPr>
                    <p:cNvPr id="681" name="Google Shape;681;p21"/>
                    <p:cNvGrpSpPr/>
                    <p:nvPr/>
                  </p:nvGrpSpPr>
                  <p:grpSpPr>
                    <a:xfrm>
                      <a:off x="408465" y="210023"/>
                      <a:ext cx="3176151" cy="4654068"/>
                      <a:chOff x="408465" y="210023"/>
                      <a:chExt cx="3176151" cy="4654068"/>
                    </a:xfrm>
                  </p:grpSpPr>
                  <p:sp>
                    <p:nvSpPr>
                      <p:cNvPr id="682" name="Google Shape;682;p21"/>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1"/>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1"/>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1"/>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1"/>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1"/>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1"/>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1"/>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1"/>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1"/>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 name="Google Shape;692;p21"/>
                    <p:cNvGrpSpPr/>
                    <p:nvPr/>
                  </p:nvGrpSpPr>
                  <p:grpSpPr>
                    <a:xfrm flipH="1">
                      <a:off x="5642775" y="210023"/>
                      <a:ext cx="3141914" cy="4508920"/>
                      <a:chOff x="442701" y="210023"/>
                      <a:chExt cx="3141914" cy="4508920"/>
                    </a:xfrm>
                  </p:grpSpPr>
                  <p:sp>
                    <p:nvSpPr>
                      <p:cNvPr id="693" name="Google Shape;693;p21"/>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1"/>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1"/>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1"/>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1"/>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1"/>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1"/>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1"/>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1"/>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02" name="Google Shape;702;p21"/>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1"/>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 name="Google Shape;704;p21"/>
              <p:cNvGrpSpPr/>
              <p:nvPr/>
            </p:nvGrpSpPr>
            <p:grpSpPr>
              <a:xfrm>
                <a:off x="-568828" y="-632537"/>
                <a:ext cx="10095078" cy="2505456"/>
                <a:chOff x="-568828" y="-632537"/>
                <a:chExt cx="10095078" cy="2505456"/>
              </a:xfrm>
            </p:grpSpPr>
            <p:grpSp>
              <p:nvGrpSpPr>
                <p:cNvPr id="705" name="Google Shape;705;p21"/>
                <p:cNvGrpSpPr/>
                <p:nvPr/>
              </p:nvGrpSpPr>
              <p:grpSpPr>
                <a:xfrm>
                  <a:off x="6805697" y="-472150"/>
                  <a:ext cx="2720553" cy="2345068"/>
                  <a:chOff x="6805697" y="-472150"/>
                  <a:chExt cx="2720553" cy="2345068"/>
                </a:xfrm>
              </p:grpSpPr>
              <p:sp>
                <p:nvSpPr>
                  <p:cNvPr id="706" name="Google Shape;706;p21"/>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1"/>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1"/>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1"/>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1"/>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1"/>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1"/>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1"/>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1"/>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 name="Google Shape;715;p21"/>
                <p:cNvGrpSpPr/>
                <p:nvPr/>
              </p:nvGrpSpPr>
              <p:grpSpPr>
                <a:xfrm flipH="1">
                  <a:off x="-568828" y="-632537"/>
                  <a:ext cx="2720553" cy="2345068"/>
                  <a:chOff x="6805697" y="-472150"/>
                  <a:chExt cx="2720553" cy="2345068"/>
                </a:xfrm>
              </p:grpSpPr>
              <p:sp>
                <p:nvSpPr>
                  <p:cNvPr id="716" name="Google Shape;716;p21"/>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1"/>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1"/>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1"/>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1"/>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1"/>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1"/>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1"/>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1"/>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5" name="Google Shape;725;p21"/>
              <p:cNvGrpSpPr/>
              <p:nvPr/>
            </p:nvGrpSpPr>
            <p:grpSpPr>
              <a:xfrm>
                <a:off x="1376155" y="2858571"/>
                <a:ext cx="6391682" cy="4380038"/>
                <a:chOff x="1376155" y="2858571"/>
                <a:chExt cx="6391682" cy="4380038"/>
              </a:xfrm>
            </p:grpSpPr>
            <p:grpSp>
              <p:nvGrpSpPr>
                <p:cNvPr id="726" name="Google Shape;726;p21"/>
                <p:cNvGrpSpPr/>
                <p:nvPr/>
              </p:nvGrpSpPr>
              <p:grpSpPr>
                <a:xfrm rot="1155720">
                  <a:off x="2846655" y="3540057"/>
                  <a:ext cx="1221258" cy="3148205"/>
                  <a:chOff x="11051563" y="1658200"/>
                  <a:chExt cx="659700" cy="1700600"/>
                </a:xfrm>
              </p:grpSpPr>
              <p:sp>
                <p:nvSpPr>
                  <p:cNvPr id="727" name="Google Shape;727;p21"/>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1"/>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1"/>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1"/>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1"/>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 name="Google Shape;732;p21"/>
                <p:cNvGrpSpPr/>
                <p:nvPr/>
              </p:nvGrpSpPr>
              <p:grpSpPr>
                <a:xfrm rot="497453">
                  <a:off x="1955908" y="2982560"/>
                  <a:ext cx="2019187" cy="4132059"/>
                  <a:chOff x="10345088" y="798525"/>
                  <a:chExt cx="1217750" cy="2492000"/>
                </a:xfrm>
              </p:grpSpPr>
              <p:sp>
                <p:nvSpPr>
                  <p:cNvPr id="733" name="Google Shape;733;p21"/>
                  <p:cNvSpPr/>
                  <p:nvPr/>
                </p:nvSpPr>
                <p:spPr>
                  <a:xfrm>
                    <a:off x="10822888" y="1960650"/>
                    <a:ext cx="739950" cy="1329875"/>
                  </a:xfrm>
                  <a:custGeom>
                    <a:rect b="b" l="l" r="r" t="t"/>
                    <a:pathLst>
                      <a:path extrusionOk="0" h="53195" w="29598">
                        <a:moveTo>
                          <a:pt x="634" y="0"/>
                        </a:moveTo>
                        <a:cubicBezTo>
                          <a:pt x="531" y="0"/>
                          <a:pt x="434" y="63"/>
                          <a:pt x="409" y="207"/>
                        </a:cubicBezTo>
                        <a:cubicBezTo>
                          <a:pt x="0" y="2946"/>
                          <a:pt x="50" y="5685"/>
                          <a:pt x="880" y="8362"/>
                        </a:cubicBezTo>
                        <a:cubicBezTo>
                          <a:pt x="1860" y="11461"/>
                          <a:pt x="4128" y="13940"/>
                          <a:pt x="5218" y="16989"/>
                        </a:cubicBezTo>
                        <a:cubicBezTo>
                          <a:pt x="7226" y="22727"/>
                          <a:pt x="6098" y="29024"/>
                          <a:pt x="8218" y="34750"/>
                        </a:cubicBezTo>
                        <a:cubicBezTo>
                          <a:pt x="9866" y="39397"/>
                          <a:pt x="12804" y="43537"/>
                          <a:pt x="16472" y="46784"/>
                        </a:cubicBezTo>
                        <a:cubicBezTo>
                          <a:pt x="19782" y="49734"/>
                          <a:pt x="24479" y="52783"/>
                          <a:pt x="29028" y="53192"/>
                        </a:cubicBezTo>
                        <a:cubicBezTo>
                          <a:pt x="29046" y="53194"/>
                          <a:pt x="29063" y="53195"/>
                          <a:pt x="29079" y="53195"/>
                        </a:cubicBezTo>
                        <a:cubicBezTo>
                          <a:pt x="29598" y="53195"/>
                          <a:pt x="29585" y="52467"/>
                          <a:pt x="29177" y="52263"/>
                        </a:cubicBezTo>
                        <a:cubicBezTo>
                          <a:pt x="26859" y="51383"/>
                          <a:pt x="24529" y="50763"/>
                          <a:pt x="22310" y="49573"/>
                        </a:cubicBezTo>
                        <a:cubicBezTo>
                          <a:pt x="20141" y="48383"/>
                          <a:pt x="18183" y="46896"/>
                          <a:pt x="16373" y="45186"/>
                        </a:cubicBezTo>
                        <a:cubicBezTo>
                          <a:pt x="12866" y="41876"/>
                          <a:pt x="10226" y="37650"/>
                          <a:pt x="8776" y="33052"/>
                        </a:cubicBezTo>
                        <a:cubicBezTo>
                          <a:pt x="7177" y="27995"/>
                          <a:pt x="7846" y="22517"/>
                          <a:pt x="6247" y="17460"/>
                        </a:cubicBezTo>
                        <a:cubicBezTo>
                          <a:pt x="5479" y="14981"/>
                          <a:pt x="3880" y="13010"/>
                          <a:pt x="2690" y="10792"/>
                        </a:cubicBezTo>
                        <a:cubicBezTo>
                          <a:pt x="930" y="7594"/>
                          <a:pt x="310" y="3925"/>
                          <a:pt x="930" y="356"/>
                        </a:cubicBezTo>
                        <a:cubicBezTo>
                          <a:pt x="960" y="140"/>
                          <a:pt x="789" y="0"/>
                          <a:pt x="634"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1"/>
                  <p:cNvSpPr/>
                  <p:nvPr/>
                </p:nvSpPr>
                <p:spPr>
                  <a:xfrm>
                    <a:off x="10345088" y="798525"/>
                    <a:ext cx="799450" cy="1234850"/>
                  </a:xfrm>
                  <a:custGeom>
                    <a:rect b="b" l="l" r="r" t="t"/>
                    <a:pathLst>
                      <a:path extrusionOk="0" h="49394" w="31978">
                        <a:moveTo>
                          <a:pt x="16572" y="1"/>
                        </a:moveTo>
                        <a:cubicBezTo>
                          <a:pt x="12415" y="1"/>
                          <a:pt x="8198" y="1917"/>
                          <a:pt x="5429" y="5122"/>
                        </a:cubicBezTo>
                        <a:cubicBezTo>
                          <a:pt x="162" y="11158"/>
                          <a:pt x="0" y="19883"/>
                          <a:pt x="2901" y="27010"/>
                        </a:cubicBezTo>
                        <a:cubicBezTo>
                          <a:pt x="4648" y="31348"/>
                          <a:pt x="7387" y="35277"/>
                          <a:pt x="10536" y="38735"/>
                        </a:cubicBezTo>
                        <a:cubicBezTo>
                          <a:pt x="12296" y="40644"/>
                          <a:pt x="14105" y="42565"/>
                          <a:pt x="16063" y="44263"/>
                        </a:cubicBezTo>
                        <a:cubicBezTo>
                          <a:pt x="16683" y="44783"/>
                          <a:pt x="17414" y="45663"/>
                          <a:pt x="18183" y="45862"/>
                        </a:cubicBezTo>
                        <a:cubicBezTo>
                          <a:pt x="18183" y="46221"/>
                          <a:pt x="18084" y="46642"/>
                          <a:pt x="18034" y="47002"/>
                        </a:cubicBezTo>
                        <a:cubicBezTo>
                          <a:pt x="17923" y="47522"/>
                          <a:pt x="17774" y="47981"/>
                          <a:pt x="17563" y="48501"/>
                        </a:cubicBezTo>
                        <a:cubicBezTo>
                          <a:pt x="17464" y="48762"/>
                          <a:pt x="17563" y="49072"/>
                          <a:pt x="17823" y="49121"/>
                        </a:cubicBezTo>
                        <a:cubicBezTo>
                          <a:pt x="18469" y="49288"/>
                          <a:pt x="19124" y="49393"/>
                          <a:pt x="19809" y="49393"/>
                        </a:cubicBezTo>
                        <a:cubicBezTo>
                          <a:pt x="19939" y="49393"/>
                          <a:pt x="20070" y="49389"/>
                          <a:pt x="20203" y="49381"/>
                        </a:cubicBezTo>
                        <a:cubicBezTo>
                          <a:pt x="20662" y="49381"/>
                          <a:pt x="21232" y="49320"/>
                          <a:pt x="21492" y="48811"/>
                        </a:cubicBezTo>
                        <a:cubicBezTo>
                          <a:pt x="21802" y="48241"/>
                          <a:pt x="21381" y="47621"/>
                          <a:pt x="21182" y="47101"/>
                        </a:cubicBezTo>
                        <a:cubicBezTo>
                          <a:pt x="20972" y="46742"/>
                          <a:pt x="20823" y="46283"/>
                          <a:pt x="20563" y="45862"/>
                        </a:cubicBezTo>
                        <a:cubicBezTo>
                          <a:pt x="25619" y="39565"/>
                          <a:pt x="29809" y="32439"/>
                          <a:pt x="30937" y="24333"/>
                        </a:cubicBezTo>
                        <a:cubicBezTo>
                          <a:pt x="31978" y="16946"/>
                          <a:pt x="30428" y="7910"/>
                          <a:pt x="24479" y="2841"/>
                        </a:cubicBezTo>
                        <a:cubicBezTo>
                          <a:pt x="22185" y="882"/>
                          <a:pt x="19392" y="1"/>
                          <a:pt x="16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1"/>
                  <p:cNvSpPr/>
                  <p:nvPr/>
                </p:nvSpPr>
                <p:spPr>
                  <a:xfrm>
                    <a:off x="10371113" y="854050"/>
                    <a:ext cx="704950" cy="1180275"/>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1"/>
                  <p:cNvSpPr/>
                  <p:nvPr/>
                </p:nvSpPr>
                <p:spPr>
                  <a:xfrm>
                    <a:off x="10818663" y="875325"/>
                    <a:ext cx="214650" cy="370725"/>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1"/>
                  <p:cNvSpPr/>
                  <p:nvPr/>
                </p:nvSpPr>
                <p:spPr>
                  <a:xfrm>
                    <a:off x="11017788" y="1342775"/>
                    <a:ext cx="16750" cy="49450"/>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 name="Google Shape;738;p21"/>
                <p:cNvGrpSpPr/>
                <p:nvPr/>
              </p:nvGrpSpPr>
              <p:grpSpPr>
                <a:xfrm>
                  <a:off x="1376155" y="3785064"/>
                  <a:ext cx="1966009" cy="2527027"/>
                  <a:chOff x="10086963" y="1977950"/>
                  <a:chExt cx="1185700" cy="1524050"/>
                </a:xfrm>
              </p:grpSpPr>
              <p:sp>
                <p:nvSpPr>
                  <p:cNvPr id="739" name="Google Shape;739;p21"/>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1"/>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1"/>
                  <p:cNvSpPr/>
                  <p:nvPr/>
                </p:nvSpPr>
                <p:spPr>
                  <a:xfrm>
                    <a:off x="10358488" y="2031625"/>
                    <a:ext cx="257700" cy="186550"/>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1"/>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 name="Google Shape;743;p21"/>
                <p:cNvGrpSpPr/>
                <p:nvPr/>
              </p:nvGrpSpPr>
              <p:grpSpPr>
                <a:xfrm>
                  <a:off x="5474139" y="3785072"/>
                  <a:ext cx="995095" cy="2842619"/>
                  <a:chOff x="14107363" y="1638325"/>
                  <a:chExt cx="544750" cy="1556150"/>
                </a:xfrm>
              </p:grpSpPr>
              <p:sp>
                <p:nvSpPr>
                  <p:cNvPr id="744" name="Google Shape;744;p21"/>
                  <p:cNvSpPr/>
                  <p:nvPr/>
                </p:nvSpPr>
                <p:spPr>
                  <a:xfrm>
                    <a:off x="14206838" y="2363675"/>
                    <a:ext cx="76250" cy="830800"/>
                  </a:xfrm>
                  <a:custGeom>
                    <a:rect b="b" l="l" r="r" t="t"/>
                    <a:pathLst>
                      <a:path extrusionOk="0" h="33232" w="3050">
                        <a:moveTo>
                          <a:pt x="2911" y="0"/>
                        </a:moveTo>
                        <a:cubicBezTo>
                          <a:pt x="2860" y="0"/>
                          <a:pt x="2810" y="31"/>
                          <a:pt x="2789" y="99"/>
                        </a:cubicBezTo>
                        <a:cubicBezTo>
                          <a:pt x="1029" y="5156"/>
                          <a:pt x="0" y="10572"/>
                          <a:pt x="261" y="15951"/>
                        </a:cubicBezTo>
                        <a:cubicBezTo>
                          <a:pt x="521" y="21628"/>
                          <a:pt x="1810" y="27106"/>
                          <a:pt x="99" y="32684"/>
                        </a:cubicBezTo>
                        <a:cubicBezTo>
                          <a:pt x="5" y="33008"/>
                          <a:pt x="263" y="33231"/>
                          <a:pt x="517" y="33231"/>
                        </a:cubicBezTo>
                        <a:cubicBezTo>
                          <a:pt x="661" y="33231"/>
                          <a:pt x="804" y="33160"/>
                          <a:pt x="880" y="32994"/>
                        </a:cubicBezTo>
                        <a:cubicBezTo>
                          <a:pt x="2938" y="28296"/>
                          <a:pt x="2008" y="22967"/>
                          <a:pt x="1500" y="18009"/>
                        </a:cubicBezTo>
                        <a:cubicBezTo>
                          <a:pt x="831" y="11874"/>
                          <a:pt x="2120" y="6234"/>
                          <a:pt x="3049" y="149"/>
                        </a:cubicBezTo>
                        <a:cubicBezTo>
                          <a:pt x="3049" y="56"/>
                          <a:pt x="2980" y="0"/>
                          <a:pt x="291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1"/>
                  <p:cNvSpPr/>
                  <p:nvPr/>
                </p:nvSpPr>
                <p:spPr>
                  <a:xfrm>
                    <a:off x="14107363" y="1638325"/>
                    <a:ext cx="544750" cy="773075"/>
                  </a:xfrm>
                  <a:custGeom>
                    <a:rect b="b" l="l" r="r" t="t"/>
                    <a:pathLst>
                      <a:path extrusionOk="0" h="30923" w="21790">
                        <a:moveTo>
                          <a:pt x="11290" y="1"/>
                        </a:moveTo>
                        <a:cubicBezTo>
                          <a:pt x="9568" y="1"/>
                          <a:pt x="7844" y="414"/>
                          <a:pt x="6359" y="1226"/>
                        </a:cubicBezTo>
                        <a:cubicBezTo>
                          <a:pt x="1810" y="3705"/>
                          <a:pt x="1" y="8861"/>
                          <a:pt x="410" y="13769"/>
                        </a:cubicBezTo>
                        <a:cubicBezTo>
                          <a:pt x="670" y="16719"/>
                          <a:pt x="1600" y="19656"/>
                          <a:pt x="2951" y="22396"/>
                        </a:cubicBezTo>
                        <a:cubicBezTo>
                          <a:pt x="3669" y="23945"/>
                          <a:pt x="4438" y="25445"/>
                          <a:pt x="5367" y="26882"/>
                        </a:cubicBezTo>
                        <a:cubicBezTo>
                          <a:pt x="5628" y="27353"/>
                          <a:pt x="5938" y="27973"/>
                          <a:pt x="6409" y="28283"/>
                        </a:cubicBezTo>
                        <a:cubicBezTo>
                          <a:pt x="6297" y="28543"/>
                          <a:pt x="6148" y="28741"/>
                          <a:pt x="6049" y="28903"/>
                        </a:cubicBezTo>
                        <a:cubicBezTo>
                          <a:pt x="5888" y="29212"/>
                          <a:pt x="5677" y="29473"/>
                          <a:pt x="5479" y="29733"/>
                        </a:cubicBezTo>
                        <a:cubicBezTo>
                          <a:pt x="5367" y="29832"/>
                          <a:pt x="5318" y="30043"/>
                          <a:pt x="5529" y="30192"/>
                        </a:cubicBezTo>
                        <a:cubicBezTo>
                          <a:pt x="5938" y="30452"/>
                          <a:pt x="6458" y="30663"/>
                          <a:pt x="6979" y="30811"/>
                        </a:cubicBezTo>
                        <a:cubicBezTo>
                          <a:pt x="7146" y="30865"/>
                          <a:pt x="7329" y="30922"/>
                          <a:pt x="7502" y="30922"/>
                        </a:cubicBezTo>
                        <a:cubicBezTo>
                          <a:pt x="7649" y="30922"/>
                          <a:pt x="7789" y="30881"/>
                          <a:pt x="7908" y="30762"/>
                        </a:cubicBezTo>
                        <a:cubicBezTo>
                          <a:pt x="8218" y="30501"/>
                          <a:pt x="8057" y="30043"/>
                          <a:pt x="8007" y="29671"/>
                        </a:cubicBezTo>
                        <a:cubicBezTo>
                          <a:pt x="8007" y="29423"/>
                          <a:pt x="7958" y="29051"/>
                          <a:pt x="7908" y="28803"/>
                        </a:cubicBezTo>
                        <a:cubicBezTo>
                          <a:pt x="12395" y="26114"/>
                          <a:pt x="16473" y="22705"/>
                          <a:pt x="18852" y="18107"/>
                        </a:cubicBezTo>
                        <a:cubicBezTo>
                          <a:pt x="20972" y="13930"/>
                          <a:pt x="21790" y="8192"/>
                          <a:pt x="19001" y="3854"/>
                        </a:cubicBezTo>
                        <a:cubicBezTo>
                          <a:pt x="17299" y="1261"/>
                          <a:pt x="14298" y="1"/>
                          <a:pt x="11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1"/>
                  <p:cNvSpPr/>
                  <p:nvPr/>
                </p:nvSpPr>
                <p:spPr>
                  <a:xfrm>
                    <a:off x="14116363" y="1644175"/>
                    <a:ext cx="317625" cy="766925"/>
                  </a:xfrm>
                  <a:custGeom>
                    <a:rect b="b" l="l" r="r" t="t"/>
                    <a:pathLst>
                      <a:path extrusionOk="0" h="30677" w="12705">
                        <a:moveTo>
                          <a:pt x="8577" y="1"/>
                        </a:moveTo>
                        <a:lnTo>
                          <a:pt x="8577" y="1"/>
                        </a:lnTo>
                        <a:cubicBezTo>
                          <a:pt x="7697" y="211"/>
                          <a:pt x="6867" y="521"/>
                          <a:pt x="6098" y="930"/>
                        </a:cubicBezTo>
                        <a:lnTo>
                          <a:pt x="5999" y="930"/>
                        </a:lnTo>
                        <a:lnTo>
                          <a:pt x="5999" y="992"/>
                        </a:lnTo>
                        <a:cubicBezTo>
                          <a:pt x="5379" y="1302"/>
                          <a:pt x="4760" y="1711"/>
                          <a:pt x="4239" y="2170"/>
                        </a:cubicBezTo>
                        <a:cubicBezTo>
                          <a:pt x="1289" y="4649"/>
                          <a:pt x="0" y="8429"/>
                          <a:pt x="0" y="12197"/>
                        </a:cubicBezTo>
                        <a:cubicBezTo>
                          <a:pt x="0" y="12606"/>
                          <a:pt x="0" y="13077"/>
                          <a:pt x="50" y="13535"/>
                        </a:cubicBezTo>
                        <a:cubicBezTo>
                          <a:pt x="310" y="16485"/>
                          <a:pt x="1240" y="19422"/>
                          <a:pt x="2591" y="22162"/>
                        </a:cubicBezTo>
                        <a:cubicBezTo>
                          <a:pt x="3309" y="23711"/>
                          <a:pt x="4078" y="25211"/>
                          <a:pt x="5007" y="26648"/>
                        </a:cubicBezTo>
                        <a:cubicBezTo>
                          <a:pt x="5268" y="27119"/>
                          <a:pt x="5578" y="27739"/>
                          <a:pt x="6049" y="28049"/>
                        </a:cubicBezTo>
                        <a:cubicBezTo>
                          <a:pt x="5937" y="28309"/>
                          <a:pt x="5788" y="28507"/>
                          <a:pt x="5689" y="28669"/>
                        </a:cubicBezTo>
                        <a:lnTo>
                          <a:pt x="5689" y="28718"/>
                        </a:lnTo>
                        <a:cubicBezTo>
                          <a:pt x="5578" y="28879"/>
                          <a:pt x="5478" y="29078"/>
                          <a:pt x="5317" y="29288"/>
                        </a:cubicBezTo>
                        <a:cubicBezTo>
                          <a:pt x="5218" y="29338"/>
                          <a:pt x="5169" y="29387"/>
                          <a:pt x="5119" y="29499"/>
                        </a:cubicBezTo>
                        <a:cubicBezTo>
                          <a:pt x="5007" y="29598"/>
                          <a:pt x="4958" y="29747"/>
                          <a:pt x="5119" y="29908"/>
                        </a:cubicBezTo>
                        <a:lnTo>
                          <a:pt x="5169" y="29958"/>
                        </a:lnTo>
                        <a:cubicBezTo>
                          <a:pt x="5578" y="30218"/>
                          <a:pt x="6098" y="30429"/>
                          <a:pt x="6619" y="30577"/>
                        </a:cubicBezTo>
                        <a:cubicBezTo>
                          <a:pt x="6767" y="30627"/>
                          <a:pt x="6929" y="30676"/>
                          <a:pt x="7077" y="30676"/>
                        </a:cubicBezTo>
                        <a:cubicBezTo>
                          <a:pt x="7238" y="30676"/>
                          <a:pt x="7387" y="30627"/>
                          <a:pt x="7548" y="30528"/>
                        </a:cubicBezTo>
                        <a:cubicBezTo>
                          <a:pt x="7697" y="30367"/>
                          <a:pt x="7747" y="30218"/>
                          <a:pt x="7747" y="30007"/>
                        </a:cubicBezTo>
                        <a:cubicBezTo>
                          <a:pt x="7747" y="29809"/>
                          <a:pt x="7697" y="29598"/>
                          <a:pt x="7647" y="29437"/>
                        </a:cubicBezTo>
                        <a:cubicBezTo>
                          <a:pt x="7647" y="29189"/>
                          <a:pt x="7598" y="28817"/>
                          <a:pt x="7548" y="28569"/>
                        </a:cubicBezTo>
                        <a:cubicBezTo>
                          <a:pt x="9345" y="27479"/>
                          <a:pt x="11105" y="26239"/>
                          <a:pt x="12704" y="24901"/>
                        </a:cubicBezTo>
                        <a:cubicBezTo>
                          <a:pt x="5689" y="18704"/>
                          <a:pt x="6247" y="8429"/>
                          <a:pt x="85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1"/>
                  <p:cNvSpPr/>
                  <p:nvPr/>
                </p:nvSpPr>
                <p:spPr>
                  <a:xfrm>
                    <a:off x="14464938" y="1697075"/>
                    <a:ext cx="129250" cy="255350"/>
                  </a:xfrm>
                  <a:custGeom>
                    <a:rect b="b" l="l" r="r" t="t"/>
                    <a:pathLst>
                      <a:path extrusionOk="0" h="10214" w="5170">
                        <a:moveTo>
                          <a:pt x="328" y="1"/>
                        </a:moveTo>
                        <a:cubicBezTo>
                          <a:pt x="132" y="1"/>
                          <a:pt x="0" y="295"/>
                          <a:pt x="211" y="426"/>
                        </a:cubicBezTo>
                        <a:cubicBezTo>
                          <a:pt x="2839" y="2793"/>
                          <a:pt x="3719" y="6412"/>
                          <a:pt x="3050" y="9771"/>
                        </a:cubicBezTo>
                        <a:cubicBezTo>
                          <a:pt x="2990" y="10045"/>
                          <a:pt x="3224" y="10213"/>
                          <a:pt x="3456" y="10213"/>
                        </a:cubicBezTo>
                        <a:cubicBezTo>
                          <a:pt x="3612" y="10213"/>
                          <a:pt x="3766" y="10138"/>
                          <a:pt x="3831" y="9969"/>
                        </a:cubicBezTo>
                        <a:cubicBezTo>
                          <a:pt x="5169" y="6251"/>
                          <a:pt x="3620" y="2285"/>
                          <a:pt x="472" y="54"/>
                        </a:cubicBezTo>
                        <a:cubicBezTo>
                          <a:pt x="423" y="16"/>
                          <a:pt x="374" y="1"/>
                          <a:pt x="328"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1"/>
                  <p:cNvSpPr/>
                  <p:nvPr/>
                </p:nvSpPr>
                <p:spPr>
                  <a:xfrm>
                    <a:off x="14511638" y="2023700"/>
                    <a:ext cx="25250" cy="34500"/>
                  </a:xfrm>
                  <a:custGeom>
                    <a:rect b="b" l="l" r="r" t="t"/>
                    <a:pathLst>
                      <a:path extrusionOk="0" h="1380" w="1010">
                        <a:moveTo>
                          <a:pt x="738" y="0"/>
                        </a:moveTo>
                        <a:cubicBezTo>
                          <a:pt x="655" y="0"/>
                          <a:pt x="568" y="36"/>
                          <a:pt x="512" y="114"/>
                        </a:cubicBezTo>
                        <a:cubicBezTo>
                          <a:pt x="351" y="374"/>
                          <a:pt x="203" y="622"/>
                          <a:pt x="103" y="932"/>
                        </a:cubicBezTo>
                        <a:cubicBezTo>
                          <a:pt x="0" y="1201"/>
                          <a:pt x="216" y="1379"/>
                          <a:pt x="427" y="1379"/>
                        </a:cubicBezTo>
                        <a:cubicBezTo>
                          <a:pt x="547" y="1379"/>
                          <a:pt x="665" y="1322"/>
                          <a:pt x="723" y="1192"/>
                        </a:cubicBezTo>
                        <a:cubicBezTo>
                          <a:pt x="872" y="883"/>
                          <a:pt x="921" y="573"/>
                          <a:pt x="971" y="263"/>
                        </a:cubicBezTo>
                        <a:cubicBezTo>
                          <a:pt x="1010" y="100"/>
                          <a:pt x="878" y="0"/>
                          <a:pt x="738"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 name="Google Shape;749;p21"/>
                <p:cNvGrpSpPr/>
                <p:nvPr/>
              </p:nvGrpSpPr>
              <p:grpSpPr>
                <a:xfrm rot="1155650">
                  <a:off x="5941734" y="3521851"/>
                  <a:ext cx="1306924" cy="3369095"/>
                  <a:chOff x="11051563" y="1658200"/>
                  <a:chExt cx="659700" cy="1700600"/>
                </a:xfrm>
              </p:grpSpPr>
              <p:sp>
                <p:nvSpPr>
                  <p:cNvPr id="750" name="Google Shape;750;p21"/>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1"/>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1"/>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1"/>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1"/>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 name="Google Shape;755;p21"/>
                <p:cNvGrpSpPr/>
                <p:nvPr/>
              </p:nvGrpSpPr>
              <p:grpSpPr>
                <a:xfrm>
                  <a:off x="3428486" y="2927125"/>
                  <a:ext cx="2476953" cy="4247862"/>
                  <a:chOff x="3811423" y="3208725"/>
                  <a:chExt cx="2476953" cy="4247862"/>
                </a:xfrm>
              </p:grpSpPr>
              <p:grpSp>
                <p:nvGrpSpPr>
                  <p:cNvPr id="756" name="Google Shape;756;p21"/>
                  <p:cNvGrpSpPr/>
                  <p:nvPr/>
                </p:nvGrpSpPr>
                <p:grpSpPr>
                  <a:xfrm>
                    <a:off x="3811423" y="3278092"/>
                    <a:ext cx="2476953" cy="4178495"/>
                    <a:chOff x="13876213" y="854475"/>
                    <a:chExt cx="1493850" cy="2520050"/>
                  </a:xfrm>
                </p:grpSpPr>
                <p:sp>
                  <p:nvSpPr>
                    <p:cNvPr id="757" name="Google Shape;757;p21"/>
                    <p:cNvSpPr/>
                    <p:nvPr/>
                  </p:nvSpPr>
                  <p:spPr>
                    <a:xfrm>
                      <a:off x="13876213" y="2178725"/>
                      <a:ext cx="887150" cy="1195800"/>
                    </a:xfrm>
                    <a:custGeom>
                      <a:rect b="b" l="l" r="r" t="t"/>
                      <a:pathLst>
                        <a:path extrusionOk="0" h="47832" w="35486">
                          <a:moveTo>
                            <a:pt x="35079" y="0"/>
                          </a:moveTo>
                          <a:cubicBezTo>
                            <a:pt x="34933" y="0"/>
                            <a:pt x="34783" y="92"/>
                            <a:pt x="34816" y="259"/>
                          </a:cubicBezTo>
                          <a:cubicBezTo>
                            <a:pt x="35064" y="3779"/>
                            <a:pt x="34035" y="7237"/>
                            <a:pt x="31916" y="10125"/>
                          </a:cubicBezTo>
                          <a:cubicBezTo>
                            <a:pt x="30478" y="12145"/>
                            <a:pt x="28619" y="13843"/>
                            <a:pt x="27578" y="16111"/>
                          </a:cubicBezTo>
                          <a:cubicBezTo>
                            <a:pt x="25409" y="20821"/>
                            <a:pt x="25520" y="26089"/>
                            <a:pt x="23351" y="30786"/>
                          </a:cubicBezTo>
                          <a:cubicBezTo>
                            <a:pt x="21381" y="35074"/>
                            <a:pt x="18233" y="38793"/>
                            <a:pt x="14304" y="41581"/>
                          </a:cubicBezTo>
                          <a:cubicBezTo>
                            <a:pt x="12345" y="43019"/>
                            <a:pt x="10127" y="44209"/>
                            <a:pt x="7797" y="45089"/>
                          </a:cubicBezTo>
                          <a:cubicBezTo>
                            <a:pt x="5429" y="46019"/>
                            <a:pt x="3000" y="46328"/>
                            <a:pt x="571" y="46948"/>
                          </a:cubicBezTo>
                          <a:cubicBezTo>
                            <a:pt x="112" y="47047"/>
                            <a:pt x="1" y="47828"/>
                            <a:pt x="571" y="47828"/>
                          </a:cubicBezTo>
                          <a:cubicBezTo>
                            <a:pt x="666" y="47830"/>
                            <a:pt x="761" y="47831"/>
                            <a:pt x="856" y="47831"/>
                          </a:cubicBezTo>
                          <a:cubicBezTo>
                            <a:pt x="5472" y="47831"/>
                            <a:pt x="10413" y="45499"/>
                            <a:pt x="14056" y="43131"/>
                          </a:cubicBezTo>
                          <a:cubicBezTo>
                            <a:pt x="18133" y="40392"/>
                            <a:pt x="21542" y="36723"/>
                            <a:pt x="23760" y="32484"/>
                          </a:cubicBezTo>
                          <a:cubicBezTo>
                            <a:pt x="26500" y="27216"/>
                            <a:pt x="25979" y="21019"/>
                            <a:pt x="28669" y="15752"/>
                          </a:cubicBezTo>
                          <a:cubicBezTo>
                            <a:pt x="30106" y="12963"/>
                            <a:pt x="32697" y="10844"/>
                            <a:pt x="34035" y="7956"/>
                          </a:cubicBezTo>
                          <a:cubicBezTo>
                            <a:pt x="35126" y="5527"/>
                            <a:pt x="35485" y="2899"/>
                            <a:pt x="35324" y="209"/>
                          </a:cubicBezTo>
                          <a:cubicBezTo>
                            <a:pt x="35324" y="67"/>
                            <a:pt x="35203" y="0"/>
                            <a:pt x="3507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1"/>
                    <p:cNvSpPr/>
                    <p:nvPr/>
                  </p:nvSpPr>
                  <p:spPr>
                    <a:xfrm>
                      <a:off x="14388713" y="854475"/>
                      <a:ext cx="981350" cy="1408825"/>
                    </a:xfrm>
                    <a:custGeom>
                      <a:rect b="b" l="l" r="r" t="t"/>
                      <a:pathLst>
                        <a:path extrusionOk="0" h="56353" w="39254">
                          <a:moveTo>
                            <a:pt x="20893" y="0"/>
                          </a:moveTo>
                          <a:cubicBezTo>
                            <a:pt x="17262" y="0"/>
                            <a:pt x="13598" y="1030"/>
                            <a:pt x="10598" y="2983"/>
                          </a:cubicBezTo>
                          <a:cubicBezTo>
                            <a:pt x="2641" y="8151"/>
                            <a:pt x="1" y="17757"/>
                            <a:pt x="1302" y="26482"/>
                          </a:cubicBezTo>
                          <a:cubicBezTo>
                            <a:pt x="2120" y="31799"/>
                            <a:pt x="4190" y="36918"/>
                            <a:pt x="6880" y="41665"/>
                          </a:cubicBezTo>
                          <a:cubicBezTo>
                            <a:pt x="8367" y="44293"/>
                            <a:pt x="10028" y="46933"/>
                            <a:pt x="11775" y="49362"/>
                          </a:cubicBezTo>
                          <a:cubicBezTo>
                            <a:pt x="12345" y="50130"/>
                            <a:pt x="12965" y="51271"/>
                            <a:pt x="13845" y="51791"/>
                          </a:cubicBezTo>
                          <a:cubicBezTo>
                            <a:pt x="13696" y="52200"/>
                            <a:pt x="13486" y="52609"/>
                            <a:pt x="13325" y="52969"/>
                          </a:cubicBezTo>
                          <a:cubicBezTo>
                            <a:pt x="13077" y="53489"/>
                            <a:pt x="12705" y="54010"/>
                            <a:pt x="12345" y="54468"/>
                          </a:cubicBezTo>
                          <a:cubicBezTo>
                            <a:pt x="12147" y="54729"/>
                            <a:pt x="12147" y="55088"/>
                            <a:pt x="12457" y="55249"/>
                          </a:cubicBezTo>
                          <a:cubicBezTo>
                            <a:pt x="13325" y="55708"/>
                            <a:pt x="14205" y="56018"/>
                            <a:pt x="15134" y="56228"/>
                          </a:cubicBezTo>
                          <a:cubicBezTo>
                            <a:pt x="15408" y="56294"/>
                            <a:pt x="15681" y="56352"/>
                            <a:pt x="15942" y="56352"/>
                          </a:cubicBezTo>
                          <a:cubicBezTo>
                            <a:pt x="16272" y="56352"/>
                            <a:pt x="16581" y="56259"/>
                            <a:pt x="16845" y="55968"/>
                          </a:cubicBezTo>
                          <a:cubicBezTo>
                            <a:pt x="17353" y="55448"/>
                            <a:pt x="17105" y="54630"/>
                            <a:pt x="16944" y="54010"/>
                          </a:cubicBezTo>
                          <a:cubicBezTo>
                            <a:pt x="16845" y="53539"/>
                            <a:pt x="16795" y="52919"/>
                            <a:pt x="16634" y="52411"/>
                          </a:cubicBezTo>
                          <a:cubicBezTo>
                            <a:pt x="24380" y="46933"/>
                            <a:pt x="31408" y="40215"/>
                            <a:pt x="35077" y="31589"/>
                          </a:cubicBezTo>
                          <a:cubicBezTo>
                            <a:pt x="38485" y="23743"/>
                            <a:pt x="39253" y="13258"/>
                            <a:pt x="33726" y="5933"/>
                          </a:cubicBezTo>
                          <a:cubicBezTo>
                            <a:pt x="30667" y="1890"/>
                            <a:pt x="25811" y="0"/>
                            <a:pt x="20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1"/>
                    <p:cNvSpPr/>
                    <p:nvPr/>
                  </p:nvSpPr>
                  <p:spPr>
                    <a:xfrm>
                      <a:off x="15064388" y="972200"/>
                      <a:ext cx="190725" cy="465825"/>
                    </a:xfrm>
                    <a:custGeom>
                      <a:rect b="b" l="l" r="r" t="t"/>
                      <a:pathLst>
                        <a:path extrusionOk="0" h="18633" w="7629">
                          <a:moveTo>
                            <a:pt x="491" y="1"/>
                          </a:moveTo>
                          <a:cubicBezTo>
                            <a:pt x="231" y="1"/>
                            <a:pt x="0" y="301"/>
                            <a:pt x="241" y="542"/>
                          </a:cubicBezTo>
                          <a:cubicBezTo>
                            <a:pt x="5571" y="5190"/>
                            <a:pt x="5410" y="11907"/>
                            <a:pt x="4889" y="18105"/>
                          </a:cubicBezTo>
                          <a:cubicBezTo>
                            <a:pt x="4861" y="18448"/>
                            <a:pt x="5170" y="18632"/>
                            <a:pt x="5475" y="18632"/>
                          </a:cubicBezTo>
                          <a:cubicBezTo>
                            <a:pt x="5720" y="18632"/>
                            <a:pt x="5963" y="18514"/>
                            <a:pt x="6029" y="18266"/>
                          </a:cubicBezTo>
                          <a:cubicBezTo>
                            <a:pt x="7628" y="11759"/>
                            <a:pt x="5620" y="4942"/>
                            <a:pt x="712" y="83"/>
                          </a:cubicBezTo>
                          <a:cubicBezTo>
                            <a:pt x="643" y="25"/>
                            <a:pt x="566" y="1"/>
                            <a:pt x="491"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1"/>
                    <p:cNvSpPr/>
                    <p:nvPr/>
                  </p:nvSpPr>
                  <p:spPr>
                    <a:xfrm>
                      <a:off x="15155613" y="1546175"/>
                      <a:ext cx="26800" cy="55375"/>
                    </a:xfrm>
                    <a:custGeom>
                      <a:rect b="b" l="l" r="r" t="t"/>
                      <a:pathLst>
                        <a:path extrusionOk="0" h="2215" w="1072">
                          <a:moveTo>
                            <a:pt x="691" y="0"/>
                          </a:moveTo>
                          <a:cubicBezTo>
                            <a:pt x="573" y="0"/>
                            <a:pt x="461" y="61"/>
                            <a:pt x="422" y="202"/>
                          </a:cubicBezTo>
                          <a:cubicBezTo>
                            <a:pt x="310" y="512"/>
                            <a:pt x="211" y="773"/>
                            <a:pt x="112" y="1082"/>
                          </a:cubicBezTo>
                          <a:cubicBezTo>
                            <a:pt x="1" y="1392"/>
                            <a:pt x="1" y="1653"/>
                            <a:pt x="1" y="1962"/>
                          </a:cubicBezTo>
                          <a:cubicBezTo>
                            <a:pt x="1" y="2117"/>
                            <a:pt x="148" y="2214"/>
                            <a:pt x="289" y="2214"/>
                          </a:cubicBezTo>
                          <a:cubicBezTo>
                            <a:pt x="387" y="2214"/>
                            <a:pt x="481" y="2168"/>
                            <a:pt x="521" y="2062"/>
                          </a:cubicBezTo>
                          <a:cubicBezTo>
                            <a:pt x="732" y="1814"/>
                            <a:pt x="781" y="1603"/>
                            <a:pt x="831" y="1293"/>
                          </a:cubicBezTo>
                          <a:cubicBezTo>
                            <a:pt x="930" y="983"/>
                            <a:pt x="992" y="673"/>
                            <a:pt x="1042" y="364"/>
                          </a:cubicBezTo>
                          <a:cubicBezTo>
                            <a:pt x="1072" y="145"/>
                            <a:pt x="874" y="0"/>
                            <a:pt x="69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 name="Google Shape;761;p21"/>
                  <p:cNvSpPr/>
                  <p:nvPr/>
                </p:nvSpPr>
                <p:spPr>
                  <a:xfrm rot="873331">
                    <a:off x="4609225" y="3349936"/>
                    <a:ext cx="1409238" cy="2236487"/>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65" name="Shape 76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3" name="Shape 73"/>
        <p:cNvGrpSpPr/>
        <p:nvPr/>
      </p:nvGrpSpPr>
      <p:grpSpPr>
        <a:xfrm>
          <a:off x="0" y="0"/>
          <a:ext cx="0" cy="0"/>
          <a:chOff x="0" y="0"/>
          <a:chExt cx="0" cy="0"/>
        </a:xfrm>
      </p:grpSpPr>
      <p:grpSp>
        <p:nvGrpSpPr>
          <p:cNvPr id="74" name="Google Shape;74;p4"/>
          <p:cNvGrpSpPr/>
          <p:nvPr/>
        </p:nvGrpSpPr>
        <p:grpSpPr>
          <a:xfrm>
            <a:off x="0" y="72923"/>
            <a:ext cx="9144004" cy="5070566"/>
            <a:chOff x="0" y="72923"/>
            <a:chExt cx="9144004" cy="5070566"/>
          </a:xfrm>
        </p:grpSpPr>
        <p:sp>
          <p:nvSpPr>
            <p:cNvPr id="75" name="Google Shape;75;p4"/>
            <p:cNvSpPr/>
            <p:nvPr/>
          </p:nvSpPr>
          <p:spPr>
            <a:xfrm flipH="1">
              <a:off x="6790175"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4"/>
            <p:cNvSpPr/>
            <p:nvPr/>
          </p:nvSpPr>
          <p:spPr>
            <a:xfrm>
              <a:off x="0"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4"/>
            <p:cNvSpPr/>
            <p:nvPr/>
          </p:nvSpPr>
          <p:spPr>
            <a:xfrm>
              <a:off x="278610" y="337803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4"/>
            <p:cNvSpPr/>
            <p:nvPr/>
          </p:nvSpPr>
          <p:spPr>
            <a:xfrm>
              <a:off x="150164" y="4424856"/>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4"/>
            <p:cNvSpPr/>
            <p:nvPr/>
          </p:nvSpPr>
          <p:spPr>
            <a:xfrm>
              <a:off x="179426" y="729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4"/>
            <p:cNvSpPr/>
            <p:nvPr/>
          </p:nvSpPr>
          <p:spPr>
            <a:xfrm>
              <a:off x="192077" y="1899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4"/>
            <p:cNvSpPr/>
            <p:nvPr/>
          </p:nvSpPr>
          <p:spPr>
            <a:xfrm>
              <a:off x="3535414" y="2962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4"/>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4"/>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4"/>
            <p:cNvSpPr/>
            <p:nvPr/>
          </p:nvSpPr>
          <p:spPr>
            <a:xfrm flipH="1">
              <a:off x="8711982" y="39735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4"/>
            <p:cNvSpPr/>
            <p:nvPr/>
          </p:nvSpPr>
          <p:spPr>
            <a:xfrm flipH="1">
              <a:off x="8518704" y="7191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4"/>
            <p:cNvSpPr/>
            <p:nvPr/>
          </p:nvSpPr>
          <p:spPr>
            <a:xfrm flipH="1">
              <a:off x="6922322" y="1089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4"/>
            <p:cNvSpPr/>
            <p:nvPr/>
          </p:nvSpPr>
          <p:spPr>
            <a:xfrm flipH="1">
              <a:off x="5978350" y="1938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4"/>
            <p:cNvSpPr/>
            <p:nvPr/>
          </p:nvSpPr>
          <p:spPr>
            <a:xfrm flipH="1">
              <a:off x="7611865" y="4805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4"/>
            <p:cNvSpPr/>
            <p:nvPr/>
          </p:nvSpPr>
          <p:spPr>
            <a:xfrm flipH="1">
              <a:off x="8016960"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4"/>
            <p:cNvSpPr/>
            <p:nvPr/>
          </p:nvSpPr>
          <p:spPr>
            <a:xfrm>
              <a:off x="1658516" y="19253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 name="Google Shape;91;p4"/>
          <p:cNvSpPr txBox="1"/>
          <p:nvPr>
            <p:ph idx="1" type="body"/>
          </p:nvPr>
        </p:nvSpPr>
        <p:spPr>
          <a:xfrm>
            <a:off x="626925" y="1076550"/>
            <a:ext cx="7704000" cy="3526800"/>
          </a:xfrm>
          <a:prstGeom prst="rect">
            <a:avLst/>
          </a:prstGeom>
        </p:spPr>
        <p:txBody>
          <a:bodyPr anchorCtr="0" anchor="ctr" bIns="91425" lIns="91425" spcFirstLastPara="1" rIns="91425" wrap="square" tIns="91425">
            <a:normAutofit/>
          </a:bodyPr>
          <a:lstStyle>
            <a:lvl1pPr indent="-304800" lvl="0" marL="457200">
              <a:lnSpc>
                <a:spcPct val="100000"/>
              </a:lnSpc>
              <a:spcBef>
                <a:spcPts val="0"/>
              </a:spcBef>
              <a:spcAft>
                <a:spcPts val="0"/>
              </a:spcAft>
              <a:buSzPts val="1200"/>
              <a:buAutoNum type="arabicPeriod"/>
              <a:defRPr sz="1200"/>
            </a:lvl1pPr>
            <a:lvl2pPr indent="-304800" lvl="1" marL="914400">
              <a:spcBef>
                <a:spcPts val="0"/>
              </a:spcBef>
              <a:spcAft>
                <a:spcPts val="0"/>
              </a:spcAft>
              <a:buSzPts val="1200"/>
              <a:buAutoNum type="alphaLcPeriod"/>
              <a:defRPr/>
            </a:lvl2pPr>
            <a:lvl3pPr indent="-304800" lvl="2" marL="1371600">
              <a:spcBef>
                <a:spcPts val="0"/>
              </a:spcBef>
              <a:spcAft>
                <a:spcPts val="0"/>
              </a:spcAft>
              <a:buSzPts val="1200"/>
              <a:buAutoNum type="romanLcPeriod"/>
              <a:defRPr/>
            </a:lvl3pPr>
            <a:lvl4pPr indent="-304800" lvl="3" marL="1828800">
              <a:spcBef>
                <a:spcPts val="0"/>
              </a:spcBef>
              <a:spcAft>
                <a:spcPts val="0"/>
              </a:spcAft>
              <a:buSzPts val="1200"/>
              <a:buAutoNum type="arabicPeriod"/>
              <a:defRPr/>
            </a:lvl4pPr>
            <a:lvl5pPr indent="-304800" lvl="4" marL="2286000">
              <a:spcBef>
                <a:spcPts val="0"/>
              </a:spcBef>
              <a:spcAft>
                <a:spcPts val="0"/>
              </a:spcAft>
              <a:buSzPts val="1200"/>
              <a:buAutoNum type="alphaLcPeriod"/>
              <a:defRPr/>
            </a:lvl5pPr>
            <a:lvl6pPr indent="-304800" lvl="5" marL="2743200">
              <a:spcBef>
                <a:spcPts val="0"/>
              </a:spcBef>
              <a:spcAft>
                <a:spcPts val="0"/>
              </a:spcAft>
              <a:buSzPts val="1200"/>
              <a:buAutoNum type="romanLcPeriod"/>
              <a:defRPr/>
            </a:lvl6pPr>
            <a:lvl7pPr indent="-304800" lvl="6" marL="3200400">
              <a:spcBef>
                <a:spcPts val="0"/>
              </a:spcBef>
              <a:spcAft>
                <a:spcPts val="0"/>
              </a:spcAft>
              <a:buSzPts val="1200"/>
              <a:buAutoNum type="arabicPeriod"/>
              <a:defRPr/>
            </a:lvl7pPr>
            <a:lvl8pPr indent="-304800" lvl="7" marL="3657600">
              <a:spcBef>
                <a:spcPts val="0"/>
              </a:spcBef>
              <a:spcAft>
                <a:spcPts val="0"/>
              </a:spcAft>
              <a:buSzPts val="1200"/>
              <a:buAutoNum type="alphaLcPeriod"/>
              <a:defRPr/>
            </a:lvl8pPr>
            <a:lvl9pPr indent="-304800" lvl="8" marL="4114800">
              <a:spcBef>
                <a:spcPts val="0"/>
              </a:spcBef>
              <a:spcAft>
                <a:spcPts val="0"/>
              </a:spcAft>
              <a:buSzPts val="1200"/>
              <a:buAutoNum type="romanLcPeriod"/>
              <a:defRPr/>
            </a:lvl9pPr>
          </a:lstStyle>
          <a:p/>
        </p:txBody>
      </p:sp>
      <p:sp>
        <p:nvSpPr>
          <p:cNvPr id="92" name="Google Shape;92;p4"/>
          <p:cNvSpPr txBox="1"/>
          <p:nvPr>
            <p:ph type="title"/>
          </p:nvPr>
        </p:nvSpPr>
        <p:spPr>
          <a:xfrm>
            <a:off x="630059" y="371948"/>
            <a:ext cx="7704000" cy="572700"/>
          </a:xfrm>
          <a:prstGeom prst="rect">
            <a:avLst/>
          </a:prstGeom>
        </p:spPr>
        <p:txBody>
          <a:bodyPr anchorCtr="0" anchor="t" bIns="91425" lIns="91425" spcFirstLastPara="1" rIns="91425" wrap="square" tIns="91425">
            <a:normAutofit/>
          </a:bodyPr>
          <a:lstStyle>
            <a:lvl1pPr lvl="0" rtl="0">
              <a:spcBef>
                <a:spcPts val="0"/>
              </a:spcBef>
              <a:spcAft>
                <a:spcPts val="0"/>
              </a:spcAft>
              <a:buClr>
                <a:schemeClr val="dk2"/>
              </a:buClr>
              <a:buSzPts val="2800"/>
              <a:buNone/>
              <a:defRPr sz="3020">
                <a:solidFill>
                  <a:schemeClr val="dk2"/>
                </a:solidFill>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3" name="Shape 93"/>
        <p:cNvGrpSpPr/>
        <p:nvPr/>
      </p:nvGrpSpPr>
      <p:grpSpPr>
        <a:xfrm>
          <a:off x="0" y="0"/>
          <a:ext cx="0" cy="0"/>
          <a:chOff x="0" y="0"/>
          <a:chExt cx="0" cy="0"/>
        </a:xfrm>
      </p:grpSpPr>
      <p:grpSp>
        <p:nvGrpSpPr>
          <p:cNvPr id="94" name="Google Shape;94;p5"/>
          <p:cNvGrpSpPr/>
          <p:nvPr/>
        </p:nvGrpSpPr>
        <p:grpSpPr>
          <a:xfrm>
            <a:off x="278597" y="71469"/>
            <a:ext cx="8865403" cy="5072036"/>
            <a:chOff x="278597" y="71469"/>
            <a:chExt cx="8865403" cy="5072036"/>
          </a:xfrm>
        </p:grpSpPr>
        <p:sp>
          <p:nvSpPr>
            <p:cNvPr id="95" name="Google Shape;95;p5"/>
            <p:cNvSpPr/>
            <p:nvPr/>
          </p:nvSpPr>
          <p:spPr>
            <a:xfrm>
              <a:off x="5826375" y="868293"/>
              <a:ext cx="3317625" cy="4275213"/>
            </a:xfrm>
            <a:custGeom>
              <a:rect b="b" l="l" r="r" t="t"/>
              <a:pathLst>
                <a:path extrusionOk="0" h="49204" w="38183">
                  <a:moveTo>
                    <a:pt x="38183" y="1"/>
                  </a:moveTo>
                  <a:cubicBezTo>
                    <a:pt x="18795" y="4415"/>
                    <a:pt x="3662" y="20067"/>
                    <a:pt x="637" y="39965"/>
                  </a:cubicBezTo>
                  <a:cubicBezTo>
                    <a:pt x="155" y="43127"/>
                    <a:pt x="1" y="46234"/>
                    <a:pt x="138" y="49203"/>
                  </a:cubicBezTo>
                  <a:lnTo>
                    <a:pt x="38183" y="49203"/>
                  </a:lnTo>
                  <a:lnTo>
                    <a:pt x="3818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 name="Google Shape;96;p5"/>
            <p:cNvGrpSpPr/>
            <p:nvPr/>
          </p:nvGrpSpPr>
          <p:grpSpPr>
            <a:xfrm>
              <a:off x="278597" y="71469"/>
              <a:ext cx="8555540" cy="4653677"/>
              <a:chOff x="278597" y="71469"/>
              <a:chExt cx="8555540" cy="4653677"/>
            </a:xfrm>
          </p:grpSpPr>
          <p:sp>
            <p:nvSpPr>
              <p:cNvPr id="97" name="Google Shape;97;p5"/>
              <p:cNvSpPr/>
              <p:nvPr/>
            </p:nvSpPr>
            <p:spPr>
              <a:xfrm>
                <a:off x="278597" y="29890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5"/>
              <p:cNvSpPr/>
              <p:nvPr/>
            </p:nvSpPr>
            <p:spPr>
              <a:xfrm>
                <a:off x="822489" y="415949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5"/>
              <p:cNvSpPr/>
              <p:nvPr/>
            </p:nvSpPr>
            <p:spPr>
              <a:xfrm>
                <a:off x="2993653" y="4172734"/>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5"/>
              <p:cNvSpPr/>
              <p:nvPr/>
            </p:nvSpPr>
            <p:spPr>
              <a:xfrm>
                <a:off x="340201" y="12919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5"/>
              <p:cNvSpPr/>
              <p:nvPr/>
            </p:nvSpPr>
            <p:spPr>
              <a:xfrm>
                <a:off x="3859940" y="136842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5"/>
              <p:cNvSpPr/>
              <p:nvPr/>
            </p:nvSpPr>
            <p:spPr>
              <a:xfrm>
                <a:off x="4544920" y="403914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5"/>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5"/>
              <p:cNvSpPr/>
              <p:nvPr/>
            </p:nvSpPr>
            <p:spPr>
              <a:xfrm>
                <a:off x="4620239" y="25153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5"/>
              <p:cNvSpPr/>
              <p:nvPr/>
            </p:nvSpPr>
            <p:spPr>
              <a:xfrm>
                <a:off x="3746084" y="44186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5"/>
              <p:cNvSpPr/>
              <p:nvPr/>
            </p:nvSpPr>
            <p:spPr>
              <a:xfrm>
                <a:off x="5329740" y="458937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5"/>
              <p:cNvSpPr/>
              <p:nvPr/>
            </p:nvSpPr>
            <p:spPr>
              <a:xfrm>
                <a:off x="287607" y="4589142"/>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5"/>
              <p:cNvSpPr/>
              <p:nvPr/>
            </p:nvSpPr>
            <p:spPr>
              <a:xfrm flipH="1">
                <a:off x="8518701"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5"/>
              <p:cNvSpPr/>
              <p:nvPr/>
            </p:nvSpPr>
            <p:spPr>
              <a:xfrm flipH="1">
                <a:off x="8646769" y="34566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5"/>
              <p:cNvSpPr/>
              <p:nvPr/>
            </p:nvSpPr>
            <p:spPr>
              <a:xfrm flipH="1">
                <a:off x="7587391" y="42236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5"/>
              <p:cNvSpPr/>
              <p:nvPr/>
            </p:nvSpPr>
            <p:spPr>
              <a:xfrm flipH="1">
                <a:off x="8090872" y="7146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5"/>
              <p:cNvSpPr/>
              <p:nvPr/>
            </p:nvSpPr>
            <p:spPr>
              <a:xfrm flipH="1">
                <a:off x="7748835"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5"/>
              <p:cNvSpPr/>
              <p:nvPr/>
            </p:nvSpPr>
            <p:spPr>
              <a:xfrm flipH="1">
                <a:off x="3056950" y="179087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5"/>
              <p:cNvSpPr/>
              <p:nvPr/>
            </p:nvSpPr>
            <p:spPr>
              <a:xfrm flipH="1">
                <a:off x="6855587" y="4684042"/>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5"/>
              <p:cNvSpPr/>
              <p:nvPr/>
            </p:nvSpPr>
            <p:spPr>
              <a:xfrm flipH="1">
                <a:off x="6436321" y="458937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5"/>
              <p:cNvSpPr/>
              <p:nvPr/>
            </p:nvSpPr>
            <p:spPr>
              <a:xfrm flipH="1">
                <a:off x="846814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5"/>
              <p:cNvSpPr/>
              <p:nvPr/>
            </p:nvSpPr>
            <p:spPr>
              <a:xfrm flipH="1">
                <a:off x="8711985" y="4445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5"/>
              <p:cNvSpPr/>
              <p:nvPr/>
            </p:nvSpPr>
            <p:spPr>
              <a:xfrm>
                <a:off x="5419341" y="15066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9" name="Google Shape;119;p5"/>
          <p:cNvSpPr txBox="1"/>
          <p:nvPr>
            <p:ph type="title"/>
          </p:nvPr>
        </p:nvSpPr>
        <p:spPr>
          <a:xfrm>
            <a:off x="1135050" y="2455025"/>
            <a:ext cx="2428500" cy="4410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2800"/>
              <a:buNone/>
              <a:defRPr>
                <a:solidFill>
                  <a:schemeClr val="dk2"/>
                </a:solidFill>
              </a:defRPr>
            </a:lvl1pPr>
            <a:lvl2pPr lvl="1">
              <a:spcBef>
                <a:spcPts val="0"/>
              </a:spcBef>
              <a:spcAft>
                <a:spcPts val="0"/>
              </a:spcAft>
              <a:buSzPts val="2800"/>
              <a:buNone/>
              <a:defRPr>
                <a:latin typeface="Arial"/>
                <a:ea typeface="Arial"/>
                <a:cs typeface="Arial"/>
                <a:sym typeface="Arial"/>
              </a:defRPr>
            </a:lvl2pPr>
            <a:lvl3pPr lvl="2">
              <a:spcBef>
                <a:spcPts val="0"/>
              </a:spcBef>
              <a:spcAft>
                <a:spcPts val="0"/>
              </a:spcAft>
              <a:buSzPts val="2800"/>
              <a:buNone/>
              <a:defRPr>
                <a:latin typeface="Arial"/>
                <a:ea typeface="Arial"/>
                <a:cs typeface="Arial"/>
                <a:sym typeface="Arial"/>
              </a:defRPr>
            </a:lvl3pPr>
            <a:lvl4pPr lvl="3">
              <a:spcBef>
                <a:spcPts val="0"/>
              </a:spcBef>
              <a:spcAft>
                <a:spcPts val="0"/>
              </a:spcAft>
              <a:buSzPts val="2800"/>
              <a:buNone/>
              <a:defRPr>
                <a:latin typeface="Arial"/>
                <a:ea typeface="Arial"/>
                <a:cs typeface="Arial"/>
                <a:sym typeface="Arial"/>
              </a:defRPr>
            </a:lvl4pPr>
            <a:lvl5pPr lvl="4">
              <a:spcBef>
                <a:spcPts val="0"/>
              </a:spcBef>
              <a:spcAft>
                <a:spcPts val="0"/>
              </a:spcAft>
              <a:buSzPts val="2800"/>
              <a:buNone/>
              <a:defRPr>
                <a:latin typeface="Arial"/>
                <a:ea typeface="Arial"/>
                <a:cs typeface="Arial"/>
                <a:sym typeface="Arial"/>
              </a:defRPr>
            </a:lvl5pPr>
            <a:lvl6pPr lvl="5">
              <a:spcBef>
                <a:spcPts val="0"/>
              </a:spcBef>
              <a:spcAft>
                <a:spcPts val="0"/>
              </a:spcAft>
              <a:buSzPts val="2800"/>
              <a:buNone/>
              <a:defRPr>
                <a:latin typeface="Arial"/>
                <a:ea typeface="Arial"/>
                <a:cs typeface="Arial"/>
                <a:sym typeface="Arial"/>
              </a:defRPr>
            </a:lvl6pPr>
            <a:lvl7pPr lvl="6">
              <a:spcBef>
                <a:spcPts val="0"/>
              </a:spcBef>
              <a:spcAft>
                <a:spcPts val="0"/>
              </a:spcAft>
              <a:buSzPts val="2800"/>
              <a:buNone/>
              <a:defRPr>
                <a:latin typeface="Arial"/>
                <a:ea typeface="Arial"/>
                <a:cs typeface="Arial"/>
                <a:sym typeface="Arial"/>
              </a:defRPr>
            </a:lvl7pPr>
            <a:lvl8pPr lvl="7">
              <a:spcBef>
                <a:spcPts val="0"/>
              </a:spcBef>
              <a:spcAft>
                <a:spcPts val="0"/>
              </a:spcAft>
              <a:buSzPts val="2800"/>
              <a:buNone/>
              <a:defRPr>
                <a:latin typeface="Arial"/>
                <a:ea typeface="Arial"/>
                <a:cs typeface="Arial"/>
                <a:sym typeface="Arial"/>
              </a:defRPr>
            </a:lvl8pPr>
            <a:lvl9pPr lvl="8">
              <a:spcBef>
                <a:spcPts val="0"/>
              </a:spcBef>
              <a:spcAft>
                <a:spcPts val="0"/>
              </a:spcAft>
              <a:buSzPts val="2800"/>
              <a:buNone/>
              <a:defRPr>
                <a:latin typeface="Arial"/>
                <a:ea typeface="Arial"/>
                <a:cs typeface="Arial"/>
                <a:sym typeface="Arial"/>
              </a:defRPr>
            </a:lvl9pPr>
          </a:lstStyle>
          <a:p/>
        </p:txBody>
      </p:sp>
      <p:sp>
        <p:nvSpPr>
          <p:cNvPr id="120" name="Google Shape;120;p5"/>
          <p:cNvSpPr txBox="1"/>
          <p:nvPr>
            <p:ph idx="1" type="subTitle"/>
          </p:nvPr>
        </p:nvSpPr>
        <p:spPr>
          <a:xfrm>
            <a:off x="626400" y="2831025"/>
            <a:ext cx="3445800" cy="11127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1800"/>
              <a:buNone/>
              <a:defRPr sz="14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1" name="Google Shape;121;p5"/>
          <p:cNvSpPr txBox="1"/>
          <p:nvPr>
            <p:ph idx="2" type="title"/>
          </p:nvPr>
        </p:nvSpPr>
        <p:spPr>
          <a:xfrm>
            <a:off x="5545900" y="2455025"/>
            <a:ext cx="2428500" cy="4410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2800"/>
              <a:buNone/>
              <a:defRPr>
                <a:solidFill>
                  <a:schemeClr val="dk2"/>
                </a:solidFill>
              </a:defRPr>
            </a:lvl1pPr>
            <a:lvl2pPr lvl="1" rtl="0">
              <a:spcBef>
                <a:spcPts val="0"/>
              </a:spcBef>
              <a:spcAft>
                <a:spcPts val="0"/>
              </a:spcAft>
              <a:buSzPts val="2800"/>
              <a:buNone/>
              <a:defRPr>
                <a:latin typeface="Arial"/>
                <a:ea typeface="Arial"/>
                <a:cs typeface="Arial"/>
                <a:sym typeface="Arial"/>
              </a:defRPr>
            </a:lvl2pPr>
            <a:lvl3pPr lvl="2" rtl="0">
              <a:spcBef>
                <a:spcPts val="0"/>
              </a:spcBef>
              <a:spcAft>
                <a:spcPts val="0"/>
              </a:spcAft>
              <a:buSzPts val="2800"/>
              <a:buNone/>
              <a:defRPr>
                <a:latin typeface="Arial"/>
                <a:ea typeface="Arial"/>
                <a:cs typeface="Arial"/>
                <a:sym typeface="Arial"/>
              </a:defRPr>
            </a:lvl3pPr>
            <a:lvl4pPr lvl="3" rtl="0">
              <a:spcBef>
                <a:spcPts val="0"/>
              </a:spcBef>
              <a:spcAft>
                <a:spcPts val="0"/>
              </a:spcAft>
              <a:buSzPts val="2800"/>
              <a:buNone/>
              <a:defRPr>
                <a:latin typeface="Arial"/>
                <a:ea typeface="Arial"/>
                <a:cs typeface="Arial"/>
                <a:sym typeface="Arial"/>
              </a:defRPr>
            </a:lvl4pPr>
            <a:lvl5pPr lvl="4" rtl="0">
              <a:spcBef>
                <a:spcPts val="0"/>
              </a:spcBef>
              <a:spcAft>
                <a:spcPts val="0"/>
              </a:spcAft>
              <a:buSzPts val="2800"/>
              <a:buNone/>
              <a:defRPr>
                <a:latin typeface="Arial"/>
                <a:ea typeface="Arial"/>
                <a:cs typeface="Arial"/>
                <a:sym typeface="Arial"/>
              </a:defRPr>
            </a:lvl5pPr>
            <a:lvl6pPr lvl="5" rtl="0">
              <a:spcBef>
                <a:spcPts val="0"/>
              </a:spcBef>
              <a:spcAft>
                <a:spcPts val="0"/>
              </a:spcAft>
              <a:buSzPts val="2800"/>
              <a:buNone/>
              <a:defRPr>
                <a:latin typeface="Arial"/>
                <a:ea typeface="Arial"/>
                <a:cs typeface="Arial"/>
                <a:sym typeface="Arial"/>
              </a:defRPr>
            </a:lvl6pPr>
            <a:lvl7pPr lvl="6" rtl="0">
              <a:spcBef>
                <a:spcPts val="0"/>
              </a:spcBef>
              <a:spcAft>
                <a:spcPts val="0"/>
              </a:spcAft>
              <a:buSzPts val="2800"/>
              <a:buNone/>
              <a:defRPr>
                <a:latin typeface="Arial"/>
                <a:ea typeface="Arial"/>
                <a:cs typeface="Arial"/>
                <a:sym typeface="Arial"/>
              </a:defRPr>
            </a:lvl7pPr>
            <a:lvl8pPr lvl="7" rtl="0">
              <a:spcBef>
                <a:spcPts val="0"/>
              </a:spcBef>
              <a:spcAft>
                <a:spcPts val="0"/>
              </a:spcAft>
              <a:buSzPts val="2800"/>
              <a:buNone/>
              <a:defRPr>
                <a:latin typeface="Arial"/>
                <a:ea typeface="Arial"/>
                <a:cs typeface="Arial"/>
                <a:sym typeface="Arial"/>
              </a:defRPr>
            </a:lvl8pPr>
            <a:lvl9pPr lvl="8" rtl="0">
              <a:spcBef>
                <a:spcPts val="0"/>
              </a:spcBef>
              <a:spcAft>
                <a:spcPts val="0"/>
              </a:spcAft>
              <a:buSzPts val="2800"/>
              <a:buNone/>
              <a:defRPr>
                <a:latin typeface="Arial"/>
                <a:ea typeface="Arial"/>
                <a:cs typeface="Arial"/>
                <a:sym typeface="Arial"/>
              </a:defRPr>
            </a:lvl9pPr>
          </a:lstStyle>
          <a:p/>
        </p:txBody>
      </p:sp>
      <p:sp>
        <p:nvSpPr>
          <p:cNvPr id="122" name="Google Shape;122;p5"/>
          <p:cNvSpPr txBox="1"/>
          <p:nvPr>
            <p:ph idx="3" type="title"/>
          </p:nvPr>
        </p:nvSpPr>
        <p:spPr>
          <a:xfrm>
            <a:off x="630054" y="371950"/>
            <a:ext cx="3954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2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23" name="Google Shape;123;p5"/>
          <p:cNvSpPr txBox="1"/>
          <p:nvPr>
            <p:ph idx="4" type="subTitle"/>
          </p:nvPr>
        </p:nvSpPr>
        <p:spPr>
          <a:xfrm>
            <a:off x="5037250" y="2831025"/>
            <a:ext cx="3445800" cy="1112700"/>
          </a:xfrm>
          <a:prstGeom prst="rect">
            <a:avLst/>
          </a:prstGeom>
        </p:spPr>
        <p:txBody>
          <a:bodyPr anchorCtr="0" anchor="ctr" bIns="91425" lIns="91425" spcFirstLastPara="1" rIns="91425" wrap="square" tIns="91425">
            <a:normAutofit/>
          </a:bodyPr>
          <a:lstStyle>
            <a:lvl1pPr lvl="0" rtl="0" algn="ctr">
              <a:lnSpc>
                <a:spcPct val="100000"/>
              </a:lnSpc>
              <a:spcBef>
                <a:spcPts val="0"/>
              </a:spcBef>
              <a:spcAft>
                <a:spcPts val="0"/>
              </a:spcAft>
              <a:buSzPts val="18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4" name="Shape 124"/>
        <p:cNvGrpSpPr/>
        <p:nvPr/>
      </p:nvGrpSpPr>
      <p:grpSpPr>
        <a:xfrm>
          <a:off x="0" y="0"/>
          <a:ext cx="0" cy="0"/>
          <a:chOff x="0" y="0"/>
          <a:chExt cx="0" cy="0"/>
        </a:xfrm>
      </p:grpSpPr>
      <p:grpSp>
        <p:nvGrpSpPr>
          <p:cNvPr id="125" name="Google Shape;125;p6"/>
          <p:cNvGrpSpPr/>
          <p:nvPr/>
        </p:nvGrpSpPr>
        <p:grpSpPr>
          <a:xfrm>
            <a:off x="278590" y="108994"/>
            <a:ext cx="8506099" cy="4904822"/>
            <a:chOff x="278590" y="108994"/>
            <a:chExt cx="8506099" cy="4904822"/>
          </a:xfrm>
        </p:grpSpPr>
        <p:sp>
          <p:nvSpPr>
            <p:cNvPr id="126" name="Google Shape;126;p6"/>
            <p:cNvSpPr/>
            <p:nvPr/>
          </p:nvSpPr>
          <p:spPr>
            <a:xfrm>
              <a:off x="560610" y="3821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6"/>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 name="Google Shape;128;p6"/>
            <p:cNvGrpSpPr/>
            <p:nvPr/>
          </p:nvGrpSpPr>
          <p:grpSpPr>
            <a:xfrm>
              <a:off x="278590" y="108994"/>
              <a:ext cx="8506099" cy="4904822"/>
              <a:chOff x="278590" y="108994"/>
              <a:chExt cx="8506099" cy="4904822"/>
            </a:xfrm>
          </p:grpSpPr>
          <p:grpSp>
            <p:nvGrpSpPr>
              <p:cNvPr id="129" name="Google Shape;129;p6"/>
              <p:cNvGrpSpPr/>
              <p:nvPr/>
            </p:nvGrpSpPr>
            <p:grpSpPr>
              <a:xfrm>
                <a:off x="278590" y="108994"/>
                <a:ext cx="8506099" cy="4904822"/>
                <a:chOff x="278590" y="108994"/>
                <a:chExt cx="8506099" cy="4904822"/>
              </a:xfrm>
            </p:grpSpPr>
            <p:grpSp>
              <p:nvGrpSpPr>
                <p:cNvPr id="130" name="Google Shape;130;p6"/>
                <p:cNvGrpSpPr/>
                <p:nvPr/>
              </p:nvGrpSpPr>
              <p:grpSpPr>
                <a:xfrm>
                  <a:off x="278590" y="210023"/>
                  <a:ext cx="8239871" cy="4803793"/>
                  <a:chOff x="278590" y="210023"/>
                  <a:chExt cx="8239871" cy="4803793"/>
                </a:xfrm>
              </p:grpSpPr>
              <p:sp>
                <p:nvSpPr>
                  <p:cNvPr id="131" name="Google Shape;131;p6"/>
                  <p:cNvSpPr/>
                  <p:nvPr/>
                </p:nvSpPr>
                <p:spPr>
                  <a:xfrm>
                    <a:off x="723014" y="4454369"/>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6"/>
                  <p:cNvSpPr/>
                  <p:nvPr/>
                </p:nvSpPr>
                <p:spPr>
                  <a:xfrm rot="-4679550">
                    <a:off x="8144628" y="3947313"/>
                    <a:ext cx="187369" cy="532978"/>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6"/>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6"/>
                  <p:cNvSpPr/>
                  <p:nvPr/>
                </p:nvSpPr>
                <p:spPr>
                  <a:xfrm>
                    <a:off x="278590" y="1447098"/>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6"/>
                  <p:cNvSpPr/>
                  <p:nvPr/>
                </p:nvSpPr>
                <p:spPr>
                  <a:xfrm>
                    <a:off x="5129520" y="4393182"/>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6"/>
                  <p:cNvSpPr/>
                  <p:nvPr/>
                </p:nvSpPr>
                <p:spPr>
                  <a:xfrm>
                    <a:off x="2119885" y="4741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6"/>
                  <p:cNvSpPr/>
                  <p:nvPr/>
                </p:nvSpPr>
                <p:spPr>
                  <a:xfrm>
                    <a:off x="4666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6"/>
                  <p:cNvSpPr/>
                  <p:nvPr/>
                </p:nvSpPr>
                <p:spPr>
                  <a:xfrm>
                    <a:off x="3373534" y="47135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6"/>
                  <p:cNvSpPr/>
                  <p:nvPr/>
                </p:nvSpPr>
                <p:spPr>
                  <a:xfrm>
                    <a:off x="3877865" y="45818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6"/>
                  <p:cNvSpPr/>
                  <p:nvPr/>
                </p:nvSpPr>
                <p:spPr>
                  <a:xfrm>
                    <a:off x="278595" y="48399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 name="Google Shape;141;p6"/>
                <p:cNvGrpSpPr/>
                <p:nvPr/>
              </p:nvGrpSpPr>
              <p:grpSpPr>
                <a:xfrm flipH="1">
                  <a:off x="5642775" y="108994"/>
                  <a:ext cx="3141914" cy="4609949"/>
                  <a:chOff x="442701" y="108994"/>
                  <a:chExt cx="3141914" cy="4609949"/>
                </a:xfrm>
              </p:grpSpPr>
              <p:sp>
                <p:nvSpPr>
                  <p:cNvPr id="142" name="Google Shape;142;p6"/>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6"/>
                  <p:cNvSpPr/>
                  <p:nvPr/>
                </p:nvSpPr>
                <p:spPr>
                  <a:xfrm rot="-3563785">
                    <a:off x="3153100" y="741581"/>
                    <a:ext cx="187367" cy="532972"/>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6"/>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6"/>
                  <p:cNvSpPr/>
                  <p:nvPr/>
                </p:nvSpPr>
                <p:spPr>
                  <a:xfrm>
                    <a:off x="2225645" y="1089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6"/>
                  <p:cNvSpPr/>
                  <p:nvPr/>
                </p:nvSpPr>
                <p:spPr>
                  <a:xfrm>
                    <a:off x="888210" y="1362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6"/>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6"/>
                  <p:cNvSpPr/>
                  <p:nvPr/>
                </p:nvSpPr>
                <p:spPr>
                  <a:xfrm>
                    <a:off x="2172134" y="43608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6"/>
                  <p:cNvSpPr/>
                  <p:nvPr/>
                </p:nvSpPr>
                <p:spPr>
                  <a:xfrm>
                    <a:off x="2861965" y="452937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6"/>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1" name="Google Shape;151;p6"/>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6"/>
              <p:cNvSpPr/>
              <p:nvPr/>
            </p:nvSpPr>
            <p:spPr>
              <a:xfrm>
                <a:off x="7908066" y="6091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3" name="Google Shape;153;p6"/>
          <p:cNvSpPr/>
          <p:nvPr/>
        </p:nvSpPr>
        <p:spPr>
          <a:xfrm flipH="1">
            <a:off x="6790175" y="1076550"/>
            <a:ext cx="2353829" cy="4066939"/>
          </a:xfrm>
          <a:custGeom>
            <a:rect b="b" l="l" r="r" t="t"/>
            <a:pathLst>
              <a:path extrusionOk="0" h="31545" w="18257">
                <a:moveTo>
                  <a:pt x="0" y="1"/>
                </a:moveTo>
                <a:lnTo>
                  <a:pt x="0" y="31544"/>
                </a:lnTo>
                <a:lnTo>
                  <a:pt x="15474" y="31544"/>
                </a:lnTo>
                <a:cubicBezTo>
                  <a:pt x="18257" y="20749"/>
                  <a:pt x="16110" y="7817"/>
                  <a:pt x="7588" y="2594"/>
                </a:cubicBezTo>
                <a:cubicBezTo>
                  <a:pt x="4801" y="886"/>
                  <a:pt x="2303" y="10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6"/>
          <p:cNvSpPr txBox="1"/>
          <p:nvPr>
            <p:ph type="title"/>
          </p:nvPr>
        </p:nvSpPr>
        <p:spPr>
          <a:xfrm>
            <a:off x="630050" y="371950"/>
            <a:ext cx="61197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sz="3000">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55" name="Shape 155"/>
        <p:cNvGrpSpPr/>
        <p:nvPr/>
      </p:nvGrpSpPr>
      <p:grpSpPr>
        <a:xfrm>
          <a:off x="0" y="0"/>
          <a:ext cx="0" cy="0"/>
          <a:chOff x="0" y="0"/>
          <a:chExt cx="0" cy="0"/>
        </a:xfrm>
      </p:grpSpPr>
      <p:sp>
        <p:nvSpPr>
          <p:cNvPr id="156" name="Google Shape;156;p7"/>
          <p:cNvSpPr/>
          <p:nvPr/>
        </p:nvSpPr>
        <p:spPr>
          <a:xfrm>
            <a:off x="-11" y="0"/>
            <a:ext cx="3605883" cy="5143487"/>
          </a:xfrm>
          <a:custGeom>
            <a:rect b="b" l="l" r="r" t="t"/>
            <a:pathLst>
              <a:path extrusionOk="0" h="51137" w="35850">
                <a:moveTo>
                  <a:pt x="3206" y="0"/>
                </a:moveTo>
                <a:cubicBezTo>
                  <a:pt x="2051" y="0"/>
                  <a:pt x="985" y="94"/>
                  <a:pt x="1" y="275"/>
                </a:cubicBezTo>
                <a:lnTo>
                  <a:pt x="1" y="51136"/>
                </a:lnTo>
                <a:lnTo>
                  <a:pt x="6773" y="51136"/>
                </a:lnTo>
                <a:cubicBezTo>
                  <a:pt x="10446" y="50384"/>
                  <a:pt x="14233" y="49238"/>
                  <a:pt x="18095" y="47341"/>
                </a:cubicBezTo>
                <a:cubicBezTo>
                  <a:pt x="35849" y="38611"/>
                  <a:pt x="24597" y="1754"/>
                  <a:pt x="5223" y="88"/>
                </a:cubicBezTo>
                <a:cubicBezTo>
                  <a:pt x="4522" y="29"/>
                  <a:pt x="3850" y="0"/>
                  <a:pt x="32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 name="Google Shape;157;p7"/>
          <p:cNvGrpSpPr/>
          <p:nvPr/>
        </p:nvGrpSpPr>
        <p:grpSpPr>
          <a:xfrm>
            <a:off x="316703" y="244711"/>
            <a:ext cx="8550581" cy="4716305"/>
            <a:chOff x="316703" y="244711"/>
            <a:chExt cx="8550581" cy="4716305"/>
          </a:xfrm>
        </p:grpSpPr>
        <p:sp>
          <p:nvSpPr>
            <p:cNvPr id="158" name="Google Shape;158;p7"/>
            <p:cNvSpPr/>
            <p:nvPr/>
          </p:nvSpPr>
          <p:spPr>
            <a:xfrm>
              <a:off x="365660" y="157813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7"/>
            <p:cNvSpPr/>
            <p:nvPr/>
          </p:nvSpPr>
          <p:spPr>
            <a:xfrm rot="-3377560">
              <a:off x="2229450" y="4395535"/>
              <a:ext cx="313818" cy="559441"/>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7"/>
            <p:cNvSpPr/>
            <p:nvPr/>
          </p:nvSpPr>
          <p:spPr>
            <a:xfrm>
              <a:off x="316703" y="2748309"/>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7"/>
            <p:cNvSpPr/>
            <p:nvPr/>
          </p:nvSpPr>
          <p:spPr>
            <a:xfrm>
              <a:off x="418114" y="244711"/>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7"/>
            <p:cNvSpPr/>
            <p:nvPr/>
          </p:nvSpPr>
          <p:spPr>
            <a:xfrm>
              <a:off x="4499802" y="4513285"/>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7"/>
            <p:cNvSpPr/>
            <p:nvPr/>
          </p:nvSpPr>
          <p:spPr>
            <a:xfrm>
              <a:off x="2983582" y="329682"/>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7"/>
            <p:cNvSpPr/>
            <p:nvPr/>
          </p:nvSpPr>
          <p:spPr>
            <a:xfrm>
              <a:off x="4376202" y="3832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7"/>
            <p:cNvSpPr/>
            <p:nvPr/>
          </p:nvSpPr>
          <p:spPr>
            <a:xfrm>
              <a:off x="1226897" y="465470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7"/>
            <p:cNvSpPr/>
            <p:nvPr/>
          </p:nvSpPr>
          <p:spPr>
            <a:xfrm>
              <a:off x="3583278" y="4513282"/>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7"/>
            <p:cNvSpPr/>
            <p:nvPr/>
          </p:nvSpPr>
          <p:spPr>
            <a:xfrm>
              <a:off x="390932" y="4724917"/>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7"/>
            <p:cNvSpPr/>
            <p:nvPr/>
          </p:nvSpPr>
          <p:spPr>
            <a:xfrm flipH="1">
              <a:off x="8674014" y="17029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7"/>
            <p:cNvSpPr/>
            <p:nvPr/>
          </p:nvSpPr>
          <p:spPr>
            <a:xfrm flipH="1">
              <a:off x="8572732" y="371972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7"/>
            <p:cNvSpPr/>
            <p:nvPr/>
          </p:nvSpPr>
          <p:spPr>
            <a:xfrm flipH="1">
              <a:off x="8423991" y="543736"/>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7"/>
            <p:cNvSpPr/>
            <p:nvPr/>
          </p:nvSpPr>
          <p:spPr>
            <a:xfrm flipH="1">
              <a:off x="4071834" y="1357407"/>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7"/>
            <p:cNvSpPr/>
            <p:nvPr/>
          </p:nvSpPr>
          <p:spPr>
            <a:xfrm flipH="1">
              <a:off x="5757262" y="383210"/>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7"/>
            <p:cNvSpPr/>
            <p:nvPr/>
          </p:nvSpPr>
          <p:spPr>
            <a:xfrm flipH="1">
              <a:off x="7333174" y="4776567"/>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7"/>
            <p:cNvSpPr/>
            <p:nvPr/>
          </p:nvSpPr>
          <p:spPr>
            <a:xfrm flipH="1">
              <a:off x="6100959" y="4748307"/>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7"/>
            <p:cNvSpPr/>
            <p:nvPr/>
          </p:nvSpPr>
          <p:spPr>
            <a:xfrm flipH="1">
              <a:off x="8443553" y="4724917"/>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7"/>
            <p:cNvSpPr/>
            <p:nvPr/>
          </p:nvSpPr>
          <p:spPr>
            <a:xfrm flipH="1">
              <a:off x="7438198" y="370445"/>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7"/>
            <p:cNvSpPr/>
            <p:nvPr/>
          </p:nvSpPr>
          <p:spPr>
            <a:xfrm>
              <a:off x="1862279" y="429420"/>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 name="Google Shape;178;p7"/>
          <p:cNvSpPr txBox="1"/>
          <p:nvPr>
            <p:ph type="title"/>
          </p:nvPr>
        </p:nvSpPr>
        <p:spPr>
          <a:xfrm>
            <a:off x="720000" y="950600"/>
            <a:ext cx="2808000" cy="1878300"/>
          </a:xfrm>
          <a:prstGeom prst="rect">
            <a:avLst/>
          </a:prstGeom>
        </p:spPr>
        <p:txBody>
          <a:bodyPr anchorCtr="0" anchor="ctr" bIns="91425" lIns="91425" spcFirstLastPara="1" rIns="91425" wrap="square" tIns="91425">
            <a:normAutofit/>
          </a:bodyPr>
          <a:lstStyle>
            <a:lvl1pPr lvl="0">
              <a:spcBef>
                <a:spcPts val="0"/>
              </a:spcBef>
              <a:spcAft>
                <a:spcPts val="0"/>
              </a:spcAft>
              <a:buClr>
                <a:schemeClr val="dk2"/>
              </a:buClr>
              <a:buSzPts val="2400"/>
              <a:buNone/>
              <a:defRPr sz="3000">
                <a:solidFill>
                  <a:schemeClr val="dk2"/>
                </a:solidFill>
              </a:defRPr>
            </a:lvl1pPr>
            <a:lvl2pPr lvl="1">
              <a:spcBef>
                <a:spcPts val="0"/>
              </a:spcBef>
              <a:spcAft>
                <a:spcPts val="0"/>
              </a:spcAft>
              <a:buClr>
                <a:schemeClr val="dk2"/>
              </a:buClr>
              <a:buSzPts val="2400"/>
              <a:buNone/>
              <a:defRPr sz="2400">
                <a:solidFill>
                  <a:schemeClr val="dk2"/>
                </a:solidFill>
              </a:defRPr>
            </a:lvl2pPr>
            <a:lvl3pPr lvl="2">
              <a:spcBef>
                <a:spcPts val="0"/>
              </a:spcBef>
              <a:spcAft>
                <a:spcPts val="0"/>
              </a:spcAft>
              <a:buClr>
                <a:schemeClr val="dk2"/>
              </a:buClr>
              <a:buSzPts val="2400"/>
              <a:buNone/>
              <a:defRPr sz="2400">
                <a:solidFill>
                  <a:schemeClr val="dk2"/>
                </a:solidFill>
              </a:defRPr>
            </a:lvl3pPr>
            <a:lvl4pPr lvl="3">
              <a:spcBef>
                <a:spcPts val="0"/>
              </a:spcBef>
              <a:spcAft>
                <a:spcPts val="0"/>
              </a:spcAft>
              <a:buClr>
                <a:schemeClr val="dk2"/>
              </a:buClr>
              <a:buSzPts val="2400"/>
              <a:buNone/>
              <a:defRPr sz="2400">
                <a:solidFill>
                  <a:schemeClr val="dk2"/>
                </a:solidFill>
              </a:defRPr>
            </a:lvl4pPr>
            <a:lvl5pPr lvl="4">
              <a:spcBef>
                <a:spcPts val="0"/>
              </a:spcBef>
              <a:spcAft>
                <a:spcPts val="0"/>
              </a:spcAft>
              <a:buClr>
                <a:schemeClr val="dk2"/>
              </a:buClr>
              <a:buSzPts val="2400"/>
              <a:buNone/>
              <a:defRPr sz="2400">
                <a:solidFill>
                  <a:schemeClr val="dk2"/>
                </a:solidFill>
              </a:defRPr>
            </a:lvl5pPr>
            <a:lvl6pPr lvl="5">
              <a:spcBef>
                <a:spcPts val="0"/>
              </a:spcBef>
              <a:spcAft>
                <a:spcPts val="0"/>
              </a:spcAft>
              <a:buClr>
                <a:schemeClr val="dk2"/>
              </a:buClr>
              <a:buSzPts val="2400"/>
              <a:buNone/>
              <a:defRPr sz="2400">
                <a:solidFill>
                  <a:schemeClr val="dk2"/>
                </a:solidFill>
              </a:defRPr>
            </a:lvl6pPr>
            <a:lvl7pPr lvl="6">
              <a:spcBef>
                <a:spcPts val="0"/>
              </a:spcBef>
              <a:spcAft>
                <a:spcPts val="0"/>
              </a:spcAft>
              <a:buClr>
                <a:schemeClr val="dk2"/>
              </a:buClr>
              <a:buSzPts val="2400"/>
              <a:buNone/>
              <a:defRPr sz="2400">
                <a:solidFill>
                  <a:schemeClr val="dk2"/>
                </a:solidFill>
              </a:defRPr>
            </a:lvl7pPr>
            <a:lvl8pPr lvl="7">
              <a:spcBef>
                <a:spcPts val="0"/>
              </a:spcBef>
              <a:spcAft>
                <a:spcPts val="0"/>
              </a:spcAft>
              <a:buClr>
                <a:schemeClr val="dk2"/>
              </a:buClr>
              <a:buSzPts val="2400"/>
              <a:buNone/>
              <a:defRPr sz="2400">
                <a:solidFill>
                  <a:schemeClr val="dk2"/>
                </a:solidFill>
              </a:defRPr>
            </a:lvl8pPr>
            <a:lvl9pPr lvl="8">
              <a:spcBef>
                <a:spcPts val="0"/>
              </a:spcBef>
              <a:spcAft>
                <a:spcPts val="0"/>
              </a:spcAft>
              <a:buClr>
                <a:schemeClr val="dk2"/>
              </a:buClr>
              <a:buSzPts val="2400"/>
              <a:buNone/>
              <a:defRPr sz="2400">
                <a:solidFill>
                  <a:schemeClr val="dk2"/>
                </a:solidFill>
              </a:defRPr>
            </a:lvl9pPr>
          </a:lstStyle>
          <a:p/>
        </p:txBody>
      </p:sp>
      <p:sp>
        <p:nvSpPr>
          <p:cNvPr id="179" name="Google Shape;179;p7"/>
          <p:cNvSpPr txBox="1"/>
          <p:nvPr>
            <p:ph idx="1" type="subTitle"/>
          </p:nvPr>
        </p:nvSpPr>
        <p:spPr>
          <a:xfrm>
            <a:off x="720000" y="2876800"/>
            <a:ext cx="4208100" cy="1316100"/>
          </a:xfrm>
          <a:prstGeom prst="rect">
            <a:avLst/>
          </a:prstGeom>
        </p:spPr>
        <p:txBody>
          <a:bodyPr anchorCtr="0" anchor="ctr" bIns="91425" lIns="91425" spcFirstLastPara="1" rIns="91425" wrap="square" tIns="91425">
            <a:normAutofit/>
          </a:bodyPr>
          <a:lstStyle>
            <a:lvl1pPr lvl="0">
              <a:lnSpc>
                <a:spcPct val="100000"/>
              </a:lnSpc>
              <a:spcBef>
                <a:spcPts val="0"/>
              </a:spcBef>
              <a:spcAft>
                <a:spcPts val="0"/>
              </a:spcAft>
              <a:buSzPts val="1800"/>
              <a:buNone/>
              <a:defRPr sz="1829"/>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80" name="Shape 180"/>
        <p:cNvGrpSpPr/>
        <p:nvPr/>
      </p:nvGrpSpPr>
      <p:grpSpPr>
        <a:xfrm>
          <a:off x="0" y="0"/>
          <a:ext cx="0" cy="0"/>
          <a:chOff x="0" y="0"/>
          <a:chExt cx="0" cy="0"/>
        </a:xfrm>
      </p:grpSpPr>
      <p:grpSp>
        <p:nvGrpSpPr>
          <p:cNvPr id="181" name="Google Shape;181;p8"/>
          <p:cNvGrpSpPr/>
          <p:nvPr/>
        </p:nvGrpSpPr>
        <p:grpSpPr>
          <a:xfrm>
            <a:off x="278610" y="27560"/>
            <a:ext cx="8865387" cy="5115928"/>
            <a:chOff x="278610" y="27560"/>
            <a:chExt cx="8865387" cy="5115928"/>
          </a:xfrm>
        </p:grpSpPr>
        <p:sp>
          <p:nvSpPr>
            <p:cNvPr id="182" name="Google Shape;182;p8"/>
            <p:cNvSpPr/>
            <p:nvPr/>
          </p:nvSpPr>
          <p:spPr>
            <a:xfrm>
              <a:off x="1659250" y="27560"/>
              <a:ext cx="7484746" cy="5115928"/>
            </a:xfrm>
            <a:custGeom>
              <a:rect b="b" l="l" r="r" t="t"/>
              <a:pathLst>
                <a:path extrusionOk="0" h="50863" w="74414">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 name="Google Shape;183;p8"/>
            <p:cNvGrpSpPr/>
            <p:nvPr/>
          </p:nvGrpSpPr>
          <p:grpSpPr>
            <a:xfrm>
              <a:off x="278610" y="322448"/>
              <a:ext cx="8506079" cy="4715136"/>
              <a:chOff x="278610" y="322448"/>
              <a:chExt cx="8506079" cy="4715136"/>
            </a:xfrm>
          </p:grpSpPr>
          <p:sp>
            <p:nvSpPr>
              <p:cNvPr id="184" name="Google Shape;184;p8"/>
              <p:cNvSpPr/>
              <p:nvPr/>
            </p:nvSpPr>
            <p:spPr>
              <a:xfrm>
                <a:off x="1950010" y="4692170"/>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8"/>
              <p:cNvSpPr/>
              <p:nvPr/>
            </p:nvSpPr>
            <p:spPr>
              <a:xfrm>
                <a:off x="278610" y="25415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8"/>
              <p:cNvSpPr/>
              <p:nvPr/>
            </p:nvSpPr>
            <p:spPr>
              <a:xfrm>
                <a:off x="1493464" y="3200006"/>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8"/>
              <p:cNvSpPr/>
              <p:nvPr/>
            </p:nvSpPr>
            <p:spPr>
              <a:xfrm>
                <a:off x="626315" y="32132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8"/>
              <p:cNvSpPr/>
              <p:nvPr/>
            </p:nvSpPr>
            <p:spPr>
              <a:xfrm>
                <a:off x="442701" y="3224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8"/>
              <p:cNvSpPr/>
              <p:nvPr/>
            </p:nvSpPr>
            <p:spPr>
              <a:xfrm>
                <a:off x="8372615" y="105232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8"/>
              <p:cNvSpPr/>
              <p:nvPr/>
            </p:nvSpPr>
            <p:spPr>
              <a:xfrm>
                <a:off x="2791070" y="6045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8"/>
              <p:cNvSpPr/>
              <p:nvPr/>
            </p:nvSpPr>
            <p:spPr>
              <a:xfrm>
                <a:off x="1421610" y="17033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8"/>
              <p:cNvSpPr/>
              <p:nvPr/>
            </p:nvSpPr>
            <p:spPr>
              <a:xfrm>
                <a:off x="3523839" y="4609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8"/>
              <p:cNvSpPr/>
              <p:nvPr/>
            </p:nvSpPr>
            <p:spPr>
              <a:xfrm>
                <a:off x="4994034" y="4631279"/>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8"/>
              <p:cNvSpPr/>
              <p:nvPr/>
            </p:nvSpPr>
            <p:spPr>
              <a:xfrm>
                <a:off x="3069965" y="4701795"/>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8"/>
              <p:cNvSpPr/>
              <p:nvPr/>
            </p:nvSpPr>
            <p:spPr>
              <a:xfrm>
                <a:off x="408470" y="475767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8"/>
              <p:cNvSpPr/>
              <p:nvPr/>
            </p:nvSpPr>
            <p:spPr>
              <a:xfrm flipH="1">
                <a:off x="8518701" y="2127970"/>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8"/>
              <p:cNvSpPr/>
              <p:nvPr/>
            </p:nvSpPr>
            <p:spPr>
              <a:xfrm flipH="1">
                <a:off x="7683619" y="305402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8"/>
              <p:cNvSpPr/>
              <p:nvPr/>
            </p:nvSpPr>
            <p:spPr>
              <a:xfrm flipH="1">
                <a:off x="8404879" y="322448"/>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8"/>
              <p:cNvSpPr/>
              <p:nvPr/>
            </p:nvSpPr>
            <p:spPr>
              <a:xfrm flipH="1">
                <a:off x="6224897" y="604519"/>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8"/>
              <p:cNvSpPr/>
              <p:nvPr/>
            </p:nvSpPr>
            <p:spPr>
              <a:xfrm flipH="1">
                <a:off x="7748835" y="18557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8"/>
              <p:cNvSpPr/>
              <p:nvPr/>
            </p:nvSpPr>
            <p:spPr>
              <a:xfrm flipH="1">
                <a:off x="5642775" y="460947"/>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8"/>
              <p:cNvSpPr/>
              <p:nvPr/>
            </p:nvSpPr>
            <p:spPr>
              <a:xfrm flipH="1">
                <a:off x="7462712" y="4695392"/>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8"/>
              <p:cNvSpPr/>
              <p:nvPr/>
            </p:nvSpPr>
            <p:spPr>
              <a:xfrm flipH="1">
                <a:off x="6545271" y="4757907"/>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8"/>
              <p:cNvSpPr/>
              <p:nvPr/>
            </p:nvSpPr>
            <p:spPr>
              <a:xfrm flipH="1">
                <a:off x="8468140" y="4802654"/>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8"/>
              <p:cNvSpPr/>
              <p:nvPr/>
            </p:nvSpPr>
            <p:spPr>
              <a:xfrm flipH="1">
                <a:off x="7901235" y="4079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8"/>
              <p:cNvSpPr/>
              <p:nvPr/>
            </p:nvSpPr>
            <p:spPr>
              <a:xfrm>
                <a:off x="1126241" y="407983"/>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8"/>
              <p:cNvSpPr/>
              <p:nvPr/>
            </p:nvSpPr>
            <p:spPr>
              <a:xfrm flipH="1" rot="3482000">
                <a:off x="3924268" y="4550514"/>
                <a:ext cx="187375" cy="53299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8"/>
              <p:cNvSpPr/>
              <p:nvPr/>
            </p:nvSpPr>
            <p:spPr>
              <a:xfrm>
                <a:off x="8294733" y="4740886"/>
                <a:ext cx="1825" cy="49705"/>
              </a:xfrm>
              <a:custGeom>
                <a:rect b="b" l="l" r="r" t="t"/>
                <a:pathLst>
                  <a:path extrusionOk="0" h="1389" w="51">
                    <a:moveTo>
                      <a:pt x="50" y="1"/>
                    </a:moveTo>
                    <a:cubicBezTo>
                      <a:pt x="50" y="459"/>
                      <a:pt x="1" y="930"/>
                      <a:pt x="1" y="1389"/>
                    </a:cubicBezTo>
                    <a:lnTo>
                      <a:pt x="1" y="1389"/>
                    </a:lnTo>
                    <a:cubicBezTo>
                      <a:pt x="1" y="930"/>
                      <a:pt x="50" y="459"/>
                      <a:pt x="5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8"/>
              <p:cNvSpPr/>
              <p:nvPr/>
            </p:nvSpPr>
            <p:spPr>
              <a:xfrm>
                <a:off x="8294733" y="4790553"/>
                <a:ext cx="36" cy="36"/>
              </a:xfrm>
              <a:custGeom>
                <a:rect b="b" l="l" r="r" t="t"/>
                <a:pathLst>
                  <a:path extrusionOk="0" h="1" w="1">
                    <a:moveTo>
                      <a:pt x="1" y="1"/>
                    </a:moveTo>
                    <a:lnTo>
                      <a:pt x="1" y="1"/>
                    </a:lnTo>
                    <a:lnTo>
                      <a:pt x="1" y="1"/>
                    </a:lnTo>
                    <a:lnTo>
                      <a:pt x="1" y="1"/>
                    </a:ln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8"/>
              <p:cNvSpPr/>
              <p:nvPr/>
            </p:nvSpPr>
            <p:spPr>
              <a:xfrm>
                <a:off x="8292979" y="4790553"/>
                <a:ext cx="1789" cy="15137"/>
              </a:xfrm>
              <a:custGeom>
                <a:rect b="b" l="l" r="r" t="t"/>
                <a:pathLst>
                  <a:path extrusionOk="0" h="423" w="50">
                    <a:moveTo>
                      <a:pt x="50" y="1"/>
                    </a:moveTo>
                    <a:lnTo>
                      <a:pt x="50" y="1"/>
                    </a:lnTo>
                    <a:cubicBezTo>
                      <a:pt x="0" y="162"/>
                      <a:pt x="0" y="311"/>
                      <a:pt x="0" y="422"/>
                    </a:cubicBezTo>
                    <a:cubicBezTo>
                      <a:pt x="0" y="311"/>
                      <a:pt x="0" y="162"/>
                      <a:pt x="5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1" name="Google Shape;211;p8"/>
          <p:cNvSpPr/>
          <p:nvPr/>
        </p:nvSpPr>
        <p:spPr>
          <a:xfrm>
            <a:off x="7028975" y="5604195"/>
            <a:ext cx="839194" cy="9340"/>
          </a:xfrm>
          <a:custGeom>
            <a:rect b="b" l="l" r="r" t="t"/>
            <a:pathLst>
              <a:path extrusionOk="0" h="261" w="23451">
                <a:moveTo>
                  <a:pt x="0" y="50"/>
                </a:moveTo>
                <a:cubicBezTo>
                  <a:pt x="0" y="99"/>
                  <a:pt x="0" y="198"/>
                  <a:pt x="50" y="260"/>
                </a:cubicBezTo>
                <a:cubicBezTo>
                  <a:pt x="0" y="198"/>
                  <a:pt x="0" y="99"/>
                  <a:pt x="0" y="50"/>
                </a:cubicBezTo>
                <a:close/>
                <a:moveTo>
                  <a:pt x="20042" y="0"/>
                </a:moveTo>
                <a:lnTo>
                  <a:pt x="20042" y="0"/>
                </a:lnTo>
                <a:lnTo>
                  <a:pt x="20550" y="0"/>
                </a:lnTo>
                <a:cubicBezTo>
                  <a:pt x="21480" y="0"/>
                  <a:pt x="22459" y="0"/>
                  <a:pt x="23450" y="50"/>
                </a:cubicBezTo>
                <a:lnTo>
                  <a:pt x="23450" y="50"/>
                </a:lnTo>
                <a:cubicBezTo>
                  <a:pt x="22459" y="0"/>
                  <a:pt x="21480" y="0"/>
                  <a:pt x="20550"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8"/>
          <p:cNvSpPr/>
          <p:nvPr/>
        </p:nvSpPr>
        <p:spPr>
          <a:xfrm>
            <a:off x="7908453" y="5604195"/>
            <a:ext cx="245736" cy="3579"/>
          </a:xfrm>
          <a:custGeom>
            <a:rect b="b" l="l" r="r" t="t"/>
            <a:pathLst>
              <a:path extrusionOk="0" h="100" w="6867">
                <a:moveTo>
                  <a:pt x="0" y="50"/>
                </a:moveTo>
                <a:lnTo>
                  <a:pt x="0" y="50"/>
                </a:lnTo>
                <a:cubicBezTo>
                  <a:pt x="422" y="99"/>
                  <a:pt x="880" y="99"/>
                  <a:pt x="1289" y="99"/>
                </a:cubicBezTo>
                <a:cubicBezTo>
                  <a:pt x="880" y="99"/>
                  <a:pt x="422" y="99"/>
                  <a:pt x="0" y="50"/>
                </a:cubicBezTo>
                <a:close/>
                <a:moveTo>
                  <a:pt x="6867" y="0"/>
                </a:moveTo>
                <a:cubicBezTo>
                  <a:pt x="6768" y="50"/>
                  <a:pt x="6718" y="50"/>
                  <a:pt x="6668" y="50"/>
                </a:cubicBezTo>
                <a:cubicBezTo>
                  <a:pt x="6718" y="50"/>
                  <a:pt x="6768" y="50"/>
                  <a:pt x="6867"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8"/>
          <p:cNvSpPr txBox="1"/>
          <p:nvPr>
            <p:ph type="title"/>
          </p:nvPr>
        </p:nvSpPr>
        <p:spPr>
          <a:xfrm>
            <a:off x="1388100" y="1376300"/>
            <a:ext cx="6367800" cy="2615700"/>
          </a:xfrm>
          <a:prstGeom prst="rect">
            <a:avLst/>
          </a:prstGeom>
        </p:spPr>
        <p:txBody>
          <a:bodyPr anchorCtr="0" anchor="ctr" bIns="91425" lIns="91425" spcFirstLastPara="1" rIns="91425" wrap="square" tIns="91425">
            <a:normAutofit/>
          </a:bodyPr>
          <a:lstStyle>
            <a:lvl1pPr lvl="0" algn="ctr">
              <a:spcBef>
                <a:spcPts val="0"/>
              </a:spcBef>
              <a:spcAft>
                <a:spcPts val="0"/>
              </a:spcAft>
              <a:buClr>
                <a:schemeClr val="dk2"/>
              </a:buClr>
              <a:buSzPts val="4800"/>
              <a:buNone/>
              <a:defRPr sz="9000">
                <a:solidFill>
                  <a:schemeClr val="dk2"/>
                </a:solidFill>
              </a:defRPr>
            </a:lvl1pPr>
            <a:lvl2pPr lvl="1">
              <a:spcBef>
                <a:spcPts val="0"/>
              </a:spcBef>
              <a:spcAft>
                <a:spcPts val="0"/>
              </a:spcAft>
              <a:buClr>
                <a:schemeClr val="dk2"/>
              </a:buClr>
              <a:buSzPts val="4800"/>
              <a:buNone/>
              <a:defRPr sz="4800">
                <a:solidFill>
                  <a:schemeClr val="dk2"/>
                </a:solidFill>
              </a:defRPr>
            </a:lvl2pPr>
            <a:lvl3pPr lvl="2">
              <a:spcBef>
                <a:spcPts val="0"/>
              </a:spcBef>
              <a:spcAft>
                <a:spcPts val="0"/>
              </a:spcAft>
              <a:buClr>
                <a:schemeClr val="dk2"/>
              </a:buClr>
              <a:buSzPts val="4800"/>
              <a:buNone/>
              <a:defRPr sz="4800">
                <a:solidFill>
                  <a:schemeClr val="dk2"/>
                </a:solidFill>
              </a:defRPr>
            </a:lvl3pPr>
            <a:lvl4pPr lvl="3">
              <a:spcBef>
                <a:spcPts val="0"/>
              </a:spcBef>
              <a:spcAft>
                <a:spcPts val="0"/>
              </a:spcAft>
              <a:buClr>
                <a:schemeClr val="dk2"/>
              </a:buClr>
              <a:buSzPts val="4800"/>
              <a:buNone/>
              <a:defRPr sz="4800">
                <a:solidFill>
                  <a:schemeClr val="dk2"/>
                </a:solidFill>
              </a:defRPr>
            </a:lvl4pPr>
            <a:lvl5pPr lvl="4">
              <a:spcBef>
                <a:spcPts val="0"/>
              </a:spcBef>
              <a:spcAft>
                <a:spcPts val="0"/>
              </a:spcAft>
              <a:buClr>
                <a:schemeClr val="dk2"/>
              </a:buClr>
              <a:buSzPts val="4800"/>
              <a:buNone/>
              <a:defRPr sz="4800">
                <a:solidFill>
                  <a:schemeClr val="dk2"/>
                </a:solidFill>
              </a:defRPr>
            </a:lvl5pPr>
            <a:lvl6pPr lvl="5">
              <a:spcBef>
                <a:spcPts val="0"/>
              </a:spcBef>
              <a:spcAft>
                <a:spcPts val="0"/>
              </a:spcAft>
              <a:buClr>
                <a:schemeClr val="dk2"/>
              </a:buClr>
              <a:buSzPts val="4800"/>
              <a:buNone/>
              <a:defRPr sz="4800">
                <a:solidFill>
                  <a:schemeClr val="dk2"/>
                </a:solidFill>
              </a:defRPr>
            </a:lvl6pPr>
            <a:lvl7pPr lvl="6">
              <a:spcBef>
                <a:spcPts val="0"/>
              </a:spcBef>
              <a:spcAft>
                <a:spcPts val="0"/>
              </a:spcAft>
              <a:buClr>
                <a:schemeClr val="dk2"/>
              </a:buClr>
              <a:buSzPts val="4800"/>
              <a:buNone/>
              <a:defRPr sz="4800">
                <a:solidFill>
                  <a:schemeClr val="dk2"/>
                </a:solidFill>
              </a:defRPr>
            </a:lvl7pPr>
            <a:lvl8pPr lvl="7">
              <a:spcBef>
                <a:spcPts val="0"/>
              </a:spcBef>
              <a:spcAft>
                <a:spcPts val="0"/>
              </a:spcAft>
              <a:buClr>
                <a:schemeClr val="dk2"/>
              </a:buClr>
              <a:buSzPts val="4800"/>
              <a:buNone/>
              <a:defRPr sz="4800">
                <a:solidFill>
                  <a:schemeClr val="dk2"/>
                </a:solidFill>
              </a:defRPr>
            </a:lvl8pPr>
            <a:lvl9pPr lvl="8">
              <a:spcBef>
                <a:spcPts val="0"/>
              </a:spcBef>
              <a:spcAft>
                <a:spcPts val="0"/>
              </a:spcAft>
              <a:buClr>
                <a:schemeClr val="dk2"/>
              </a:buClr>
              <a:buSzPts val="4800"/>
              <a:buNone/>
              <a:defRPr sz="4800">
                <a:solidFill>
                  <a:schemeClr val="dk2"/>
                </a:solidFill>
              </a:defRPr>
            </a:lvl9pPr>
          </a:lstStyle>
          <a:p/>
        </p:txBody>
      </p:sp>
      <p:sp>
        <p:nvSpPr>
          <p:cNvPr id="214" name="Google Shape;214;p8"/>
          <p:cNvSpPr/>
          <p:nvPr/>
        </p:nvSpPr>
        <p:spPr>
          <a:xfrm>
            <a:off x="7252687" y="5715833"/>
            <a:ext cx="839194" cy="9340"/>
          </a:xfrm>
          <a:custGeom>
            <a:rect b="b" l="l" r="r" t="t"/>
            <a:pathLst>
              <a:path extrusionOk="0" h="261" w="23451">
                <a:moveTo>
                  <a:pt x="0" y="50"/>
                </a:moveTo>
                <a:cubicBezTo>
                  <a:pt x="0" y="99"/>
                  <a:pt x="0" y="198"/>
                  <a:pt x="50" y="260"/>
                </a:cubicBezTo>
                <a:cubicBezTo>
                  <a:pt x="0" y="198"/>
                  <a:pt x="0" y="99"/>
                  <a:pt x="0" y="50"/>
                </a:cubicBezTo>
                <a:close/>
                <a:moveTo>
                  <a:pt x="20042" y="0"/>
                </a:moveTo>
                <a:lnTo>
                  <a:pt x="20042" y="0"/>
                </a:lnTo>
                <a:lnTo>
                  <a:pt x="20550" y="0"/>
                </a:lnTo>
                <a:cubicBezTo>
                  <a:pt x="21480" y="0"/>
                  <a:pt x="22459" y="0"/>
                  <a:pt x="23450" y="50"/>
                </a:cubicBezTo>
                <a:lnTo>
                  <a:pt x="23450" y="50"/>
                </a:lnTo>
                <a:cubicBezTo>
                  <a:pt x="22459" y="0"/>
                  <a:pt x="21480" y="0"/>
                  <a:pt x="20550"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8"/>
          <p:cNvSpPr/>
          <p:nvPr/>
        </p:nvSpPr>
        <p:spPr>
          <a:xfrm>
            <a:off x="8132166" y="5715833"/>
            <a:ext cx="245736" cy="3579"/>
          </a:xfrm>
          <a:custGeom>
            <a:rect b="b" l="l" r="r" t="t"/>
            <a:pathLst>
              <a:path extrusionOk="0" h="100" w="6867">
                <a:moveTo>
                  <a:pt x="0" y="50"/>
                </a:moveTo>
                <a:lnTo>
                  <a:pt x="0" y="50"/>
                </a:lnTo>
                <a:cubicBezTo>
                  <a:pt x="422" y="99"/>
                  <a:pt x="880" y="99"/>
                  <a:pt x="1289" y="99"/>
                </a:cubicBezTo>
                <a:cubicBezTo>
                  <a:pt x="880" y="99"/>
                  <a:pt x="422" y="99"/>
                  <a:pt x="0" y="50"/>
                </a:cubicBezTo>
                <a:close/>
                <a:moveTo>
                  <a:pt x="6867" y="0"/>
                </a:moveTo>
                <a:cubicBezTo>
                  <a:pt x="6768" y="50"/>
                  <a:pt x="6718" y="50"/>
                  <a:pt x="6668" y="50"/>
                </a:cubicBezTo>
                <a:cubicBezTo>
                  <a:pt x="6718" y="50"/>
                  <a:pt x="6768" y="50"/>
                  <a:pt x="6867"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8"/>
          <p:cNvSpPr/>
          <p:nvPr/>
        </p:nvSpPr>
        <p:spPr>
          <a:xfrm>
            <a:off x="8518445" y="4740098"/>
            <a:ext cx="1825" cy="49705"/>
          </a:xfrm>
          <a:custGeom>
            <a:rect b="b" l="l" r="r" t="t"/>
            <a:pathLst>
              <a:path extrusionOk="0" h="1389" w="51">
                <a:moveTo>
                  <a:pt x="50" y="1"/>
                </a:moveTo>
                <a:cubicBezTo>
                  <a:pt x="50" y="459"/>
                  <a:pt x="1" y="930"/>
                  <a:pt x="1" y="1389"/>
                </a:cubicBezTo>
                <a:lnTo>
                  <a:pt x="1" y="1389"/>
                </a:lnTo>
                <a:cubicBezTo>
                  <a:pt x="1" y="930"/>
                  <a:pt x="50" y="459"/>
                  <a:pt x="50" y="1"/>
                </a:cubicBez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8"/>
          <p:cNvSpPr/>
          <p:nvPr/>
        </p:nvSpPr>
        <p:spPr>
          <a:xfrm>
            <a:off x="8518445" y="4789765"/>
            <a:ext cx="36" cy="36"/>
          </a:xfrm>
          <a:custGeom>
            <a:rect b="b" l="l" r="r" t="t"/>
            <a:pathLst>
              <a:path extrusionOk="0" h="1" w="1">
                <a:moveTo>
                  <a:pt x="1" y="1"/>
                </a:moveTo>
                <a:lnTo>
                  <a:pt x="1" y="1"/>
                </a:lnTo>
                <a:lnTo>
                  <a:pt x="1" y="1"/>
                </a:lnTo>
                <a:lnTo>
                  <a:pt x="1" y="1"/>
                </a:lnTo>
                <a:close/>
              </a:path>
            </a:pathLst>
          </a:custGeom>
          <a:solidFill>
            <a:srgbClr val="4D4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8"/>
          <p:cNvSpPr/>
          <p:nvPr/>
        </p:nvSpPr>
        <p:spPr>
          <a:xfrm>
            <a:off x="8516692" y="4789765"/>
            <a:ext cx="1789" cy="15137"/>
          </a:xfrm>
          <a:custGeom>
            <a:rect b="b" l="l" r="r" t="t"/>
            <a:pathLst>
              <a:path extrusionOk="0" h="423" w="50">
                <a:moveTo>
                  <a:pt x="50" y="1"/>
                </a:moveTo>
                <a:lnTo>
                  <a:pt x="50" y="1"/>
                </a:lnTo>
                <a:cubicBezTo>
                  <a:pt x="0" y="162"/>
                  <a:pt x="0" y="311"/>
                  <a:pt x="0" y="422"/>
                </a:cubicBezTo>
                <a:cubicBezTo>
                  <a:pt x="0" y="311"/>
                  <a:pt x="0" y="162"/>
                  <a:pt x="50" y="1"/>
                </a:cubicBezTo>
                <a:close/>
              </a:path>
            </a:pathLst>
          </a:custGeom>
          <a:solidFill>
            <a:srgbClr val="FF18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19" name="Shape 219"/>
        <p:cNvGrpSpPr/>
        <p:nvPr/>
      </p:nvGrpSpPr>
      <p:grpSpPr>
        <a:xfrm>
          <a:off x="0" y="0"/>
          <a:ext cx="0" cy="0"/>
          <a:chOff x="0" y="0"/>
          <a:chExt cx="0" cy="0"/>
        </a:xfrm>
      </p:grpSpPr>
      <p:grpSp>
        <p:nvGrpSpPr>
          <p:cNvPr id="220" name="Google Shape;220;p9"/>
          <p:cNvGrpSpPr/>
          <p:nvPr/>
        </p:nvGrpSpPr>
        <p:grpSpPr>
          <a:xfrm>
            <a:off x="0" y="210023"/>
            <a:ext cx="9144070" cy="4974657"/>
            <a:chOff x="0" y="210023"/>
            <a:chExt cx="9144070" cy="4974657"/>
          </a:xfrm>
        </p:grpSpPr>
        <p:sp>
          <p:nvSpPr>
            <p:cNvPr id="221" name="Google Shape;221;p9"/>
            <p:cNvSpPr/>
            <p:nvPr/>
          </p:nvSpPr>
          <p:spPr>
            <a:xfrm flipH="1">
              <a:off x="0" y="1167050"/>
              <a:ext cx="9144070" cy="4017631"/>
            </a:xfrm>
            <a:custGeom>
              <a:rect b="b" l="l" r="r" t="t"/>
              <a:pathLst>
                <a:path extrusionOk="0" h="31556" w="71821">
                  <a:moveTo>
                    <a:pt x="71296" y="0"/>
                  </a:moveTo>
                  <a:cubicBezTo>
                    <a:pt x="60837" y="0"/>
                    <a:pt x="54281" y="13932"/>
                    <a:pt x="41985" y="17710"/>
                  </a:cubicBezTo>
                  <a:cubicBezTo>
                    <a:pt x="39771" y="18390"/>
                    <a:pt x="37802" y="18683"/>
                    <a:pt x="35997" y="18683"/>
                  </a:cubicBezTo>
                  <a:cubicBezTo>
                    <a:pt x="25430" y="18683"/>
                    <a:pt x="20525" y="8623"/>
                    <a:pt x="5409" y="7269"/>
                  </a:cubicBezTo>
                  <a:cubicBezTo>
                    <a:pt x="4585" y="7195"/>
                    <a:pt x="3783" y="7160"/>
                    <a:pt x="3004" y="7160"/>
                  </a:cubicBezTo>
                  <a:cubicBezTo>
                    <a:pt x="1963" y="7160"/>
                    <a:pt x="962" y="7224"/>
                    <a:pt x="1" y="7346"/>
                  </a:cubicBezTo>
                  <a:lnTo>
                    <a:pt x="1" y="31555"/>
                  </a:lnTo>
                  <a:lnTo>
                    <a:pt x="71820" y="31555"/>
                  </a:lnTo>
                  <a:lnTo>
                    <a:pt x="71820" y="12"/>
                  </a:lnTo>
                  <a:cubicBezTo>
                    <a:pt x="71644" y="4"/>
                    <a:pt x="71470" y="0"/>
                    <a:pt x="71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 name="Google Shape;222;p9"/>
            <p:cNvGrpSpPr/>
            <p:nvPr/>
          </p:nvGrpSpPr>
          <p:grpSpPr>
            <a:xfrm>
              <a:off x="278610" y="210023"/>
              <a:ext cx="8506079" cy="4508920"/>
              <a:chOff x="278610" y="210023"/>
              <a:chExt cx="8506079" cy="4508920"/>
            </a:xfrm>
          </p:grpSpPr>
          <p:sp>
            <p:nvSpPr>
              <p:cNvPr id="223" name="Google Shape;223;p9"/>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9"/>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 name="Google Shape;225;p9"/>
              <p:cNvGrpSpPr/>
              <p:nvPr/>
            </p:nvGrpSpPr>
            <p:grpSpPr>
              <a:xfrm>
                <a:off x="408465" y="210023"/>
                <a:ext cx="8376224" cy="4508920"/>
                <a:chOff x="408465" y="210023"/>
                <a:chExt cx="8376224" cy="4508920"/>
              </a:xfrm>
            </p:grpSpPr>
            <p:grpSp>
              <p:nvGrpSpPr>
                <p:cNvPr id="226" name="Google Shape;226;p9"/>
                <p:cNvGrpSpPr/>
                <p:nvPr/>
              </p:nvGrpSpPr>
              <p:grpSpPr>
                <a:xfrm>
                  <a:off x="408465" y="210023"/>
                  <a:ext cx="8376224" cy="4508920"/>
                  <a:chOff x="408465" y="210023"/>
                  <a:chExt cx="8376224" cy="4508920"/>
                </a:xfrm>
              </p:grpSpPr>
              <p:grpSp>
                <p:nvGrpSpPr>
                  <p:cNvPr id="227" name="Google Shape;227;p9"/>
                  <p:cNvGrpSpPr/>
                  <p:nvPr/>
                </p:nvGrpSpPr>
                <p:grpSpPr>
                  <a:xfrm>
                    <a:off x="408465" y="210023"/>
                    <a:ext cx="3176151" cy="4508920"/>
                    <a:chOff x="408465" y="210023"/>
                    <a:chExt cx="3176151" cy="4508920"/>
                  </a:xfrm>
                </p:grpSpPr>
                <p:sp>
                  <p:nvSpPr>
                    <p:cNvPr id="228" name="Google Shape;228;p9"/>
                    <p:cNvSpPr/>
                    <p:nvPr/>
                  </p:nvSpPr>
                  <p:spPr>
                    <a:xfrm>
                      <a:off x="528264" y="3589256"/>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9"/>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9"/>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9"/>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9"/>
                    <p:cNvSpPr/>
                    <p:nvPr/>
                  </p:nvSpPr>
                  <p:spPr>
                    <a:xfrm>
                      <a:off x="16555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9"/>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9"/>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9"/>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9"/>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9"/>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 name="Google Shape;238;p9"/>
                  <p:cNvGrpSpPr/>
                  <p:nvPr/>
                </p:nvGrpSpPr>
                <p:grpSpPr>
                  <a:xfrm flipH="1">
                    <a:off x="5642775" y="210023"/>
                    <a:ext cx="3141914" cy="4508920"/>
                    <a:chOff x="442701" y="210023"/>
                    <a:chExt cx="3141914" cy="4508920"/>
                  </a:xfrm>
                </p:grpSpPr>
                <p:sp>
                  <p:nvSpPr>
                    <p:cNvPr id="239" name="Google Shape;239;p9"/>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9"/>
                    <p:cNvSpPr/>
                    <p:nvPr/>
                  </p:nvSpPr>
                  <p:spPr>
                    <a:xfrm>
                      <a:off x="505178" y="323264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9"/>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9"/>
                    <p:cNvSpPr/>
                    <p:nvPr/>
                  </p:nvSpPr>
                  <p:spPr>
                    <a:xfrm>
                      <a:off x="180172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9"/>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9"/>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9"/>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9"/>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9"/>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8" name="Google Shape;248;p9"/>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9"/>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50" name="Google Shape;250;p9"/>
          <p:cNvSpPr/>
          <p:nvPr/>
        </p:nvSpPr>
        <p:spPr>
          <a:xfrm>
            <a:off x="7064358" y="4765973"/>
            <a:ext cx="1825" cy="49705"/>
          </a:xfrm>
          <a:custGeom>
            <a:rect b="b" l="l" r="r" t="t"/>
            <a:pathLst>
              <a:path extrusionOk="0" h="1389" w="51">
                <a:moveTo>
                  <a:pt x="50" y="1"/>
                </a:moveTo>
                <a:cubicBezTo>
                  <a:pt x="50" y="459"/>
                  <a:pt x="1" y="930"/>
                  <a:pt x="1" y="1389"/>
                </a:cubicBezTo>
                <a:lnTo>
                  <a:pt x="1" y="1389"/>
                </a:lnTo>
                <a:cubicBezTo>
                  <a:pt x="1" y="930"/>
                  <a:pt x="50" y="459"/>
                  <a:pt x="50" y="1"/>
                </a:cubicBez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9"/>
          <p:cNvSpPr/>
          <p:nvPr/>
        </p:nvSpPr>
        <p:spPr>
          <a:xfrm>
            <a:off x="7064358" y="4815640"/>
            <a:ext cx="36" cy="36"/>
          </a:xfrm>
          <a:custGeom>
            <a:rect b="b" l="l" r="r" t="t"/>
            <a:pathLst>
              <a:path extrusionOk="0" h="1" w="1">
                <a:moveTo>
                  <a:pt x="1" y="1"/>
                </a:moveTo>
                <a:lnTo>
                  <a:pt x="1" y="1"/>
                </a:lnTo>
                <a:lnTo>
                  <a:pt x="1" y="1"/>
                </a:lnTo>
                <a:lnTo>
                  <a:pt x="1" y="1"/>
                </a:lnTo>
                <a:close/>
              </a:path>
            </a:pathLst>
          </a:custGeom>
          <a:solidFill>
            <a:srgbClr val="4D4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9"/>
          <p:cNvSpPr/>
          <p:nvPr/>
        </p:nvSpPr>
        <p:spPr>
          <a:xfrm>
            <a:off x="7062604" y="4815640"/>
            <a:ext cx="1789" cy="15137"/>
          </a:xfrm>
          <a:custGeom>
            <a:rect b="b" l="l" r="r" t="t"/>
            <a:pathLst>
              <a:path extrusionOk="0" h="423" w="50">
                <a:moveTo>
                  <a:pt x="50" y="1"/>
                </a:moveTo>
                <a:lnTo>
                  <a:pt x="50" y="1"/>
                </a:lnTo>
                <a:cubicBezTo>
                  <a:pt x="0" y="162"/>
                  <a:pt x="0" y="311"/>
                  <a:pt x="0" y="422"/>
                </a:cubicBezTo>
                <a:cubicBezTo>
                  <a:pt x="0" y="311"/>
                  <a:pt x="0" y="162"/>
                  <a:pt x="50" y="1"/>
                </a:cubicBezTo>
                <a:close/>
              </a:path>
            </a:pathLst>
          </a:custGeom>
          <a:solidFill>
            <a:srgbClr val="FF18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9"/>
          <p:cNvSpPr txBox="1"/>
          <p:nvPr>
            <p:ph type="title"/>
          </p:nvPr>
        </p:nvSpPr>
        <p:spPr>
          <a:xfrm>
            <a:off x="1411500" y="654075"/>
            <a:ext cx="6321000" cy="13329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4200"/>
              <a:buNone/>
              <a:defRPr sz="10000">
                <a:solidFill>
                  <a:schemeClr val="dk2"/>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254" name="Google Shape;254;p9"/>
          <p:cNvSpPr txBox="1"/>
          <p:nvPr>
            <p:ph idx="1" type="subTitle"/>
          </p:nvPr>
        </p:nvSpPr>
        <p:spPr>
          <a:xfrm>
            <a:off x="1539450" y="1722700"/>
            <a:ext cx="6065100" cy="1235100"/>
          </a:xfrm>
          <a:prstGeom prst="rect">
            <a:avLst/>
          </a:prstGeom>
        </p:spPr>
        <p:txBody>
          <a:bodyPr anchorCtr="0" anchor="ctr" bIns="91425" lIns="91425" spcFirstLastPara="1" rIns="91425" wrap="square" tIns="91425">
            <a:norm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55" name="Shape 255"/>
        <p:cNvGrpSpPr/>
        <p:nvPr/>
      </p:nvGrpSpPr>
      <p:grpSpPr>
        <a:xfrm>
          <a:off x="0" y="0"/>
          <a:ext cx="0" cy="0"/>
          <a:chOff x="0" y="0"/>
          <a:chExt cx="0" cy="0"/>
        </a:xfrm>
      </p:grpSpPr>
      <p:grpSp>
        <p:nvGrpSpPr>
          <p:cNvPr id="256" name="Google Shape;256;p10"/>
          <p:cNvGrpSpPr/>
          <p:nvPr/>
        </p:nvGrpSpPr>
        <p:grpSpPr>
          <a:xfrm>
            <a:off x="278610" y="210023"/>
            <a:ext cx="8506079" cy="4654068"/>
            <a:chOff x="278610" y="210023"/>
            <a:chExt cx="8506079" cy="4654068"/>
          </a:xfrm>
        </p:grpSpPr>
        <p:sp>
          <p:nvSpPr>
            <p:cNvPr id="257" name="Google Shape;257;p10"/>
            <p:cNvSpPr/>
            <p:nvPr/>
          </p:nvSpPr>
          <p:spPr>
            <a:xfrm>
              <a:off x="1421610" y="3343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0"/>
            <p:cNvSpPr/>
            <p:nvPr/>
          </p:nvSpPr>
          <p:spPr>
            <a:xfrm>
              <a:off x="278610" y="24291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 name="Google Shape;259;p10"/>
            <p:cNvGrpSpPr/>
            <p:nvPr/>
          </p:nvGrpSpPr>
          <p:grpSpPr>
            <a:xfrm>
              <a:off x="408465" y="210023"/>
              <a:ext cx="8376224" cy="4654068"/>
              <a:chOff x="408465" y="210023"/>
              <a:chExt cx="8376224" cy="4654068"/>
            </a:xfrm>
          </p:grpSpPr>
          <p:grpSp>
            <p:nvGrpSpPr>
              <p:cNvPr id="260" name="Google Shape;260;p10"/>
              <p:cNvGrpSpPr/>
              <p:nvPr/>
            </p:nvGrpSpPr>
            <p:grpSpPr>
              <a:xfrm>
                <a:off x="408465" y="210023"/>
                <a:ext cx="8376224" cy="4654068"/>
                <a:chOff x="408465" y="210023"/>
                <a:chExt cx="8376224" cy="4654068"/>
              </a:xfrm>
            </p:grpSpPr>
            <p:grpSp>
              <p:nvGrpSpPr>
                <p:cNvPr id="261" name="Google Shape;261;p10"/>
                <p:cNvGrpSpPr/>
                <p:nvPr/>
              </p:nvGrpSpPr>
              <p:grpSpPr>
                <a:xfrm>
                  <a:off x="408465" y="210023"/>
                  <a:ext cx="3176151" cy="4654068"/>
                  <a:chOff x="408465" y="210023"/>
                  <a:chExt cx="3176151" cy="4654068"/>
                </a:xfrm>
              </p:grpSpPr>
              <p:sp>
                <p:nvSpPr>
                  <p:cNvPr id="262" name="Google Shape;262;p10"/>
                  <p:cNvSpPr/>
                  <p:nvPr/>
                </p:nvSpPr>
                <p:spPr>
                  <a:xfrm>
                    <a:off x="1164739" y="4304644"/>
                    <a:ext cx="313822" cy="559448"/>
                  </a:xfrm>
                  <a:custGeom>
                    <a:rect b="b" l="l" r="r" t="t"/>
                    <a:pathLst>
                      <a:path extrusionOk="0" h="16210" w="9093">
                        <a:moveTo>
                          <a:pt x="4516" y="7672"/>
                        </a:moveTo>
                        <a:cubicBezTo>
                          <a:pt x="4775" y="7672"/>
                          <a:pt x="5077" y="7846"/>
                          <a:pt x="5424" y="8198"/>
                        </a:cubicBezTo>
                        <a:cubicBezTo>
                          <a:pt x="5424" y="8347"/>
                          <a:pt x="5375" y="8508"/>
                          <a:pt x="5325" y="8607"/>
                        </a:cubicBezTo>
                        <a:cubicBezTo>
                          <a:pt x="5275" y="8917"/>
                          <a:pt x="5164" y="9177"/>
                          <a:pt x="4966" y="9375"/>
                        </a:cubicBezTo>
                        <a:lnTo>
                          <a:pt x="3515" y="9375"/>
                        </a:lnTo>
                        <a:cubicBezTo>
                          <a:pt x="3715" y="8248"/>
                          <a:pt x="4044" y="7672"/>
                          <a:pt x="4516" y="7672"/>
                        </a:cubicBezTo>
                        <a:close/>
                        <a:moveTo>
                          <a:pt x="394" y="1"/>
                        </a:moveTo>
                        <a:cubicBezTo>
                          <a:pt x="149" y="1"/>
                          <a:pt x="0" y="362"/>
                          <a:pt x="268" y="501"/>
                        </a:cubicBezTo>
                        <a:cubicBezTo>
                          <a:pt x="1755" y="1431"/>
                          <a:pt x="3057" y="2621"/>
                          <a:pt x="4036" y="4058"/>
                        </a:cubicBezTo>
                        <a:cubicBezTo>
                          <a:pt x="4656" y="4988"/>
                          <a:pt x="5325" y="6277"/>
                          <a:pt x="5424" y="7516"/>
                        </a:cubicBezTo>
                        <a:cubicBezTo>
                          <a:pt x="5027" y="7244"/>
                          <a:pt x="4594" y="7041"/>
                          <a:pt x="4155" y="7041"/>
                        </a:cubicBezTo>
                        <a:cubicBezTo>
                          <a:pt x="3855" y="7041"/>
                          <a:pt x="3552" y="7136"/>
                          <a:pt x="3255" y="7368"/>
                        </a:cubicBezTo>
                        <a:cubicBezTo>
                          <a:pt x="2536" y="7938"/>
                          <a:pt x="2375" y="8966"/>
                          <a:pt x="2995" y="9636"/>
                        </a:cubicBezTo>
                        <a:cubicBezTo>
                          <a:pt x="3312" y="10043"/>
                          <a:pt x="3757" y="10254"/>
                          <a:pt x="4215" y="10254"/>
                        </a:cubicBezTo>
                        <a:cubicBezTo>
                          <a:pt x="4579" y="10254"/>
                          <a:pt x="4952" y="10121"/>
                          <a:pt x="5275" y="9846"/>
                        </a:cubicBezTo>
                        <a:cubicBezTo>
                          <a:pt x="5635" y="9537"/>
                          <a:pt x="5846" y="9128"/>
                          <a:pt x="5945" y="8657"/>
                        </a:cubicBezTo>
                        <a:cubicBezTo>
                          <a:pt x="6465" y="9227"/>
                          <a:pt x="6924" y="9846"/>
                          <a:pt x="7283" y="10516"/>
                        </a:cubicBezTo>
                        <a:cubicBezTo>
                          <a:pt x="8213" y="12226"/>
                          <a:pt x="8523" y="14135"/>
                          <a:pt x="8213" y="16044"/>
                        </a:cubicBezTo>
                        <a:cubicBezTo>
                          <a:pt x="8183" y="16133"/>
                          <a:pt x="8284" y="16210"/>
                          <a:pt x="8380" y="16210"/>
                        </a:cubicBezTo>
                        <a:cubicBezTo>
                          <a:pt x="8442" y="16210"/>
                          <a:pt x="8503" y="16177"/>
                          <a:pt x="8523" y="16093"/>
                        </a:cubicBezTo>
                        <a:cubicBezTo>
                          <a:pt x="9093" y="13205"/>
                          <a:pt x="8262" y="10107"/>
                          <a:pt x="6093" y="8037"/>
                        </a:cubicBezTo>
                        <a:lnTo>
                          <a:pt x="6044" y="7987"/>
                        </a:lnTo>
                        <a:cubicBezTo>
                          <a:pt x="6044" y="7677"/>
                          <a:pt x="5994" y="7368"/>
                          <a:pt x="5945" y="7058"/>
                        </a:cubicBezTo>
                        <a:cubicBezTo>
                          <a:pt x="5474" y="4058"/>
                          <a:pt x="3206" y="1319"/>
                          <a:pt x="516" y="30"/>
                        </a:cubicBezTo>
                        <a:cubicBezTo>
                          <a:pt x="474" y="10"/>
                          <a:pt x="433" y="1"/>
                          <a:pt x="394"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0"/>
                  <p:cNvSpPr/>
                  <p:nvPr/>
                </p:nvSpPr>
                <p:spPr>
                  <a:xfrm>
                    <a:off x="759253" y="2383496"/>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0"/>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0"/>
                  <p:cNvSpPr/>
                  <p:nvPr/>
                </p:nvSpPr>
                <p:spPr>
                  <a:xfrm>
                    <a:off x="408465" y="1435873"/>
                    <a:ext cx="229991" cy="323969"/>
                  </a:xfrm>
                  <a:custGeom>
                    <a:rect b="b" l="l" r="r" t="t"/>
                    <a:pathLst>
                      <a:path extrusionOk="0" h="9387" w="6664">
                        <a:moveTo>
                          <a:pt x="3362" y="4608"/>
                        </a:moveTo>
                        <a:cubicBezTo>
                          <a:pt x="3694" y="4608"/>
                          <a:pt x="4018" y="4700"/>
                          <a:pt x="4277" y="4896"/>
                        </a:cubicBezTo>
                        <a:cubicBezTo>
                          <a:pt x="5058" y="5367"/>
                          <a:pt x="5157" y="6036"/>
                          <a:pt x="4698" y="6916"/>
                        </a:cubicBezTo>
                        <a:cubicBezTo>
                          <a:pt x="4480" y="7157"/>
                          <a:pt x="4275" y="7273"/>
                          <a:pt x="4078" y="7273"/>
                        </a:cubicBezTo>
                        <a:cubicBezTo>
                          <a:pt x="3849" y="7273"/>
                          <a:pt x="3629" y="7117"/>
                          <a:pt x="3409" y="6817"/>
                        </a:cubicBezTo>
                        <a:cubicBezTo>
                          <a:pt x="2628" y="6197"/>
                          <a:pt x="2678" y="5726"/>
                          <a:pt x="2789" y="4797"/>
                        </a:cubicBezTo>
                        <a:lnTo>
                          <a:pt x="2789" y="4698"/>
                        </a:lnTo>
                        <a:cubicBezTo>
                          <a:pt x="2976" y="4639"/>
                          <a:pt x="3170" y="4608"/>
                          <a:pt x="3362" y="4608"/>
                        </a:cubicBezTo>
                        <a:close/>
                        <a:moveTo>
                          <a:pt x="4803" y="1"/>
                        </a:moveTo>
                        <a:cubicBezTo>
                          <a:pt x="4751" y="1"/>
                          <a:pt x="4699" y="16"/>
                          <a:pt x="4649" y="50"/>
                        </a:cubicBezTo>
                        <a:cubicBezTo>
                          <a:pt x="3409" y="980"/>
                          <a:pt x="2418" y="2479"/>
                          <a:pt x="2058" y="4028"/>
                        </a:cubicBezTo>
                        <a:cubicBezTo>
                          <a:pt x="249" y="4896"/>
                          <a:pt x="1" y="7375"/>
                          <a:pt x="620" y="9234"/>
                        </a:cubicBezTo>
                        <a:cubicBezTo>
                          <a:pt x="641" y="9340"/>
                          <a:pt x="712" y="9387"/>
                          <a:pt x="790" y="9387"/>
                        </a:cubicBezTo>
                        <a:cubicBezTo>
                          <a:pt x="903" y="9387"/>
                          <a:pt x="1029" y="9289"/>
                          <a:pt x="1029" y="9135"/>
                        </a:cubicBezTo>
                        <a:cubicBezTo>
                          <a:pt x="769" y="7796"/>
                          <a:pt x="819" y="6197"/>
                          <a:pt x="1909" y="5206"/>
                        </a:cubicBezTo>
                        <a:lnTo>
                          <a:pt x="1909" y="5206"/>
                        </a:lnTo>
                        <a:cubicBezTo>
                          <a:pt x="1860" y="5578"/>
                          <a:pt x="1909" y="5987"/>
                          <a:pt x="1959" y="6346"/>
                        </a:cubicBezTo>
                        <a:cubicBezTo>
                          <a:pt x="2147" y="7443"/>
                          <a:pt x="3036" y="8139"/>
                          <a:pt x="3961" y="8139"/>
                        </a:cubicBezTo>
                        <a:cubicBezTo>
                          <a:pt x="4562" y="8139"/>
                          <a:pt x="5179" y="7845"/>
                          <a:pt x="5628" y="7177"/>
                        </a:cubicBezTo>
                        <a:cubicBezTo>
                          <a:pt x="6663" y="5534"/>
                          <a:pt x="4990" y="3709"/>
                          <a:pt x="3308" y="3709"/>
                        </a:cubicBezTo>
                        <a:cubicBezTo>
                          <a:pt x="3239" y="3709"/>
                          <a:pt x="3169" y="3712"/>
                          <a:pt x="3099" y="3719"/>
                        </a:cubicBezTo>
                        <a:cubicBezTo>
                          <a:pt x="3037" y="3768"/>
                          <a:pt x="3037" y="3768"/>
                          <a:pt x="2988" y="3768"/>
                        </a:cubicBezTo>
                        <a:cubicBezTo>
                          <a:pt x="3037" y="3558"/>
                          <a:pt x="3099" y="3409"/>
                          <a:pt x="3198" y="3248"/>
                        </a:cubicBezTo>
                        <a:cubicBezTo>
                          <a:pt x="3607" y="2219"/>
                          <a:pt x="4277" y="1339"/>
                          <a:pt x="5058" y="620"/>
                        </a:cubicBezTo>
                        <a:cubicBezTo>
                          <a:pt x="5317" y="402"/>
                          <a:pt x="5072" y="1"/>
                          <a:pt x="4803"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0"/>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0"/>
                  <p:cNvSpPr/>
                  <p:nvPr/>
                </p:nvSpPr>
                <p:spPr>
                  <a:xfrm>
                    <a:off x="1421610" y="15909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0"/>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0"/>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0"/>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0"/>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 name="Google Shape;272;p10"/>
                <p:cNvGrpSpPr/>
                <p:nvPr/>
              </p:nvGrpSpPr>
              <p:grpSpPr>
                <a:xfrm flipH="1">
                  <a:off x="5642775" y="210023"/>
                  <a:ext cx="3141914" cy="4508920"/>
                  <a:chOff x="442701" y="210023"/>
                  <a:chExt cx="3141914" cy="4508920"/>
                </a:xfrm>
              </p:grpSpPr>
              <p:sp>
                <p:nvSpPr>
                  <p:cNvPr id="273" name="Google Shape;273;p10"/>
                  <p:cNvSpPr/>
                  <p:nvPr/>
                </p:nvSpPr>
                <p:spPr>
                  <a:xfrm>
                    <a:off x="515419" y="2015545"/>
                    <a:ext cx="193270" cy="436963"/>
                  </a:xfrm>
                  <a:custGeom>
                    <a:rect b="b" l="l" r="r" t="t"/>
                    <a:pathLst>
                      <a:path extrusionOk="0" h="12661" w="5600">
                        <a:moveTo>
                          <a:pt x="3841" y="5203"/>
                        </a:moveTo>
                        <a:cubicBezTo>
                          <a:pt x="3994" y="5203"/>
                          <a:pt x="4172" y="5235"/>
                          <a:pt x="4388" y="5303"/>
                        </a:cubicBezTo>
                        <a:cubicBezTo>
                          <a:pt x="4445" y="5298"/>
                          <a:pt x="4498" y="5296"/>
                          <a:pt x="4547" y="5296"/>
                        </a:cubicBezTo>
                        <a:cubicBezTo>
                          <a:pt x="4994" y="5296"/>
                          <a:pt x="5137" y="5499"/>
                          <a:pt x="4958" y="5923"/>
                        </a:cubicBezTo>
                        <a:cubicBezTo>
                          <a:pt x="5008" y="6543"/>
                          <a:pt x="4648" y="6853"/>
                          <a:pt x="3867" y="6902"/>
                        </a:cubicBezTo>
                        <a:cubicBezTo>
                          <a:pt x="3820" y="6909"/>
                          <a:pt x="3772" y="6912"/>
                          <a:pt x="3724" y="6912"/>
                        </a:cubicBezTo>
                        <a:cubicBezTo>
                          <a:pt x="3402" y="6912"/>
                          <a:pt x="3058" y="6775"/>
                          <a:pt x="2789" y="6592"/>
                        </a:cubicBezTo>
                        <a:cubicBezTo>
                          <a:pt x="2727" y="6543"/>
                          <a:pt x="2628" y="6493"/>
                          <a:pt x="2578" y="6444"/>
                        </a:cubicBezTo>
                        <a:cubicBezTo>
                          <a:pt x="2628" y="6282"/>
                          <a:pt x="2727" y="6072"/>
                          <a:pt x="2839" y="5923"/>
                        </a:cubicBezTo>
                        <a:cubicBezTo>
                          <a:pt x="3178" y="5465"/>
                          <a:pt x="3408" y="5203"/>
                          <a:pt x="3841" y="5203"/>
                        </a:cubicBezTo>
                        <a:close/>
                        <a:moveTo>
                          <a:pt x="619" y="0"/>
                        </a:moveTo>
                        <a:cubicBezTo>
                          <a:pt x="522" y="0"/>
                          <a:pt x="430" y="57"/>
                          <a:pt x="409" y="184"/>
                        </a:cubicBezTo>
                        <a:cubicBezTo>
                          <a:pt x="0" y="2304"/>
                          <a:pt x="360" y="5043"/>
                          <a:pt x="2058" y="6592"/>
                        </a:cubicBezTo>
                        <a:cubicBezTo>
                          <a:pt x="1240" y="8551"/>
                          <a:pt x="1488" y="10831"/>
                          <a:pt x="2628" y="12579"/>
                        </a:cubicBezTo>
                        <a:cubicBezTo>
                          <a:pt x="2663" y="12636"/>
                          <a:pt x="2713" y="12661"/>
                          <a:pt x="2760" y="12661"/>
                        </a:cubicBezTo>
                        <a:cubicBezTo>
                          <a:pt x="2845" y="12661"/>
                          <a:pt x="2920" y="12583"/>
                          <a:pt x="2888" y="12480"/>
                        </a:cubicBezTo>
                        <a:cubicBezTo>
                          <a:pt x="2107" y="11339"/>
                          <a:pt x="1797" y="10050"/>
                          <a:pt x="1909" y="8712"/>
                        </a:cubicBezTo>
                        <a:cubicBezTo>
                          <a:pt x="1959" y="8042"/>
                          <a:pt x="2107" y="7423"/>
                          <a:pt x="2368" y="6853"/>
                        </a:cubicBezTo>
                        <a:cubicBezTo>
                          <a:pt x="2784" y="7133"/>
                          <a:pt x="3337" y="7291"/>
                          <a:pt x="3861" y="7291"/>
                        </a:cubicBezTo>
                        <a:cubicBezTo>
                          <a:pt x="4774" y="7291"/>
                          <a:pt x="5600" y="6812"/>
                          <a:pt x="5466" y="5663"/>
                        </a:cubicBezTo>
                        <a:cubicBezTo>
                          <a:pt x="5373" y="5033"/>
                          <a:pt x="4907" y="4579"/>
                          <a:pt x="4294" y="4579"/>
                        </a:cubicBezTo>
                        <a:cubicBezTo>
                          <a:pt x="4256" y="4579"/>
                          <a:pt x="4217" y="4581"/>
                          <a:pt x="4177" y="4584"/>
                        </a:cubicBezTo>
                        <a:cubicBezTo>
                          <a:pt x="3297" y="4584"/>
                          <a:pt x="2677" y="5452"/>
                          <a:pt x="2268" y="6183"/>
                        </a:cubicBezTo>
                        <a:cubicBezTo>
                          <a:pt x="1909" y="5762"/>
                          <a:pt x="1599" y="5254"/>
                          <a:pt x="1339" y="4783"/>
                        </a:cubicBezTo>
                        <a:cubicBezTo>
                          <a:pt x="719" y="3345"/>
                          <a:pt x="558" y="1796"/>
                          <a:pt x="868" y="296"/>
                        </a:cubicBezTo>
                        <a:cubicBezTo>
                          <a:pt x="904" y="114"/>
                          <a:pt x="757" y="0"/>
                          <a:pt x="619"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0"/>
                  <p:cNvSpPr/>
                  <p:nvPr/>
                </p:nvSpPr>
                <p:spPr>
                  <a:xfrm>
                    <a:off x="1380428" y="2456071"/>
                    <a:ext cx="187368" cy="532977"/>
                  </a:xfrm>
                  <a:custGeom>
                    <a:rect b="b" l="l" r="r" t="t"/>
                    <a:pathLst>
                      <a:path extrusionOk="0" h="15443" w="5429">
                        <a:moveTo>
                          <a:pt x="4065" y="6074"/>
                        </a:moveTo>
                        <a:cubicBezTo>
                          <a:pt x="4559" y="6074"/>
                          <a:pt x="4346" y="6484"/>
                          <a:pt x="3508" y="7278"/>
                        </a:cubicBezTo>
                        <a:cubicBezTo>
                          <a:pt x="3260" y="7278"/>
                          <a:pt x="3000" y="7080"/>
                          <a:pt x="2739" y="6869"/>
                        </a:cubicBezTo>
                        <a:cubicBezTo>
                          <a:pt x="2789" y="6820"/>
                          <a:pt x="2838" y="6708"/>
                          <a:pt x="2888" y="6659"/>
                        </a:cubicBezTo>
                        <a:cubicBezTo>
                          <a:pt x="3118" y="6253"/>
                          <a:pt x="3388" y="6080"/>
                          <a:pt x="3739" y="6080"/>
                        </a:cubicBezTo>
                        <a:cubicBezTo>
                          <a:pt x="3784" y="6080"/>
                          <a:pt x="3831" y="6083"/>
                          <a:pt x="3879" y="6088"/>
                        </a:cubicBezTo>
                        <a:cubicBezTo>
                          <a:pt x="3950" y="6079"/>
                          <a:pt x="4012" y="6074"/>
                          <a:pt x="4065" y="6074"/>
                        </a:cubicBezTo>
                        <a:close/>
                        <a:moveTo>
                          <a:pt x="1178" y="1"/>
                        </a:moveTo>
                        <a:cubicBezTo>
                          <a:pt x="1123" y="1"/>
                          <a:pt x="1067" y="29"/>
                          <a:pt x="1029" y="102"/>
                        </a:cubicBezTo>
                        <a:cubicBezTo>
                          <a:pt x="0" y="2221"/>
                          <a:pt x="409" y="4961"/>
                          <a:pt x="1909" y="6770"/>
                        </a:cubicBezTo>
                        <a:cubicBezTo>
                          <a:pt x="2020" y="6869"/>
                          <a:pt x="2070" y="6968"/>
                          <a:pt x="2169" y="7018"/>
                        </a:cubicBezTo>
                        <a:cubicBezTo>
                          <a:pt x="1958" y="7539"/>
                          <a:pt x="1859" y="8059"/>
                          <a:pt x="1760" y="8518"/>
                        </a:cubicBezTo>
                        <a:cubicBezTo>
                          <a:pt x="1289" y="10947"/>
                          <a:pt x="1958" y="13475"/>
                          <a:pt x="3619" y="15384"/>
                        </a:cubicBezTo>
                        <a:cubicBezTo>
                          <a:pt x="3645" y="15426"/>
                          <a:pt x="3675" y="15443"/>
                          <a:pt x="3704" y="15443"/>
                        </a:cubicBezTo>
                        <a:cubicBezTo>
                          <a:pt x="3784" y="15443"/>
                          <a:pt x="3850" y="15309"/>
                          <a:pt x="3768" y="15235"/>
                        </a:cubicBezTo>
                        <a:cubicBezTo>
                          <a:pt x="2789" y="13996"/>
                          <a:pt x="2219" y="12496"/>
                          <a:pt x="2120" y="10897"/>
                        </a:cubicBezTo>
                        <a:cubicBezTo>
                          <a:pt x="2020" y="9869"/>
                          <a:pt x="2070" y="8419"/>
                          <a:pt x="2529" y="7390"/>
                        </a:cubicBezTo>
                        <a:cubicBezTo>
                          <a:pt x="2891" y="7675"/>
                          <a:pt x="3303" y="7864"/>
                          <a:pt x="3745" y="7864"/>
                        </a:cubicBezTo>
                        <a:cubicBezTo>
                          <a:pt x="3937" y="7864"/>
                          <a:pt x="4135" y="7828"/>
                          <a:pt x="4338" y="7749"/>
                        </a:cubicBezTo>
                        <a:cubicBezTo>
                          <a:pt x="4958" y="7439"/>
                          <a:pt x="5429" y="6708"/>
                          <a:pt x="5007" y="6039"/>
                        </a:cubicBezTo>
                        <a:cubicBezTo>
                          <a:pt x="4760" y="5694"/>
                          <a:pt x="4359" y="5540"/>
                          <a:pt x="3955" y="5540"/>
                        </a:cubicBezTo>
                        <a:cubicBezTo>
                          <a:pt x="3690" y="5540"/>
                          <a:pt x="3424" y="5606"/>
                          <a:pt x="3198" y="5729"/>
                        </a:cubicBezTo>
                        <a:cubicBezTo>
                          <a:pt x="2888" y="5890"/>
                          <a:pt x="2640" y="6200"/>
                          <a:pt x="2429" y="6510"/>
                        </a:cubicBezTo>
                        <a:cubicBezTo>
                          <a:pt x="1909" y="5989"/>
                          <a:pt x="1549" y="5320"/>
                          <a:pt x="1339" y="4651"/>
                        </a:cubicBezTo>
                        <a:cubicBezTo>
                          <a:pt x="831" y="3201"/>
                          <a:pt x="930" y="1651"/>
                          <a:pt x="1339" y="201"/>
                        </a:cubicBezTo>
                        <a:cubicBezTo>
                          <a:pt x="1379" y="104"/>
                          <a:pt x="1282" y="1"/>
                          <a:pt x="1178"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0"/>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0"/>
                  <p:cNvSpPr/>
                  <p:nvPr/>
                </p:nvSpPr>
                <p:spPr>
                  <a:xfrm>
                    <a:off x="2791070" y="492094"/>
                    <a:ext cx="211424" cy="420638"/>
                  </a:xfrm>
                  <a:custGeom>
                    <a:rect b="b" l="l" r="r" t="t"/>
                    <a:pathLst>
                      <a:path extrusionOk="0" h="12188" w="6126">
                        <a:moveTo>
                          <a:pt x="3763" y="7610"/>
                        </a:moveTo>
                        <a:cubicBezTo>
                          <a:pt x="4273" y="7610"/>
                          <a:pt x="4704" y="7932"/>
                          <a:pt x="4859" y="8643"/>
                        </a:cubicBezTo>
                        <a:cubicBezTo>
                          <a:pt x="4909" y="8953"/>
                          <a:pt x="5020" y="9474"/>
                          <a:pt x="4909" y="9784"/>
                        </a:cubicBezTo>
                        <a:cubicBezTo>
                          <a:pt x="4797" y="10007"/>
                          <a:pt x="4544" y="10096"/>
                          <a:pt x="4259" y="10096"/>
                        </a:cubicBezTo>
                        <a:cubicBezTo>
                          <a:pt x="3880" y="10096"/>
                          <a:pt x="3444" y="9939"/>
                          <a:pt x="3211" y="9734"/>
                        </a:cubicBezTo>
                        <a:cubicBezTo>
                          <a:pt x="2790" y="9375"/>
                          <a:pt x="2542" y="8854"/>
                          <a:pt x="2381" y="8284"/>
                        </a:cubicBezTo>
                        <a:cubicBezTo>
                          <a:pt x="2480" y="8234"/>
                          <a:pt x="2591" y="8135"/>
                          <a:pt x="2690" y="8024"/>
                        </a:cubicBezTo>
                        <a:cubicBezTo>
                          <a:pt x="3044" y="7755"/>
                          <a:pt x="3421" y="7610"/>
                          <a:pt x="3763" y="7610"/>
                        </a:cubicBezTo>
                        <a:close/>
                        <a:moveTo>
                          <a:pt x="4515" y="1"/>
                        </a:moveTo>
                        <a:cubicBezTo>
                          <a:pt x="4456" y="1"/>
                          <a:pt x="4394" y="24"/>
                          <a:pt x="4339" y="79"/>
                        </a:cubicBezTo>
                        <a:cubicBezTo>
                          <a:pt x="2430" y="2087"/>
                          <a:pt x="930" y="5037"/>
                          <a:pt x="1550" y="7875"/>
                        </a:cubicBezTo>
                        <a:cubicBezTo>
                          <a:pt x="1612" y="7974"/>
                          <a:pt x="1612" y="8073"/>
                          <a:pt x="1662" y="8185"/>
                        </a:cubicBezTo>
                        <a:cubicBezTo>
                          <a:pt x="1550" y="8284"/>
                          <a:pt x="1451" y="8383"/>
                          <a:pt x="1401" y="8495"/>
                        </a:cubicBezTo>
                        <a:cubicBezTo>
                          <a:pt x="621" y="9523"/>
                          <a:pt x="162" y="10713"/>
                          <a:pt x="1" y="12002"/>
                        </a:cubicBezTo>
                        <a:cubicBezTo>
                          <a:pt x="1" y="12120"/>
                          <a:pt x="97" y="12187"/>
                          <a:pt x="193" y="12187"/>
                        </a:cubicBezTo>
                        <a:cubicBezTo>
                          <a:pt x="269" y="12187"/>
                          <a:pt x="345" y="12145"/>
                          <a:pt x="373" y="12052"/>
                        </a:cubicBezTo>
                        <a:cubicBezTo>
                          <a:pt x="571" y="10812"/>
                          <a:pt x="1091" y="9685"/>
                          <a:pt x="1922" y="8755"/>
                        </a:cubicBezTo>
                        <a:cubicBezTo>
                          <a:pt x="2428" y="9843"/>
                          <a:pt x="3374" y="11263"/>
                          <a:pt x="4320" y="11263"/>
                        </a:cubicBezTo>
                        <a:cubicBezTo>
                          <a:pt x="4624" y="11263"/>
                          <a:pt x="4929" y="11116"/>
                          <a:pt x="5219" y="10763"/>
                        </a:cubicBezTo>
                        <a:cubicBezTo>
                          <a:pt x="6125" y="9711"/>
                          <a:pt x="5558" y="6679"/>
                          <a:pt x="3955" y="6679"/>
                        </a:cubicBezTo>
                        <a:cubicBezTo>
                          <a:pt x="3914" y="6679"/>
                          <a:pt x="3873" y="6681"/>
                          <a:pt x="3831" y="6685"/>
                        </a:cubicBezTo>
                        <a:cubicBezTo>
                          <a:pt x="3260" y="6735"/>
                          <a:pt x="2690" y="7144"/>
                          <a:pt x="2170" y="7565"/>
                        </a:cubicBezTo>
                        <a:cubicBezTo>
                          <a:pt x="2071" y="6685"/>
                          <a:pt x="2120" y="5706"/>
                          <a:pt x="2331" y="4925"/>
                        </a:cubicBezTo>
                        <a:cubicBezTo>
                          <a:pt x="2740" y="3227"/>
                          <a:pt x="3781" y="1777"/>
                          <a:pt x="4711" y="327"/>
                        </a:cubicBezTo>
                        <a:cubicBezTo>
                          <a:pt x="4820" y="181"/>
                          <a:pt x="4681" y="1"/>
                          <a:pt x="4515"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0"/>
                  <p:cNvSpPr/>
                  <p:nvPr/>
                </p:nvSpPr>
                <p:spPr>
                  <a:xfrm>
                    <a:off x="1421610" y="17433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0"/>
                  <p:cNvSpPr/>
                  <p:nvPr/>
                </p:nvSpPr>
                <p:spPr>
                  <a:xfrm>
                    <a:off x="3523839" y="348522"/>
                    <a:ext cx="60777" cy="46212"/>
                  </a:xfrm>
                  <a:custGeom>
                    <a:rect b="b" l="l" r="r" t="t"/>
                    <a:pathLst>
                      <a:path extrusionOk="0" h="1339" w="1761">
                        <a:moveTo>
                          <a:pt x="880" y="0"/>
                        </a:moveTo>
                        <a:cubicBezTo>
                          <a:pt x="0" y="0"/>
                          <a:pt x="0" y="1339"/>
                          <a:pt x="880" y="1339"/>
                        </a:cubicBezTo>
                        <a:cubicBezTo>
                          <a:pt x="1760" y="1339"/>
                          <a:pt x="1760" y="0"/>
                          <a:pt x="880"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0"/>
                  <p:cNvSpPr/>
                  <p:nvPr/>
                </p:nvSpPr>
                <p:spPr>
                  <a:xfrm>
                    <a:off x="2329534" y="3930954"/>
                    <a:ext cx="53494" cy="41104"/>
                  </a:xfrm>
                  <a:custGeom>
                    <a:rect b="b" l="l" r="r" t="t"/>
                    <a:pathLst>
                      <a:path extrusionOk="0" h="1191" w="1550">
                        <a:moveTo>
                          <a:pt x="781" y="1"/>
                        </a:moveTo>
                        <a:cubicBezTo>
                          <a:pt x="0" y="1"/>
                          <a:pt x="0" y="1191"/>
                          <a:pt x="781" y="1191"/>
                        </a:cubicBezTo>
                        <a:cubicBezTo>
                          <a:pt x="1550" y="1191"/>
                          <a:pt x="1550" y="1"/>
                          <a:pt x="781"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0"/>
                  <p:cNvSpPr/>
                  <p:nvPr/>
                </p:nvSpPr>
                <p:spPr>
                  <a:xfrm>
                    <a:off x="2833865" y="3799220"/>
                    <a:ext cx="39379" cy="28266"/>
                  </a:xfrm>
                  <a:custGeom>
                    <a:rect b="b" l="l" r="r" t="t"/>
                    <a:pathLst>
                      <a:path extrusionOk="0" h="819" w="1141">
                        <a:moveTo>
                          <a:pt x="422" y="0"/>
                        </a:moveTo>
                        <a:cubicBezTo>
                          <a:pt x="161" y="0"/>
                          <a:pt x="0" y="199"/>
                          <a:pt x="0" y="409"/>
                        </a:cubicBezTo>
                        <a:cubicBezTo>
                          <a:pt x="0" y="620"/>
                          <a:pt x="161" y="819"/>
                          <a:pt x="422" y="819"/>
                        </a:cubicBezTo>
                        <a:cubicBezTo>
                          <a:pt x="521" y="819"/>
                          <a:pt x="620" y="719"/>
                          <a:pt x="731" y="620"/>
                        </a:cubicBezTo>
                        <a:lnTo>
                          <a:pt x="831" y="620"/>
                        </a:lnTo>
                        <a:cubicBezTo>
                          <a:pt x="1091" y="620"/>
                          <a:pt x="1141" y="199"/>
                          <a:pt x="831" y="199"/>
                        </a:cubicBezTo>
                        <a:lnTo>
                          <a:pt x="731" y="199"/>
                        </a:lnTo>
                        <a:cubicBezTo>
                          <a:pt x="731" y="149"/>
                          <a:pt x="682" y="149"/>
                          <a:pt x="682" y="100"/>
                        </a:cubicBezTo>
                        <a:cubicBezTo>
                          <a:pt x="620" y="50"/>
                          <a:pt x="521" y="0"/>
                          <a:pt x="422"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0"/>
                  <p:cNvSpPr/>
                  <p:nvPr/>
                </p:nvSpPr>
                <p:spPr>
                  <a:xfrm>
                    <a:off x="720320" y="4690229"/>
                    <a:ext cx="38930" cy="28714"/>
                  </a:xfrm>
                  <a:custGeom>
                    <a:rect b="b" l="l" r="r" t="t"/>
                    <a:pathLst>
                      <a:path extrusionOk="0" h="832" w="1128">
                        <a:moveTo>
                          <a:pt x="459" y="1"/>
                        </a:moveTo>
                        <a:cubicBezTo>
                          <a:pt x="198" y="1"/>
                          <a:pt x="0" y="211"/>
                          <a:pt x="50" y="410"/>
                        </a:cubicBezTo>
                        <a:cubicBezTo>
                          <a:pt x="50" y="620"/>
                          <a:pt x="198" y="831"/>
                          <a:pt x="459" y="831"/>
                        </a:cubicBezTo>
                        <a:cubicBezTo>
                          <a:pt x="508" y="831"/>
                          <a:pt x="620" y="769"/>
                          <a:pt x="719" y="720"/>
                        </a:cubicBezTo>
                        <a:cubicBezTo>
                          <a:pt x="719" y="720"/>
                          <a:pt x="769" y="670"/>
                          <a:pt x="769" y="620"/>
                        </a:cubicBezTo>
                        <a:lnTo>
                          <a:pt x="930" y="620"/>
                        </a:lnTo>
                        <a:cubicBezTo>
                          <a:pt x="1128" y="571"/>
                          <a:pt x="1128" y="261"/>
                          <a:pt x="930" y="211"/>
                        </a:cubicBezTo>
                        <a:cubicBezTo>
                          <a:pt x="880" y="211"/>
                          <a:pt x="818" y="211"/>
                          <a:pt x="769" y="149"/>
                        </a:cubicBezTo>
                        <a:lnTo>
                          <a:pt x="719" y="100"/>
                        </a:lnTo>
                        <a:cubicBezTo>
                          <a:pt x="669" y="50"/>
                          <a:pt x="570" y="1"/>
                          <a:pt x="459"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2" name="Google Shape;282;p10"/>
              <p:cNvSpPr/>
              <p:nvPr/>
            </p:nvSpPr>
            <p:spPr>
              <a:xfrm flipH="1">
                <a:off x="7901235"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0"/>
              <p:cNvSpPr/>
              <p:nvPr/>
            </p:nvSpPr>
            <p:spPr>
              <a:xfrm>
                <a:off x="1126241" y="295558"/>
                <a:ext cx="56946" cy="47524"/>
              </a:xfrm>
              <a:custGeom>
                <a:rect b="b" l="l" r="r" t="t"/>
                <a:pathLst>
                  <a:path extrusionOk="0" h="1377" w="1650">
                    <a:moveTo>
                      <a:pt x="509" y="0"/>
                    </a:moveTo>
                    <a:cubicBezTo>
                      <a:pt x="410" y="50"/>
                      <a:pt x="311" y="100"/>
                      <a:pt x="199" y="199"/>
                    </a:cubicBezTo>
                    <a:cubicBezTo>
                      <a:pt x="100" y="310"/>
                      <a:pt x="1" y="509"/>
                      <a:pt x="1" y="670"/>
                    </a:cubicBezTo>
                    <a:cubicBezTo>
                      <a:pt x="1" y="868"/>
                      <a:pt x="100" y="1029"/>
                      <a:pt x="199" y="1178"/>
                    </a:cubicBezTo>
                    <a:cubicBezTo>
                      <a:pt x="311" y="1240"/>
                      <a:pt x="410" y="1289"/>
                      <a:pt x="509" y="1339"/>
                    </a:cubicBezTo>
                    <a:cubicBezTo>
                      <a:pt x="565" y="1364"/>
                      <a:pt x="630" y="1376"/>
                      <a:pt x="693" y="1376"/>
                    </a:cubicBezTo>
                    <a:cubicBezTo>
                      <a:pt x="757" y="1376"/>
                      <a:pt x="819" y="1364"/>
                      <a:pt x="868" y="1339"/>
                    </a:cubicBezTo>
                    <a:cubicBezTo>
                      <a:pt x="930" y="1339"/>
                      <a:pt x="1029" y="1289"/>
                      <a:pt x="1129" y="1289"/>
                    </a:cubicBezTo>
                    <a:cubicBezTo>
                      <a:pt x="1339" y="1289"/>
                      <a:pt x="1488" y="1128"/>
                      <a:pt x="1550" y="980"/>
                    </a:cubicBezTo>
                    <a:cubicBezTo>
                      <a:pt x="1649" y="769"/>
                      <a:pt x="1649" y="558"/>
                      <a:pt x="1550" y="409"/>
                    </a:cubicBezTo>
                    <a:cubicBezTo>
                      <a:pt x="1488" y="199"/>
                      <a:pt x="1339" y="100"/>
                      <a:pt x="1129" y="50"/>
                    </a:cubicBezTo>
                    <a:cubicBezTo>
                      <a:pt x="1029" y="50"/>
                      <a:pt x="930" y="50"/>
                      <a:pt x="868" y="0"/>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4" name="Google Shape;284;p10"/>
          <p:cNvSpPr/>
          <p:nvPr/>
        </p:nvSpPr>
        <p:spPr>
          <a:xfrm rot="5400000">
            <a:off x="3989100" y="2391347"/>
            <a:ext cx="5764500" cy="5764500"/>
          </a:xfrm>
          <a:prstGeom prst="pie">
            <a:avLst>
              <a:gd fmla="val 5383092" name="adj1"/>
              <a:gd fmla="val 16200000" name="adj2"/>
            </a:avLst>
          </a:prstGeom>
          <a:solidFill>
            <a:srgbClr val="7373EB">
              <a:alpha val="656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0"/>
          <p:cNvSpPr txBox="1"/>
          <p:nvPr>
            <p:ph idx="1" type="body"/>
          </p:nvPr>
        </p:nvSpPr>
        <p:spPr>
          <a:xfrm>
            <a:off x="4523975" y="3584725"/>
            <a:ext cx="3976200" cy="1104600"/>
          </a:xfrm>
          <a:prstGeom prst="rect">
            <a:avLst/>
          </a:prstGeom>
        </p:spPr>
        <p:txBody>
          <a:bodyPr anchorCtr="0" anchor="ctr" bIns="91425" lIns="91425" spcFirstLastPara="1" rIns="91425" wrap="square" tIns="91425">
            <a:normAutofit/>
          </a:bodyPr>
          <a:lstStyle>
            <a:lvl1pPr indent="-228600" lvl="0" marL="457200" algn="r">
              <a:lnSpc>
                <a:spcPct val="100000"/>
              </a:lnSpc>
              <a:spcBef>
                <a:spcPts val="0"/>
              </a:spcBef>
              <a:spcAft>
                <a:spcPts val="0"/>
              </a:spcAft>
              <a:buSzPts val="1800"/>
              <a:buNone/>
              <a:defRPr b="1" sz="3000">
                <a:solidFill>
                  <a:schemeClr val="lt1"/>
                </a:solidFill>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D7F1FE">
            <a:alpha val="18300"/>
          </a:srgbClr>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1pPr>
            <a:lvl2pPr lvl="1">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2pPr>
            <a:lvl3pPr lvl="2">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3pPr>
            <a:lvl4pPr lvl="3">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4pPr>
            <a:lvl5pPr lvl="4">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5pPr>
            <a:lvl6pPr lvl="5">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6pPr>
            <a:lvl7pPr lvl="6">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7pPr>
            <a:lvl8pPr lvl="7">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8pPr>
            <a:lvl9pPr lvl="8">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Font typeface="Montserrat"/>
              <a:buChar char="●"/>
              <a:defRPr sz="1800">
                <a:solidFill>
                  <a:schemeClr val="dk2"/>
                </a:solidFill>
                <a:latin typeface="Montserrat"/>
                <a:ea typeface="Montserrat"/>
                <a:cs typeface="Montserrat"/>
                <a:sym typeface="Montserrat"/>
              </a:defRPr>
            </a:lvl1pPr>
            <a:lvl2pPr indent="-317500" lvl="1" marL="9144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2pPr>
            <a:lvl3pPr indent="-317500" lvl="2" marL="13716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3pPr>
            <a:lvl4pPr indent="-317500" lvl="3" marL="18288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4pPr>
            <a:lvl5pPr indent="-317500" lvl="4" marL="22860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5pPr>
            <a:lvl6pPr indent="-317500" lvl="5" marL="27432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6pPr>
            <a:lvl7pPr indent="-317500" lvl="6" marL="32004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7pPr>
            <a:lvl8pPr indent="-317500" lvl="7" marL="36576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8pPr>
            <a:lvl9pPr indent="-317500" lvl="8" marL="4114800">
              <a:lnSpc>
                <a:spcPct val="115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62" name="Shape 762"/>
        <p:cNvGrpSpPr/>
        <p:nvPr/>
      </p:nvGrpSpPr>
      <p:grpSpPr>
        <a:xfrm>
          <a:off x="0" y="0"/>
          <a:ext cx="0" cy="0"/>
          <a:chOff x="0" y="0"/>
          <a:chExt cx="0" cy="0"/>
        </a:xfrm>
      </p:grpSpPr>
      <p:sp>
        <p:nvSpPr>
          <p:cNvPr id="763" name="Google Shape;763;p2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64" name="Google Shape;764;p2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 Id="rId3" Type="http://schemas.openxmlformats.org/officeDocument/2006/relationships/hyperlink" Target="https://docs.google.com/spreadsheets/d/1gZ3Ah3kHUvPCpKCDPDd7uAlCMMo32qkIAL7PCnEvPIc/copy" TargetMode="External"/><Relationship Id="rId4" Type="http://schemas.openxmlformats.org/officeDocument/2006/relationships/image" Target="../media/image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 Id="rId3" Type="http://schemas.openxmlformats.org/officeDocument/2006/relationships/image" Target="../media/image9.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1" Type="http://schemas.openxmlformats.org/officeDocument/2006/relationships/slide" Target="/ppt/slides/slide24.xml"/><Relationship Id="rId10" Type="http://schemas.openxmlformats.org/officeDocument/2006/relationships/slide" Target="/ppt/slides/slide24.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25.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3.xml"/><Relationship Id="rId15" Type="http://schemas.openxmlformats.org/officeDocument/2006/relationships/slide" Target="/ppt/slides/slide32.xml"/><Relationship Id="rId14"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slide" Target="/ppt/slides/slide20.xml"/><Relationship Id="rId7" Type="http://schemas.openxmlformats.org/officeDocument/2006/relationships/slide" Target="/ppt/slides/slide19.xml"/><Relationship Id="rId8" Type="http://schemas.openxmlformats.org/officeDocument/2006/relationships/slide" Target="/ppt/slides/slide2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 Id="rId3" Type="http://schemas.openxmlformats.org/officeDocument/2006/relationships/hyperlink" Target="https://www.freepik.com/free-vector/birthday-landing-page-template_10727394.htm#position=2/?utm_source=slidesgo_template&amp;utm_medium=referral-link&amp;utm_campaign=sg_resources&amp;utm_content=freepik" TargetMode="External"/><Relationship Id="rId4" Type="http://schemas.openxmlformats.org/officeDocument/2006/relationships/hyperlink" Target="https://www.freepik.com/free-photo/birthday-cake-candle_3379490.htm/?utm_source=slidesgo_template&amp;utm_medium=referral-link&amp;utm_campaign=sg_resources&amp;utm_content=freepik" TargetMode="External"/><Relationship Id="rId5" Type="http://schemas.openxmlformats.org/officeDocument/2006/relationships/hyperlink" Target="https://www.freepik.com/free-photo/people-dancing-party_4213042.htm/?utm_source=slidesgo_template&amp;utm_medium=referral-link&amp;utm_campaign=sg_resources&amp;utm_content=freepik"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 Id="rId3" Type="http://schemas.openxmlformats.org/officeDocument/2006/relationships/hyperlink" Target="https://www.freepik.com/free-vector/hand-drawn-birthday-background-design_7009378.htm#position=3/?utm_source=slidesgo_template&amp;utm_medium=referral-link&amp;utm_campaign=sg_resources&amp;utm_content=freepik" TargetMode="External"/><Relationship Id="rId4" Type="http://schemas.openxmlformats.org/officeDocument/2006/relationships/hyperlink" Target="https://www.freepik.com/free-photo/person-holding-birthday-cupcake-with-candle_5391634.htm#page=10&amp;query=birthday&amp;position=1/?utm_source=slidesgo_template&amp;utm_medium=referral-link&amp;utm_campaign=sg_resources&amp;utm_content=freepik" TargetMode="External"/><Relationship Id="rId5" Type="http://schemas.openxmlformats.org/officeDocument/2006/relationships/hyperlink" Target="https://www.freepik.com/free-photo/still-life-tasty-birthday-cake_4662859.htm#page=18&amp;query=birthday&amp;position=3/?utm_source=slidesgo_template&amp;utm_medium=referral-link&amp;utm_campaign=sg_resources&amp;utm_content=freepik"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3.xml"/><Relationship Id="rId3" Type="http://schemas.openxmlformats.org/officeDocument/2006/relationships/hyperlink" Target="http://bit.ly/2PfT4lq" TargetMode="External"/><Relationship Id="rId4" Type="http://schemas.openxmlformats.org/officeDocument/2006/relationships/slide" Target="/ppt/slides/slide1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 Id="rId3" Type="http://schemas.openxmlformats.org/officeDocument/2006/relationships/hyperlink" Target="https://fonts.google.com/specimen/Montserrat?preview.text_type=custom" TargetMode="External"/></Relationships>
</file>

<file path=ppt/slides/_rels/slide25.xml.rels><?xml version="1.0" encoding="UTF-8" standalone="yes"?><Relationships xmlns="http://schemas.openxmlformats.org/package/2006/relationships"><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4.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1.xml"/><Relationship Id="rId2" Type="http://schemas.openxmlformats.org/officeDocument/2006/relationships/notesSlide" Target="../notesSlides/notesSlide25.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2.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image" Target="../media/image6.gif"/><Relationship Id="rId14" Type="http://schemas.openxmlformats.org/officeDocument/2006/relationships/image" Target="../media/image5.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 Id="rId3" Type="http://schemas.openxmlformats.org/officeDocument/2006/relationships/hyperlink" Target="https://bit.ly/2ZjL1pd"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2.xml"/><Relationship Id="rId3" Type="http://schemas.openxmlformats.org/officeDocument/2006/relationships/hyperlink" Target="https://chrome.google.com/webstore/detail/flaticon-for-gsuit-gslide/haekgjfnhhdkgfgmldhfokhmfkgmciba"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7.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9" name="Shape 769"/>
        <p:cNvGrpSpPr/>
        <p:nvPr/>
      </p:nvGrpSpPr>
      <p:grpSpPr>
        <a:xfrm>
          <a:off x="0" y="0"/>
          <a:ext cx="0" cy="0"/>
          <a:chOff x="0" y="0"/>
          <a:chExt cx="0" cy="0"/>
        </a:xfrm>
      </p:grpSpPr>
      <p:sp>
        <p:nvSpPr>
          <p:cNvPr id="770" name="Google Shape;770;p24"/>
          <p:cNvSpPr txBox="1"/>
          <p:nvPr>
            <p:ph type="ctrTitle"/>
          </p:nvPr>
        </p:nvSpPr>
        <p:spPr>
          <a:xfrm>
            <a:off x="1502100" y="1003125"/>
            <a:ext cx="6139800" cy="15795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Happy 2nd Birthday, Slidesgo</a:t>
            </a:r>
            <a:endParaRPr/>
          </a:p>
        </p:txBody>
      </p:sp>
      <p:sp>
        <p:nvSpPr>
          <p:cNvPr id="771" name="Google Shape;771;p24"/>
          <p:cNvSpPr txBox="1"/>
          <p:nvPr>
            <p:ph idx="1" type="subTitle"/>
          </p:nvPr>
        </p:nvSpPr>
        <p:spPr>
          <a:xfrm>
            <a:off x="2018525" y="2463180"/>
            <a:ext cx="5106900" cy="5478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Here is where your presentation begins!</a:t>
            </a:r>
            <a:endParaRPr/>
          </a:p>
        </p:txBody>
      </p:sp>
      <p:grpSp>
        <p:nvGrpSpPr>
          <p:cNvPr id="772" name="Google Shape;772;p24"/>
          <p:cNvGrpSpPr/>
          <p:nvPr/>
        </p:nvGrpSpPr>
        <p:grpSpPr>
          <a:xfrm>
            <a:off x="5126140" y="772980"/>
            <a:ext cx="375576" cy="459010"/>
            <a:chOff x="5088984" y="2964006"/>
            <a:chExt cx="273684" cy="334482"/>
          </a:xfrm>
        </p:grpSpPr>
        <p:sp>
          <p:nvSpPr>
            <p:cNvPr id="773" name="Google Shape;773;p24"/>
            <p:cNvSpPr/>
            <p:nvPr/>
          </p:nvSpPr>
          <p:spPr>
            <a:xfrm>
              <a:off x="5088984" y="2964006"/>
              <a:ext cx="273684" cy="334482"/>
            </a:xfrm>
            <a:custGeom>
              <a:rect b="b" l="l" r="r" t="t"/>
              <a:pathLst>
                <a:path extrusionOk="0" h="9347" w="7648">
                  <a:moveTo>
                    <a:pt x="2938" y="1"/>
                  </a:moveTo>
                  <a:lnTo>
                    <a:pt x="2938" y="1"/>
                  </a:lnTo>
                  <a:cubicBezTo>
                    <a:pt x="3459" y="2901"/>
                    <a:pt x="1500" y="4190"/>
                    <a:pt x="769" y="6099"/>
                  </a:cubicBezTo>
                  <a:cubicBezTo>
                    <a:pt x="1" y="8057"/>
                    <a:pt x="2430" y="9346"/>
                    <a:pt x="2430" y="9346"/>
                  </a:cubicBezTo>
                  <a:cubicBezTo>
                    <a:pt x="7648" y="7177"/>
                    <a:pt x="2938" y="2"/>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4"/>
            <p:cNvSpPr/>
            <p:nvPr/>
          </p:nvSpPr>
          <p:spPr>
            <a:xfrm>
              <a:off x="5135108" y="3113937"/>
              <a:ext cx="103383" cy="184543"/>
            </a:xfrm>
            <a:custGeom>
              <a:rect b="b" l="l" r="r" t="t"/>
              <a:pathLst>
                <a:path extrusionOk="0" h="5157" w="2889">
                  <a:moveTo>
                    <a:pt x="2170" y="0"/>
                  </a:moveTo>
                  <a:cubicBezTo>
                    <a:pt x="1909" y="620"/>
                    <a:pt x="1550" y="1190"/>
                    <a:pt x="1190" y="1698"/>
                  </a:cubicBezTo>
                  <a:cubicBezTo>
                    <a:pt x="831" y="2268"/>
                    <a:pt x="521" y="2739"/>
                    <a:pt x="310" y="3248"/>
                  </a:cubicBezTo>
                  <a:cubicBezTo>
                    <a:pt x="1" y="4127"/>
                    <a:pt x="719" y="4797"/>
                    <a:pt x="1190" y="5156"/>
                  </a:cubicBezTo>
                  <a:cubicBezTo>
                    <a:pt x="1860" y="4797"/>
                    <a:pt x="2331" y="4289"/>
                    <a:pt x="2529" y="3607"/>
                  </a:cubicBezTo>
                  <a:cubicBezTo>
                    <a:pt x="2888" y="2529"/>
                    <a:pt x="2579" y="1190"/>
                    <a:pt x="2170" y="0"/>
                  </a:cubicBezTo>
                  <a:close/>
                </a:path>
              </a:pathLst>
            </a:custGeom>
            <a:solidFill>
              <a:srgbClr val="FF2961">
                <a:alpha val="602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4"/>
            <p:cNvSpPr/>
            <p:nvPr/>
          </p:nvSpPr>
          <p:spPr>
            <a:xfrm>
              <a:off x="5164844" y="3096404"/>
              <a:ext cx="22187" cy="23618"/>
            </a:xfrm>
            <a:custGeom>
              <a:rect b="b" l="l" r="r" t="t"/>
              <a:pathLst>
                <a:path extrusionOk="0" h="660" w="620">
                  <a:moveTo>
                    <a:pt x="380" y="0"/>
                  </a:moveTo>
                  <a:cubicBezTo>
                    <a:pt x="306" y="0"/>
                    <a:pt x="231" y="49"/>
                    <a:pt x="149" y="131"/>
                  </a:cubicBezTo>
                  <a:cubicBezTo>
                    <a:pt x="99" y="180"/>
                    <a:pt x="50" y="280"/>
                    <a:pt x="0" y="379"/>
                  </a:cubicBezTo>
                  <a:cubicBezTo>
                    <a:pt x="0" y="490"/>
                    <a:pt x="0" y="589"/>
                    <a:pt x="99" y="639"/>
                  </a:cubicBezTo>
                  <a:cubicBezTo>
                    <a:pt x="128" y="653"/>
                    <a:pt x="154" y="659"/>
                    <a:pt x="179" y="659"/>
                  </a:cubicBezTo>
                  <a:cubicBezTo>
                    <a:pt x="238" y="659"/>
                    <a:pt x="289" y="624"/>
                    <a:pt x="359" y="589"/>
                  </a:cubicBezTo>
                  <a:cubicBezTo>
                    <a:pt x="409" y="490"/>
                    <a:pt x="459" y="379"/>
                    <a:pt x="508" y="329"/>
                  </a:cubicBezTo>
                  <a:cubicBezTo>
                    <a:pt x="620" y="230"/>
                    <a:pt x="570" y="69"/>
                    <a:pt x="459" y="19"/>
                  </a:cubicBezTo>
                  <a:cubicBezTo>
                    <a:pt x="433" y="6"/>
                    <a:pt x="406" y="0"/>
                    <a:pt x="380" y="0"/>
                  </a:cubicBezTo>
                  <a:close/>
                </a:path>
              </a:pathLst>
            </a:custGeom>
            <a:solidFill>
              <a:srgbClr val="FF2961">
                <a:alpha val="602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4"/>
            <p:cNvSpPr/>
            <p:nvPr/>
          </p:nvSpPr>
          <p:spPr>
            <a:xfrm>
              <a:off x="5204778" y="3065272"/>
              <a:ext cx="26624" cy="33602"/>
            </a:xfrm>
            <a:custGeom>
              <a:rect b="b" l="l" r="r" t="t"/>
              <a:pathLst>
                <a:path extrusionOk="0" h="939" w="744">
                  <a:moveTo>
                    <a:pt x="282" y="1"/>
                  </a:moveTo>
                  <a:cubicBezTo>
                    <a:pt x="123" y="1"/>
                    <a:pt x="0" y="220"/>
                    <a:pt x="123" y="381"/>
                  </a:cubicBezTo>
                  <a:cubicBezTo>
                    <a:pt x="223" y="480"/>
                    <a:pt x="272" y="629"/>
                    <a:pt x="322" y="790"/>
                  </a:cubicBezTo>
                  <a:cubicBezTo>
                    <a:pt x="322" y="889"/>
                    <a:pt x="483" y="939"/>
                    <a:pt x="582" y="939"/>
                  </a:cubicBezTo>
                  <a:cubicBezTo>
                    <a:pt x="694" y="889"/>
                    <a:pt x="743" y="790"/>
                    <a:pt x="743" y="691"/>
                  </a:cubicBezTo>
                  <a:cubicBezTo>
                    <a:pt x="694" y="480"/>
                    <a:pt x="582" y="270"/>
                    <a:pt x="433" y="71"/>
                  </a:cubicBezTo>
                  <a:cubicBezTo>
                    <a:pt x="384" y="22"/>
                    <a:pt x="331" y="1"/>
                    <a:pt x="282" y="1"/>
                  </a:cubicBezTo>
                  <a:close/>
                </a:path>
              </a:pathLst>
            </a:custGeom>
            <a:solidFill>
              <a:srgbClr val="FF2961">
                <a:alpha val="602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 name="Google Shape;777;p24"/>
          <p:cNvGrpSpPr/>
          <p:nvPr/>
        </p:nvGrpSpPr>
        <p:grpSpPr>
          <a:xfrm>
            <a:off x="-568828" y="-632537"/>
            <a:ext cx="10095078" cy="8041980"/>
            <a:chOff x="-568828" y="-632537"/>
            <a:chExt cx="10095078" cy="8041980"/>
          </a:xfrm>
        </p:grpSpPr>
        <p:grpSp>
          <p:nvGrpSpPr>
            <p:cNvPr id="778" name="Google Shape;778;p24"/>
            <p:cNvGrpSpPr/>
            <p:nvPr/>
          </p:nvGrpSpPr>
          <p:grpSpPr>
            <a:xfrm>
              <a:off x="-568828" y="-632537"/>
              <a:ext cx="10095078" cy="2505456"/>
              <a:chOff x="-568828" y="-632537"/>
              <a:chExt cx="10095078" cy="2505456"/>
            </a:xfrm>
          </p:grpSpPr>
          <p:grpSp>
            <p:nvGrpSpPr>
              <p:cNvPr id="779" name="Google Shape;779;p24"/>
              <p:cNvGrpSpPr/>
              <p:nvPr/>
            </p:nvGrpSpPr>
            <p:grpSpPr>
              <a:xfrm>
                <a:off x="6805697" y="-472150"/>
                <a:ext cx="2720553" cy="2345068"/>
                <a:chOff x="6805697" y="-472150"/>
                <a:chExt cx="2720553" cy="2345068"/>
              </a:xfrm>
            </p:grpSpPr>
            <p:sp>
              <p:nvSpPr>
                <p:cNvPr id="780" name="Google Shape;780;p24"/>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4"/>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4"/>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4"/>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4"/>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4"/>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4"/>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4"/>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4"/>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 name="Google Shape;789;p24"/>
              <p:cNvGrpSpPr/>
              <p:nvPr/>
            </p:nvGrpSpPr>
            <p:grpSpPr>
              <a:xfrm flipH="1">
                <a:off x="-568828" y="-632537"/>
                <a:ext cx="2720553" cy="2345068"/>
                <a:chOff x="6805697" y="-472150"/>
                <a:chExt cx="2720553" cy="2345068"/>
              </a:xfrm>
            </p:grpSpPr>
            <p:sp>
              <p:nvSpPr>
                <p:cNvPr id="790" name="Google Shape;790;p24"/>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4"/>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4"/>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4"/>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4"/>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4"/>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4"/>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4"/>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4"/>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 name="Google Shape;799;p24"/>
            <p:cNvGrpSpPr/>
            <p:nvPr/>
          </p:nvGrpSpPr>
          <p:grpSpPr>
            <a:xfrm>
              <a:off x="-99026" y="3140178"/>
              <a:ext cx="9321864" cy="2256087"/>
              <a:chOff x="-99026" y="3140178"/>
              <a:chExt cx="9321864" cy="2256087"/>
            </a:xfrm>
          </p:grpSpPr>
          <p:grpSp>
            <p:nvGrpSpPr>
              <p:cNvPr id="800" name="Google Shape;800;p24"/>
              <p:cNvGrpSpPr/>
              <p:nvPr/>
            </p:nvGrpSpPr>
            <p:grpSpPr>
              <a:xfrm>
                <a:off x="7917644" y="3147753"/>
                <a:ext cx="1305194" cy="2248512"/>
                <a:chOff x="11667738" y="1434375"/>
                <a:chExt cx="557275" cy="960000"/>
              </a:xfrm>
            </p:grpSpPr>
            <p:sp>
              <p:nvSpPr>
                <p:cNvPr id="801" name="Google Shape;801;p24"/>
                <p:cNvSpPr/>
                <p:nvPr/>
              </p:nvSpPr>
              <p:spPr>
                <a:xfrm>
                  <a:off x="11747138" y="1434375"/>
                  <a:ext cx="321700" cy="493975"/>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4"/>
                <p:cNvSpPr/>
                <p:nvPr/>
              </p:nvSpPr>
              <p:spPr>
                <a:xfrm>
                  <a:off x="11667738" y="1520476"/>
                  <a:ext cx="30800" cy="29225"/>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4"/>
                <p:cNvSpPr/>
                <p:nvPr/>
              </p:nvSpPr>
              <p:spPr>
                <a:xfrm>
                  <a:off x="11878888" y="1444876"/>
                  <a:ext cx="11800" cy="19400"/>
                </a:xfrm>
                <a:custGeom>
                  <a:rect b="b" l="l" r="r" t="t"/>
                  <a:pathLst>
                    <a:path extrusionOk="0" h="776" w="472">
                      <a:moveTo>
                        <a:pt x="181" y="0"/>
                      </a:moveTo>
                      <a:cubicBezTo>
                        <a:pt x="89" y="0"/>
                        <a:pt x="0" y="49"/>
                        <a:pt x="0" y="156"/>
                      </a:cubicBezTo>
                      <a:cubicBezTo>
                        <a:pt x="0" y="317"/>
                        <a:pt x="62" y="465"/>
                        <a:pt x="62" y="577"/>
                      </a:cubicBezTo>
                      <a:cubicBezTo>
                        <a:pt x="62" y="676"/>
                        <a:pt x="161" y="775"/>
                        <a:pt x="260" y="775"/>
                      </a:cubicBezTo>
                      <a:cubicBezTo>
                        <a:pt x="421" y="775"/>
                        <a:pt x="471" y="627"/>
                        <a:pt x="471" y="527"/>
                      </a:cubicBezTo>
                      <a:cubicBezTo>
                        <a:pt x="421" y="416"/>
                        <a:pt x="421" y="267"/>
                        <a:pt x="372" y="106"/>
                      </a:cubicBezTo>
                      <a:cubicBezTo>
                        <a:pt x="343" y="37"/>
                        <a:pt x="261" y="0"/>
                        <a:pt x="1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4"/>
                <p:cNvSpPr/>
                <p:nvPr/>
              </p:nvSpPr>
              <p:spPr>
                <a:xfrm>
                  <a:off x="11691588" y="1713225"/>
                  <a:ext cx="56800" cy="29350"/>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4"/>
                <p:cNvSpPr/>
                <p:nvPr/>
              </p:nvSpPr>
              <p:spPr>
                <a:xfrm>
                  <a:off x="11776738" y="1867950"/>
                  <a:ext cx="60950" cy="31875"/>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4"/>
                <p:cNvSpPr/>
                <p:nvPr/>
              </p:nvSpPr>
              <p:spPr>
                <a:xfrm>
                  <a:off x="12011188" y="1526501"/>
                  <a:ext cx="14900" cy="32050"/>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4"/>
                <p:cNvSpPr/>
                <p:nvPr/>
              </p:nvSpPr>
              <p:spPr>
                <a:xfrm>
                  <a:off x="12097338" y="1613325"/>
                  <a:ext cx="18725" cy="4522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4"/>
                <p:cNvSpPr/>
                <p:nvPr/>
              </p:nvSpPr>
              <p:spPr>
                <a:xfrm>
                  <a:off x="11855538" y="1635400"/>
                  <a:ext cx="190075" cy="28662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4"/>
                <p:cNvSpPr/>
                <p:nvPr/>
              </p:nvSpPr>
              <p:spPr>
                <a:xfrm>
                  <a:off x="11810413" y="1674925"/>
                  <a:ext cx="46125" cy="43750"/>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4"/>
                <p:cNvSpPr/>
                <p:nvPr/>
              </p:nvSpPr>
              <p:spPr>
                <a:xfrm>
                  <a:off x="11820488" y="1504550"/>
                  <a:ext cx="26900" cy="54000"/>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4"/>
                <p:cNvSpPr/>
                <p:nvPr/>
              </p:nvSpPr>
              <p:spPr>
                <a:xfrm>
                  <a:off x="11937138" y="1603625"/>
                  <a:ext cx="16750" cy="56625"/>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4"/>
                <p:cNvSpPr/>
                <p:nvPr/>
              </p:nvSpPr>
              <p:spPr>
                <a:xfrm>
                  <a:off x="12005613" y="1679250"/>
                  <a:ext cx="22025" cy="38050"/>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4"/>
                <p:cNvSpPr/>
                <p:nvPr/>
              </p:nvSpPr>
              <p:spPr>
                <a:xfrm>
                  <a:off x="11834438" y="1781900"/>
                  <a:ext cx="40900" cy="29225"/>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4"/>
                <p:cNvSpPr/>
                <p:nvPr/>
              </p:nvSpPr>
              <p:spPr>
                <a:xfrm>
                  <a:off x="11950138" y="1872850"/>
                  <a:ext cx="274875" cy="521525"/>
                </a:xfrm>
                <a:custGeom>
                  <a:rect b="b" l="l" r="r" t="t"/>
                  <a:pathLst>
                    <a:path extrusionOk="0" h="20861" w="10995">
                      <a:moveTo>
                        <a:pt x="4487" y="1"/>
                      </a:moveTo>
                      <a:lnTo>
                        <a:pt x="1" y="1550"/>
                      </a:lnTo>
                      <a:lnTo>
                        <a:pt x="6508" y="20860"/>
                      </a:lnTo>
                      <a:lnTo>
                        <a:pt x="10994" y="19311"/>
                      </a:lnTo>
                      <a:lnTo>
                        <a:pt x="44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4"/>
                <p:cNvSpPr/>
                <p:nvPr/>
              </p:nvSpPr>
              <p:spPr>
                <a:xfrm>
                  <a:off x="12046813" y="2048550"/>
                  <a:ext cx="93000" cy="203900"/>
                </a:xfrm>
                <a:custGeom>
                  <a:rect b="b" l="l" r="r" t="t"/>
                  <a:pathLst>
                    <a:path extrusionOk="0" h="8156" w="3720">
                      <a:moveTo>
                        <a:pt x="3000" y="0"/>
                      </a:moveTo>
                      <a:lnTo>
                        <a:pt x="1" y="6036"/>
                      </a:lnTo>
                      <a:lnTo>
                        <a:pt x="720" y="8156"/>
                      </a:lnTo>
                      <a:lnTo>
                        <a:pt x="3719" y="2058"/>
                      </a:lnTo>
                      <a:lnTo>
                        <a:pt x="30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4"/>
                <p:cNvSpPr/>
                <p:nvPr/>
              </p:nvSpPr>
              <p:spPr>
                <a:xfrm>
                  <a:off x="12000338" y="1911575"/>
                  <a:ext cx="92975" cy="205150"/>
                </a:xfrm>
                <a:custGeom>
                  <a:rect b="b" l="l" r="r" t="t"/>
                  <a:pathLst>
                    <a:path extrusionOk="0" h="8206" w="3719">
                      <a:moveTo>
                        <a:pt x="3050" y="1"/>
                      </a:moveTo>
                      <a:lnTo>
                        <a:pt x="1" y="6099"/>
                      </a:lnTo>
                      <a:lnTo>
                        <a:pt x="720" y="8206"/>
                      </a:lnTo>
                      <a:lnTo>
                        <a:pt x="3719" y="2120"/>
                      </a:lnTo>
                      <a:lnTo>
                        <a:pt x="30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4"/>
                <p:cNvSpPr/>
                <p:nvPr/>
              </p:nvSpPr>
              <p:spPr>
                <a:xfrm>
                  <a:off x="12092063" y="2183950"/>
                  <a:ext cx="92975" cy="203900"/>
                </a:xfrm>
                <a:custGeom>
                  <a:rect b="b" l="l" r="r" t="t"/>
                  <a:pathLst>
                    <a:path extrusionOk="0" h="8156" w="3719">
                      <a:moveTo>
                        <a:pt x="3049" y="0"/>
                      </a:moveTo>
                      <a:lnTo>
                        <a:pt x="0" y="6049"/>
                      </a:lnTo>
                      <a:lnTo>
                        <a:pt x="719" y="8156"/>
                      </a:lnTo>
                      <a:lnTo>
                        <a:pt x="3719" y="2120"/>
                      </a:lnTo>
                      <a:lnTo>
                        <a:pt x="30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 name="Google Shape;818;p24"/>
              <p:cNvGrpSpPr/>
              <p:nvPr/>
            </p:nvGrpSpPr>
            <p:grpSpPr>
              <a:xfrm>
                <a:off x="-99026" y="3140178"/>
                <a:ext cx="1127353" cy="2256042"/>
                <a:chOff x="13510888" y="1411650"/>
                <a:chExt cx="491050" cy="982725"/>
              </a:xfrm>
            </p:grpSpPr>
            <p:sp>
              <p:nvSpPr>
                <p:cNvPr id="819" name="Google Shape;819;p24"/>
                <p:cNvSpPr/>
                <p:nvPr/>
              </p:nvSpPr>
              <p:spPr>
                <a:xfrm>
                  <a:off x="13643588" y="1411650"/>
                  <a:ext cx="297500" cy="516700"/>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4"/>
                <p:cNvSpPr/>
                <p:nvPr/>
              </p:nvSpPr>
              <p:spPr>
                <a:xfrm>
                  <a:off x="13660563" y="1560875"/>
                  <a:ext cx="19125" cy="49725"/>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4"/>
                <p:cNvSpPr/>
                <p:nvPr/>
              </p:nvSpPr>
              <p:spPr>
                <a:xfrm>
                  <a:off x="13776763" y="1439300"/>
                  <a:ext cx="31275" cy="56475"/>
                </a:xfrm>
                <a:custGeom>
                  <a:rect b="b" l="l" r="r" t="t"/>
                  <a:pathLst>
                    <a:path extrusionOk="0" h="2259" w="1251">
                      <a:moveTo>
                        <a:pt x="896" y="1"/>
                      </a:moveTo>
                      <a:cubicBezTo>
                        <a:pt x="838" y="1"/>
                        <a:pt x="780" y="26"/>
                        <a:pt x="731" y="90"/>
                      </a:cubicBezTo>
                      <a:cubicBezTo>
                        <a:pt x="211" y="610"/>
                        <a:pt x="0" y="1379"/>
                        <a:pt x="211" y="2110"/>
                      </a:cubicBezTo>
                      <a:cubicBezTo>
                        <a:pt x="230" y="2214"/>
                        <a:pt x="309" y="2258"/>
                        <a:pt x="392" y="2258"/>
                      </a:cubicBezTo>
                      <a:cubicBezTo>
                        <a:pt x="519" y="2258"/>
                        <a:pt x="657" y="2155"/>
                        <a:pt x="620" y="1999"/>
                      </a:cubicBezTo>
                      <a:cubicBezTo>
                        <a:pt x="471" y="1441"/>
                        <a:pt x="682" y="871"/>
                        <a:pt x="1091" y="400"/>
                      </a:cubicBezTo>
                      <a:cubicBezTo>
                        <a:pt x="1250" y="250"/>
                        <a:pt x="1076" y="1"/>
                        <a:pt x="8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4"/>
                <p:cNvSpPr/>
                <p:nvPr/>
              </p:nvSpPr>
              <p:spPr>
                <a:xfrm>
                  <a:off x="13923463" y="1519825"/>
                  <a:ext cx="33475" cy="22200"/>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4"/>
                <p:cNvSpPr/>
                <p:nvPr/>
              </p:nvSpPr>
              <p:spPr>
                <a:xfrm>
                  <a:off x="13965763" y="1809775"/>
                  <a:ext cx="36175" cy="28375"/>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4"/>
                <p:cNvSpPr/>
                <p:nvPr/>
              </p:nvSpPr>
              <p:spPr>
                <a:xfrm>
                  <a:off x="13693088" y="1621475"/>
                  <a:ext cx="141525" cy="305200"/>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4"/>
                <p:cNvSpPr/>
                <p:nvPr/>
              </p:nvSpPr>
              <p:spPr>
                <a:xfrm>
                  <a:off x="13670313" y="1688025"/>
                  <a:ext cx="20775" cy="39375"/>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4"/>
                <p:cNvSpPr/>
                <p:nvPr/>
              </p:nvSpPr>
              <p:spPr>
                <a:xfrm>
                  <a:off x="13738013" y="1624050"/>
                  <a:ext cx="11800" cy="25425"/>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4"/>
                <p:cNvSpPr/>
                <p:nvPr/>
              </p:nvSpPr>
              <p:spPr>
                <a:xfrm>
                  <a:off x="13823838" y="1524975"/>
                  <a:ext cx="17700" cy="38950"/>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4"/>
                <p:cNvSpPr/>
                <p:nvPr/>
              </p:nvSpPr>
              <p:spPr>
                <a:xfrm>
                  <a:off x="13845638" y="1661225"/>
                  <a:ext cx="23675" cy="37350"/>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4"/>
                <p:cNvSpPr/>
                <p:nvPr/>
              </p:nvSpPr>
              <p:spPr>
                <a:xfrm>
                  <a:off x="13849263" y="1771375"/>
                  <a:ext cx="26425" cy="24975"/>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4"/>
                <p:cNvSpPr/>
                <p:nvPr/>
              </p:nvSpPr>
              <p:spPr>
                <a:xfrm>
                  <a:off x="13510888" y="1872850"/>
                  <a:ext cx="276425" cy="521525"/>
                </a:xfrm>
                <a:custGeom>
                  <a:rect b="b" l="l" r="r" t="t"/>
                  <a:pathLst>
                    <a:path extrusionOk="0" h="20861" w="11057">
                      <a:moveTo>
                        <a:pt x="6508" y="1"/>
                      </a:moveTo>
                      <a:lnTo>
                        <a:pt x="1" y="19311"/>
                      </a:lnTo>
                      <a:lnTo>
                        <a:pt x="4549" y="20860"/>
                      </a:lnTo>
                      <a:lnTo>
                        <a:pt x="11056" y="1550"/>
                      </a:lnTo>
                      <a:lnTo>
                        <a:pt x="65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4"/>
                <p:cNvSpPr/>
                <p:nvPr/>
              </p:nvSpPr>
              <p:spPr>
                <a:xfrm>
                  <a:off x="13597338" y="2048550"/>
                  <a:ext cx="92975" cy="203900"/>
                </a:xfrm>
                <a:custGeom>
                  <a:rect b="b" l="l" r="r" t="t"/>
                  <a:pathLst>
                    <a:path extrusionOk="0" h="8156" w="3719">
                      <a:moveTo>
                        <a:pt x="732" y="0"/>
                      </a:moveTo>
                      <a:lnTo>
                        <a:pt x="1" y="2058"/>
                      </a:lnTo>
                      <a:lnTo>
                        <a:pt x="3000" y="8156"/>
                      </a:lnTo>
                      <a:lnTo>
                        <a:pt x="3719" y="6036"/>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4"/>
                <p:cNvSpPr/>
                <p:nvPr/>
              </p:nvSpPr>
              <p:spPr>
                <a:xfrm>
                  <a:off x="13642588" y="1911575"/>
                  <a:ext cx="92975" cy="205150"/>
                </a:xfrm>
                <a:custGeom>
                  <a:rect b="b" l="l" r="r" t="t"/>
                  <a:pathLst>
                    <a:path extrusionOk="0" h="8206" w="3719">
                      <a:moveTo>
                        <a:pt x="719" y="1"/>
                      </a:moveTo>
                      <a:lnTo>
                        <a:pt x="0" y="2120"/>
                      </a:lnTo>
                      <a:lnTo>
                        <a:pt x="3049" y="8206"/>
                      </a:lnTo>
                      <a:lnTo>
                        <a:pt x="3719" y="6099"/>
                      </a:lnTo>
                      <a:lnTo>
                        <a:pt x="7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4"/>
                <p:cNvSpPr/>
                <p:nvPr/>
              </p:nvSpPr>
              <p:spPr>
                <a:xfrm>
                  <a:off x="13550863" y="2183950"/>
                  <a:ext cx="92975" cy="203900"/>
                </a:xfrm>
                <a:custGeom>
                  <a:rect b="b" l="l" r="r" t="t"/>
                  <a:pathLst>
                    <a:path extrusionOk="0" h="8156" w="3719">
                      <a:moveTo>
                        <a:pt x="732" y="0"/>
                      </a:moveTo>
                      <a:lnTo>
                        <a:pt x="1" y="2120"/>
                      </a:lnTo>
                      <a:lnTo>
                        <a:pt x="3050" y="8156"/>
                      </a:lnTo>
                      <a:lnTo>
                        <a:pt x="3719" y="6049"/>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 name="Google Shape;834;p24"/>
            <p:cNvGrpSpPr/>
            <p:nvPr/>
          </p:nvGrpSpPr>
          <p:grpSpPr>
            <a:xfrm>
              <a:off x="1217928" y="2743953"/>
              <a:ext cx="6434004" cy="4665489"/>
              <a:chOff x="1217928" y="2667753"/>
              <a:chExt cx="6434004" cy="4665489"/>
            </a:xfrm>
          </p:grpSpPr>
          <p:grpSp>
            <p:nvGrpSpPr>
              <p:cNvPr id="835" name="Google Shape;835;p24"/>
              <p:cNvGrpSpPr/>
              <p:nvPr/>
            </p:nvGrpSpPr>
            <p:grpSpPr>
              <a:xfrm>
                <a:off x="2874090" y="3426736"/>
                <a:ext cx="1570611" cy="3374847"/>
                <a:chOff x="2874090" y="3426736"/>
                <a:chExt cx="1570611" cy="3374847"/>
              </a:xfrm>
            </p:grpSpPr>
            <p:grpSp>
              <p:nvGrpSpPr>
                <p:cNvPr id="836" name="Google Shape;836;p24"/>
                <p:cNvGrpSpPr/>
                <p:nvPr/>
              </p:nvGrpSpPr>
              <p:grpSpPr>
                <a:xfrm>
                  <a:off x="2874090" y="3426736"/>
                  <a:ext cx="1570611" cy="3374847"/>
                  <a:chOff x="2874090" y="3426736"/>
                  <a:chExt cx="1570611" cy="3374847"/>
                </a:xfrm>
              </p:grpSpPr>
              <p:sp>
                <p:nvSpPr>
                  <p:cNvPr id="837" name="Google Shape;837;p24"/>
                  <p:cNvSpPr/>
                  <p:nvPr/>
                </p:nvSpPr>
                <p:spPr>
                  <a:xfrm rot="1155720">
                    <a:off x="3278248" y="5120662"/>
                    <a:ext cx="521446" cy="164084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4"/>
                  <p:cNvSpPr/>
                  <p:nvPr/>
                </p:nvSpPr>
                <p:spPr>
                  <a:xfrm rot="1155720">
                    <a:off x="3106132" y="3564620"/>
                    <a:ext cx="1106528" cy="1594559"/>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4"/>
                  <p:cNvSpPr/>
                  <p:nvPr/>
                </p:nvSpPr>
                <p:spPr>
                  <a:xfrm rot="1155720">
                    <a:off x="3838311" y="3747151"/>
                    <a:ext cx="360157" cy="435965"/>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4"/>
                  <p:cNvSpPr/>
                  <p:nvPr/>
                </p:nvSpPr>
                <p:spPr>
                  <a:xfrm rot="1155720">
                    <a:off x="4037973" y="4370855"/>
                    <a:ext cx="36192" cy="73077"/>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1" name="Google Shape;841;p24"/>
                <p:cNvSpPr/>
                <p:nvPr/>
              </p:nvSpPr>
              <p:spPr>
                <a:xfrm rot="1155720">
                  <a:off x="3133168" y="3628390"/>
                  <a:ext cx="894330" cy="1505792"/>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 name="Google Shape;842;p24"/>
              <p:cNvGrpSpPr/>
              <p:nvPr/>
            </p:nvGrpSpPr>
            <p:grpSpPr>
              <a:xfrm>
                <a:off x="1217928" y="2667753"/>
                <a:ext cx="3803282" cy="4385972"/>
                <a:chOff x="1217928" y="2667753"/>
                <a:chExt cx="3803282" cy="4385972"/>
              </a:xfrm>
            </p:grpSpPr>
            <p:grpSp>
              <p:nvGrpSpPr>
                <p:cNvPr id="843" name="Google Shape;843;p24"/>
                <p:cNvGrpSpPr/>
                <p:nvPr/>
              </p:nvGrpSpPr>
              <p:grpSpPr>
                <a:xfrm rot="919058">
                  <a:off x="1661288" y="2986398"/>
                  <a:ext cx="2916562" cy="3748682"/>
                  <a:chOff x="10086963" y="1977950"/>
                  <a:chExt cx="1185700" cy="1524050"/>
                </a:xfrm>
              </p:grpSpPr>
              <p:sp>
                <p:nvSpPr>
                  <p:cNvPr id="844" name="Google Shape;844;p24"/>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4"/>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4"/>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 name="Google Shape;847;p24"/>
                <p:cNvSpPr/>
                <p:nvPr/>
              </p:nvSpPr>
              <p:spPr>
                <a:xfrm rot="247560">
                  <a:off x="2868907" y="3049640"/>
                  <a:ext cx="355911" cy="614698"/>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4"/>
                <p:cNvSpPr/>
                <p:nvPr/>
              </p:nvSpPr>
              <p:spPr>
                <a:xfrm rot="247560">
                  <a:off x="3162026" y="3835373"/>
                  <a:ext cx="27773" cy="81993"/>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 name="Google Shape;849;p24"/>
              <p:cNvSpPr/>
              <p:nvPr/>
            </p:nvSpPr>
            <p:spPr>
              <a:xfrm>
                <a:off x="5655850" y="5110069"/>
                <a:ext cx="139286" cy="1517622"/>
              </a:xfrm>
              <a:custGeom>
                <a:rect b="b" l="l" r="r" t="t"/>
                <a:pathLst>
                  <a:path extrusionOk="0" h="33232" w="3050">
                    <a:moveTo>
                      <a:pt x="2911" y="0"/>
                    </a:moveTo>
                    <a:cubicBezTo>
                      <a:pt x="2860" y="0"/>
                      <a:pt x="2810" y="31"/>
                      <a:pt x="2789" y="99"/>
                    </a:cubicBezTo>
                    <a:cubicBezTo>
                      <a:pt x="1029" y="5156"/>
                      <a:pt x="0" y="10572"/>
                      <a:pt x="261" y="15951"/>
                    </a:cubicBezTo>
                    <a:cubicBezTo>
                      <a:pt x="521" y="21628"/>
                      <a:pt x="1810" y="27106"/>
                      <a:pt x="99" y="32684"/>
                    </a:cubicBezTo>
                    <a:cubicBezTo>
                      <a:pt x="5" y="33008"/>
                      <a:pt x="263" y="33231"/>
                      <a:pt x="517" y="33231"/>
                    </a:cubicBezTo>
                    <a:cubicBezTo>
                      <a:pt x="661" y="33231"/>
                      <a:pt x="804" y="33160"/>
                      <a:pt x="880" y="32994"/>
                    </a:cubicBezTo>
                    <a:cubicBezTo>
                      <a:pt x="2938" y="28296"/>
                      <a:pt x="2008" y="22967"/>
                      <a:pt x="1500" y="18009"/>
                    </a:cubicBezTo>
                    <a:cubicBezTo>
                      <a:pt x="831" y="11874"/>
                      <a:pt x="2120" y="6234"/>
                      <a:pt x="3049" y="149"/>
                    </a:cubicBezTo>
                    <a:cubicBezTo>
                      <a:pt x="3049" y="56"/>
                      <a:pt x="2980" y="0"/>
                      <a:pt x="291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 name="Google Shape;850;p24"/>
              <p:cNvGrpSpPr/>
              <p:nvPr/>
            </p:nvGrpSpPr>
            <p:grpSpPr>
              <a:xfrm>
                <a:off x="1376155" y="3785064"/>
                <a:ext cx="1966009" cy="2527027"/>
                <a:chOff x="1376155" y="3785064"/>
                <a:chExt cx="1966009" cy="2527027"/>
              </a:xfrm>
            </p:grpSpPr>
            <p:sp>
              <p:nvSpPr>
                <p:cNvPr id="851" name="Google Shape;851;p24"/>
                <p:cNvSpPr/>
                <p:nvPr/>
              </p:nvSpPr>
              <p:spPr>
                <a:xfrm>
                  <a:off x="2281105" y="5174096"/>
                  <a:ext cx="1061060" cy="113799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4"/>
                <p:cNvSpPr/>
                <p:nvPr/>
              </p:nvSpPr>
              <p:spPr>
                <a:xfrm>
                  <a:off x="1376155" y="3785064"/>
                  <a:ext cx="1076936" cy="145034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4"/>
                <p:cNvSpPr/>
                <p:nvPr/>
              </p:nvSpPr>
              <p:spPr>
                <a:xfrm>
                  <a:off x="1826371" y="3874062"/>
                  <a:ext cx="427292" cy="309319"/>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4"/>
                <p:cNvSpPr/>
                <p:nvPr/>
              </p:nvSpPr>
              <p:spPr>
                <a:xfrm>
                  <a:off x="1378228" y="4056246"/>
                  <a:ext cx="1047132" cy="1179158"/>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5" name="Google Shape;855;p24"/>
              <p:cNvSpPr/>
              <p:nvPr/>
            </p:nvSpPr>
            <p:spPr>
              <a:xfrm>
                <a:off x="5474139" y="3785072"/>
                <a:ext cx="995095" cy="1412176"/>
              </a:xfrm>
              <a:custGeom>
                <a:rect b="b" l="l" r="r" t="t"/>
                <a:pathLst>
                  <a:path extrusionOk="0" h="30923" w="21790">
                    <a:moveTo>
                      <a:pt x="11290" y="1"/>
                    </a:moveTo>
                    <a:cubicBezTo>
                      <a:pt x="9568" y="1"/>
                      <a:pt x="7844" y="414"/>
                      <a:pt x="6359" y="1226"/>
                    </a:cubicBezTo>
                    <a:cubicBezTo>
                      <a:pt x="1810" y="3705"/>
                      <a:pt x="1" y="8861"/>
                      <a:pt x="410" y="13769"/>
                    </a:cubicBezTo>
                    <a:cubicBezTo>
                      <a:pt x="670" y="16719"/>
                      <a:pt x="1600" y="19656"/>
                      <a:pt x="2951" y="22396"/>
                    </a:cubicBezTo>
                    <a:cubicBezTo>
                      <a:pt x="3669" y="23945"/>
                      <a:pt x="4438" y="25445"/>
                      <a:pt x="5367" y="26882"/>
                    </a:cubicBezTo>
                    <a:cubicBezTo>
                      <a:pt x="5628" y="27353"/>
                      <a:pt x="5938" y="27973"/>
                      <a:pt x="6409" y="28283"/>
                    </a:cubicBezTo>
                    <a:cubicBezTo>
                      <a:pt x="6297" y="28543"/>
                      <a:pt x="6148" y="28741"/>
                      <a:pt x="6049" y="28903"/>
                    </a:cubicBezTo>
                    <a:cubicBezTo>
                      <a:pt x="5888" y="29212"/>
                      <a:pt x="5677" y="29473"/>
                      <a:pt x="5479" y="29733"/>
                    </a:cubicBezTo>
                    <a:cubicBezTo>
                      <a:pt x="5367" y="29832"/>
                      <a:pt x="5318" y="30043"/>
                      <a:pt x="5529" y="30192"/>
                    </a:cubicBezTo>
                    <a:cubicBezTo>
                      <a:pt x="5938" y="30452"/>
                      <a:pt x="6458" y="30663"/>
                      <a:pt x="6979" y="30811"/>
                    </a:cubicBezTo>
                    <a:cubicBezTo>
                      <a:pt x="7146" y="30865"/>
                      <a:pt x="7329" y="30922"/>
                      <a:pt x="7502" y="30922"/>
                    </a:cubicBezTo>
                    <a:cubicBezTo>
                      <a:pt x="7649" y="30922"/>
                      <a:pt x="7789" y="30881"/>
                      <a:pt x="7908" y="30762"/>
                    </a:cubicBezTo>
                    <a:cubicBezTo>
                      <a:pt x="8218" y="30501"/>
                      <a:pt x="8057" y="30043"/>
                      <a:pt x="8007" y="29671"/>
                    </a:cubicBezTo>
                    <a:cubicBezTo>
                      <a:pt x="8007" y="29423"/>
                      <a:pt x="7958" y="29051"/>
                      <a:pt x="7908" y="28803"/>
                    </a:cubicBezTo>
                    <a:cubicBezTo>
                      <a:pt x="12395" y="26114"/>
                      <a:pt x="16473" y="22705"/>
                      <a:pt x="18852" y="18107"/>
                    </a:cubicBezTo>
                    <a:cubicBezTo>
                      <a:pt x="20972" y="13930"/>
                      <a:pt x="21790" y="8192"/>
                      <a:pt x="19001" y="3854"/>
                    </a:cubicBezTo>
                    <a:cubicBezTo>
                      <a:pt x="17299" y="1261"/>
                      <a:pt x="14298" y="1"/>
                      <a:pt x="11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4"/>
              <p:cNvSpPr/>
              <p:nvPr/>
            </p:nvSpPr>
            <p:spPr>
              <a:xfrm>
                <a:off x="5490579" y="3795758"/>
                <a:ext cx="580206" cy="1400942"/>
              </a:xfrm>
              <a:custGeom>
                <a:rect b="b" l="l" r="r" t="t"/>
                <a:pathLst>
                  <a:path extrusionOk="0" h="30677" w="12705">
                    <a:moveTo>
                      <a:pt x="8577" y="1"/>
                    </a:moveTo>
                    <a:lnTo>
                      <a:pt x="8577" y="1"/>
                    </a:lnTo>
                    <a:cubicBezTo>
                      <a:pt x="7697" y="211"/>
                      <a:pt x="6867" y="521"/>
                      <a:pt x="6098" y="930"/>
                    </a:cubicBezTo>
                    <a:lnTo>
                      <a:pt x="5999" y="930"/>
                    </a:lnTo>
                    <a:lnTo>
                      <a:pt x="5999" y="992"/>
                    </a:lnTo>
                    <a:cubicBezTo>
                      <a:pt x="5379" y="1302"/>
                      <a:pt x="4760" y="1711"/>
                      <a:pt x="4239" y="2170"/>
                    </a:cubicBezTo>
                    <a:cubicBezTo>
                      <a:pt x="1289" y="4649"/>
                      <a:pt x="0" y="8429"/>
                      <a:pt x="0" y="12197"/>
                    </a:cubicBezTo>
                    <a:cubicBezTo>
                      <a:pt x="0" y="12606"/>
                      <a:pt x="0" y="13077"/>
                      <a:pt x="50" y="13535"/>
                    </a:cubicBezTo>
                    <a:cubicBezTo>
                      <a:pt x="310" y="16485"/>
                      <a:pt x="1240" y="19422"/>
                      <a:pt x="2591" y="22162"/>
                    </a:cubicBezTo>
                    <a:cubicBezTo>
                      <a:pt x="3309" y="23711"/>
                      <a:pt x="4078" y="25211"/>
                      <a:pt x="5007" y="26648"/>
                    </a:cubicBezTo>
                    <a:cubicBezTo>
                      <a:pt x="5268" y="27119"/>
                      <a:pt x="5578" y="27739"/>
                      <a:pt x="6049" y="28049"/>
                    </a:cubicBezTo>
                    <a:cubicBezTo>
                      <a:pt x="5937" y="28309"/>
                      <a:pt x="5788" y="28507"/>
                      <a:pt x="5689" y="28669"/>
                    </a:cubicBezTo>
                    <a:lnTo>
                      <a:pt x="5689" y="28718"/>
                    </a:lnTo>
                    <a:cubicBezTo>
                      <a:pt x="5578" y="28879"/>
                      <a:pt x="5478" y="29078"/>
                      <a:pt x="5317" y="29288"/>
                    </a:cubicBezTo>
                    <a:cubicBezTo>
                      <a:pt x="5218" y="29338"/>
                      <a:pt x="5169" y="29387"/>
                      <a:pt x="5119" y="29499"/>
                    </a:cubicBezTo>
                    <a:cubicBezTo>
                      <a:pt x="5007" y="29598"/>
                      <a:pt x="4958" y="29747"/>
                      <a:pt x="5119" y="29908"/>
                    </a:cubicBezTo>
                    <a:lnTo>
                      <a:pt x="5169" y="29958"/>
                    </a:lnTo>
                    <a:cubicBezTo>
                      <a:pt x="5578" y="30218"/>
                      <a:pt x="6098" y="30429"/>
                      <a:pt x="6619" y="30577"/>
                    </a:cubicBezTo>
                    <a:cubicBezTo>
                      <a:pt x="6767" y="30627"/>
                      <a:pt x="6929" y="30676"/>
                      <a:pt x="7077" y="30676"/>
                    </a:cubicBezTo>
                    <a:cubicBezTo>
                      <a:pt x="7238" y="30676"/>
                      <a:pt x="7387" y="30627"/>
                      <a:pt x="7548" y="30528"/>
                    </a:cubicBezTo>
                    <a:cubicBezTo>
                      <a:pt x="7697" y="30367"/>
                      <a:pt x="7747" y="30218"/>
                      <a:pt x="7747" y="30007"/>
                    </a:cubicBezTo>
                    <a:cubicBezTo>
                      <a:pt x="7747" y="29809"/>
                      <a:pt x="7697" y="29598"/>
                      <a:pt x="7647" y="29437"/>
                    </a:cubicBezTo>
                    <a:cubicBezTo>
                      <a:pt x="7647" y="29189"/>
                      <a:pt x="7598" y="28817"/>
                      <a:pt x="7548" y="28569"/>
                    </a:cubicBezTo>
                    <a:cubicBezTo>
                      <a:pt x="9345" y="27479"/>
                      <a:pt x="11105" y="26239"/>
                      <a:pt x="12704" y="24901"/>
                    </a:cubicBezTo>
                    <a:cubicBezTo>
                      <a:pt x="5689" y="18704"/>
                      <a:pt x="6247" y="8429"/>
                      <a:pt x="85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4"/>
              <p:cNvSpPr/>
              <p:nvPr/>
            </p:nvSpPr>
            <p:spPr>
              <a:xfrm>
                <a:off x="6127321" y="3892391"/>
                <a:ext cx="236101" cy="466448"/>
              </a:xfrm>
              <a:custGeom>
                <a:rect b="b" l="l" r="r" t="t"/>
                <a:pathLst>
                  <a:path extrusionOk="0" h="10214" w="5170">
                    <a:moveTo>
                      <a:pt x="328" y="1"/>
                    </a:moveTo>
                    <a:cubicBezTo>
                      <a:pt x="132" y="1"/>
                      <a:pt x="0" y="295"/>
                      <a:pt x="211" y="426"/>
                    </a:cubicBezTo>
                    <a:cubicBezTo>
                      <a:pt x="2839" y="2793"/>
                      <a:pt x="3719" y="6412"/>
                      <a:pt x="3050" y="9771"/>
                    </a:cubicBezTo>
                    <a:cubicBezTo>
                      <a:pt x="2990" y="10045"/>
                      <a:pt x="3224" y="10213"/>
                      <a:pt x="3456" y="10213"/>
                    </a:cubicBezTo>
                    <a:cubicBezTo>
                      <a:pt x="3612" y="10213"/>
                      <a:pt x="3766" y="10138"/>
                      <a:pt x="3831" y="9969"/>
                    </a:cubicBezTo>
                    <a:cubicBezTo>
                      <a:pt x="5169" y="6251"/>
                      <a:pt x="3620" y="2285"/>
                      <a:pt x="472" y="54"/>
                    </a:cubicBezTo>
                    <a:cubicBezTo>
                      <a:pt x="423" y="16"/>
                      <a:pt x="374" y="1"/>
                      <a:pt x="328"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4"/>
              <p:cNvSpPr/>
              <p:nvPr/>
            </p:nvSpPr>
            <p:spPr>
              <a:xfrm>
                <a:off x="6212628" y="4489037"/>
                <a:ext cx="46124" cy="63021"/>
              </a:xfrm>
              <a:custGeom>
                <a:rect b="b" l="l" r="r" t="t"/>
                <a:pathLst>
                  <a:path extrusionOk="0" h="1380" w="1010">
                    <a:moveTo>
                      <a:pt x="738" y="0"/>
                    </a:moveTo>
                    <a:cubicBezTo>
                      <a:pt x="655" y="0"/>
                      <a:pt x="568" y="36"/>
                      <a:pt x="512" y="114"/>
                    </a:cubicBezTo>
                    <a:cubicBezTo>
                      <a:pt x="351" y="374"/>
                      <a:pt x="203" y="622"/>
                      <a:pt x="103" y="932"/>
                    </a:cubicBezTo>
                    <a:cubicBezTo>
                      <a:pt x="0" y="1201"/>
                      <a:pt x="216" y="1379"/>
                      <a:pt x="427" y="1379"/>
                    </a:cubicBezTo>
                    <a:cubicBezTo>
                      <a:pt x="547" y="1379"/>
                      <a:pt x="665" y="1322"/>
                      <a:pt x="723" y="1192"/>
                    </a:cubicBezTo>
                    <a:cubicBezTo>
                      <a:pt x="872" y="883"/>
                      <a:pt x="921" y="573"/>
                      <a:pt x="971" y="263"/>
                    </a:cubicBezTo>
                    <a:cubicBezTo>
                      <a:pt x="1010" y="100"/>
                      <a:pt x="878" y="0"/>
                      <a:pt x="738"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4"/>
              <p:cNvSpPr/>
              <p:nvPr/>
            </p:nvSpPr>
            <p:spPr>
              <a:xfrm rot="1155650">
                <a:off x="6403579" y="5213340"/>
                <a:ext cx="558023" cy="1755967"/>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4"/>
              <p:cNvSpPr/>
              <p:nvPr/>
            </p:nvSpPr>
            <p:spPr>
              <a:xfrm rot="1155650">
                <a:off x="6219437" y="3548146"/>
                <a:ext cx="1184146" cy="1706439"/>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4"/>
              <p:cNvSpPr/>
              <p:nvPr/>
            </p:nvSpPr>
            <p:spPr>
              <a:xfrm rot="1155650">
                <a:off x="6248368" y="3616391"/>
                <a:ext cx="957064" cy="1611444"/>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4"/>
              <p:cNvSpPr/>
              <p:nvPr/>
            </p:nvSpPr>
            <p:spPr>
              <a:xfrm rot="1155650">
                <a:off x="7002994" y="3743483"/>
                <a:ext cx="385421" cy="466554"/>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4"/>
              <p:cNvSpPr/>
              <p:nvPr/>
            </p:nvSpPr>
            <p:spPr>
              <a:xfrm rot="1155650">
                <a:off x="7216649" y="4410940"/>
                <a:ext cx="38730" cy="7820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 name="Google Shape;864;p24"/>
              <p:cNvGrpSpPr/>
              <p:nvPr/>
            </p:nvGrpSpPr>
            <p:grpSpPr>
              <a:xfrm rot="230148">
                <a:off x="3226126" y="2824787"/>
                <a:ext cx="3803435" cy="4386148"/>
                <a:chOff x="1217928" y="2667753"/>
                <a:chExt cx="3803282" cy="4385972"/>
              </a:xfrm>
            </p:grpSpPr>
            <p:grpSp>
              <p:nvGrpSpPr>
                <p:cNvPr id="865" name="Google Shape;865;p24"/>
                <p:cNvGrpSpPr/>
                <p:nvPr/>
              </p:nvGrpSpPr>
              <p:grpSpPr>
                <a:xfrm rot="919058">
                  <a:off x="1661288" y="2986398"/>
                  <a:ext cx="2916562" cy="3748682"/>
                  <a:chOff x="10086963" y="1977950"/>
                  <a:chExt cx="1185700" cy="1524050"/>
                </a:xfrm>
              </p:grpSpPr>
              <p:sp>
                <p:nvSpPr>
                  <p:cNvPr id="866" name="Google Shape;866;p24"/>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4"/>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4"/>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 name="Google Shape;869;p24"/>
                <p:cNvSpPr/>
                <p:nvPr/>
              </p:nvSpPr>
              <p:spPr>
                <a:xfrm rot="247560">
                  <a:off x="2868907" y="3049640"/>
                  <a:ext cx="355911" cy="614698"/>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4"/>
                <p:cNvSpPr/>
                <p:nvPr/>
              </p:nvSpPr>
              <p:spPr>
                <a:xfrm rot="247560">
                  <a:off x="3162026" y="3835373"/>
                  <a:ext cx="27773" cy="81993"/>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5" name="Shape 1395"/>
        <p:cNvGrpSpPr/>
        <p:nvPr/>
      </p:nvGrpSpPr>
      <p:grpSpPr>
        <a:xfrm>
          <a:off x="0" y="0"/>
          <a:ext cx="0" cy="0"/>
          <a:chOff x="0" y="0"/>
          <a:chExt cx="0" cy="0"/>
        </a:xfrm>
      </p:grpSpPr>
      <p:sp>
        <p:nvSpPr>
          <p:cNvPr id="1396" name="Google Shape;1396;p33"/>
          <p:cNvSpPr txBox="1"/>
          <p:nvPr>
            <p:ph type="title"/>
          </p:nvPr>
        </p:nvSpPr>
        <p:spPr>
          <a:xfrm>
            <a:off x="630050" y="371950"/>
            <a:ext cx="611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s"/>
              <a:t>Prepare your presentation</a:t>
            </a:r>
            <a:endParaRPr/>
          </a:p>
        </p:txBody>
      </p:sp>
      <p:sp>
        <p:nvSpPr>
          <p:cNvPr id="1397" name="Google Shape;1397;p33"/>
          <p:cNvSpPr txBox="1"/>
          <p:nvPr/>
        </p:nvSpPr>
        <p:spPr>
          <a:xfrm>
            <a:off x="1392900" y="3418800"/>
            <a:ext cx="1281600" cy="286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600">
                <a:solidFill>
                  <a:schemeClr val="dk2"/>
                </a:solidFill>
                <a:latin typeface="Montserrat ExtraBold"/>
                <a:ea typeface="Montserrat ExtraBold"/>
                <a:cs typeface="Montserrat ExtraBold"/>
                <a:sym typeface="Montserrat ExtraBold"/>
              </a:rPr>
              <a:t>Text</a:t>
            </a:r>
            <a:endParaRPr sz="1600">
              <a:solidFill>
                <a:schemeClr val="dk2"/>
              </a:solidFill>
              <a:latin typeface="Montserrat ExtraBold"/>
              <a:ea typeface="Montserrat ExtraBold"/>
              <a:cs typeface="Montserrat ExtraBold"/>
              <a:sym typeface="Montserrat ExtraBold"/>
            </a:endParaRPr>
          </a:p>
        </p:txBody>
      </p:sp>
      <p:sp>
        <p:nvSpPr>
          <p:cNvPr id="1398" name="Google Shape;1398;p33"/>
          <p:cNvSpPr txBox="1"/>
          <p:nvPr/>
        </p:nvSpPr>
        <p:spPr>
          <a:xfrm>
            <a:off x="912150" y="3709825"/>
            <a:ext cx="2243100" cy="549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s">
                <a:solidFill>
                  <a:schemeClr val="dk2"/>
                </a:solidFill>
                <a:latin typeface="Montserrat"/>
                <a:ea typeface="Montserrat"/>
                <a:cs typeface="Montserrat"/>
                <a:sym typeface="Montserrat"/>
              </a:rPr>
              <a:t>Summarize the information provided</a:t>
            </a:r>
            <a:endParaRPr>
              <a:solidFill>
                <a:schemeClr val="dk2"/>
              </a:solidFill>
              <a:latin typeface="Montserrat"/>
              <a:ea typeface="Montserrat"/>
              <a:cs typeface="Montserrat"/>
              <a:sym typeface="Montserrat"/>
            </a:endParaRPr>
          </a:p>
        </p:txBody>
      </p:sp>
      <p:sp>
        <p:nvSpPr>
          <p:cNvPr id="1399" name="Google Shape;1399;p33"/>
          <p:cNvSpPr txBox="1"/>
          <p:nvPr/>
        </p:nvSpPr>
        <p:spPr>
          <a:xfrm>
            <a:off x="4777400" y="3427775"/>
            <a:ext cx="1281600" cy="268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600">
                <a:solidFill>
                  <a:schemeClr val="dk2"/>
                </a:solidFill>
                <a:latin typeface="Montserrat ExtraBold"/>
                <a:ea typeface="Montserrat ExtraBold"/>
                <a:cs typeface="Montserrat ExtraBold"/>
                <a:sym typeface="Montserrat ExtraBold"/>
              </a:rPr>
              <a:t>Fonts</a:t>
            </a:r>
            <a:endParaRPr sz="1600">
              <a:solidFill>
                <a:schemeClr val="dk2"/>
              </a:solidFill>
              <a:latin typeface="Montserrat ExtraBold"/>
              <a:ea typeface="Montserrat ExtraBold"/>
              <a:cs typeface="Montserrat ExtraBold"/>
              <a:sym typeface="Montserrat ExtraBold"/>
            </a:endParaRPr>
          </a:p>
        </p:txBody>
      </p:sp>
      <p:sp>
        <p:nvSpPr>
          <p:cNvPr id="1400" name="Google Shape;1400;p33"/>
          <p:cNvSpPr txBox="1"/>
          <p:nvPr/>
        </p:nvSpPr>
        <p:spPr>
          <a:xfrm>
            <a:off x="4296663" y="3709825"/>
            <a:ext cx="2243100" cy="549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s">
                <a:solidFill>
                  <a:schemeClr val="dk2"/>
                </a:solidFill>
                <a:latin typeface="Montserrat"/>
                <a:ea typeface="Montserrat"/>
                <a:cs typeface="Montserrat"/>
                <a:sym typeface="Montserrat"/>
              </a:rPr>
              <a:t>Use fonts that fit your theme and tone</a:t>
            </a:r>
            <a:endParaRPr>
              <a:solidFill>
                <a:schemeClr val="dk2"/>
              </a:solidFill>
              <a:latin typeface="Montserrat"/>
              <a:ea typeface="Montserrat"/>
              <a:cs typeface="Montserrat"/>
              <a:sym typeface="Montserrat"/>
            </a:endParaRPr>
          </a:p>
        </p:txBody>
      </p:sp>
      <p:sp>
        <p:nvSpPr>
          <p:cNvPr id="1401" name="Google Shape;1401;p33"/>
          <p:cNvSpPr txBox="1"/>
          <p:nvPr/>
        </p:nvSpPr>
        <p:spPr>
          <a:xfrm>
            <a:off x="3085025" y="1237173"/>
            <a:ext cx="1281600" cy="431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s" sz="1600">
                <a:solidFill>
                  <a:schemeClr val="dk2"/>
                </a:solidFill>
                <a:latin typeface="Montserrat ExtraBold"/>
                <a:ea typeface="Montserrat ExtraBold"/>
                <a:cs typeface="Montserrat ExtraBold"/>
                <a:sym typeface="Montserrat ExtraBold"/>
              </a:rPr>
              <a:t>Tone</a:t>
            </a:r>
            <a:endParaRPr sz="1600">
              <a:solidFill>
                <a:schemeClr val="dk2"/>
              </a:solidFill>
              <a:latin typeface="Montserrat ExtraBold"/>
              <a:ea typeface="Montserrat ExtraBold"/>
              <a:cs typeface="Montserrat ExtraBold"/>
              <a:sym typeface="Montserrat ExtraBold"/>
            </a:endParaRPr>
          </a:p>
        </p:txBody>
      </p:sp>
      <p:sp>
        <p:nvSpPr>
          <p:cNvPr id="1402" name="Google Shape;1402;p33"/>
          <p:cNvSpPr txBox="1"/>
          <p:nvPr/>
        </p:nvSpPr>
        <p:spPr>
          <a:xfrm>
            <a:off x="2604288" y="1585073"/>
            <a:ext cx="2243100" cy="5496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s">
                <a:solidFill>
                  <a:schemeClr val="dk2"/>
                </a:solidFill>
                <a:latin typeface="Montserrat"/>
                <a:ea typeface="Montserrat"/>
                <a:cs typeface="Montserrat"/>
                <a:sym typeface="Montserrat"/>
              </a:rPr>
              <a:t>Use an </a:t>
            </a:r>
            <a:r>
              <a:rPr lang="es">
                <a:solidFill>
                  <a:schemeClr val="dk2"/>
                </a:solidFill>
                <a:latin typeface="Montserrat"/>
                <a:ea typeface="Montserrat"/>
                <a:cs typeface="Montserrat"/>
                <a:sym typeface="Montserrat"/>
              </a:rPr>
              <a:t>appropriate</a:t>
            </a:r>
            <a:r>
              <a:rPr lang="es">
                <a:solidFill>
                  <a:schemeClr val="dk2"/>
                </a:solidFill>
                <a:latin typeface="Montserrat"/>
                <a:ea typeface="Montserrat"/>
                <a:cs typeface="Montserrat"/>
                <a:sym typeface="Montserrat"/>
              </a:rPr>
              <a:t> tone for your audience</a:t>
            </a:r>
            <a:endParaRPr>
              <a:solidFill>
                <a:schemeClr val="dk2"/>
              </a:solidFill>
              <a:latin typeface="Montserrat"/>
              <a:ea typeface="Montserrat"/>
              <a:cs typeface="Montserrat"/>
              <a:sym typeface="Montserrat"/>
            </a:endParaRPr>
          </a:p>
        </p:txBody>
      </p:sp>
      <p:sp>
        <p:nvSpPr>
          <p:cNvPr id="1403" name="Google Shape;1403;p33"/>
          <p:cNvSpPr txBox="1"/>
          <p:nvPr/>
        </p:nvSpPr>
        <p:spPr>
          <a:xfrm>
            <a:off x="6469538" y="1237173"/>
            <a:ext cx="1281600" cy="431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s" sz="1600">
                <a:solidFill>
                  <a:schemeClr val="dk2"/>
                </a:solidFill>
                <a:latin typeface="Montserrat ExtraBold"/>
                <a:ea typeface="Montserrat ExtraBold"/>
                <a:cs typeface="Montserrat ExtraBold"/>
                <a:sym typeface="Montserrat ExtraBold"/>
              </a:rPr>
              <a:t>Images</a:t>
            </a:r>
            <a:endParaRPr sz="1600">
              <a:solidFill>
                <a:schemeClr val="dk2"/>
              </a:solidFill>
              <a:latin typeface="Montserrat ExtraBold"/>
              <a:ea typeface="Montserrat ExtraBold"/>
              <a:cs typeface="Montserrat ExtraBold"/>
              <a:sym typeface="Montserrat ExtraBold"/>
            </a:endParaRPr>
          </a:p>
        </p:txBody>
      </p:sp>
      <p:sp>
        <p:nvSpPr>
          <p:cNvPr id="1404" name="Google Shape;1404;p33"/>
          <p:cNvSpPr txBox="1"/>
          <p:nvPr/>
        </p:nvSpPr>
        <p:spPr>
          <a:xfrm>
            <a:off x="5988800" y="1585073"/>
            <a:ext cx="2243100" cy="549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Select the right images for your slides</a:t>
            </a:r>
            <a:endParaRPr>
              <a:solidFill>
                <a:schemeClr val="dk2"/>
              </a:solidFill>
              <a:latin typeface="Montserrat"/>
              <a:ea typeface="Montserrat"/>
              <a:cs typeface="Montserrat"/>
              <a:sym typeface="Montserrat"/>
            </a:endParaRPr>
          </a:p>
        </p:txBody>
      </p:sp>
      <p:grpSp>
        <p:nvGrpSpPr>
          <p:cNvPr id="1405" name="Google Shape;1405;p33"/>
          <p:cNvGrpSpPr/>
          <p:nvPr/>
        </p:nvGrpSpPr>
        <p:grpSpPr>
          <a:xfrm>
            <a:off x="720147" y="2134673"/>
            <a:ext cx="7708652" cy="1293140"/>
            <a:chOff x="720147" y="2134673"/>
            <a:chExt cx="7708652" cy="1293140"/>
          </a:xfrm>
        </p:grpSpPr>
        <p:grpSp>
          <p:nvGrpSpPr>
            <p:cNvPr id="1406" name="Google Shape;1406;p33"/>
            <p:cNvGrpSpPr/>
            <p:nvPr/>
          </p:nvGrpSpPr>
          <p:grpSpPr>
            <a:xfrm>
              <a:off x="2033397" y="2134673"/>
              <a:ext cx="5076953" cy="1293140"/>
              <a:chOff x="2033397" y="2134673"/>
              <a:chExt cx="5076953" cy="1293140"/>
            </a:xfrm>
          </p:grpSpPr>
          <p:cxnSp>
            <p:nvCxnSpPr>
              <p:cNvPr id="1407" name="Google Shape;1407;p33"/>
              <p:cNvCxnSpPr>
                <a:stCxn id="1408" idx="4"/>
                <a:endCxn id="1397" idx="0"/>
              </p:cNvCxnSpPr>
              <p:nvPr/>
            </p:nvCxnSpPr>
            <p:spPr>
              <a:xfrm>
                <a:off x="2033397" y="3123013"/>
                <a:ext cx="300" cy="295800"/>
              </a:xfrm>
              <a:prstGeom prst="straightConnector1">
                <a:avLst/>
              </a:prstGeom>
              <a:noFill/>
              <a:ln cap="flat" cmpd="sng" w="19050">
                <a:solidFill>
                  <a:schemeClr val="dk2"/>
                </a:solidFill>
                <a:prstDash val="dot"/>
                <a:round/>
                <a:headEnd len="med" w="med" type="none"/>
                <a:tailEnd len="med" w="med" type="none"/>
              </a:ln>
            </p:spPr>
          </p:cxnSp>
          <p:cxnSp>
            <p:nvCxnSpPr>
              <p:cNvPr id="1409" name="Google Shape;1409;p33"/>
              <p:cNvCxnSpPr>
                <a:stCxn id="1410" idx="0"/>
                <a:endCxn id="1402" idx="2"/>
              </p:cNvCxnSpPr>
              <p:nvPr/>
            </p:nvCxnSpPr>
            <p:spPr>
              <a:xfrm rot="10800000">
                <a:off x="3725748" y="2134813"/>
                <a:ext cx="0" cy="268500"/>
              </a:xfrm>
              <a:prstGeom prst="straightConnector1">
                <a:avLst/>
              </a:prstGeom>
              <a:noFill/>
              <a:ln cap="flat" cmpd="sng" w="19050">
                <a:solidFill>
                  <a:schemeClr val="dk2"/>
                </a:solidFill>
                <a:prstDash val="dot"/>
                <a:round/>
                <a:headEnd len="med" w="med" type="none"/>
                <a:tailEnd len="med" w="med" type="none"/>
              </a:ln>
            </p:spPr>
          </p:cxnSp>
          <p:cxnSp>
            <p:nvCxnSpPr>
              <p:cNvPr id="1411" name="Google Shape;1411;p33"/>
              <p:cNvCxnSpPr>
                <a:stCxn id="1404" idx="2"/>
                <a:endCxn id="1412" idx="0"/>
              </p:cNvCxnSpPr>
              <p:nvPr/>
            </p:nvCxnSpPr>
            <p:spPr>
              <a:xfrm>
                <a:off x="7110350" y="2134673"/>
                <a:ext cx="0" cy="268500"/>
              </a:xfrm>
              <a:prstGeom prst="straightConnector1">
                <a:avLst/>
              </a:prstGeom>
              <a:noFill/>
              <a:ln cap="flat" cmpd="sng" w="19050">
                <a:solidFill>
                  <a:schemeClr val="dk2"/>
                </a:solidFill>
                <a:prstDash val="dot"/>
                <a:round/>
                <a:headEnd len="med" w="med" type="none"/>
                <a:tailEnd len="med" w="med" type="none"/>
              </a:ln>
            </p:spPr>
          </p:cxnSp>
          <p:cxnSp>
            <p:nvCxnSpPr>
              <p:cNvPr id="1413" name="Google Shape;1413;p33"/>
              <p:cNvCxnSpPr>
                <a:stCxn id="1414" idx="4"/>
                <a:endCxn id="1399" idx="0"/>
              </p:cNvCxnSpPr>
              <p:nvPr/>
            </p:nvCxnSpPr>
            <p:spPr>
              <a:xfrm>
                <a:off x="5418098" y="3123013"/>
                <a:ext cx="0" cy="304800"/>
              </a:xfrm>
              <a:prstGeom prst="straightConnector1">
                <a:avLst/>
              </a:prstGeom>
              <a:noFill/>
              <a:ln cap="flat" cmpd="sng" w="19050">
                <a:solidFill>
                  <a:schemeClr val="dk2"/>
                </a:solidFill>
                <a:prstDash val="dot"/>
                <a:round/>
                <a:headEnd len="med" w="med" type="none"/>
                <a:tailEnd len="med" w="med" type="none"/>
              </a:ln>
            </p:spPr>
          </p:cxnSp>
        </p:grpSp>
        <p:grpSp>
          <p:nvGrpSpPr>
            <p:cNvPr id="1415" name="Google Shape;1415;p33"/>
            <p:cNvGrpSpPr/>
            <p:nvPr/>
          </p:nvGrpSpPr>
          <p:grpSpPr>
            <a:xfrm>
              <a:off x="720147" y="2403313"/>
              <a:ext cx="7708652" cy="719700"/>
              <a:chOff x="720147" y="2403313"/>
              <a:chExt cx="7708652" cy="719700"/>
            </a:xfrm>
          </p:grpSpPr>
          <p:grpSp>
            <p:nvGrpSpPr>
              <p:cNvPr id="1416" name="Google Shape;1416;p33"/>
              <p:cNvGrpSpPr/>
              <p:nvPr/>
            </p:nvGrpSpPr>
            <p:grpSpPr>
              <a:xfrm>
                <a:off x="1673547" y="2403313"/>
                <a:ext cx="5796752" cy="719700"/>
                <a:chOff x="1673547" y="2403313"/>
                <a:chExt cx="5796752" cy="719700"/>
              </a:xfrm>
            </p:grpSpPr>
            <p:grpSp>
              <p:nvGrpSpPr>
                <p:cNvPr id="1417" name="Google Shape;1417;p33"/>
                <p:cNvGrpSpPr/>
                <p:nvPr/>
              </p:nvGrpSpPr>
              <p:grpSpPr>
                <a:xfrm>
                  <a:off x="5058248" y="2403313"/>
                  <a:ext cx="719700" cy="719700"/>
                  <a:chOff x="5058248" y="2403313"/>
                  <a:chExt cx="719700" cy="719700"/>
                </a:xfrm>
              </p:grpSpPr>
              <p:sp>
                <p:nvSpPr>
                  <p:cNvPr id="1414" name="Google Shape;1414;p33"/>
                  <p:cNvSpPr/>
                  <p:nvPr/>
                </p:nvSpPr>
                <p:spPr>
                  <a:xfrm>
                    <a:off x="5058248" y="2403313"/>
                    <a:ext cx="719700" cy="719700"/>
                  </a:xfrm>
                  <a:prstGeom prst="ellipse">
                    <a:avLst/>
                  </a:prstGeom>
                  <a:solidFill>
                    <a:srgbClr val="7373EB">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 name="Google Shape;1418;p33"/>
                  <p:cNvGrpSpPr/>
                  <p:nvPr/>
                </p:nvGrpSpPr>
                <p:grpSpPr>
                  <a:xfrm>
                    <a:off x="5267649" y="2581795"/>
                    <a:ext cx="300913" cy="362935"/>
                    <a:chOff x="7036888" y="1341150"/>
                    <a:chExt cx="281675" cy="339700"/>
                  </a:xfrm>
                </p:grpSpPr>
                <p:sp>
                  <p:nvSpPr>
                    <p:cNvPr id="1419" name="Google Shape;1419;p33"/>
                    <p:cNvSpPr/>
                    <p:nvPr/>
                  </p:nvSpPr>
                  <p:spPr>
                    <a:xfrm>
                      <a:off x="7121638" y="1341150"/>
                      <a:ext cx="196925" cy="257900"/>
                    </a:xfrm>
                    <a:custGeom>
                      <a:rect b="b" l="l" r="r" t="t"/>
                      <a:pathLst>
                        <a:path extrusionOk="0" h="10316" w="7877">
                          <a:moveTo>
                            <a:pt x="5097" y="1"/>
                          </a:moveTo>
                          <a:cubicBezTo>
                            <a:pt x="4516" y="1"/>
                            <a:pt x="3936" y="222"/>
                            <a:pt x="3494" y="666"/>
                          </a:cubicBezTo>
                          <a:cubicBezTo>
                            <a:pt x="2604" y="1549"/>
                            <a:pt x="2604" y="2993"/>
                            <a:pt x="3494" y="3877"/>
                          </a:cubicBezTo>
                          <a:lnTo>
                            <a:pt x="3667" y="4050"/>
                          </a:lnTo>
                          <a:cubicBezTo>
                            <a:pt x="3768" y="4154"/>
                            <a:pt x="3903" y="4206"/>
                            <a:pt x="4039" y="4206"/>
                          </a:cubicBezTo>
                          <a:cubicBezTo>
                            <a:pt x="4175" y="4206"/>
                            <a:pt x="4310" y="4154"/>
                            <a:pt x="4412" y="4050"/>
                          </a:cubicBezTo>
                          <a:cubicBezTo>
                            <a:pt x="4620" y="3848"/>
                            <a:pt x="4620" y="3513"/>
                            <a:pt x="4412" y="3305"/>
                          </a:cubicBezTo>
                          <a:lnTo>
                            <a:pt x="4238" y="3132"/>
                          </a:lnTo>
                          <a:cubicBezTo>
                            <a:pt x="3764" y="2658"/>
                            <a:pt x="3764" y="1890"/>
                            <a:pt x="4238" y="1417"/>
                          </a:cubicBezTo>
                          <a:cubicBezTo>
                            <a:pt x="4475" y="1180"/>
                            <a:pt x="4787" y="1062"/>
                            <a:pt x="5099" y="1062"/>
                          </a:cubicBezTo>
                          <a:cubicBezTo>
                            <a:pt x="5411" y="1062"/>
                            <a:pt x="5723" y="1180"/>
                            <a:pt x="5960" y="1417"/>
                          </a:cubicBezTo>
                          <a:lnTo>
                            <a:pt x="6242" y="1700"/>
                          </a:lnTo>
                          <a:cubicBezTo>
                            <a:pt x="6716" y="2172"/>
                            <a:pt x="6716" y="2942"/>
                            <a:pt x="6242" y="3414"/>
                          </a:cubicBezTo>
                          <a:lnTo>
                            <a:pt x="4724" y="4933"/>
                          </a:lnTo>
                          <a:lnTo>
                            <a:pt x="4481" y="5528"/>
                          </a:lnTo>
                          <a:lnTo>
                            <a:pt x="4025" y="5626"/>
                          </a:lnTo>
                          <a:lnTo>
                            <a:pt x="3228" y="6429"/>
                          </a:lnTo>
                          <a:lnTo>
                            <a:pt x="2945" y="7070"/>
                          </a:lnTo>
                          <a:lnTo>
                            <a:pt x="2530" y="7122"/>
                          </a:lnTo>
                          <a:lnTo>
                            <a:pt x="1733" y="7924"/>
                          </a:lnTo>
                          <a:lnTo>
                            <a:pt x="1501" y="8508"/>
                          </a:lnTo>
                          <a:lnTo>
                            <a:pt x="1034" y="8617"/>
                          </a:lnTo>
                          <a:lnTo>
                            <a:pt x="208" y="9449"/>
                          </a:lnTo>
                          <a:cubicBezTo>
                            <a:pt x="0" y="9651"/>
                            <a:pt x="0" y="9986"/>
                            <a:pt x="208" y="10194"/>
                          </a:cubicBezTo>
                          <a:cubicBezTo>
                            <a:pt x="293" y="10279"/>
                            <a:pt x="389" y="10316"/>
                            <a:pt x="487" y="10316"/>
                          </a:cubicBezTo>
                          <a:cubicBezTo>
                            <a:pt x="630" y="10316"/>
                            <a:pt x="778" y="10237"/>
                            <a:pt x="901" y="10114"/>
                          </a:cubicBezTo>
                          <a:lnTo>
                            <a:pt x="6906" y="4107"/>
                          </a:lnTo>
                          <a:cubicBezTo>
                            <a:pt x="7796" y="3224"/>
                            <a:pt x="7877" y="1861"/>
                            <a:pt x="6987" y="978"/>
                          </a:cubicBezTo>
                          <a:lnTo>
                            <a:pt x="6710" y="672"/>
                          </a:lnTo>
                          <a:cubicBezTo>
                            <a:pt x="6693" y="655"/>
                            <a:pt x="6669" y="631"/>
                            <a:pt x="6653" y="613"/>
                          </a:cubicBezTo>
                          <a:cubicBezTo>
                            <a:pt x="6216" y="205"/>
                            <a:pt x="5657" y="1"/>
                            <a:pt x="5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3"/>
                    <p:cNvSpPr/>
                    <p:nvPr/>
                  </p:nvSpPr>
                  <p:spPr>
                    <a:xfrm>
                      <a:off x="7123363" y="1356475"/>
                      <a:ext cx="195200" cy="243450"/>
                    </a:xfrm>
                    <a:custGeom>
                      <a:rect b="b" l="l" r="r" t="t"/>
                      <a:pathLst>
                        <a:path extrusionOk="0" h="9738" w="7808">
                          <a:moveTo>
                            <a:pt x="6584" y="0"/>
                          </a:moveTo>
                          <a:cubicBezTo>
                            <a:pt x="7421" y="890"/>
                            <a:pt x="7403" y="2294"/>
                            <a:pt x="6531" y="3166"/>
                          </a:cubicBezTo>
                          <a:lnTo>
                            <a:pt x="502" y="9195"/>
                          </a:lnTo>
                          <a:cubicBezTo>
                            <a:pt x="398" y="9299"/>
                            <a:pt x="265" y="9350"/>
                            <a:pt x="132" y="9350"/>
                          </a:cubicBezTo>
                          <a:cubicBezTo>
                            <a:pt x="88" y="9350"/>
                            <a:pt x="44" y="9345"/>
                            <a:pt x="1" y="9333"/>
                          </a:cubicBezTo>
                          <a:lnTo>
                            <a:pt x="1" y="9333"/>
                          </a:lnTo>
                          <a:cubicBezTo>
                            <a:pt x="23" y="9425"/>
                            <a:pt x="70" y="9512"/>
                            <a:pt x="139" y="9581"/>
                          </a:cubicBezTo>
                          <a:cubicBezTo>
                            <a:pt x="243" y="9685"/>
                            <a:pt x="379" y="9737"/>
                            <a:pt x="514" y="9737"/>
                          </a:cubicBezTo>
                          <a:cubicBezTo>
                            <a:pt x="649" y="9737"/>
                            <a:pt x="785" y="9685"/>
                            <a:pt x="889" y="9581"/>
                          </a:cubicBezTo>
                          <a:lnTo>
                            <a:pt x="1981" y="8489"/>
                          </a:lnTo>
                          <a:lnTo>
                            <a:pt x="2079" y="8120"/>
                          </a:lnTo>
                          <a:lnTo>
                            <a:pt x="2680" y="7791"/>
                          </a:lnTo>
                          <a:lnTo>
                            <a:pt x="3476" y="6994"/>
                          </a:lnTo>
                          <a:lnTo>
                            <a:pt x="3644" y="6556"/>
                          </a:lnTo>
                          <a:lnTo>
                            <a:pt x="4175" y="6295"/>
                          </a:lnTo>
                          <a:lnTo>
                            <a:pt x="4972" y="5498"/>
                          </a:lnTo>
                          <a:lnTo>
                            <a:pt x="5180" y="5013"/>
                          </a:lnTo>
                          <a:lnTo>
                            <a:pt x="5670" y="4800"/>
                          </a:lnTo>
                          <a:lnTo>
                            <a:pt x="6918" y="3552"/>
                          </a:lnTo>
                          <a:cubicBezTo>
                            <a:pt x="7808" y="2663"/>
                            <a:pt x="7808" y="1225"/>
                            <a:pt x="6918" y="336"/>
                          </a:cubicBezTo>
                          <a:lnTo>
                            <a:pt x="6635" y="53"/>
                          </a:lnTo>
                          <a:lnTo>
                            <a:pt x="6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3"/>
                    <p:cNvSpPr/>
                    <p:nvPr/>
                  </p:nvSpPr>
                  <p:spPr>
                    <a:xfrm>
                      <a:off x="7036888" y="1429875"/>
                      <a:ext cx="38550" cy="35725"/>
                    </a:xfrm>
                    <a:custGeom>
                      <a:rect b="b" l="l" r="r" t="t"/>
                      <a:pathLst>
                        <a:path extrusionOk="0" h="1429" w="1542">
                          <a:moveTo>
                            <a:pt x="814" y="1"/>
                          </a:moveTo>
                          <a:cubicBezTo>
                            <a:pt x="765" y="1"/>
                            <a:pt x="716" y="27"/>
                            <a:pt x="693" y="79"/>
                          </a:cubicBezTo>
                          <a:lnTo>
                            <a:pt x="566" y="270"/>
                          </a:lnTo>
                          <a:lnTo>
                            <a:pt x="560" y="294"/>
                          </a:lnTo>
                          <a:cubicBezTo>
                            <a:pt x="537" y="334"/>
                            <a:pt x="502" y="363"/>
                            <a:pt x="456" y="368"/>
                          </a:cubicBezTo>
                          <a:lnTo>
                            <a:pt x="155" y="409"/>
                          </a:lnTo>
                          <a:cubicBezTo>
                            <a:pt x="46" y="425"/>
                            <a:pt x="0" y="564"/>
                            <a:pt x="81" y="646"/>
                          </a:cubicBezTo>
                          <a:lnTo>
                            <a:pt x="301" y="853"/>
                          </a:lnTo>
                          <a:cubicBezTo>
                            <a:pt x="329" y="883"/>
                            <a:pt x="347" y="928"/>
                            <a:pt x="336" y="974"/>
                          </a:cubicBezTo>
                          <a:lnTo>
                            <a:pt x="288" y="1269"/>
                          </a:lnTo>
                          <a:cubicBezTo>
                            <a:pt x="271" y="1356"/>
                            <a:pt x="344" y="1429"/>
                            <a:pt x="424" y="1429"/>
                          </a:cubicBezTo>
                          <a:cubicBezTo>
                            <a:pt x="444" y="1429"/>
                            <a:pt x="465" y="1424"/>
                            <a:pt x="485" y="1413"/>
                          </a:cubicBezTo>
                          <a:lnTo>
                            <a:pt x="751" y="1275"/>
                          </a:lnTo>
                          <a:cubicBezTo>
                            <a:pt x="769" y="1263"/>
                            <a:pt x="789" y="1257"/>
                            <a:pt x="811" y="1257"/>
                          </a:cubicBezTo>
                          <a:cubicBezTo>
                            <a:pt x="823" y="1257"/>
                            <a:pt x="836" y="1259"/>
                            <a:pt x="848" y="1264"/>
                          </a:cubicBezTo>
                          <a:cubicBezTo>
                            <a:pt x="860" y="1264"/>
                            <a:pt x="865" y="1245"/>
                            <a:pt x="874" y="1245"/>
                          </a:cubicBezTo>
                          <a:cubicBezTo>
                            <a:pt x="875" y="1245"/>
                            <a:pt x="876" y="1245"/>
                            <a:pt x="878" y="1246"/>
                          </a:cubicBezTo>
                          <a:lnTo>
                            <a:pt x="1091" y="1361"/>
                          </a:lnTo>
                          <a:cubicBezTo>
                            <a:pt x="1111" y="1372"/>
                            <a:pt x="1132" y="1376"/>
                            <a:pt x="1153" y="1376"/>
                          </a:cubicBezTo>
                          <a:cubicBezTo>
                            <a:pt x="1232" y="1376"/>
                            <a:pt x="1302" y="1303"/>
                            <a:pt x="1288" y="1217"/>
                          </a:cubicBezTo>
                          <a:lnTo>
                            <a:pt x="1236" y="974"/>
                          </a:lnTo>
                          <a:cubicBezTo>
                            <a:pt x="1230" y="928"/>
                            <a:pt x="1242" y="883"/>
                            <a:pt x="1277" y="853"/>
                          </a:cubicBezTo>
                          <a:lnTo>
                            <a:pt x="1461" y="646"/>
                          </a:lnTo>
                          <a:cubicBezTo>
                            <a:pt x="1541" y="564"/>
                            <a:pt x="1501" y="425"/>
                            <a:pt x="1386" y="409"/>
                          </a:cubicBezTo>
                          <a:lnTo>
                            <a:pt x="1120" y="397"/>
                          </a:lnTo>
                          <a:cubicBezTo>
                            <a:pt x="1074" y="385"/>
                            <a:pt x="1034" y="363"/>
                            <a:pt x="1016" y="321"/>
                          </a:cubicBezTo>
                          <a:lnTo>
                            <a:pt x="936" y="79"/>
                          </a:lnTo>
                          <a:cubicBezTo>
                            <a:pt x="913" y="27"/>
                            <a:pt x="864" y="1"/>
                            <a:pt x="8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3"/>
                    <p:cNvSpPr/>
                    <p:nvPr/>
                  </p:nvSpPr>
                  <p:spPr>
                    <a:xfrm>
                      <a:off x="7051013" y="1428575"/>
                      <a:ext cx="26600" cy="37025"/>
                    </a:xfrm>
                    <a:custGeom>
                      <a:rect b="b" l="l" r="r" t="t"/>
                      <a:pathLst>
                        <a:path extrusionOk="0" h="1481" w="1064">
                          <a:moveTo>
                            <a:pt x="249" y="0"/>
                          </a:moveTo>
                          <a:cubicBezTo>
                            <a:pt x="200" y="0"/>
                            <a:pt x="151" y="25"/>
                            <a:pt x="128" y="74"/>
                          </a:cubicBezTo>
                          <a:lnTo>
                            <a:pt x="1" y="327"/>
                          </a:lnTo>
                          <a:lnTo>
                            <a:pt x="13" y="346"/>
                          </a:lnTo>
                          <a:cubicBezTo>
                            <a:pt x="30" y="386"/>
                            <a:pt x="70" y="415"/>
                            <a:pt x="117" y="420"/>
                          </a:cubicBezTo>
                          <a:lnTo>
                            <a:pt x="411" y="461"/>
                          </a:lnTo>
                          <a:cubicBezTo>
                            <a:pt x="526" y="477"/>
                            <a:pt x="568" y="616"/>
                            <a:pt x="486" y="698"/>
                          </a:cubicBezTo>
                          <a:lnTo>
                            <a:pt x="272" y="905"/>
                          </a:lnTo>
                          <a:cubicBezTo>
                            <a:pt x="243" y="935"/>
                            <a:pt x="227" y="980"/>
                            <a:pt x="232" y="1026"/>
                          </a:cubicBezTo>
                          <a:lnTo>
                            <a:pt x="283" y="1316"/>
                          </a:lnTo>
                          <a:cubicBezTo>
                            <a:pt x="296" y="1316"/>
                            <a:pt x="301" y="1321"/>
                            <a:pt x="313" y="1327"/>
                          </a:cubicBezTo>
                          <a:lnTo>
                            <a:pt x="579" y="1465"/>
                          </a:lnTo>
                          <a:cubicBezTo>
                            <a:pt x="599" y="1476"/>
                            <a:pt x="620" y="1481"/>
                            <a:pt x="640" y="1481"/>
                          </a:cubicBezTo>
                          <a:cubicBezTo>
                            <a:pt x="720" y="1481"/>
                            <a:pt x="793" y="1408"/>
                            <a:pt x="775" y="1321"/>
                          </a:cubicBezTo>
                          <a:lnTo>
                            <a:pt x="728" y="1026"/>
                          </a:lnTo>
                          <a:cubicBezTo>
                            <a:pt x="717" y="980"/>
                            <a:pt x="734" y="935"/>
                            <a:pt x="763" y="905"/>
                          </a:cubicBezTo>
                          <a:lnTo>
                            <a:pt x="983" y="698"/>
                          </a:lnTo>
                          <a:cubicBezTo>
                            <a:pt x="1064" y="616"/>
                            <a:pt x="1018" y="477"/>
                            <a:pt x="907" y="461"/>
                          </a:cubicBezTo>
                          <a:lnTo>
                            <a:pt x="608" y="420"/>
                          </a:lnTo>
                          <a:cubicBezTo>
                            <a:pt x="561" y="415"/>
                            <a:pt x="526" y="386"/>
                            <a:pt x="504" y="346"/>
                          </a:cubicBezTo>
                          <a:lnTo>
                            <a:pt x="371" y="74"/>
                          </a:lnTo>
                          <a:cubicBezTo>
                            <a:pt x="348" y="25"/>
                            <a:pt x="299"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3"/>
                    <p:cNvSpPr/>
                    <p:nvPr/>
                  </p:nvSpPr>
                  <p:spPr>
                    <a:xfrm>
                      <a:off x="7260513" y="1632700"/>
                      <a:ext cx="38725" cy="35750"/>
                    </a:xfrm>
                    <a:custGeom>
                      <a:rect b="b" l="l" r="r" t="t"/>
                      <a:pathLst>
                        <a:path extrusionOk="0" h="1430" w="1549">
                          <a:moveTo>
                            <a:pt x="814" y="1"/>
                          </a:moveTo>
                          <a:cubicBezTo>
                            <a:pt x="765" y="1"/>
                            <a:pt x="716" y="25"/>
                            <a:pt x="693" y="73"/>
                          </a:cubicBezTo>
                          <a:lnTo>
                            <a:pt x="566" y="270"/>
                          </a:lnTo>
                          <a:lnTo>
                            <a:pt x="560" y="294"/>
                          </a:lnTo>
                          <a:cubicBezTo>
                            <a:pt x="538" y="334"/>
                            <a:pt x="503" y="357"/>
                            <a:pt x="456" y="363"/>
                          </a:cubicBezTo>
                          <a:lnTo>
                            <a:pt x="157" y="409"/>
                          </a:lnTo>
                          <a:cubicBezTo>
                            <a:pt x="46" y="427"/>
                            <a:pt x="0" y="565"/>
                            <a:pt x="80" y="640"/>
                          </a:cubicBezTo>
                          <a:lnTo>
                            <a:pt x="301" y="854"/>
                          </a:lnTo>
                          <a:cubicBezTo>
                            <a:pt x="330" y="883"/>
                            <a:pt x="347" y="928"/>
                            <a:pt x="335" y="974"/>
                          </a:cubicBezTo>
                          <a:lnTo>
                            <a:pt x="288" y="1269"/>
                          </a:lnTo>
                          <a:cubicBezTo>
                            <a:pt x="271" y="1356"/>
                            <a:pt x="343" y="1429"/>
                            <a:pt x="423" y="1429"/>
                          </a:cubicBezTo>
                          <a:cubicBezTo>
                            <a:pt x="444" y="1429"/>
                            <a:pt x="465" y="1424"/>
                            <a:pt x="485" y="1414"/>
                          </a:cubicBezTo>
                          <a:lnTo>
                            <a:pt x="751" y="1275"/>
                          </a:lnTo>
                          <a:cubicBezTo>
                            <a:pt x="770" y="1264"/>
                            <a:pt x="791" y="1258"/>
                            <a:pt x="813" y="1258"/>
                          </a:cubicBezTo>
                          <a:cubicBezTo>
                            <a:pt x="825" y="1258"/>
                            <a:pt x="837" y="1259"/>
                            <a:pt x="850" y="1264"/>
                          </a:cubicBezTo>
                          <a:cubicBezTo>
                            <a:pt x="860" y="1264"/>
                            <a:pt x="865" y="1245"/>
                            <a:pt x="874" y="1245"/>
                          </a:cubicBezTo>
                          <a:cubicBezTo>
                            <a:pt x="875" y="1245"/>
                            <a:pt x="876" y="1245"/>
                            <a:pt x="877" y="1246"/>
                          </a:cubicBezTo>
                          <a:lnTo>
                            <a:pt x="1092" y="1355"/>
                          </a:lnTo>
                          <a:cubicBezTo>
                            <a:pt x="1113" y="1367"/>
                            <a:pt x="1135" y="1372"/>
                            <a:pt x="1156" y="1372"/>
                          </a:cubicBezTo>
                          <a:cubicBezTo>
                            <a:pt x="1233" y="1372"/>
                            <a:pt x="1302" y="1303"/>
                            <a:pt x="1288" y="1211"/>
                          </a:cubicBezTo>
                          <a:lnTo>
                            <a:pt x="1236" y="974"/>
                          </a:lnTo>
                          <a:cubicBezTo>
                            <a:pt x="1231" y="928"/>
                            <a:pt x="1242" y="883"/>
                            <a:pt x="1277" y="854"/>
                          </a:cubicBezTo>
                          <a:lnTo>
                            <a:pt x="1461" y="640"/>
                          </a:lnTo>
                          <a:cubicBezTo>
                            <a:pt x="1548" y="565"/>
                            <a:pt x="1501" y="427"/>
                            <a:pt x="1386" y="409"/>
                          </a:cubicBezTo>
                          <a:lnTo>
                            <a:pt x="1120" y="392"/>
                          </a:lnTo>
                          <a:cubicBezTo>
                            <a:pt x="1074" y="385"/>
                            <a:pt x="1034" y="357"/>
                            <a:pt x="1016" y="316"/>
                          </a:cubicBezTo>
                          <a:lnTo>
                            <a:pt x="936" y="73"/>
                          </a:lnTo>
                          <a:cubicBezTo>
                            <a:pt x="913" y="25"/>
                            <a:pt x="864" y="1"/>
                            <a:pt x="8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3"/>
                    <p:cNvSpPr/>
                    <p:nvPr/>
                  </p:nvSpPr>
                  <p:spPr>
                    <a:xfrm>
                      <a:off x="7142563" y="1428550"/>
                      <a:ext cx="19350" cy="58175"/>
                    </a:xfrm>
                    <a:custGeom>
                      <a:rect b="b" l="l" r="r" t="t"/>
                      <a:pathLst>
                        <a:path extrusionOk="0" h="2327" w="774">
                          <a:moveTo>
                            <a:pt x="133" y="0"/>
                          </a:moveTo>
                          <a:cubicBezTo>
                            <a:pt x="59" y="0"/>
                            <a:pt x="0" y="57"/>
                            <a:pt x="0" y="139"/>
                          </a:cubicBezTo>
                          <a:lnTo>
                            <a:pt x="0" y="2194"/>
                          </a:lnTo>
                          <a:cubicBezTo>
                            <a:pt x="0" y="2269"/>
                            <a:pt x="59" y="2327"/>
                            <a:pt x="133" y="2327"/>
                          </a:cubicBezTo>
                          <a:lnTo>
                            <a:pt x="635" y="2327"/>
                          </a:lnTo>
                          <a:cubicBezTo>
                            <a:pt x="710" y="2327"/>
                            <a:pt x="774" y="2269"/>
                            <a:pt x="774" y="2194"/>
                          </a:cubicBezTo>
                          <a:lnTo>
                            <a:pt x="774" y="139"/>
                          </a:lnTo>
                          <a:cubicBezTo>
                            <a:pt x="774" y="57"/>
                            <a:pt x="710" y="0"/>
                            <a:pt x="6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3"/>
                    <p:cNvSpPr/>
                    <p:nvPr/>
                  </p:nvSpPr>
                  <p:spPr>
                    <a:xfrm>
                      <a:off x="7238988" y="1554700"/>
                      <a:ext cx="53450" cy="29050"/>
                    </a:xfrm>
                    <a:custGeom>
                      <a:rect b="b" l="l" r="r" t="t"/>
                      <a:pathLst>
                        <a:path extrusionOk="0" h="1162" w="2138">
                          <a:moveTo>
                            <a:pt x="139" y="0"/>
                          </a:moveTo>
                          <a:cubicBezTo>
                            <a:pt x="64" y="151"/>
                            <a:pt x="0" y="214"/>
                            <a:pt x="24" y="290"/>
                          </a:cubicBezTo>
                          <a:lnTo>
                            <a:pt x="24" y="1023"/>
                          </a:lnTo>
                          <a:cubicBezTo>
                            <a:pt x="0" y="1103"/>
                            <a:pt x="64" y="1162"/>
                            <a:pt x="139" y="1162"/>
                          </a:cubicBezTo>
                          <a:lnTo>
                            <a:pt x="1999" y="1162"/>
                          </a:lnTo>
                          <a:cubicBezTo>
                            <a:pt x="2074" y="1162"/>
                            <a:pt x="2138" y="1103"/>
                            <a:pt x="1964" y="1023"/>
                          </a:cubicBezTo>
                          <a:lnTo>
                            <a:pt x="1964" y="290"/>
                          </a:lnTo>
                          <a:cubicBezTo>
                            <a:pt x="2138" y="214"/>
                            <a:pt x="2074" y="151"/>
                            <a:pt x="19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3"/>
                    <p:cNvSpPr/>
                    <p:nvPr/>
                  </p:nvSpPr>
                  <p:spPr>
                    <a:xfrm>
                      <a:off x="7176938" y="1602325"/>
                      <a:ext cx="75075" cy="24000"/>
                    </a:xfrm>
                    <a:custGeom>
                      <a:rect b="b" l="l" r="r" t="t"/>
                      <a:pathLst>
                        <a:path extrusionOk="0" h="960" w="3003">
                          <a:moveTo>
                            <a:pt x="208" y="1"/>
                          </a:moveTo>
                          <a:cubicBezTo>
                            <a:pt x="92" y="1"/>
                            <a:pt x="0" y="94"/>
                            <a:pt x="0" y="209"/>
                          </a:cubicBezTo>
                          <a:cubicBezTo>
                            <a:pt x="0" y="318"/>
                            <a:pt x="92" y="411"/>
                            <a:pt x="208" y="411"/>
                          </a:cubicBezTo>
                          <a:cubicBezTo>
                            <a:pt x="312" y="411"/>
                            <a:pt x="363" y="464"/>
                            <a:pt x="478" y="608"/>
                          </a:cubicBezTo>
                          <a:cubicBezTo>
                            <a:pt x="595" y="758"/>
                            <a:pt x="756" y="960"/>
                            <a:pt x="1067" y="960"/>
                          </a:cubicBezTo>
                          <a:cubicBezTo>
                            <a:pt x="1386" y="960"/>
                            <a:pt x="1547" y="758"/>
                            <a:pt x="1663" y="608"/>
                          </a:cubicBezTo>
                          <a:cubicBezTo>
                            <a:pt x="1773" y="464"/>
                            <a:pt x="1824" y="411"/>
                            <a:pt x="1934" y="411"/>
                          </a:cubicBezTo>
                          <a:cubicBezTo>
                            <a:pt x="2038" y="411"/>
                            <a:pt x="2090" y="464"/>
                            <a:pt x="2205" y="608"/>
                          </a:cubicBezTo>
                          <a:cubicBezTo>
                            <a:pt x="2322" y="758"/>
                            <a:pt x="2482" y="960"/>
                            <a:pt x="2794" y="960"/>
                          </a:cubicBezTo>
                          <a:cubicBezTo>
                            <a:pt x="2911" y="960"/>
                            <a:pt x="3002" y="867"/>
                            <a:pt x="3002" y="752"/>
                          </a:cubicBezTo>
                          <a:cubicBezTo>
                            <a:pt x="3002" y="643"/>
                            <a:pt x="2911" y="550"/>
                            <a:pt x="2794" y="550"/>
                          </a:cubicBezTo>
                          <a:cubicBezTo>
                            <a:pt x="2690" y="550"/>
                            <a:pt x="2639" y="498"/>
                            <a:pt x="2523" y="353"/>
                          </a:cubicBezTo>
                          <a:cubicBezTo>
                            <a:pt x="2408" y="203"/>
                            <a:pt x="2245" y="1"/>
                            <a:pt x="1934" y="1"/>
                          </a:cubicBezTo>
                          <a:cubicBezTo>
                            <a:pt x="1616" y="1"/>
                            <a:pt x="1455" y="203"/>
                            <a:pt x="1339" y="353"/>
                          </a:cubicBezTo>
                          <a:cubicBezTo>
                            <a:pt x="1230" y="498"/>
                            <a:pt x="1178" y="550"/>
                            <a:pt x="1067" y="550"/>
                          </a:cubicBezTo>
                          <a:cubicBezTo>
                            <a:pt x="963" y="550"/>
                            <a:pt x="912" y="498"/>
                            <a:pt x="803" y="353"/>
                          </a:cubicBezTo>
                          <a:cubicBezTo>
                            <a:pt x="681" y="203"/>
                            <a:pt x="525" y="1"/>
                            <a:pt x="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3"/>
                    <p:cNvSpPr/>
                    <p:nvPr/>
                  </p:nvSpPr>
                  <p:spPr>
                    <a:xfrm>
                      <a:off x="7093313" y="1469400"/>
                      <a:ext cx="23875" cy="74925"/>
                    </a:xfrm>
                    <a:custGeom>
                      <a:rect b="b" l="l" r="r" t="t"/>
                      <a:pathLst>
                        <a:path extrusionOk="0" h="2997" w="955">
                          <a:moveTo>
                            <a:pt x="203" y="0"/>
                          </a:moveTo>
                          <a:cubicBezTo>
                            <a:pt x="94" y="0"/>
                            <a:pt x="1" y="92"/>
                            <a:pt x="1" y="202"/>
                          </a:cubicBezTo>
                          <a:cubicBezTo>
                            <a:pt x="1" y="520"/>
                            <a:pt x="203" y="681"/>
                            <a:pt x="353" y="797"/>
                          </a:cubicBezTo>
                          <a:cubicBezTo>
                            <a:pt x="492" y="906"/>
                            <a:pt x="544" y="958"/>
                            <a:pt x="544" y="1069"/>
                          </a:cubicBezTo>
                          <a:cubicBezTo>
                            <a:pt x="544" y="1173"/>
                            <a:pt x="492" y="1224"/>
                            <a:pt x="347" y="1339"/>
                          </a:cubicBezTo>
                          <a:cubicBezTo>
                            <a:pt x="203" y="1455"/>
                            <a:pt x="1" y="1616"/>
                            <a:pt x="1" y="1928"/>
                          </a:cubicBezTo>
                          <a:cubicBezTo>
                            <a:pt x="1" y="2247"/>
                            <a:pt x="203" y="2407"/>
                            <a:pt x="353" y="2524"/>
                          </a:cubicBezTo>
                          <a:cubicBezTo>
                            <a:pt x="492" y="2633"/>
                            <a:pt x="544" y="2685"/>
                            <a:pt x="544" y="2794"/>
                          </a:cubicBezTo>
                          <a:cubicBezTo>
                            <a:pt x="544" y="2905"/>
                            <a:pt x="636" y="2996"/>
                            <a:pt x="752" y="2996"/>
                          </a:cubicBezTo>
                          <a:cubicBezTo>
                            <a:pt x="862" y="2996"/>
                            <a:pt x="954" y="2905"/>
                            <a:pt x="954" y="2794"/>
                          </a:cubicBezTo>
                          <a:cubicBezTo>
                            <a:pt x="954" y="2477"/>
                            <a:pt x="752" y="2316"/>
                            <a:pt x="601" y="2200"/>
                          </a:cubicBezTo>
                          <a:cubicBezTo>
                            <a:pt x="462" y="2090"/>
                            <a:pt x="411" y="2039"/>
                            <a:pt x="411" y="1928"/>
                          </a:cubicBezTo>
                          <a:cubicBezTo>
                            <a:pt x="411" y="1824"/>
                            <a:pt x="462" y="1773"/>
                            <a:pt x="601" y="1658"/>
                          </a:cubicBezTo>
                          <a:cubicBezTo>
                            <a:pt x="752" y="1541"/>
                            <a:pt x="954" y="1380"/>
                            <a:pt x="954" y="1069"/>
                          </a:cubicBezTo>
                          <a:cubicBezTo>
                            <a:pt x="954" y="750"/>
                            <a:pt x="752" y="595"/>
                            <a:pt x="601" y="473"/>
                          </a:cubicBezTo>
                          <a:cubicBezTo>
                            <a:pt x="462" y="363"/>
                            <a:pt x="411" y="312"/>
                            <a:pt x="411" y="202"/>
                          </a:cubicBezTo>
                          <a:cubicBezTo>
                            <a:pt x="411" y="92"/>
                            <a:pt x="318" y="0"/>
                            <a:pt x="2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3"/>
                    <p:cNvSpPr/>
                    <p:nvPr/>
                  </p:nvSpPr>
                  <p:spPr>
                    <a:xfrm>
                      <a:off x="7282163" y="1554700"/>
                      <a:ext cx="17075" cy="29050"/>
                    </a:xfrm>
                    <a:custGeom>
                      <a:rect b="b" l="l" r="r" t="t"/>
                      <a:pathLst>
                        <a:path extrusionOk="0" h="1162" w="683">
                          <a:moveTo>
                            <a:pt x="0" y="0"/>
                          </a:moveTo>
                          <a:cubicBezTo>
                            <a:pt x="75" y="151"/>
                            <a:pt x="133" y="214"/>
                            <a:pt x="237" y="290"/>
                          </a:cubicBezTo>
                          <a:lnTo>
                            <a:pt x="237" y="1023"/>
                          </a:lnTo>
                          <a:cubicBezTo>
                            <a:pt x="133" y="1103"/>
                            <a:pt x="75" y="1162"/>
                            <a:pt x="0" y="1162"/>
                          </a:cubicBezTo>
                          <a:lnTo>
                            <a:pt x="544" y="1162"/>
                          </a:lnTo>
                          <a:cubicBezTo>
                            <a:pt x="624" y="1162"/>
                            <a:pt x="682" y="1103"/>
                            <a:pt x="624" y="1023"/>
                          </a:cubicBezTo>
                          <a:lnTo>
                            <a:pt x="624" y="290"/>
                          </a:lnTo>
                          <a:cubicBezTo>
                            <a:pt x="682" y="214"/>
                            <a:pt x="624" y="151"/>
                            <a:pt x="5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3"/>
                    <p:cNvSpPr/>
                    <p:nvPr/>
                  </p:nvSpPr>
                  <p:spPr>
                    <a:xfrm>
                      <a:off x="7149038" y="1428550"/>
                      <a:ext cx="16075" cy="59450"/>
                    </a:xfrm>
                    <a:custGeom>
                      <a:rect b="b" l="l" r="r" t="t"/>
                      <a:pathLst>
                        <a:path extrusionOk="0" h="2378" w="643">
                          <a:moveTo>
                            <a:pt x="1" y="2327"/>
                          </a:moveTo>
                          <a:cubicBezTo>
                            <a:pt x="28" y="2363"/>
                            <a:pt x="54" y="2377"/>
                            <a:pt x="76" y="2377"/>
                          </a:cubicBezTo>
                          <a:cubicBezTo>
                            <a:pt x="102" y="2377"/>
                            <a:pt x="120" y="2356"/>
                            <a:pt x="127" y="2327"/>
                          </a:cubicBezTo>
                          <a:close/>
                          <a:moveTo>
                            <a:pt x="1" y="0"/>
                          </a:moveTo>
                          <a:cubicBezTo>
                            <a:pt x="77" y="17"/>
                            <a:pt x="139" y="75"/>
                            <a:pt x="128" y="150"/>
                          </a:cubicBezTo>
                          <a:lnTo>
                            <a:pt x="128" y="2287"/>
                          </a:lnTo>
                          <a:cubicBezTo>
                            <a:pt x="130" y="2301"/>
                            <a:pt x="130" y="2315"/>
                            <a:pt x="127" y="2327"/>
                          </a:cubicBezTo>
                          <a:lnTo>
                            <a:pt x="504" y="2327"/>
                          </a:lnTo>
                          <a:cubicBezTo>
                            <a:pt x="531" y="2363"/>
                            <a:pt x="557" y="2377"/>
                            <a:pt x="572" y="2377"/>
                          </a:cubicBezTo>
                          <a:cubicBezTo>
                            <a:pt x="599" y="2377"/>
                            <a:pt x="596" y="2334"/>
                            <a:pt x="515" y="2287"/>
                          </a:cubicBezTo>
                          <a:lnTo>
                            <a:pt x="515" y="150"/>
                          </a:lnTo>
                          <a:cubicBezTo>
                            <a:pt x="642" y="75"/>
                            <a:pt x="578" y="17"/>
                            <a:pt x="5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3"/>
                    <p:cNvSpPr/>
                    <p:nvPr/>
                  </p:nvSpPr>
                  <p:spPr>
                    <a:xfrm>
                      <a:off x="7274638" y="1631300"/>
                      <a:ext cx="26600" cy="37150"/>
                    </a:xfrm>
                    <a:custGeom>
                      <a:rect b="b" l="l" r="r" t="t"/>
                      <a:pathLst>
                        <a:path extrusionOk="0" h="1486" w="1064">
                          <a:moveTo>
                            <a:pt x="249" y="0"/>
                          </a:moveTo>
                          <a:cubicBezTo>
                            <a:pt x="200" y="0"/>
                            <a:pt x="151" y="26"/>
                            <a:pt x="128" y="78"/>
                          </a:cubicBezTo>
                          <a:lnTo>
                            <a:pt x="1" y="326"/>
                          </a:lnTo>
                          <a:lnTo>
                            <a:pt x="13" y="350"/>
                          </a:lnTo>
                          <a:cubicBezTo>
                            <a:pt x="30" y="390"/>
                            <a:pt x="70" y="413"/>
                            <a:pt x="117" y="419"/>
                          </a:cubicBezTo>
                          <a:lnTo>
                            <a:pt x="411" y="465"/>
                          </a:lnTo>
                          <a:cubicBezTo>
                            <a:pt x="527" y="483"/>
                            <a:pt x="567" y="621"/>
                            <a:pt x="486" y="696"/>
                          </a:cubicBezTo>
                          <a:lnTo>
                            <a:pt x="272" y="910"/>
                          </a:lnTo>
                          <a:cubicBezTo>
                            <a:pt x="243" y="939"/>
                            <a:pt x="226" y="984"/>
                            <a:pt x="232" y="1030"/>
                          </a:cubicBezTo>
                          <a:lnTo>
                            <a:pt x="285" y="1320"/>
                          </a:lnTo>
                          <a:cubicBezTo>
                            <a:pt x="296" y="1320"/>
                            <a:pt x="301" y="1325"/>
                            <a:pt x="312" y="1331"/>
                          </a:cubicBezTo>
                          <a:lnTo>
                            <a:pt x="578" y="1470"/>
                          </a:lnTo>
                          <a:cubicBezTo>
                            <a:pt x="599" y="1480"/>
                            <a:pt x="620" y="1485"/>
                            <a:pt x="641" y="1485"/>
                          </a:cubicBezTo>
                          <a:cubicBezTo>
                            <a:pt x="720" y="1485"/>
                            <a:pt x="793" y="1412"/>
                            <a:pt x="775" y="1325"/>
                          </a:cubicBezTo>
                          <a:lnTo>
                            <a:pt x="728" y="1030"/>
                          </a:lnTo>
                          <a:cubicBezTo>
                            <a:pt x="717" y="984"/>
                            <a:pt x="735" y="939"/>
                            <a:pt x="763" y="910"/>
                          </a:cubicBezTo>
                          <a:lnTo>
                            <a:pt x="983" y="696"/>
                          </a:lnTo>
                          <a:cubicBezTo>
                            <a:pt x="1064" y="621"/>
                            <a:pt x="1018" y="483"/>
                            <a:pt x="908" y="465"/>
                          </a:cubicBezTo>
                          <a:lnTo>
                            <a:pt x="608" y="419"/>
                          </a:lnTo>
                          <a:cubicBezTo>
                            <a:pt x="562" y="413"/>
                            <a:pt x="527" y="390"/>
                            <a:pt x="504" y="350"/>
                          </a:cubicBezTo>
                          <a:lnTo>
                            <a:pt x="371" y="78"/>
                          </a:lnTo>
                          <a:cubicBezTo>
                            <a:pt x="348" y="26"/>
                            <a:pt x="299"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3"/>
                    <p:cNvSpPr/>
                    <p:nvPr/>
                  </p:nvSpPr>
                  <p:spPr>
                    <a:xfrm>
                      <a:off x="7070388" y="1501725"/>
                      <a:ext cx="10250" cy="10275"/>
                    </a:xfrm>
                    <a:custGeom>
                      <a:rect b="b" l="l" r="r" t="t"/>
                      <a:pathLst>
                        <a:path extrusionOk="0" h="411" w="410">
                          <a:moveTo>
                            <a:pt x="208" y="0"/>
                          </a:moveTo>
                          <a:cubicBezTo>
                            <a:pt x="92" y="0"/>
                            <a:pt x="0" y="93"/>
                            <a:pt x="0" y="208"/>
                          </a:cubicBezTo>
                          <a:cubicBezTo>
                            <a:pt x="0" y="317"/>
                            <a:pt x="92" y="410"/>
                            <a:pt x="208" y="410"/>
                          </a:cubicBezTo>
                          <a:cubicBezTo>
                            <a:pt x="318" y="410"/>
                            <a:pt x="409" y="317"/>
                            <a:pt x="409" y="208"/>
                          </a:cubicBezTo>
                          <a:cubicBezTo>
                            <a:pt x="409" y="93"/>
                            <a:pt x="318"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3"/>
                    <p:cNvSpPr/>
                    <p:nvPr/>
                  </p:nvSpPr>
                  <p:spPr>
                    <a:xfrm>
                      <a:off x="7112113" y="1436600"/>
                      <a:ext cx="10275" cy="10300"/>
                    </a:xfrm>
                    <a:custGeom>
                      <a:rect b="b" l="l" r="r" t="t"/>
                      <a:pathLst>
                        <a:path extrusionOk="0" h="412" w="411">
                          <a:moveTo>
                            <a:pt x="202" y="1"/>
                          </a:moveTo>
                          <a:cubicBezTo>
                            <a:pt x="92" y="1"/>
                            <a:pt x="0" y="94"/>
                            <a:pt x="0" y="203"/>
                          </a:cubicBezTo>
                          <a:cubicBezTo>
                            <a:pt x="0" y="318"/>
                            <a:pt x="92" y="411"/>
                            <a:pt x="202" y="411"/>
                          </a:cubicBezTo>
                          <a:cubicBezTo>
                            <a:pt x="317" y="411"/>
                            <a:pt x="410" y="318"/>
                            <a:pt x="410" y="203"/>
                          </a:cubicBezTo>
                          <a:cubicBezTo>
                            <a:pt x="410" y="94"/>
                            <a:pt x="317" y="1"/>
                            <a:pt x="2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3"/>
                    <p:cNvSpPr/>
                    <p:nvPr/>
                  </p:nvSpPr>
                  <p:spPr>
                    <a:xfrm>
                      <a:off x="7209388" y="1636575"/>
                      <a:ext cx="10300" cy="10275"/>
                    </a:xfrm>
                    <a:custGeom>
                      <a:rect b="b" l="l" r="r" t="t"/>
                      <a:pathLst>
                        <a:path extrusionOk="0" h="411" w="412">
                          <a:moveTo>
                            <a:pt x="203" y="0"/>
                          </a:moveTo>
                          <a:cubicBezTo>
                            <a:pt x="88" y="0"/>
                            <a:pt x="1" y="92"/>
                            <a:pt x="1" y="202"/>
                          </a:cubicBezTo>
                          <a:cubicBezTo>
                            <a:pt x="1" y="318"/>
                            <a:pt x="88" y="410"/>
                            <a:pt x="203" y="410"/>
                          </a:cubicBezTo>
                          <a:cubicBezTo>
                            <a:pt x="318" y="410"/>
                            <a:pt x="411" y="318"/>
                            <a:pt x="411" y="202"/>
                          </a:cubicBezTo>
                          <a:cubicBezTo>
                            <a:pt x="411" y="92"/>
                            <a:pt x="31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3"/>
                    <p:cNvSpPr/>
                    <p:nvPr/>
                  </p:nvSpPr>
                  <p:spPr>
                    <a:xfrm>
                      <a:off x="7275688" y="1602325"/>
                      <a:ext cx="10225" cy="10300"/>
                    </a:xfrm>
                    <a:custGeom>
                      <a:rect b="b" l="l" r="r" t="t"/>
                      <a:pathLst>
                        <a:path extrusionOk="0" h="412" w="409">
                          <a:moveTo>
                            <a:pt x="208" y="1"/>
                          </a:moveTo>
                          <a:cubicBezTo>
                            <a:pt x="92" y="1"/>
                            <a:pt x="0" y="94"/>
                            <a:pt x="0" y="209"/>
                          </a:cubicBezTo>
                          <a:cubicBezTo>
                            <a:pt x="0" y="318"/>
                            <a:pt x="92" y="411"/>
                            <a:pt x="208" y="411"/>
                          </a:cubicBezTo>
                          <a:cubicBezTo>
                            <a:pt x="323" y="411"/>
                            <a:pt x="409" y="318"/>
                            <a:pt x="409" y="209"/>
                          </a:cubicBezTo>
                          <a:cubicBezTo>
                            <a:pt x="409" y="94"/>
                            <a:pt x="323" y="1"/>
                            <a:pt x="2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3"/>
                    <p:cNvSpPr/>
                    <p:nvPr/>
                  </p:nvSpPr>
                  <p:spPr>
                    <a:xfrm>
                      <a:off x="7222238" y="1464475"/>
                      <a:ext cx="29775" cy="23275"/>
                    </a:xfrm>
                    <a:custGeom>
                      <a:rect b="b" l="l" r="r" t="t"/>
                      <a:pathLst>
                        <a:path extrusionOk="0" h="931" w="1191">
                          <a:moveTo>
                            <a:pt x="700" y="0"/>
                          </a:moveTo>
                          <a:lnTo>
                            <a:pt x="1" y="693"/>
                          </a:lnTo>
                          <a:lnTo>
                            <a:pt x="497" y="930"/>
                          </a:lnTo>
                          <a:lnTo>
                            <a:pt x="827" y="653"/>
                          </a:lnTo>
                          <a:lnTo>
                            <a:pt x="1190" y="232"/>
                          </a:lnTo>
                          <a:lnTo>
                            <a:pt x="700"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3"/>
                    <p:cNvSpPr/>
                    <p:nvPr/>
                  </p:nvSpPr>
                  <p:spPr>
                    <a:xfrm>
                      <a:off x="7234663" y="1470250"/>
                      <a:ext cx="30475" cy="23700"/>
                    </a:xfrm>
                    <a:custGeom>
                      <a:rect b="b" l="l" r="r" t="t"/>
                      <a:pathLst>
                        <a:path extrusionOk="0" h="948" w="1219">
                          <a:moveTo>
                            <a:pt x="693" y="1"/>
                          </a:moveTo>
                          <a:lnTo>
                            <a:pt x="0" y="699"/>
                          </a:lnTo>
                          <a:lnTo>
                            <a:pt x="520" y="947"/>
                          </a:lnTo>
                          <a:lnTo>
                            <a:pt x="1218" y="249"/>
                          </a:lnTo>
                          <a:lnTo>
                            <a:pt x="69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3"/>
                    <p:cNvSpPr/>
                    <p:nvPr/>
                  </p:nvSpPr>
                  <p:spPr>
                    <a:xfrm>
                      <a:off x="7184863" y="1501850"/>
                      <a:ext cx="29750" cy="23275"/>
                    </a:xfrm>
                    <a:custGeom>
                      <a:rect b="b" l="l" r="r" t="t"/>
                      <a:pathLst>
                        <a:path extrusionOk="0" h="931" w="1190">
                          <a:moveTo>
                            <a:pt x="699" y="1"/>
                          </a:moveTo>
                          <a:lnTo>
                            <a:pt x="1" y="694"/>
                          </a:lnTo>
                          <a:lnTo>
                            <a:pt x="497" y="931"/>
                          </a:lnTo>
                          <a:lnTo>
                            <a:pt x="1046" y="561"/>
                          </a:lnTo>
                          <a:lnTo>
                            <a:pt x="1190" y="232"/>
                          </a:lnTo>
                          <a:lnTo>
                            <a:pt x="699" y="1"/>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3"/>
                    <p:cNvSpPr/>
                    <p:nvPr/>
                  </p:nvSpPr>
                  <p:spPr>
                    <a:xfrm>
                      <a:off x="7197263" y="1507650"/>
                      <a:ext cx="30475" cy="23675"/>
                    </a:xfrm>
                    <a:custGeom>
                      <a:rect b="b" l="l" r="r" t="t"/>
                      <a:pathLst>
                        <a:path extrusionOk="0" h="947" w="1219">
                          <a:moveTo>
                            <a:pt x="694" y="0"/>
                          </a:moveTo>
                          <a:lnTo>
                            <a:pt x="1" y="699"/>
                          </a:lnTo>
                          <a:lnTo>
                            <a:pt x="520" y="947"/>
                          </a:lnTo>
                          <a:lnTo>
                            <a:pt x="1219" y="248"/>
                          </a:lnTo>
                          <a:lnTo>
                            <a:pt x="694"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3"/>
                    <p:cNvSpPr/>
                    <p:nvPr/>
                  </p:nvSpPr>
                  <p:spPr>
                    <a:xfrm>
                      <a:off x="7147488" y="1539250"/>
                      <a:ext cx="29750" cy="23275"/>
                    </a:xfrm>
                    <a:custGeom>
                      <a:rect b="b" l="l" r="r" t="t"/>
                      <a:pathLst>
                        <a:path extrusionOk="0" h="931" w="1190">
                          <a:moveTo>
                            <a:pt x="699" y="0"/>
                          </a:moveTo>
                          <a:lnTo>
                            <a:pt x="0" y="693"/>
                          </a:lnTo>
                          <a:lnTo>
                            <a:pt x="496" y="930"/>
                          </a:lnTo>
                          <a:lnTo>
                            <a:pt x="1016" y="549"/>
                          </a:lnTo>
                          <a:lnTo>
                            <a:pt x="1189" y="232"/>
                          </a:lnTo>
                          <a:lnTo>
                            <a:pt x="699"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3"/>
                    <p:cNvSpPr/>
                    <p:nvPr/>
                  </p:nvSpPr>
                  <p:spPr>
                    <a:xfrm>
                      <a:off x="7159888" y="1545025"/>
                      <a:ext cx="30475" cy="23700"/>
                    </a:xfrm>
                    <a:custGeom>
                      <a:rect b="b" l="l" r="r" t="t"/>
                      <a:pathLst>
                        <a:path extrusionOk="0" h="948" w="1219">
                          <a:moveTo>
                            <a:pt x="693" y="1"/>
                          </a:moveTo>
                          <a:lnTo>
                            <a:pt x="0" y="699"/>
                          </a:lnTo>
                          <a:lnTo>
                            <a:pt x="520" y="947"/>
                          </a:lnTo>
                          <a:lnTo>
                            <a:pt x="1219" y="249"/>
                          </a:lnTo>
                          <a:lnTo>
                            <a:pt x="69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3"/>
                    <p:cNvSpPr/>
                    <p:nvPr/>
                  </p:nvSpPr>
                  <p:spPr>
                    <a:xfrm>
                      <a:off x="7043363" y="1568125"/>
                      <a:ext cx="110200" cy="109975"/>
                    </a:xfrm>
                    <a:custGeom>
                      <a:rect b="b" l="l" r="r" t="t"/>
                      <a:pathLst>
                        <a:path extrusionOk="0" h="4399" w="4408">
                          <a:moveTo>
                            <a:pt x="2861" y="0"/>
                          </a:moveTo>
                          <a:cubicBezTo>
                            <a:pt x="2782" y="0"/>
                            <a:pt x="2705" y="34"/>
                            <a:pt x="2652" y="99"/>
                          </a:cubicBezTo>
                          <a:lnTo>
                            <a:pt x="1982" y="942"/>
                          </a:lnTo>
                          <a:lnTo>
                            <a:pt x="1797" y="1352"/>
                          </a:lnTo>
                          <a:lnTo>
                            <a:pt x="1346" y="1733"/>
                          </a:lnTo>
                          <a:lnTo>
                            <a:pt x="555" y="2720"/>
                          </a:lnTo>
                          <a:lnTo>
                            <a:pt x="88" y="3413"/>
                          </a:lnTo>
                          <a:cubicBezTo>
                            <a:pt x="0" y="3517"/>
                            <a:pt x="13" y="3668"/>
                            <a:pt x="104" y="3765"/>
                          </a:cubicBezTo>
                          <a:lnTo>
                            <a:pt x="693" y="4319"/>
                          </a:lnTo>
                          <a:cubicBezTo>
                            <a:pt x="744" y="4373"/>
                            <a:pt x="810" y="4399"/>
                            <a:pt x="879" y="4399"/>
                          </a:cubicBezTo>
                          <a:cubicBezTo>
                            <a:pt x="937" y="4399"/>
                            <a:pt x="996" y="4380"/>
                            <a:pt x="1047" y="4343"/>
                          </a:cubicBezTo>
                          <a:lnTo>
                            <a:pt x="4275" y="1803"/>
                          </a:lnTo>
                          <a:cubicBezTo>
                            <a:pt x="4401" y="1704"/>
                            <a:pt x="4408" y="1520"/>
                            <a:pt x="4297" y="1409"/>
                          </a:cubicBezTo>
                          <a:lnTo>
                            <a:pt x="4020" y="1046"/>
                          </a:lnTo>
                          <a:lnTo>
                            <a:pt x="3049" y="76"/>
                          </a:lnTo>
                          <a:cubicBezTo>
                            <a:pt x="2996" y="25"/>
                            <a:pt x="2928" y="0"/>
                            <a:pt x="28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3"/>
                    <p:cNvSpPr/>
                    <p:nvPr/>
                  </p:nvSpPr>
                  <p:spPr>
                    <a:xfrm>
                      <a:off x="7052338" y="1593675"/>
                      <a:ext cx="103375" cy="85100"/>
                    </a:xfrm>
                    <a:custGeom>
                      <a:rect b="b" l="l" r="r" t="t"/>
                      <a:pathLst>
                        <a:path extrusionOk="0" h="3404" w="4135">
                          <a:moveTo>
                            <a:pt x="3633" y="0"/>
                          </a:moveTo>
                          <a:lnTo>
                            <a:pt x="3642" y="10"/>
                          </a:lnTo>
                          <a:lnTo>
                            <a:pt x="3642" y="10"/>
                          </a:lnTo>
                          <a:cubicBezTo>
                            <a:pt x="3639" y="6"/>
                            <a:pt x="3636" y="3"/>
                            <a:pt x="3633" y="0"/>
                          </a:cubicBezTo>
                          <a:close/>
                          <a:moveTo>
                            <a:pt x="0" y="3020"/>
                          </a:moveTo>
                          <a:cubicBezTo>
                            <a:pt x="10" y="3030"/>
                            <a:pt x="19" y="3038"/>
                            <a:pt x="28" y="3046"/>
                          </a:cubicBezTo>
                          <a:lnTo>
                            <a:pt x="28" y="3046"/>
                          </a:lnTo>
                          <a:lnTo>
                            <a:pt x="0" y="3020"/>
                          </a:lnTo>
                          <a:close/>
                          <a:moveTo>
                            <a:pt x="3642" y="10"/>
                          </a:moveTo>
                          <a:lnTo>
                            <a:pt x="3642" y="10"/>
                          </a:lnTo>
                          <a:cubicBezTo>
                            <a:pt x="3747" y="120"/>
                            <a:pt x="3733" y="298"/>
                            <a:pt x="3609" y="394"/>
                          </a:cubicBezTo>
                          <a:lnTo>
                            <a:pt x="300" y="3044"/>
                          </a:lnTo>
                          <a:cubicBezTo>
                            <a:pt x="249" y="3081"/>
                            <a:pt x="203" y="3100"/>
                            <a:pt x="158" y="3100"/>
                          </a:cubicBezTo>
                          <a:cubicBezTo>
                            <a:pt x="114" y="3100"/>
                            <a:pt x="71" y="3082"/>
                            <a:pt x="28" y="3046"/>
                          </a:cubicBezTo>
                          <a:lnTo>
                            <a:pt x="28" y="3046"/>
                          </a:lnTo>
                          <a:lnTo>
                            <a:pt x="334" y="3327"/>
                          </a:lnTo>
                          <a:cubicBezTo>
                            <a:pt x="385" y="3377"/>
                            <a:pt x="451" y="3403"/>
                            <a:pt x="520" y="3403"/>
                          </a:cubicBezTo>
                          <a:cubicBezTo>
                            <a:pt x="578" y="3403"/>
                            <a:pt x="637" y="3384"/>
                            <a:pt x="688" y="3345"/>
                          </a:cubicBezTo>
                          <a:lnTo>
                            <a:pt x="1374" y="2876"/>
                          </a:lnTo>
                          <a:lnTo>
                            <a:pt x="3996" y="781"/>
                          </a:lnTo>
                          <a:cubicBezTo>
                            <a:pt x="4124" y="682"/>
                            <a:pt x="4135" y="498"/>
                            <a:pt x="4020" y="387"/>
                          </a:cubicBezTo>
                          <a:lnTo>
                            <a:pt x="3642" y="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3"/>
                    <p:cNvSpPr/>
                    <p:nvPr/>
                  </p:nvSpPr>
                  <p:spPr>
                    <a:xfrm>
                      <a:off x="7077013" y="1591650"/>
                      <a:ext cx="31050" cy="31725"/>
                    </a:xfrm>
                    <a:custGeom>
                      <a:rect b="b" l="l" r="r" t="t"/>
                      <a:pathLst>
                        <a:path extrusionOk="0" h="1269" w="1242">
                          <a:moveTo>
                            <a:pt x="636" y="1"/>
                          </a:moveTo>
                          <a:lnTo>
                            <a:pt x="0" y="792"/>
                          </a:lnTo>
                          <a:lnTo>
                            <a:pt x="336" y="1121"/>
                          </a:lnTo>
                          <a:cubicBezTo>
                            <a:pt x="434" y="1219"/>
                            <a:pt x="562" y="1268"/>
                            <a:pt x="691" y="1268"/>
                          </a:cubicBezTo>
                          <a:cubicBezTo>
                            <a:pt x="819" y="1268"/>
                            <a:pt x="947" y="1219"/>
                            <a:pt x="1045" y="1121"/>
                          </a:cubicBezTo>
                          <a:cubicBezTo>
                            <a:pt x="1242" y="925"/>
                            <a:pt x="1242" y="607"/>
                            <a:pt x="1045" y="411"/>
                          </a:cubicBezTo>
                          <a:lnTo>
                            <a:pt x="636" y="1"/>
                          </a:lnTo>
                          <a:close/>
                        </a:path>
                      </a:pathLst>
                    </a:custGeom>
                    <a:solidFill>
                      <a:srgbClr val="FFE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3"/>
                    <p:cNvSpPr/>
                    <p:nvPr/>
                  </p:nvSpPr>
                  <p:spPr>
                    <a:xfrm>
                      <a:off x="7041363" y="1636125"/>
                      <a:ext cx="35675" cy="38900"/>
                    </a:xfrm>
                    <a:custGeom>
                      <a:rect b="b" l="l" r="r" t="t"/>
                      <a:pathLst>
                        <a:path extrusionOk="0" h="1556" w="1427">
                          <a:moveTo>
                            <a:pt x="635" y="0"/>
                          </a:moveTo>
                          <a:lnTo>
                            <a:pt x="87" y="693"/>
                          </a:lnTo>
                          <a:cubicBezTo>
                            <a:pt x="0" y="797"/>
                            <a:pt x="11" y="948"/>
                            <a:pt x="104" y="1045"/>
                          </a:cubicBezTo>
                          <a:lnTo>
                            <a:pt x="387" y="1322"/>
                          </a:lnTo>
                          <a:lnTo>
                            <a:pt x="797" y="1479"/>
                          </a:lnTo>
                          <a:cubicBezTo>
                            <a:pt x="847" y="1529"/>
                            <a:pt x="913" y="1555"/>
                            <a:pt x="981" y="1555"/>
                          </a:cubicBezTo>
                          <a:cubicBezTo>
                            <a:pt x="1039" y="1555"/>
                            <a:pt x="1098" y="1536"/>
                            <a:pt x="1149" y="1496"/>
                          </a:cubicBezTo>
                          <a:lnTo>
                            <a:pt x="1426" y="791"/>
                          </a:lnTo>
                          <a:lnTo>
                            <a:pt x="6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3"/>
                    <p:cNvSpPr/>
                    <p:nvPr/>
                  </p:nvSpPr>
                  <p:spPr>
                    <a:xfrm>
                      <a:off x="7051013" y="1655900"/>
                      <a:ext cx="35675" cy="24950"/>
                    </a:xfrm>
                    <a:custGeom>
                      <a:rect b="b" l="l" r="r" t="t"/>
                      <a:pathLst>
                        <a:path extrusionOk="0" h="998" w="1427">
                          <a:moveTo>
                            <a:pt x="1" y="531"/>
                          </a:moveTo>
                          <a:lnTo>
                            <a:pt x="1" y="531"/>
                          </a:lnTo>
                          <a:cubicBezTo>
                            <a:pt x="4" y="535"/>
                            <a:pt x="7" y="538"/>
                            <a:pt x="11" y="541"/>
                          </a:cubicBezTo>
                          <a:lnTo>
                            <a:pt x="11" y="541"/>
                          </a:lnTo>
                          <a:lnTo>
                            <a:pt x="1" y="531"/>
                          </a:lnTo>
                          <a:close/>
                          <a:moveTo>
                            <a:pt x="1040" y="0"/>
                          </a:moveTo>
                          <a:lnTo>
                            <a:pt x="353" y="555"/>
                          </a:lnTo>
                          <a:cubicBezTo>
                            <a:pt x="302" y="592"/>
                            <a:pt x="244" y="611"/>
                            <a:pt x="186" y="611"/>
                          </a:cubicBezTo>
                          <a:cubicBezTo>
                            <a:pt x="122" y="611"/>
                            <a:pt x="60" y="588"/>
                            <a:pt x="11" y="541"/>
                          </a:cubicBezTo>
                          <a:lnTo>
                            <a:pt x="11" y="541"/>
                          </a:lnTo>
                          <a:lnTo>
                            <a:pt x="387" y="919"/>
                          </a:lnTo>
                          <a:cubicBezTo>
                            <a:pt x="438" y="972"/>
                            <a:pt x="504" y="998"/>
                            <a:pt x="573" y="998"/>
                          </a:cubicBezTo>
                          <a:cubicBezTo>
                            <a:pt x="631" y="998"/>
                            <a:pt x="690" y="979"/>
                            <a:pt x="741" y="942"/>
                          </a:cubicBezTo>
                          <a:lnTo>
                            <a:pt x="1427" y="387"/>
                          </a:lnTo>
                          <a:lnTo>
                            <a:pt x="10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6" name="Google Shape;1446;p33"/>
                <p:cNvGrpSpPr/>
                <p:nvPr/>
              </p:nvGrpSpPr>
              <p:grpSpPr>
                <a:xfrm>
                  <a:off x="3365898" y="2403313"/>
                  <a:ext cx="719700" cy="719700"/>
                  <a:chOff x="3365898" y="2403313"/>
                  <a:chExt cx="719700" cy="719700"/>
                </a:xfrm>
              </p:grpSpPr>
              <p:sp>
                <p:nvSpPr>
                  <p:cNvPr id="1410" name="Google Shape;1410;p33"/>
                  <p:cNvSpPr/>
                  <p:nvPr/>
                </p:nvSpPr>
                <p:spPr>
                  <a:xfrm>
                    <a:off x="3365898" y="2403313"/>
                    <a:ext cx="719700" cy="719700"/>
                  </a:xfrm>
                  <a:prstGeom prst="ellipse">
                    <a:avLst/>
                  </a:prstGeom>
                  <a:solidFill>
                    <a:srgbClr val="7373EB">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 name="Google Shape;1447;p33"/>
                  <p:cNvGrpSpPr/>
                  <p:nvPr/>
                </p:nvGrpSpPr>
                <p:grpSpPr>
                  <a:xfrm>
                    <a:off x="3560075" y="2651163"/>
                    <a:ext cx="331325" cy="224175"/>
                    <a:chOff x="3272913" y="1398925"/>
                    <a:chExt cx="331325" cy="224175"/>
                  </a:xfrm>
                </p:grpSpPr>
                <p:sp>
                  <p:nvSpPr>
                    <p:cNvPr id="1448" name="Google Shape;1448;p33"/>
                    <p:cNvSpPr/>
                    <p:nvPr/>
                  </p:nvSpPr>
                  <p:spPr>
                    <a:xfrm>
                      <a:off x="3503338" y="1525100"/>
                      <a:ext cx="68325" cy="94275"/>
                    </a:xfrm>
                    <a:custGeom>
                      <a:rect b="b" l="l" r="r" t="t"/>
                      <a:pathLst>
                        <a:path extrusionOk="0" h="3771" w="2733">
                          <a:moveTo>
                            <a:pt x="0" y="1"/>
                          </a:moveTo>
                          <a:lnTo>
                            <a:pt x="0" y="3495"/>
                          </a:lnTo>
                          <a:cubicBezTo>
                            <a:pt x="0" y="3655"/>
                            <a:pt x="131" y="3771"/>
                            <a:pt x="275" y="3771"/>
                          </a:cubicBezTo>
                          <a:cubicBezTo>
                            <a:pt x="322" y="3771"/>
                            <a:pt x="370" y="3758"/>
                            <a:pt x="416" y="3732"/>
                          </a:cubicBezTo>
                          <a:lnTo>
                            <a:pt x="1362" y="3154"/>
                          </a:lnTo>
                          <a:cubicBezTo>
                            <a:pt x="1405" y="3128"/>
                            <a:pt x="1455" y="3115"/>
                            <a:pt x="1504" y="3115"/>
                          </a:cubicBezTo>
                          <a:cubicBezTo>
                            <a:pt x="1553" y="3115"/>
                            <a:pt x="1602" y="3128"/>
                            <a:pt x="1645" y="3154"/>
                          </a:cubicBezTo>
                          <a:lnTo>
                            <a:pt x="2391" y="3604"/>
                          </a:lnTo>
                          <a:lnTo>
                            <a:pt x="2557" y="3650"/>
                          </a:lnTo>
                          <a:cubicBezTo>
                            <a:pt x="2607" y="3682"/>
                            <a:pt x="2642" y="3696"/>
                            <a:pt x="2666" y="3696"/>
                          </a:cubicBezTo>
                          <a:cubicBezTo>
                            <a:pt x="2733" y="3696"/>
                            <a:pt x="2714" y="3583"/>
                            <a:pt x="2714" y="3425"/>
                          </a:cubicBezTo>
                          <a:lnTo>
                            <a:pt x="27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3"/>
                    <p:cNvSpPr/>
                    <p:nvPr/>
                  </p:nvSpPr>
                  <p:spPr>
                    <a:xfrm>
                      <a:off x="3399938" y="1525100"/>
                      <a:ext cx="70500" cy="93100"/>
                    </a:xfrm>
                    <a:custGeom>
                      <a:rect b="b" l="l" r="r" t="t"/>
                      <a:pathLst>
                        <a:path extrusionOk="0" h="3724" w="2820">
                          <a:moveTo>
                            <a:pt x="0" y="1"/>
                          </a:moveTo>
                          <a:lnTo>
                            <a:pt x="429" y="1190"/>
                          </a:lnTo>
                          <a:lnTo>
                            <a:pt x="520" y="1363"/>
                          </a:lnTo>
                          <a:lnTo>
                            <a:pt x="573" y="1578"/>
                          </a:lnTo>
                          <a:lnTo>
                            <a:pt x="844" y="2333"/>
                          </a:lnTo>
                          <a:lnTo>
                            <a:pt x="941" y="2524"/>
                          </a:lnTo>
                          <a:lnTo>
                            <a:pt x="983" y="2721"/>
                          </a:lnTo>
                          <a:lnTo>
                            <a:pt x="1271" y="3529"/>
                          </a:lnTo>
                          <a:lnTo>
                            <a:pt x="1288" y="3546"/>
                          </a:lnTo>
                          <a:cubicBezTo>
                            <a:pt x="1332" y="3664"/>
                            <a:pt x="1439" y="3724"/>
                            <a:pt x="1546" y="3724"/>
                          </a:cubicBezTo>
                          <a:cubicBezTo>
                            <a:pt x="1652" y="3724"/>
                            <a:pt x="1759" y="3664"/>
                            <a:pt x="1802" y="3546"/>
                          </a:cubicBezTo>
                          <a:lnTo>
                            <a:pt x="281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3"/>
                    <p:cNvSpPr/>
                    <p:nvPr/>
                  </p:nvSpPr>
                  <p:spPr>
                    <a:xfrm>
                      <a:off x="3431713" y="1525100"/>
                      <a:ext cx="45650" cy="93800"/>
                    </a:xfrm>
                    <a:custGeom>
                      <a:rect b="b" l="l" r="r" t="t"/>
                      <a:pathLst>
                        <a:path extrusionOk="0" h="3752" w="1826">
                          <a:moveTo>
                            <a:pt x="1277" y="1"/>
                          </a:moveTo>
                          <a:lnTo>
                            <a:pt x="0" y="3529"/>
                          </a:lnTo>
                          <a:lnTo>
                            <a:pt x="17" y="3569"/>
                          </a:lnTo>
                          <a:cubicBezTo>
                            <a:pt x="61" y="3691"/>
                            <a:pt x="168" y="3751"/>
                            <a:pt x="275" y="3751"/>
                          </a:cubicBezTo>
                          <a:cubicBezTo>
                            <a:pt x="381" y="3751"/>
                            <a:pt x="488" y="3691"/>
                            <a:pt x="531" y="3569"/>
                          </a:cubicBezTo>
                          <a:lnTo>
                            <a:pt x="952" y="2415"/>
                          </a:lnTo>
                          <a:lnTo>
                            <a:pt x="1005" y="2183"/>
                          </a:lnTo>
                          <a:lnTo>
                            <a:pt x="1115" y="1952"/>
                          </a:lnTo>
                          <a:lnTo>
                            <a:pt x="1444" y="1051"/>
                          </a:lnTo>
                          <a:lnTo>
                            <a:pt x="1490" y="838"/>
                          </a:lnTo>
                          <a:lnTo>
                            <a:pt x="1611" y="590"/>
                          </a:lnTo>
                          <a:lnTo>
                            <a:pt x="18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3"/>
                    <p:cNvSpPr/>
                    <p:nvPr/>
                  </p:nvSpPr>
                  <p:spPr>
                    <a:xfrm>
                      <a:off x="3410638" y="1547775"/>
                      <a:ext cx="50550" cy="20950"/>
                    </a:xfrm>
                    <a:custGeom>
                      <a:rect b="b" l="l" r="r" t="t"/>
                      <a:pathLst>
                        <a:path extrusionOk="0" h="838" w="2022">
                          <a:moveTo>
                            <a:pt x="1854" y="0"/>
                          </a:moveTo>
                          <a:lnTo>
                            <a:pt x="1" y="450"/>
                          </a:lnTo>
                          <a:lnTo>
                            <a:pt x="145" y="837"/>
                          </a:lnTo>
                          <a:lnTo>
                            <a:pt x="1686" y="463"/>
                          </a:lnTo>
                          <a:lnTo>
                            <a:pt x="2021" y="157"/>
                          </a:lnTo>
                          <a:lnTo>
                            <a:pt x="185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3"/>
                    <p:cNvSpPr/>
                    <p:nvPr/>
                  </p:nvSpPr>
                  <p:spPr>
                    <a:xfrm>
                      <a:off x="3421038" y="1581675"/>
                      <a:ext cx="30025" cy="15625"/>
                    </a:xfrm>
                    <a:custGeom>
                      <a:rect b="b" l="l" r="r" t="t"/>
                      <a:pathLst>
                        <a:path extrusionOk="0" h="625" w="1201">
                          <a:moveTo>
                            <a:pt x="947" y="1"/>
                          </a:moveTo>
                          <a:lnTo>
                            <a:pt x="0" y="238"/>
                          </a:lnTo>
                          <a:lnTo>
                            <a:pt x="139" y="625"/>
                          </a:lnTo>
                          <a:lnTo>
                            <a:pt x="779" y="469"/>
                          </a:lnTo>
                          <a:lnTo>
                            <a:pt x="1201" y="146"/>
                          </a:lnTo>
                          <a:lnTo>
                            <a:pt x="94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3"/>
                    <p:cNvSpPr/>
                    <p:nvPr/>
                  </p:nvSpPr>
                  <p:spPr>
                    <a:xfrm>
                      <a:off x="3440513" y="1578075"/>
                      <a:ext cx="19075" cy="15350"/>
                    </a:xfrm>
                    <a:custGeom>
                      <a:rect b="b" l="l" r="r" t="t"/>
                      <a:pathLst>
                        <a:path extrusionOk="0" h="614" w="763">
                          <a:moveTo>
                            <a:pt x="763" y="1"/>
                          </a:moveTo>
                          <a:lnTo>
                            <a:pt x="168" y="145"/>
                          </a:lnTo>
                          <a:lnTo>
                            <a:pt x="0" y="613"/>
                          </a:lnTo>
                          <a:lnTo>
                            <a:pt x="0" y="613"/>
                          </a:lnTo>
                          <a:lnTo>
                            <a:pt x="600" y="464"/>
                          </a:lnTo>
                          <a:lnTo>
                            <a:pt x="76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3"/>
                    <p:cNvSpPr/>
                    <p:nvPr/>
                  </p:nvSpPr>
                  <p:spPr>
                    <a:xfrm>
                      <a:off x="3561513" y="1525100"/>
                      <a:ext cx="14600" cy="98000"/>
                    </a:xfrm>
                    <a:custGeom>
                      <a:rect b="b" l="l" r="r" t="t"/>
                      <a:pathLst>
                        <a:path extrusionOk="0" h="3920" w="584">
                          <a:moveTo>
                            <a:pt x="0" y="1"/>
                          </a:moveTo>
                          <a:lnTo>
                            <a:pt x="0" y="3644"/>
                          </a:lnTo>
                          <a:cubicBezTo>
                            <a:pt x="104" y="3691"/>
                            <a:pt x="92" y="3737"/>
                            <a:pt x="75" y="3772"/>
                          </a:cubicBezTo>
                          <a:lnTo>
                            <a:pt x="230" y="3876"/>
                          </a:lnTo>
                          <a:cubicBezTo>
                            <a:pt x="277" y="3905"/>
                            <a:pt x="328" y="3919"/>
                            <a:pt x="373" y="3919"/>
                          </a:cubicBezTo>
                          <a:cubicBezTo>
                            <a:pt x="502" y="3919"/>
                            <a:pt x="584" y="3808"/>
                            <a:pt x="387" y="3644"/>
                          </a:cubicBezTo>
                          <a:lnTo>
                            <a:pt x="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3"/>
                    <p:cNvSpPr/>
                    <p:nvPr/>
                  </p:nvSpPr>
                  <p:spPr>
                    <a:xfrm>
                      <a:off x="3396463" y="1398925"/>
                      <a:ext cx="68525" cy="94275"/>
                    </a:xfrm>
                    <a:custGeom>
                      <a:rect b="b" l="l" r="r" t="t"/>
                      <a:pathLst>
                        <a:path extrusionOk="0" h="3771" w="2741">
                          <a:moveTo>
                            <a:pt x="1" y="0"/>
                          </a:moveTo>
                          <a:lnTo>
                            <a:pt x="1" y="3494"/>
                          </a:lnTo>
                          <a:cubicBezTo>
                            <a:pt x="1" y="3655"/>
                            <a:pt x="136" y="3770"/>
                            <a:pt x="279" y="3770"/>
                          </a:cubicBezTo>
                          <a:cubicBezTo>
                            <a:pt x="325" y="3770"/>
                            <a:pt x="373" y="3758"/>
                            <a:pt x="417" y="3731"/>
                          </a:cubicBezTo>
                          <a:lnTo>
                            <a:pt x="1365" y="3153"/>
                          </a:lnTo>
                          <a:cubicBezTo>
                            <a:pt x="1408" y="3127"/>
                            <a:pt x="1456" y="3115"/>
                            <a:pt x="1506" y="3115"/>
                          </a:cubicBezTo>
                          <a:cubicBezTo>
                            <a:pt x="1556" y="3115"/>
                            <a:pt x="1606" y="3127"/>
                            <a:pt x="1653" y="3153"/>
                          </a:cubicBezTo>
                          <a:lnTo>
                            <a:pt x="2397" y="3603"/>
                          </a:lnTo>
                          <a:lnTo>
                            <a:pt x="2559" y="3651"/>
                          </a:lnTo>
                          <a:cubicBezTo>
                            <a:pt x="2611" y="3682"/>
                            <a:pt x="2646" y="3696"/>
                            <a:pt x="2671" y="3696"/>
                          </a:cubicBezTo>
                          <a:cubicBezTo>
                            <a:pt x="2740" y="3696"/>
                            <a:pt x="2721" y="3582"/>
                            <a:pt x="2721" y="3425"/>
                          </a:cubicBezTo>
                          <a:lnTo>
                            <a:pt x="27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3"/>
                    <p:cNvSpPr/>
                    <p:nvPr/>
                  </p:nvSpPr>
                  <p:spPr>
                    <a:xfrm>
                      <a:off x="3459288" y="1398925"/>
                      <a:ext cx="14900" cy="96250"/>
                    </a:xfrm>
                    <a:custGeom>
                      <a:rect b="b" l="l" r="r" t="t"/>
                      <a:pathLst>
                        <a:path extrusionOk="0" h="3850" w="596">
                          <a:moveTo>
                            <a:pt x="208" y="0"/>
                          </a:moveTo>
                          <a:lnTo>
                            <a:pt x="208" y="3576"/>
                          </a:lnTo>
                          <a:cubicBezTo>
                            <a:pt x="35" y="3621"/>
                            <a:pt x="23" y="3667"/>
                            <a:pt x="1" y="3702"/>
                          </a:cubicBezTo>
                          <a:lnTo>
                            <a:pt x="156" y="3806"/>
                          </a:lnTo>
                          <a:cubicBezTo>
                            <a:pt x="204" y="3836"/>
                            <a:pt x="256" y="3850"/>
                            <a:pt x="306" y="3850"/>
                          </a:cubicBezTo>
                          <a:cubicBezTo>
                            <a:pt x="449" y="3850"/>
                            <a:pt x="582" y="3738"/>
                            <a:pt x="595" y="3576"/>
                          </a:cubicBezTo>
                          <a:lnTo>
                            <a:pt x="5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3"/>
                    <p:cNvSpPr/>
                    <p:nvPr/>
                  </p:nvSpPr>
                  <p:spPr>
                    <a:xfrm>
                      <a:off x="3299463" y="1525100"/>
                      <a:ext cx="68500" cy="94275"/>
                    </a:xfrm>
                    <a:custGeom>
                      <a:rect b="b" l="l" r="r" t="t"/>
                      <a:pathLst>
                        <a:path extrusionOk="0" h="3771" w="2740">
                          <a:moveTo>
                            <a:pt x="0" y="1"/>
                          </a:moveTo>
                          <a:lnTo>
                            <a:pt x="0" y="3495"/>
                          </a:lnTo>
                          <a:cubicBezTo>
                            <a:pt x="0" y="3655"/>
                            <a:pt x="135" y="3771"/>
                            <a:pt x="278" y="3771"/>
                          </a:cubicBezTo>
                          <a:cubicBezTo>
                            <a:pt x="325" y="3771"/>
                            <a:pt x="372" y="3758"/>
                            <a:pt x="416" y="3732"/>
                          </a:cubicBezTo>
                          <a:lnTo>
                            <a:pt x="1364" y="3154"/>
                          </a:lnTo>
                          <a:cubicBezTo>
                            <a:pt x="1407" y="3128"/>
                            <a:pt x="1456" y="3115"/>
                            <a:pt x="1505" y="3115"/>
                          </a:cubicBezTo>
                          <a:cubicBezTo>
                            <a:pt x="1554" y="3115"/>
                            <a:pt x="1603" y="3128"/>
                            <a:pt x="1647" y="3154"/>
                          </a:cubicBezTo>
                          <a:lnTo>
                            <a:pt x="2391" y="3604"/>
                          </a:lnTo>
                          <a:lnTo>
                            <a:pt x="2559" y="3650"/>
                          </a:lnTo>
                          <a:cubicBezTo>
                            <a:pt x="2610" y="3682"/>
                            <a:pt x="2646" y="3696"/>
                            <a:pt x="2671" y="3696"/>
                          </a:cubicBezTo>
                          <a:cubicBezTo>
                            <a:pt x="2740" y="3696"/>
                            <a:pt x="2721" y="3583"/>
                            <a:pt x="2721" y="3425"/>
                          </a:cubicBezTo>
                          <a:lnTo>
                            <a:pt x="27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3"/>
                    <p:cNvSpPr/>
                    <p:nvPr/>
                  </p:nvSpPr>
                  <p:spPr>
                    <a:xfrm>
                      <a:off x="3355488" y="1525100"/>
                      <a:ext cx="13825" cy="98000"/>
                    </a:xfrm>
                    <a:custGeom>
                      <a:rect b="b" l="l" r="r" t="t"/>
                      <a:pathLst>
                        <a:path extrusionOk="0" h="3920" w="553">
                          <a:moveTo>
                            <a:pt x="93" y="1"/>
                          </a:moveTo>
                          <a:lnTo>
                            <a:pt x="93" y="3644"/>
                          </a:lnTo>
                          <a:cubicBezTo>
                            <a:pt x="29" y="3691"/>
                            <a:pt x="17" y="3737"/>
                            <a:pt x="0" y="3772"/>
                          </a:cubicBezTo>
                          <a:lnTo>
                            <a:pt x="155" y="3876"/>
                          </a:lnTo>
                          <a:cubicBezTo>
                            <a:pt x="202" y="3905"/>
                            <a:pt x="253" y="3919"/>
                            <a:pt x="301" y="3919"/>
                          </a:cubicBezTo>
                          <a:cubicBezTo>
                            <a:pt x="438" y="3919"/>
                            <a:pt x="553" y="3808"/>
                            <a:pt x="480" y="3644"/>
                          </a:cubicBezTo>
                          <a:lnTo>
                            <a:pt x="4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3"/>
                    <p:cNvSpPr/>
                    <p:nvPr/>
                  </p:nvSpPr>
                  <p:spPr>
                    <a:xfrm>
                      <a:off x="3317513" y="1554800"/>
                      <a:ext cx="33375" cy="30200"/>
                    </a:xfrm>
                    <a:custGeom>
                      <a:rect b="b" l="l" r="r" t="t"/>
                      <a:pathLst>
                        <a:path extrusionOk="0" h="1208" w="1335">
                          <a:moveTo>
                            <a:pt x="667" y="0"/>
                          </a:moveTo>
                          <a:cubicBezTo>
                            <a:pt x="618" y="0"/>
                            <a:pt x="569" y="26"/>
                            <a:pt x="544" y="78"/>
                          </a:cubicBezTo>
                          <a:lnTo>
                            <a:pt x="456" y="257"/>
                          </a:lnTo>
                          <a:cubicBezTo>
                            <a:pt x="440" y="297"/>
                            <a:pt x="399" y="321"/>
                            <a:pt x="352" y="326"/>
                          </a:cubicBezTo>
                          <a:lnTo>
                            <a:pt x="157" y="355"/>
                          </a:lnTo>
                          <a:cubicBezTo>
                            <a:pt x="46" y="372"/>
                            <a:pt x="0" y="510"/>
                            <a:pt x="81" y="591"/>
                          </a:cubicBezTo>
                          <a:lnTo>
                            <a:pt x="226" y="729"/>
                          </a:lnTo>
                          <a:cubicBezTo>
                            <a:pt x="254" y="758"/>
                            <a:pt x="272" y="806"/>
                            <a:pt x="266" y="851"/>
                          </a:cubicBezTo>
                          <a:lnTo>
                            <a:pt x="232" y="1048"/>
                          </a:lnTo>
                          <a:cubicBezTo>
                            <a:pt x="213" y="1135"/>
                            <a:pt x="286" y="1207"/>
                            <a:pt x="366" y="1207"/>
                          </a:cubicBezTo>
                          <a:cubicBezTo>
                            <a:pt x="387" y="1207"/>
                            <a:pt x="407" y="1203"/>
                            <a:pt x="427" y="1192"/>
                          </a:cubicBezTo>
                          <a:lnTo>
                            <a:pt x="600" y="1099"/>
                          </a:lnTo>
                          <a:cubicBezTo>
                            <a:pt x="621" y="1088"/>
                            <a:pt x="644" y="1082"/>
                            <a:pt x="667" y="1082"/>
                          </a:cubicBezTo>
                          <a:cubicBezTo>
                            <a:pt x="689" y="1082"/>
                            <a:pt x="711" y="1088"/>
                            <a:pt x="728" y="1099"/>
                          </a:cubicBezTo>
                          <a:lnTo>
                            <a:pt x="907" y="1192"/>
                          </a:lnTo>
                          <a:cubicBezTo>
                            <a:pt x="927" y="1203"/>
                            <a:pt x="948" y="1207"/>
                            <a:pt x="968" y="1207"/>
                          </a:cubicBezTo>
                          <a:cubicBezTo>
                            <a:pt x="1049" y="1207"/>
                            <a:pt x="1122" y="1135"/>
                            <a:pt x="1103" y="1048"/>
                          </a:cubicBezTo>
                          <a:lnTo>
                            <a:pt x="1069" y="851"/>
                          </a:lnTo>
                          <a:cubicBezTo>
                            <a:pt x="1063" y="806"/>
                            <a:pt x="1080" y="758"/>
                            <a:pt x="1109" y="729"/>
                          </a:cubicBezTo>
                          <a:lnTo>
                            <a:pt x="1253" y="591"/>
                          </a:lnTo>
                          <a:cubicBezTo>
                            <a:pt x="1335" y="510"/>
                            <a:pt x="1288" y="372"/>
                            <a:pt x="1178" y="355"/>
                          </a:cubicBezTo>
                          <a:lnTo>
                            <a:pt x="982" y="326"/>
                          </a:lnTo>
                          <a:cubicBezTo>
                            <a:pt x="936" y="321"/>
                            <a:pt x="896" y="297"/>
                            <a:pt x="878" y="257"/>
                          </a:cubicBezTo>
                          <a:lnTo>
                            <a:pt x="792" y="78"/>
                          </a:lnTo>
                          <a:cubicBezTo>
                            <a:pt x="765" y="26"/>
                            <a:pt x="716" y="0"/>
                            <a:pt x="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3"/>
                    <p:cNvSpPr/>
                    <p:nvPr/>
                  </p:nvSpPr>
                  <p:spPr>
                    <a:xfrm>
                      <a:off x="3526413" y="1554800"/>
                      <a:ext cx="33250" cy="30200"/>
                    </a:xfrm>
                    <a:custGeom>
                      <a:rect b="b" l="l" r="r" t="t"/>
                      <a:pathLst>
                        <a:path extrusionOk="0" h="1208" w="1330">
                          <a:moveTo>
                            <a:pt x="662" y="0"/>
                          </a:moveTo>
                          <a:cubicBezTo>
                            <a:pt x="614" y="0"/>
                            <a:pt x="566" y="26"/>
                            <a:pt x="543" y="78"/>
                          </a:cubicBezTo>
                          <a:lnTo>
                            <a:pt x="456" y="257"/>
                          </a:lnTo>
                          <a:cubicBezTo>
                            <a:pt x="434" y="297"/>
                            <a:pt x="394" y="321"/>
                            <a:pt x="352" y="326"/>
                          </a:cubicBezTo>
                          <a:lnTo>
                            <a:pt x="157" y="355"/>
                          </a:lnTo>
                          <a:cubicBezTo>
                            <a:pt x="40" y="372"/>
                            <a:pt x="0" y="510"/>
                            <a:pt x="82" y="591"/>
                          </a:cubicBezTo>
                          <a:lnTo>
                            <a:pt x="220" y="729"/>
                          </a:lnTo>
                          <a:cubicBezTo>
                            <a:pt x="255" y="758"/>
                            <a:pt x="266" y="806"/>
                            <a:pt x="261" y="851"/>
                          </a:cubicBezTo>
                          <a:lnTo>
                            <a:pt x="226" y="1048"/>
                          </a:lnTo>
                          <a:cubicBezTo>
                            <a:pt x="212" y="1135"/>
                            <a:pt x="282" y="1207"/>
                            <a:pt x="361" y="1207"/>
                          </a:cubicBezTo>
                          <a:cubicBezTo>
                            <a:pt x="381" y="1207"/>
                            <a:pt x="402" y="1203"/>
                            <a:pt x="421" y="1192"/>
                          </a:cubicBezTo>
                          <a:lnTo>
                            <a:pt x="602" y="1099"/>
                          </a:lnTo>
                          <a:cubicBezTo>
                            <a:pt x="622" y="1088"/>
                            <a:pt x="643" y="1082"/>
                            <a:pt x="665" y="1082"/>
                          </a:cubicBezTo>
                          <a:cubicBezTo>
                            <a:pt x="686" y="1082"/>
                            <a:pt x="708" y="1088"/>
                            <a:pt x="728" y="1099"/>
                          </a:cubicBezTo>
                          <a:lnTo>
                            <a:pt x="901" y="1192"/>
                          </a:lnTo>
                          <a:cubicBezTo>
                            <a:pt x="922" y="1203"/>
                            <a:pt x="944" y="1207"/>
                            <a:pt x="965" y="1207"/>
                          </a:cubicBezTo>
                          <a:cubicBezTo>
                            <a:pt x="1047" y="1207"/>
                            <a:pt x="1118" y="1135"/>
                            <a:pt x="1103" y="1048"/>
                          </a:cubicBezTo>
                          <a:lnTo>
                            <a:pt x="1069" y="851"/>
                          </a:lnTo>
                          <a:cubicBezTo>
                            <a:pt x="1063" y="806"/>
                            <a:pt x="1074" y="758"/>
                            <a:pt x="1109" y="729"/>
                          </a:cubicBezTo>
                          <a:lnTo>
                            <a:pt x="1247" y="591"/>
                          </a:lnTo>
                          <a:cubicBezTo>
                            <a:pt x="1329" y="510"/>
                            <a:pt x="1288" y="372"/>
                            <a:pt x="1173" y="355"/>
                          </a:cubicBezTo>
                          <a:lnTo>
                            <a:pt x="976" y="326"/>
                          </a:lnTo>
                          <a:cubicBezTo>
                            <a:pt x="930" y="321"/>
                            <a:pt x="895" y="297"/>
                            <a:pt x="872" y="257"/>
                          </a:cubicBezTo>
                          <a:lnTo>
                            <a:pt x="786" y="78"/>
                          </a:lnTo>
                          <a:cubicBezTo>
                            <a:pt x="760" y="26"/>
                            <a:pt x="710" y="0"/>
                            <a:pt x="6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3"/>
                    <p:cNvSpPr/>
                    <p:nvPr/>
                  </p:nvSpPr>
                  <p:spPr>
                    <a:xfrm>
                      <a:off x="3421913" y="1426875"/>
                      <a:ext cx="33350" cy="30150"/>
                    </a:xfrm>
                    <a:custGeom>
                      <a:rect b="b" l="l" r="r" t="t"/>
                      <a:pathLst>
                        <a:path extrusionOk="0" h="1206" w="1334">
                          <a:moveTo>
                            <a:pt x="667" y="0"/>
                          </a:moveTo>
                          <a:cubicBezTo>
                            <a:pt x="619" y="0"/>
                            <a:pt x="571" y="26"/>
                            <a:pt x="548" y="78"/>
                          </a:cubicBezTo>
                          <a:lnTo>
                            <a:pt x="456" y="251"/>
                          </a:lnTo>
                          <a:cubicBezTo>
                            <a:pt x="438" y="292"/>
                            <a:pt x="398" y="321"/>
                            <a:pt x="352" y="326"/>
                          </a:cubicBezTo>
                          <a:lnTo>
                            <a:pt x="155" y="355"/>
                          </a:lnTo>
                          <a:cubicBezTo>
                            <a:pt x="46" y="372"/>
                            <a:pt x="0" y="511"/>
                            <a:pt x="80" y="592"/>
                          </a:cubicBezTo>
                          <a:lnTo>
                            <a:pt x="225" y="731"/>
                          </a:lnTo>
                          <a:cubicBezTo>
                            <a:pt x="259" y="760"/>
                            <a:pt x="270" y="806"/>
                            <a:pt x="265" y="851"/>
                          </a:cubicBezTo>
                          <a:lnTo>
                            <a:pt x="230" y="1048"/>
                          </a:lnTo>
                          <a:cubicBezTo>
                            <a:pt x="217" y="1134"/>
                            <a:pt x="284" y="1205"/>
                            <a:pt x="361" y="1205"/>
                          </a:cubicBezTo>
                          <a:cubicBezTo>
                            <a:pt x="383" y="1205"/>
                            <a:pt x="405" y="1200"/>
                            <a:pt x="427" y="1187"/>
                          </a:cubicBezTo>
                          <a:lnTo>
                            <a:pt x="606" y="1094"/>
                          </a:lnTo>
                          <a:cubicBezTo>
                            <a:pt x="626" y="1086"/>
                            <a:pt x="648" y="1082"/>
                            <a:pt x="670" y="1082"/>
                          </a:cubicBezTo>
                          <a:cubicBezTo>
                            <a:pt x="691" y="1082"/>
                            <a:pt x="713" y="1086"/>
                            <a:pt x="733" y="1094"/>
                          </a:cubicBezTo>
                          <a:lnTo>
                            <a:pt x="907" y="1187"/>
                          </a:lnTo>
                          <a:cubicBezTo>
                            <a:pt x="929" y="1200"/>
                            <a:pt x="953" y="1205"/>
                            <a:pt x="975" y="1205"/>
                          </a:cubicBezTo>
                          <a:cubicBezTo>
                            <a:pt x="1054" y="1205"/>
                            <a:pt x="1120" y="1134"/>
                            <a:pt x="1102" y="1048"/>
                          </a:cubicBezTo>
                          <a:lnTo>
                            <a:pt x="1074" y="851"/>
                          </a:lnTo>
                          <a:cubicBezTo>
                            <a:pt x="1062" y="806"/>
                            <a:pt x="1080" y="760"/>
                            <a:pt x="1109" y="731"/>
                          </a:cubicBezTo>
                          <a:lnTo>
                            <a:pt x="1253" y="592"/>
                          </a:lnTo>
                          <a:cubicBezTo>
                            <a:pt x="1333" y="511"/>
                            <a:pt x="1288" y="372"/>
                            <a:pt x="1178" y="355"/>
                          </a:cubicBezTo>
                          <a:lnTo>
                            <a:pt x="981" y="326"/>
                          </a:lnTo>
                          <a:cubicBezTo>
                            <a:pt x="936" y="321"/>
                            <a:pt x="901" y="292"/>
                            <a:pt x="877" y="251"/>
                          </a:cubicBezTo>
                          <a:lnTo>
                            <a:pt x="790" y="78"/>
                          </a:lnTo>
                          <a:cubicBezTo>
                            <a:pt x="764" y="26"/>
                            <a:pt x="716" y="0"/>
                            <a:pt x="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3"/>
                    <p:cNvSpPr/>
                    <p:nvPr/>
                  </p:nvSpPr>
                  <p:spPr>
                    <a:xfrm>
                      <a:off x="3503888" y="1398925"/>
                      <a:ext cx="70500" cy="93125"/>
                    </a:xfrm>
                    <a:custGeom>
                      <a:rect b="b" l="l" r="r" t="t"/>
                      <a:pathLst>
                        <a:path extrusionOk="0" h="3725" w="2820">
                          <a:moveTo>
                            <a:pt x="0" y="0"/>
                          </a:moveTo>
                          <a:lnTo>
                            <a:pt x="428" y="1191"/>
                          </a:lnTo>
                          <a:lnTo>
                            <a:pt x="520" y="1364"/>
                          </a:lnTo>
                          <a:lnTo>
                            <a:pt x="567" y="1577"/>
                          </a:lnTo>
                          <a:lnTo>
                            <a:pt x="837" y="2334"/>
                          </a:lnTo>
                          <a:lnTo>
                            <a:pt x="936" y="2529"/>
                          </a:lnTo>
                          <a:lnTo>
                            <a:pt x="983" y="2721"/>
                          </a:lnTo>
                          <a:lnTo>
                            <a:pt x="1271" y="3529"/>
                          </a:lnTo>
                          <a:lnTo>
                            <a:pt x="1288" y="3547"/>
                          </a:lnTo>
                          <a:cubicBezTo>
                            <a:pt x="1331" y="3665"/>
                            <a:pt x="1439" y="3724"/>
                            <a:pt x="1545" y="3724"/>
                          </a:cubicBezTo>
                          <a:cubicBezTo>
                            <a:pt x="1652" y="3724"/>
                            <a:pt x="1759" y="3665"/>
                            <a:pt x="1802" y="3547"/>
                          </a:cubicBezTo>
                          <a:lnTo>
                            <a:pt x="28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3"/>
                    <p:cNvSpPr/>
                    <p:nvPr/>
                  </p:nvSpPr>
                  <p:spPr>
                    <a:xfrm>
                      <a:off x="3535663" y="1398925"/>
                      <a:ext cx="45475" cy="93775"/>
                    </a:xfrm>
                    <a:custGeom>
                      <a:rect b="b" l="l" r="r" t="t"/>
                      <a:pathLst>
                        <a:path extrusionOk="0" h="3751" w="1819">
                          <a:moveTo>
                            <a:pt x="1277" y="0"/>
                          </a:moveTo>
                          <a:lnTo>
                            <a:pt x="0" y="3529"/>
                          </a:lnTo>
                          <a:lnTo>
                            <a:pt x="17" y="3569"/>
                          </a:lnTo>
                          <a:cubicBezTo>
                            <a:pt x="60" y="3690"/>
                            <a:pt x="168" y="3751"/>
                            <a:pt x="274" y="3751"/>
                          </a:cubicBezTo>
                          <a:cubicBezTo>
                            <a:pt x="381" y="3751"/>
                            <a:pt x="488" y="3690"/>
                            <a:pt x="531" y="3569"/>
                          </a:cubicBezTo>
                          <a:lnTo>
                            <a:pt x="947" y="2414"/>
                          </a:lnTo>
                          <a:lnTo>
                            <a:pt x="1005" y="2183"/>
                          </a:lnTo>
                          <a:lnTo>
                            <a:pt x="1114" y="1953"/>
                          </a:lnTo>
                          <a:lnTo>
                            <a:pt x="1437" y="1052"/>
                          </a:lnTo>
                          <a:lnTo>
                            <a:pt x="1490" y="839"/>
                          </a:lnTo>
                          <a:lnTo>
                            <a:pt x="1605" y="589"/>
                          </a:lnTo>
                          <a:lnTo>
                            <a:pt x="18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3"/>
                    <p:cNvSpPr/>
                    <p:nvPr/>
                  </p:nvSpPr>
                  <p:spPr>
                    <a:xfrm>
                      <a:off x="3514588" y="1419875"/>
                      <a:ext cx="50550" cy="20950"/>
                    </a:xfrm>
                    <a:custGeom>
                      <a:rect b="b" l="l" r="r" t="t"/>
                      <a:pathLst>
                        <a:path extrusionOk="0" h="838" w="2022">
                          <a:moveTo>
                            <a:pt x="1853" y="1"/>
                          </a:moveTo>
                          <a:lnTo>
                            <a:pt x="0" y="451"/>
                          </a:lnTo>
                          <a:lnTo>
                            <a:pt x="139" y="838"/>
                          </a:lnTo>
                          <a:lnTo>
                            <a:pt x="1686" y="462"/>
                          </a:lnTo>
                          <a:lnTo>
                            <a:pt x="2021" y="156"/>
                          </a:lnTo>
                          <a:lnTo>
                            <a:pt x="18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3"/>
                    <p:cNvSpPr/>
                    <p:nvPr/>
                  </p:nvSpPr>
                  <p:spPr>
                    <a:xfrm>
                      <a:off x="3524813" y="1453800"/>
                      <a:ext cx="30200" cy="15625"/>
                    </a:xfrm>
                    <a:custGeom>
                      <a:rect b="b" l="l" r="r" t="t"/>
                      <a:pathLst>
                        <a:path extrusionOk="0" h="625" w="1208">
                          <a:moveTo>
                            <a:pt x="948" y="0"/>
                          </a:moveTo>
                          <a:lnTo>
                            <a:pt x="0" y="237"/>
                          </a:lnTo>
                          <a:lnTo>
                            <a:pt x="146" y="624"/>
                          </a:lnTo>
                          <a:lnTo>
                            <a:pt x="786" y="462"/>
                          </a:lnTo>
                          <a:lnTo>
                            <a:pt x="1208" y="145"/>
                          </a:lnTo>
                          <a:lnTo>
                            <a:pt x="9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3"/>
                    <p:cNvSpPr/>
                    <p:nvPr/>
                  </p:nvSpPr>
                  <p:spPr>
                    <a:xfrm>
                      <a:off x="3544463" y="1450200"/>
                      <a:ext cx="19075" cy="15150"/>
                    </a:xfrm>
                    <a:custGeom>
                      <a:rect b="b" l="l" r="r" t="t"/>
                      <a:pathLst>
                        <a:path extrusionOk="0" h="606" w="763">
                          <a:moveTo>
                            <a:pt x="762" y="0"/>
                          </a:moveTo>
                          <a:lnTo>
                            <a:pt x="162" y="144"/>
                          </a:lnTo>
                          <a:lnTo>
                            <a:pt x="0" y="606"/>
                          </a:lnTo>
                          <a:lnTo>
                            <a:pt x="595" y="462"/>
                          </a:lnTo>
                          <a:lnTo>
                            <a:pt x="762"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3"/>
                    <p:cNvSpPr/>
                    <p:nvPr/>
                  </p:nvSpPr>
                  <p:spPr>
                    <a:xfrm>
                      <a:off x="3556713" y="1416100"/>
                      <a:ext cx="19100" cy="15350"/>
                    </a:xfrm>
                    <a:custGeom>
                      <a:rect b="b" l="l" r="r" t="t"/>
                      <a:pathLst>
                        <a:path extrusionOk="0" h="614" w="764">
                          <a:moveTo>
                            <a:pt x="763" y="0"/>
                          </a:moveTo>
                          <a:lnTo>
                            <a:pt x="168" y="152"/>
                          </a:lnTo>
                          <a:lnTo>
                            <a:pt x="1" y="613"/>
                          </a:lnTo>
                          <a:lnTo>
                            <a:pt x="595" y="463"/>
                          </a:lnTo>
                          <a:lnTo>
                            <a:pt x="763"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3"/>
                    <p:cNvSpPr/>
                    <p:nvPr/>
                  </p:nvSpPr>
                  <p:spPr>
                    <a:xfrm>
                      <a:off x="3295988" y="1398925"/>
                      <a:ext cx="70500" cy="93125"/>
                    </a:xfrm>
                    <a:custGeom>
                      <a:rect b="b" l="l" r="r" t="t"/>
                      <a:pathLst>
                        <a:path extrusionOk="0" h="3725" w="2820">
                          <a:moveTo>
                            <a:pt x="1" y="0"/>
                          </a:moveTo>
                          <a:lnTo>
                            <a:pt x="434" y="1191"/>
                          </a:lnTo>
                          <a:lnTo>
                            <a:pt x="520" y="1364"/>
                          </a:lnTo>
                          <a:lnTo>
                            <a:pt x="573" y="1577"/>
                          </a:lnTo>
                          <a:lnTo>
                            <a:pt x="845" y="2334"/>
                          </a:lnTo>
                          <a:lnTo>
                            <a:pt x="942" y="2529"/>
                          </a:lnTo>
                          <a:lnTo>
                            <a:pt x="983" y="2721"/>
                          </a:lnTo>
                          <a:lnTo>
                            <a:pt x="1277" y="3529"/>
                          </a:lnTo>
                          <a:lnTo>
                            <a:pt x="1288" y="3547"/>
                          </a:lnTo>
                          <a:cubicBezTo>
                            <a:pt x="1332" y="3665"/>
                            <a:pt x="1439" y="3724"/>
                            <a:pt x="1546" y="3724"/>
                          </a:cubicBezTo>
                          <a:cubicBezTo>
                            <a:pt x="1653" y="3724"/>
                            <a:pt x="1759" y="3665"/>
                            <a:pt x="1802" y="3547"/>
                          </a:cubicBezTo>
                          <a:lnTo>
                            <a:pt x="28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3"/>
                    <p:cNvSpPr/>
                    <p:nvPr/>
                  </p:nvSpPr>
                  <p:spPr>
                    <a:xfrm>
                      <a:off x="3327913" y="1398925"/>
                      <a:ext cx="45500" cy="93775"/>
                    </a:xfrm>
                    <a:custGeom>
                      <a:rect b="b" l="l" r="r" t="t"/>
                      <a:pathLst>
                        <a:path extrusionOk="0" h="3751" w="1820">
                          <a:moveTo>
                            <a:pt x="1271" y="0"/>
                          </a:moveTo>
                          <a:lnTo>
                            <a:pt x="0" y="3529"/>
                          </a:lnTo>
                          <a:lnTo>
                            <a:pt x="11" y="3569"/>
                          </a:lnTo>
                          <a:cubicBezTo>
                            <a:pt x="55" y="3690"/>
                            <a:pt x="162" y="3751"/>
                            <a:pt x="269" y="3751"/>
                          </a:cubicBezTo>
                          <a:cubicBezTo>
                            <a:pt x="376" y="3751"/>
                            <a:pt x="482" y="3690"/>
                            <a:pt x="525" y="3569"/>
                          </a:cubicBezTo>
                          <a:lnTo>
                            <a:pt x="947" y="2414"/>
                          </a:lnTo>
                          <a:lnTo>
                            <a:pt x="999" y="2183"/>
                          </a:lnTo>
                          <a:lnTo>
                            <a:pt x="1114" y="1953"/>
                          </a:lnTo>
                          <a:lnTo>
                            <a:pt x="1439" y="1052"/>
                          </a:lnTo>
                          <a:lnTo>
                            <a:pt x="1490" y="839"/>
                          </a:lnTo>
                          <a:lnTo>
                            <a:pt x="1605" y="589"/>
                          </a:lnTo>
                          <a:lnTo>
                            <a:pt x="1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3"/>
                    <p:cNvSpPr/>
                    <p:nvPr/>
                  </p:nvSpPr>
                  <p:spPr>
                    <a:xfrm>
                      <a:off x="3306838" y="1419875"/>
                      <a:ext cx="50400" cy="20950"/>
                    </a:xfrm>
                    <a:custGeom>
                      <a:rect b="b" l="l" r="r" t="t"/>
                      <a:pathLst>
                        <a:path extrusionOk="0" h="838" w="2016">
                          <a:moveTo>
                            <a:pt x="1848" y="1"/>
                          </a:moveTo>
                          <a:lnTo>
                            <a:pt x="0" y="451"/>
                          </a:lnTo>
                          <a:lnTo>
                            <a:pt x="139" y="838"/>
                          </a:lnTo>
                          <a:lnTo>
                            <a:pt x="1680" y="462"/>
                          </a:lnTo>
                          <a:lnTo>
                            <a:pt x="2016" y="156"/>
                          </a:lnTo>
                          <a:lnTo>
                            <a:pt x="18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3"/>
                    <p:cNvSpPr/>
                    <p:nvPr/>
                  </p:nvSpPr>
                  <p:spPr>
                    <a:xfrm>
                      <a:off x="3317088" y="1453800"/>
                      <a:ext cx="30025" cy="15625"/>
                    </a:xfrm>
                    <a:custGeom>
                      <a:rect b="b" l="l" r="r" t="t"/>
                      <a:pathLst>
                        <a:path extrusionOk="0" h="625" w="1201">
                          <a:moveTo>
                            <a:pt x="947" y="0"/>
                          </a:moveTo>
                          <a:lnTo>
                            <a:pt x="1" y="237"/>
                          </a:lnTo>
                          <a:lnTo>
                            <a:pt x="139" y="624"/>
                          </a:lnTo>
                          <a:lnTo>
                            <a:pt x="780" y="462"/>
                          </a:lnTo>
                          <a:lnTo>
                            <a:pt x="1201" y="145"/>
                          </a:lnTo>
                          <a:lnTo>
                            <a:pt x="9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3"/>
                    <p:cNvSpPr/>
                    <p:nvPr/>
                  </p:nvSpPr>
                  <p:spPr>
                    <a:xfrm>
                      <a:off x="3336563" y="1450200"/>
                      <a:ext cx="19225" cy="15150"/>
                    </a:xfrm>
                    <a:custGeom>
                      <a:rect b="b" l="l" r="r" t="t"/>
                      <a:pathLst>
                        <a:path extrusionOk="0" h="606" w="769">
                          <a:moveTo>
                            <a:pt x="768" y="0"/>
                          </a:moveTo>
                          <a:lnTo>
                            <a:pt x="168" y="144"/>
                          </a:lnTo>
                          <a:lnTo>
                            <a:pt x="1" y="606"/>
                          </a:lnTo>
                          <a:lnTo>
                            <a:pt x="1" y="606"/>
                          </a:lnTo>
                          <a:lnTo>
                            <a:pt x="601" y="462"/>
                          </a:lnTo>
                          <a:lnTo>
                            <a:pt x="768"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3"/>
                    <p:cNvSpPr/>
                    <p:nvPr/>
                  </p:nvSpPr>
                  <p:spPr>
                    <a:xfrm>
                      <a:off x="3452763" y="1544025"/>
                      <a:ext cx="19225" cy="15325"/>
                    </a:xfrm>
                    <a:custGeom>
                      <a:rect b="b" l="l" r="r" t="t"/>
                      <a:pathLst>
                        <a:path extrusionOk="0" h="613" w="769">
                          <a:moveTo>
                            <a:pt x="769" y="0"/>
                          </a:moveTo>
                          <a:lnTo>
                            <a:pt x="169" y="150"/>
                          </a:lnTo>
                          <a:lnTo>
                            <a:pt x="1" y="613"/>
                          </a:lnTo>
                          <a:lnTo>
                            <a:pt x="602" y="462"/>
                          </a:lnTo>
                          <a:lnTo>
                            <a:pt x="769"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3"/>
                    <p:cNvSpPr/>
                    <p:nvPr/>
                  </p:nvSpPr>
                  <p:spPr>
                    <a:xfrm>
                      <a:off x="3348838" y="1416100"/>
                      <a:ext cx="19200" cy="15350"/>
                    </a:xfrm>
                    <a:custGeom>
                      <a:rect b="b" l="l" r="r" t="t"/>
                      <a:pathLst>
                        <a:path extrusionOk="0" h="614" w="768">
                          <a:moveTo>
                            <a:pt x="768" y="0"/>
                          </a:moveTo>
                          <a:lnTo>
                            <a:pt x="168" y="152"/>
                          </a:lnTo>
                          <a:lnTo>
                            <a:pt x="0" y="613"/>
                          </a:lnTo>
                          <a:lnTo>
                            <a:pt x="602" y="463"/>
                          </a:lnTo>
                          <a:lnTo>
                            <a:pt x="768"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3"/>
                    <p:cNvSpPr/>
                    <p:nvPr/>
                  </p:nvSpPr>
                  <p:spPr>
                    <a:xfrm>
                      <a:off x="3272913" y="1398925"/>
                      <a:ext cx="331325" cy="9725"/>
                    </a:xfrm>
                    <a:custGeom>
                      <a:rect b="b" l="l" r="r" t="t"/>
                      <a:pathLst>
                        <a:path extrusionOk="0" h="389" w="13253">
                          <a:moveTo>
                            <a:pt x="196" y="0"/>
                          </a:moveTo>
                          <a:cubicBezTo>
                            <a:pt x="92" y="0"/>
                            <a:pt x="1" y="87"/>
                            <a:pt x="1" y="191"/>
                          </a:cubicBezTo>
                          <a:cubicBezTo>
                            <a:pt x="1" y="301"/>
                            <a:pt x="92" y="388"/>
                            <a:pt x="196" y="388"/>
                          </a:cubicBezTo>
                          <a:lnTo>
                            <a:pt x="13056" y="388"/>
                          </a:lnTo>
                          <a:cubicBezTo>
                            <a:pt x="13167" y="388"/>
                            <a:pt x="13253" y="301"/>
                            <a:pt x="13253" y="191"/>
                          </a:cubicBezTo>
                          <a:cubicBezTo>
                            <a:pt x="13253" y="87"/>
                            <a:pt x="13167" y="0"/>
                            <a:pt x="1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3"/>
                    <p:cNvSpPr/>
                    <p:nvPr/>
                  </p:nvSpPr>
                  <p:spPr>
                    <a:xfrm>
                      <a:off x="3272913" y="1525100"/>
                      <a:ext cx="331325" cy="9700"/>
                    </a:xfrm>
                    <a:custGeom>
                      <a:rect b="b" l="l" r="r" t="t"/>
                      <a:pathLst>
                        <a:path extrusionOk="0" h="388" w="13253">
                          <a:moveTo>
                            <a:pt x="196" y="1"/>
                          </a:moveTo>
                          <a:cubicBezTo>
                            <a:pt x="92" y="1"/>
                            <a:pt x="1" y="88"/>
                            <a:pt x="1" y="192"/>
                          </a:cubicBezTo>
                          <a:cubicBezTo>
                            <a:pt x="1" y="301"/>
                            <a:pt x="92" y="387"/>
                            <a:pt x="196" y="387"/>
                          </a:cubicBezTo>
                          <a:lnTo>
                            <a:pt x="13056" y="387"/>
                          </a:lnTo>
                          <a:cubicBezTo>
                            <a:pt x="13167" y="387"/>
                            <a:pt x="13253" y="301"/>
                            <a:pt x="13253" y="192"/>
                          </a:cubicBezTo>
                          <a:cubicBezTo>
                            <a:pt x="13253" y="88"/>
                            <a:pt x="13167" y="1"/>
                            <a:pt x="13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7" name="Google Shape;1477;p33"/>
                <p:cNvGrpSpPr/>
                <p:nvPr/>
              </p:nvGrpSpPr>
              <p:grpSpPr>
                <a:xfrm>
                  <a:off x="1673547" y="2403313"/>
                  <a:ext cx="719700" cy="719700"/>
                  <a:chOff x="1673547" y="2403313"/>
                  <a:chExt cx="719700" cy="719700"/>
                </a:xfrm>
              </p:grpSpPr>
              <p:sp>
                <p:nvSpPr>
                  <p:cNvPr id="1408" name="Google Shape;1408;p33"/>
                  <p:cNvSpPr/>
                  <p:nvPr/>
                </p:nvSpPr>
                <p:spPr>
                  <a:xfrm>
                    <a:off x="1673547" y="2403313"/>
                    <a:ext cx="719700" cy="719700"/>
                  </a:xfrm>
                  <a:prstGeom prst="ellipse">
                    <a:avLst/>
                  </a:prstGeom>
                  <a:solidFill>
                    <a:srgbClr val="7373EB">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 name="Google Shape;1478;p33"/>
                  <p:cNvGrpSpPr/>
                  <p:nvPr/>
                </p:nvGrpSpPr>
                <p:grpSpPr>
                  <a:xfrm>
                    <a:off x="1883238" y="2593313"/>
                    <a:ext cx="300925" cy="339700"/>
                    <a:chOff x="4774613" y="1341200"/>
                    <a:chExt cx="300925" cy="339700"/>
                  </a:xfrm>
                </p:grpSpPr>
                <p:sp>
                  <p:nvSpPr>
                    <p:cNvPr id="1479" name="Google Shape;1479;p33"/>
                    <p:cNvSpPr/>
                    <p:nvPr/>
                  </p:nvSpPr>
                  <p:spPr>
                    <a:xfrm>
                      <a:off x="4774613" y="1380025"/>
                      <a:ext cx="300925" cy="300875"/>
                    </a:xfrm>
                    <a:custGeom>
                      <a:rect b="b" l="l" r="r" t="t"/>
                      <a:pathLst>
                        <a:path extrusionOk="0" h="12035" w="12037">
                          <a:moveTo>
                            <a:pt x="965" y="1"/>
                          </a:moveTo>
                          <a:cubicBezTo>
                            <a:pt x="584" y="1"/>
                            <a:pt x="272" y="28"/>
                            <a:pt x="272" y="410"/>
                          </a:cubicBezTo>
                          <a:lnTo>
                            <a:pt x="1" y="2466"/>
                          </a:lnTo>
                          <a:lnTo>
                            <a:pt x="1" y="11347"/>
                          </a:lnTo>
                          <a:cubicBezTo>
                            <a:pt x="1" y="11728"/>
                            <a:pt x="307" y="12035"/>
                            <a:pt x="682" y="12035"/>
                          </a:cubicBezTo>
                          <a:lnTo>
                            <a:pt x="11349" y="12035"/>
                          </a:lnTo>
                          <a:cubicBezTo>
                            <a:pt x="11730" y="12035"/>
                            <a:pt x="12036" y="11728"/>
                            <a:pt x="12036" y="11347"/>
                          </a:cubicBezTo>
                          <a:lnTo>
                            <a:pt x="12036" y="410"/>
                          </a:lnTo>
                          <a:cubicBezTo>
                            <a:pt x="12036" y="185"/>
                            <a:pt x="11850" y="1"/>
                            <a:pt x="116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3"/>
                    <p:cNvSpPr/>
                    <p:nvPr/>
                  </p:nvSpPr>
                  <p:spPr>
                    <a:xfrm>
                      <a:off x="5039813" y="1380025"/>
                      <a:ext cx="35725" cy="300875"/>
                    </a:xfrm>
                    <a:custGeom>
                      <a:rect b="b" l="l" r="r" t="t"/>
                      <a:pathLst>
                        <a:path extrusionOk="0" h="12035" w="1429">
                          <a:moveTo>
                            <a:pt x="1" y="1"/>
                          </a:moveTo>
                          <a:cubicBezTo>
                            <a:pt x="359" y="1"/>
                            <a:pt x="648" y="249"/>
                            <a:pt x="648" y="617"/>
                          </a:cubicBezTo>
                          <a:lnTo>
                            <a:pt x="648" y="11358"/>
                          </a:lnTo>
                          <a:cubicBezTo>
                            <a:pt x="648" y="11728"/>
                            <a:pt x="359" y="12035"/>
                            <a:pt x="1" y="12035"/>
                          </a:cubicBezTo>
                          <a:lnTo>
                            <a:pt x="741" y="12035"/>
                          </a:lnTo>
                          <a:cubicBezTo>
                            <a:pt x="1122" y="12035"/>
                            <a:pt x="1428" y="11728"/>
                            <a:pt x="1428" y="11347"/>
                          </a:cubicBezTo>
                          <a:lnTo>
                            <a:pt x="1428" y="2640"/>
                          </a:lnTo>
                          <a:lnTo>
                            <a:pt x="1167" y="617"/>
                          </a:lnTo>
                          <a:cubicBezTo>
                            <a:pt x="1167" y="249"/>
                            <a:pt x="879" y="1"/>
                            <a:pt x="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3"/>
                    <p:cNvSpPr/>
                    <p:nvPr/>
                  </p:nvSpPr>
                  <p:spPr>
                    <a:xfrm>
                      <a:off x="4920138" y="1527275"/>
                      <a:ext cx="9700" cy="24300"/>
                    </a:xfrm>
                    <a:custGeom>
                      <a:rect b="b" l="l" r="r" t="t"/>
                      <a:pathLst>
                        <a:path extrusionOk="0" h="972" w="388">
                          <a:moveTo>
                            <a:pt x="197" y="1"/>
                          </a:moveTo>
                          <a:cubicBezTo>
                            <a:pt x="88" y="1"/>
                            <a:pt x="0" y="87"/>
                            <a:pt x="0" y="191"/>
                          </a:cubicBezTo>
                          <a:lnTo>
                            <a:pt x="0" y="774"/>
                          </a:lnTo>
                          <a:cubicBezTo>
                            <a:pt x="0" y="884"/>
                            <a:pt x="88" y="971"/>
                            <a:pt x="197" y="971"/>
                          </a:cubicBezTo>
                          <a:cubicBezTo>
                            <a:pt x="301" y="971"/>
                            <a:pt x="387" y="884"/>
                            <a:pt x="387" y="774"/>
                          </a:cubicBezTo>
                          <a:lnTo>
                            <a:pt x="387" y="191"/>
                          </a:lnTo>
                          <a:cubicBezTo>
                            <a:pt x="387" y="87"/>
                            <a:pt x="301" y="1"/>
                            <a:pt x="1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3"/>
                    <p:cNvSpPr/>
                    <p:nvPr/>
                  </p:nvSpPr>
                  <p:spPr>
                    <a:xfrm>
                      <a:off x="4774613" y="1370325"/>
                      <a:ext cx="300925" cy="67900"/>
                    </a:xfrm>
                    <a:custGeom>
                      <a:rect b="b" l="l" r="r" t="t"/>
                      <a:pathLst>
                        <a:path extrusionOk="0" h="2716" w="12037">
                          <a:moveTo>
                            <a:pt x="682" y="1"/>
                          </a:moveTo>
                          <a:cubicBezTo>
                            <a:pt x="307" y="1"/>
                            <a:pt x="1" y="307"/>
                            <a:pt x="1" y="683"/>
                          </a:cubicBezTo>
                          <a:lnTo>
                            <a:pt x="1" y="2716"/>
                          </a:lnTo>
                          <a:lnTo>
                            <a:pt x="12036" y="2716"/>
                          </a:lnTo>
                          <a:lnTo>
                            <a:pt x="12036" y="683"/>
                          </a:lnTo>
                          <a:cubicBezTo>
                            <a:pt x="12036" y="307"/>
                            <a:pt x="11730" y="1"/>
                            <a:pt x="11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3"/>
                    <p:cNvSpPr/>
                    <p:nvPr/>
                  </p:nvSpPr>
                  <p:spPr>
                    <a:xfrm>
                      <a:off x="5039813" y="1370325"/>
                      <a:ext cx="35725" cy="67900"/>
                    </a:xfrm>
                    <a:custGeom>
                      <a:rect b="b" l="l" r="r" t="t"/>
                      <a:pathLst>
                        <a:path extrusionOk="0" h="2716" w="1429">
                          <a:moveTo>
                            <a:pt x="1" y="1"/>
                          </a:moveTo>
                          <a:cubicBezTo>
                            <a:pt x="359" y="1"/>
                            <a:pt x="648" y="301"/>
                            <a:pt x="648" y="677"/>
                          </a:cubicBezTo>
                          <a:lnTo>
                            <a:pt x="648" y="2716"/>
                          </a:lnTo>
                          <a:lnTo>
                            <a:pt x="1428" y="2716"/>
                          </a:lnTo>
                          <a:lnTo>
                            <a:pt x="1428" y="683"/>
                          </a:lnTo>
                          <a:cubicBezTo>
                            <a:pt x="1428" y="307"/>
                            <a:pt x="1122" y="1"/>
                            <a:pt x="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3"/>
                    <p:cNvSpPr/>
                    <p:nvPr/>
                  </p:nvSpPr>
                  <p:spPr>
                    <a:xfrm>
                      <a:off x="4978313" y="1341200"/>
                      <a:ext cx="48700" cy="67850"/>
                    </a:xfrm>
                    <a:custGeom>
                      <a:rect b="b" l="l" r="r" t="t"/>
                      <a:pathLst>
                        <a:path extrusionOk="0" h="2714" w="1948">
                          <a:moveTo>
                            <a:pt x="278" y="0"/>
                          </a:moveTo>
                          <a:cubicBezTo>
                            <a:pt x="128" y="0"/>
                            <a:pt x="0" y="121"/>
                            <a:pt x="0" y="272"/>
                          </a:cubicBezTo>
                          <a:lnTo>
                            <a:pt x="0" y="2442"/>
                          </a:lnTo>
                          <a:cubicBezTo>
                            <a:pt x="0" y="2593"/>
                            <a:pt x="128" y="2714"/>
                            <a:pt x="278" y="2714"/>
                          </a:cubicBezTo>
                          <a:lnTo>
                            <a:pt x="1671" y="2714"/>
                          </a:lnTo>
                          <a:cubicBezTo>
                            <a:pt x="1820" y="2714"/>
                            <a:pt x="1948" y="2593"/>
                            <a:pt x="1948" y="2442"/>
                          </a:cubicBezTo>
                          <a:lnTo>
                            <a:pt x="1948" y="272"/>
                          </a:lnTo>
                          <a:cubicBezTo>
                            <a:pt x="1948" y="121"/>
                            <a:pt x="1820" y="0"/>
                            <a:pt x="16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3"/>
                    <p:cNvSpPr/>
                    <p:nvPr/>
                  </p:nvSpPr>
                  <p:spPr>
                    <a:xfrm>
                      <a:off x="5009938" y="1341200"/>
                      <a:ext cx="26750" cy="67850"/>
                    </a:xfrm>
                    <a:custGeom>
                      <a:rect b="b" l="l" r="r" t="t"/>
                      <a:pathLst>
                        <a:path extrusionOk="0" h="2714" w="1070">
                          <a:moveTo>
                            <a:pt x="1" y="0"/>
                          </a:moveTo>
                          <a:cubicBezTo>
                            <a:pt x="163" y="0"/>
                            <a:pt x="289" y="121"/>
                            <a:pt x="289" y="277"/>
                          </a:cubicBezTo>
                          <a:lnTo>
                            <a:pt x="289" y="2442"/>
                          </a:lnTo>
                          <a:cubicBezTo>
                            <a:pt x="289" y="2593"/>
                            <a:pt x="163" y="2714"/>
                            <a:pt x="1" y="2714"/>
                          </a:cubicBezTo>
                          <a:lnTo>
                            <a:pt x="792" y="2714"/>
                          </a:lnTo>
                          <a:cubicBezTo>
                            <a:pt x="947" y="2714"/>
                            <a:pt x="1069" y="2593"/>
                            <a:pt x="1069" y="2442"/>
                          </a:cubicBezTo>
                          <a:lnTo>
                            <a:pt x="1069" y="272"/>
                          </a:lnTo>
                          <a:cubicBezTo>
                            <a:pt x="1069" y="121"/>
                            <a:pt x="947" y="0"/>
                            <a:pt x="792"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3"/>
                    <p:cNvSpPr/>
                    <p:nvPr/>
                  </p:nvSpPr>
                  <p:spPr>
                    <a:xfrm>
                      <a:off x="4813463" y="1341200"/>
                      <a:ext cx="48525" cy="67850"/>
                    </a:xfrm>
                    <a:custGeom>
                      <a:rect b="b" l="l" r="r" t="t"/>
                      <a:pathLst>
                        <a:path extrusionOk="0" h="2714" w="1941">
                          <a:moveTo>
                            <a:pt x="272" y="0"/>
                          </a:moveTo>
                          <a:cubicBezTo>
                            <a:pt x="122" y="0"/>
                            <a:pt x="0" y="121"/>
                            <a:pt x="0" y="272"/>
                          </a:cubicBezTo>
                          <a:lnTo>
                            <a:pt x="0" y="2442"/>
                          </a:lnTo>
                          <a:cubicBezTo>
                            <a:pt x="0" y="2593"/>
                            <a:pt x="122" y="2714"/>
                            <a:pt x="272" y="2714"/>
                          </a:cubicBezTo>
                          <a:lnTo>
                            <a:pt x="1663" y="2714"/>
                          </a:lnTo>
                          <a:cubicBezTo>
                            <a:pt x="1820" y="2714"/>
                            <a:pt x="1940" y="2593"/>
                            <a:pt x="1940" y="2442"/>
                          </a:cubicBezTo>
                          <a:lnTo>
                            <a:pt x="1940" y="272"/>
                          </a:lnTo>
                          <a:cubicBezTo>
                            <a:pt x="1940" y="121"/>
                            <a:pt x="1820" y="0"/>
                            <a:pt x="16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3"/>
                    <p:cNvSpPr/>
                    <p:nvPr/>
                  </p:nvSpPr>
                  <p:spPr>
                    <a:xfrm>
                      <a:off x="4845088" y="1341200"/>
                      <a:ext cx="26575" cy="67850"/>
                    </a:xfrm>
                    <a:custGeom>
                      <a:rect b="b" l="l" r="r" t="t"/>
                      <a:pathLst>
                        <a:path extrusionOk="0" h="2714" w="1063">
                          <a:moveTo>
                            <a:pt x="1" y="0"/>
                          </a:moveTo>
                          <a:cubicBezTo>
                            <a:pt x="156" y="0"/>
                            <a:pt x="289" y="121"/>
                            <a:pt x="289" y="277"/>
                          </a:cubicBezTo>
                          <a:lnTo>
                            <a:pt x="289" y="2442"/>
                          </a:lnTo>
                          <a:cubicBezTo>
                            <a:pt x="289" y="2593"/>
                            <a:pt x="156" y="2714"/>
                            <a:pt x="1" y="2714"/>
                          </a:cubicBezTo>
                          <a:lnTo>
                            <a:pt x="791" y="2714"/>
                          </a:lnTo>
                          <a:cubicBezTo>
                            <a:pt x="942" y="2714"/>
                            <a:pt x="1062" y="2593"/>
                            <a:pt x="1062" y="2442"/>
                          </a:cubicBezTo>
                          <a:lnTo>
                            <a:pt x="1062" y="272"/>
                          </a:lnTo>
                          <a:cubicBezTo>
                            <a:pt x="1062" y="121"/>
                            <a:pt x="942" y="0"/>
                            <a:pt x="791"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3"/>
                    <p:cNvSpPr/>
                    <p:nvPr/>
                  </p:nvSpPr>
                  <p:spPr>
                    <a:xfrm>
                      <a:off x="4910463" y="1545025"/>
                      <a:ext cx="26750" cy="48675"/>
                    </a:xfrm>
                    <a:custGeom>
                      <a:rect b="b" l="l" r="r" t="t"/>
                      <a:pathLst>
                        <a:path extrusionOk="0" h="1947" w="1070">
                          <a:moveTo>
                            <a:pt x="163" y="1"/>
                          </a:moveTo>
                          <a:cubicBezTo>
                            <a:pt x="70" y="1"/>
                            <a:pt x="1" y="70"/>
                            <a:pt x="1" y="157"/>
                          </a:cubicBezTo>
                          <a:lnTo>
                            <a:pt x="1" y="1675"/>
                          </a:lnTo>
                          <a:lnTo>
                            <a:pt x="1069" y="1946"/>
                          </a:lnTo>
                          <a:lnTo>
                            <a:pt x="798" y="157"/>
                          </a:lnTo>
                          <a:cubicBezTo>
                            <a:pt x="798" y="70"/>
                            <a:pt x="723" y="1"/>
                            <a:pt x="6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3"/>
                    <p:cNvSpPr/>
                    <p:nvPr/>
                  </p:nvSpPr>
                  <p:spPr>
                    <a:xfrm>
                      <a:off x="4925788" y="1545025"/>
                      <a:ext cx="13750" cy="48675"/>
                    </a:xfrm>
                    <a:custGeom>
                      <a:rect b="b" l="l" r="r" t="t"/>
                      <a:pathLst>
                        <a:path extrusionOk="0" h="1947" w="550">
                          <a:moveTo>
                            <a:pt x="0" y="1"/>
                          </a:moveTo>
                          <a:cubicBezTo>
                            <a:pt x="92" y="1"/>
                            <a:pt x="161" y="70"/>
                            <a:pt x="161" y="157"/>
                          </a:cubicBezTo>
                          <a:lnTo>
                            <a:pt x="161" y="1855"/>
                          </a:lnTo>
                          <a:lnTo>
                            <a:pt x="549" y="1946"/>
                          </a:lnTo>
                          <a:lnTo>
                            <a:pt x="549" y="157"/>
                          </a:lnTo>
                          <a:cubicBezTo>
                            <a:pt x="549" y="70"/>
                            <a:pt x="480" y="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3"/>
                    <p:cNvSpPr/>
                    <p:nvPr/>
                  </p:nvSpPr>
                  <p:spPr>
                    <a:xfrm>
                      <a:off x="4861963" y="1583725"/>
                      <a:ext cx="126225" cy="68000"/>
                    </a:xfrm>
                    <a:custGeom>
                      <a:rect b="b" l="l" r="r" t="t"/>
                      <a:pathLst>
                        <a:path extrusionOk="0" h="2720" w="5049">
                          <a:moveTo>
                            <a:pt x="925" y="1"/>
                          </a:moveTo>
                          <a:cubicBezTo>
                            <a:pt x="560" y="1"/>
                            <a:pt x="267" y="329"/>
                            <a:pt x="267" y="734"/>
                          </a:cubicBezTo>
                          <a:lnTo>
                            <a:pt x="0" y="1184"/>
                          </a:lnTo>
                          <a:lnTo>
                            <a:pt x="0" y="2720"/>
                          </a:lnTo>
                          <a:lnTo>
                            <a:pt x="5048" y="2720"/>
                          </a:lnTo>
                          <a:lnTo>
                            <a:pt x="5048" y="1184"/>
                          </a:lnTo>
                          <a:lnTo>
                            <a:pt x="4782" y="734"/>
                          </a:lnTo>
                          <a:cubicBezTo>
                            <a:pt x="4782" y="329"/>
                            <a:pt x="4481" y="1"/>
                            <a:pt x="41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3"/>
                    <p:cNvSpPr/>
                    <p:nvPr/>
                  </p:nvSpPr>
                  <p:spPr>
                    <a:xfrm>
                      <a:off x="4943513" y="1583725"/>
                      <a:ext cx="44675" cy="68000"/>
                    </a:xfrm>
                    <a:custGeom>
                      <a:rect b="b" l="l" r="r" t="t"/>
                      <a:pathLst>
                        <a:path extrusionOk="0" h="2720" w="1787">
                          <a:moveTo>
                            <a:pt x="1" y="1"/>
                          </a:moveTo>
                          <a:cubicBezTo>
                            <a:pt x="400" y="1"/>
                            <a:pt x="718" y="329"/>
                            <a:pt x="718" y="734"/>
                          </a:cubicBezTo>
                          <a:lnTo>
                            <a:pt x="1006" y="1184"/>
                          </a:lnTo>
                          <a:lnTo>
                            <a:pt x="1006" y="2720"/>
                          </a:lnTo>
                          <a:lnTo>
                            <a:pt x="1786" y="2720"/>
                          </a:lnTo>
                          <a:lnTo>
                            <a:pt x="1786" y="1184"/>
                          </a:lnTo>
                          <a:lnTo>
                            <a:pt x="1496" y="734"/>
                          </a:lnTo>
                          <a:cubicBezTo>
                            <a:pt x="1496" y="329"/>
                            <a:pt x="1173" y="1"/>
                            <a:pt x="7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3"/>
                    <p:cNvSpPr/>
                    <p:nvPr/>
                  </p:nvSpPr>
                  <p:spPr>
                    <a:xfrm>
                      <a:off x="4861963" y="1593525"/>
                      <a:ext cx="126225" cy="36000"/>
                    </a:xfrm>
                    <a:custGeom>
                      <a:rect b="b" l="l" r="r" t="t"/>
                      <a:pathLst>
                        <a:path extrusionOk="0" h="1440" w="5049">
                          <a:moveTo>
                            <a:pt x="682" y="1"/>
                          </a:moveTo>
                          <a:cubicBezTo>
                            <a:pt x="307" y="1"/>
                            <a:pt x="0" y="307"/>
                            <a:pt x="0" y="683"/>
                          </a:cubicBezTo>
                          <a:lnTo>
                            <a:pt x="0" y="1162"/>
                          </a:lnTo>
                          <a:lnTo>
                            <a:pt x="64" y="1162"/>
                          </a:lnTo>
                          <a:cubicBezTo>
                            <a:pt x="480" y="1162"/>
                            <a:pt x="480" y="1439"/>
                            <a:pt x="896" y="1439"/>
                          </a:cubicBezTo>
                          <a:cubicBezTo>
                            <a:pt x="1306" y="1439"/>
                            <a:pt x="1306" y="1162"/>
                            <a:pt x="1722" y="1162"/>
                          </a:cubicBezTo>
                          <a:cubicBezTo>
                            <a:pt x="2138" y="1162"/>
                            <a:pt x="2138" y="1439"/>
                            <a:pt x="2553" y="1439"/>
                          </a:cubicBezTo>
                          <a:cubicBezTo>
                            <a:pt x="2969" y="1439"/>
                            <a:pt x="2969" y="1162"/>
                            <a:pt x="3385" y="1162"/>
                          </a:cubicBezTo>
                          <a:cubicBezTo>
                            <a:pt x="3801" y="1162"/>
                            <a:pt x="3801" y="1439"/>
                            <a:pt x="4217" y="1439"/>
                          </a:cubicBezTo>
                          <a:cubicBezTo>
                            <a:pt x="4632" y="1439"/>
                            <a:pt x="4632" y="1162"/>
                            <a:pt x="5048" y="1162"/>
                          </a:cubicBezTo>
                          <a:lnTo>
                            <a:pt x="5048" y="683"/>
                          </a:lnTo>
                          <a:cubicBezTo>
                            <a:pt x="5048" y="307"/>
                            <a:pt x="4742" y="1"/>
                            <a:pt x="4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3"/>
                    <p:cNvSpPr/>
                    <p:nvPr/>
                  </p:nvSpPr>
                  <p:spPr>
                    <a:xfrm>
                      <a:off x="4844038" y="1651700"/>
                      <a:ext cx="164350" cy="9700"/>
                    </a:xfrm>
                    <a:custGeom>
                      <a:rect b="b" l="l" r="r" t="t"/>
                      <a:pathLst>
                        <a:path extrusionOk="0" h="388" w="6574">
                          <a:moveTo>
                            <a:pt x="198" y="1"/>
                          </a:moveTo>
                          <a:cubicBezTo>
                            <a:pt x="88" y="1"/>
                            <a:pt x="1" y="88"/>
                            <a:pt x="1" y="198"/>
                          </a:cubicBezTo>
                          <a:cubicBezTo>
                            <a:pt x="1" y="302"/>
                            <a:pt x="88" y="387"/>
                            <a:pt x="198" y="387"/>
                          </a:cubicBezTo>
                          <a:lnTo>
                            <a:pt x="6376" y="387"/>
                          </a:lnTo>
                          <a:cubicBezTo>
                            <a:pt x="6487" y="387"/>
                            <a:pt x="6573" y="302"/>
                            <a:pt x="6573" y="198"/>
                          </a:cubicBezTo>
                          <a:cubicBezTo>
                            <a:pt x="6573" y="88"/>
                            <a:pt x="6487" y="1"/>
                            <a:pt x="6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3"/>
                    <p:cNvSpPr/>
                    <p:nvPr/>
                  </p:nvSpPr>
                  <p:spPr>
                    <a:xfrm>
                      <a:off x="4950763" y="1593525"/>
                      <a:ext cx="37425" cy="35675"/>
                    </a:xfrm>
                    <a:custGeom>
                      <a:rect b="b" l="l" r="r" t="t"/>
                      <a:pathLst>
                        <a:path extrusionOk="0" h="1427" w="1497">
                          <a:moveTo>
                            <a:pt x="1" y="1"/>
                          </a:moveTo>
                          <a:cubicBezTo>
                            <a:pt x="393" y="1"/>
                            <a:pt x="716" y="307"/>
                            <a:pt x="716" y="683"/>
                          </a:cubicBezTo>
                          <a:lnTo>
                            <a:pt x="716" y="1427"/>
                          </a:lnTo>
                          <a:cubicBezTo>
                            <a:pt x="1046" y="1381"/>
                            <a:pt x="1091" y="1162"/>
                            <a:pt x="1496" y="1162"/>
                          </a:cubicBezTo>
                          <a:lnTo>
                            <a:pt x="1496" y="683"/>
                          </a:lnTo>
                          <a:cubicBezTo>
                            <a:pt x="1496" y="307"/>
                            <a:pt x="1172"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3"/>
                    <p:cNvSpPr/>
                    <p:nvPr/>
                  </p:nvSpPr>
                  <p:spPr>
                    <a:xfrm>
                      <a:off x="4899663" y="1472550"/>
                      <a:ext cx="49225" cy="58775"/>
                    </a:xfrm>
                    <a:custGeom>
                      <a:rect b="b" l="l" r="r" t="t"/>
                      <a:pathLst>
                        <a:path extrusionOk="0" h="2351" w="1969">
                          <a:moveTo>
                            <a:pt x="1062" y="1"/>
                          </a:moveTo>
                          <a:cubicBezTo>
                            <a:pt x="1039" y="1"/>
                            <a:pt x="1016" y="12"/>
                            <a:pt x="1005" y="35"/>
                          </a:cubicBezTo>
                          <a:lnTo>
                            <a:pt x="878" y="69"/>
                          </a:lnTo>
                          <a:lnTo>
                            <a:pt x="305" y="1058"/>
                          </a:lnTo>
                          <a:cubicBezTo>
                            <a:pt x="0" y="1583"/>
                            <a:pt x="318" y="2230"/>
                            <a:pt x="878" y="2345"/>
                          </a:cubicBezTo>
                          <a:cubicBezTo>
                            <a:pt x="897" y="2349"/>
                            <a:pt x="917" y="2350"/>
                            <a:pt x="937" y="2350"/>
                          </a:cubicBezTo>
                          <a:cubicBezTo>
                            <a:pt x="978" y="2350"/>
                            <a:pt x="1020" y="2345"/>
                            <a:pt x="1062" y="2345"/>
                          </a:cubicBezTo>
                          <a:cubicBezTo>
                            <a:pt x="1733" y="2345"/>
                            <a:pt x="1968" y="1641"/>
                            <a:pt x="1634" y="1058"/>
                          </a:cubicBezTo>
                          <a:lnTo>
                            <a:pt x="1120" y="35"/>
                          </a:lnTo>
                          <a:cubicBezTo>
                            <a:pt x="1108" y="12"/>
                            <a:pt x="1085" y="1"/>
                            <a:pt x="1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3"/>
                    <p:cNvSpPr/>
                    <p:nvPr/>
                  </p:nvSpPr>
                  <p:spPr>
                    <a:xfrm>
                      <a:off x="4921588" y="1467950"/>
                      <a:ext cx="31950" cy="63825"/>
                    </a:xfrm>
                    <a:custGeom>
                      <a:rect b="b" l="l" r="r" t="t"/>
                      <a:pathLst>
                        <a:path extrusionOk="0" h="2553" w="1278">
                          <a:moveTo>
                            <a:pt x="185" y="0"/>
                          </a:moveTo>
                          <a:cubicBezTo>
                            <a:pt x="162" y="0"/>
                            <a:pt x="139" y="12"/>
                            <a:pt x="128" y="34"/>
                          </a:cubicBezTo>
                          <a:lnTo>
                            <a:pt x="1" y="253"/>
                          </a:lnTo>
                          <a:lnTo>
                            <a:pt x="572" y="1242"/>
                          </a:lnTo>
                          <a:cubicBezTo>
                            <a:pt x="872" y="1767"/>
                            <a:pt x="561" y="2414"/>
                            <a:pt x="1" y="2529"/>
                          </a:cubicBezTo>
                          <a:cubicBezTo>
                            <a:pt x="59" y="2540"/>
                            <a:pt x="121" y="2553"/>
                            <a:pt x="185" y="2553"/>
                          </a:cubicBezTo>
                          <a:cubicBezTo>
                            <a:pt x="856" y="2553"/>
                            <a:pt x="1277" y="1825"/>
                            <a:pt x="942" y="1242"/>
                          </a:cubicBezTo>
                          <a:lnTo>
                            <a:pt x="243" y="34"/>
                          </a:lnTo>
                          <a:cubicBezTo>
                            <a:pt x="231" y="12"/>
                            <a:pt x="208" y="0"/>
                            <a:pt x="1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3"/>
                    <p:cNvSpPr/>
                    <p:nvPr/>
                  </p:nvSpPr>
                  <p:spPr>
                    <a:xfrm>
                      <a:off x="4913338" y="1499850"/>
                      <a:ext cx="24875" cy="31175"/>
                    </a:xfrm>
                    <a:custGeom>
                      <a:rect b="b" l="l" r="r" t="t"/>
                      <a:pathLst>
                        <a:path extrusionOk="0" h="1247" w="995">
                          <a:moveTo>
                            <a:pt x="516" y="0"/>
                          </a:moveTo>
                          <a:cubicBezTo>
                            <a:pt x="504" y="0"/>
                            <a:pt x="492" y="6"/>
                            <a:pt x="486" y="17"/>
                          </a:cubicBezTo>
                          <a:lnTo>
                            <a:pt x="134" y="618"/>
                          </a:lnTo>
                          <a:cubicBezTo>
                            <a:pt x="1" y="855"/>
                            <a:pt x="112" y="1138"/>
                            <a:pt x="342" y="1237"/>
                          </a:cubicBezTo>
                          <a:cubicBezTo>
                            <a:pt x="359" y="1244"/>
                            <a:pt x="377" y="1246"/>
                            <a:pt x="396" y="1246"/>
                          </a:cubicBezTo>
                          <a:cubicBezTo>
                            <a:pt x="433" y="1246"/>
                            <a:pt x="473" y="1237"/>
                            <a:pt x="515" y="1237"/>
                          </a:cubicBezTo>
                          <a:lnTo>
                            <a:pt x="498" y="1219"/>
                          </a:lnTo>
                          <a:cubicBezTo>
                            <a:pt x="781" y="1219"/>
                            <a:pt x="995" y="1011"/>
                            <a:pt x="943" y="751"/>
                          </a:cubicBezTo>
                          <a:cubicBezTo>
                            <a:pt x="931" y="704"/>
                            <a:pt x="920" y="664"/>
                            <a:pt x="891" y="618"/>
                          </a:cubicBezTo>
                          <a:lnTo>
                            <a:pt x="544" y="17"/>
                          </a:lnTo>
                          <a:cubicBezTo>
                            <a:pt x="539" y="6"/>
                            <a:pt x="527" y="0"/>
                            <a:pt x="5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3"/>
                    <p:cNvSpPr/>
                    <p:nvPr/>
                  </p:nvSpPr>
                  <p:spPr>
                    <a:xfrm>
                      <a:off x="4922313" y="1518625"/>
                      <a:ext cx="15900" cy="13150"/>
                    </a:xfrm>
                    <a:custGeom>
                      <a:rect b="b" l="l" r="r" t="t"/>
                      <a:pathLst>
                        <a:path extrusionOk="0" h="526" w="636">
                          <a:moveTo>
                            <a:pt x="584" y="0"/>
                          </a:moveTo>
                          <a:lnTo>
                            <a:pt x="584" y="0"/>
                          </a:lnTo>
                          <a:cubicBezTo>
                            <a:pt x="480" y="236"/>
                            <a:pt x="272" y="427"/>
                            <a:pt x="1" y="497"/>
                          </a:cubicBezTo>
                          <a:cubicBezTo>
                            <a:pt x="52" y="513"/>
                            <a:pt x="99" y="526"/>
                            <a:pt x="156" y="526"/>
                          </a:cubicBezTo>
                          <a:cubicBezTo>
                            <a:pt x="439" y="526"/>
                            <a:pt x="636" y="260"/>
                            <a:pt x="5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99" name="Google Shape;1499;p33"/>
                <p:cNvGrpSpPr/>
                <p:nvPr/>
              </p:nvGrpSpPr>
              <p:grpSpPr>
                <a:xfrm>
                  <a:off x="6750599" y="2403313"/>
                  <a:ext cx="719700" cy="719700"/>
                  <a:chOff x="6750599" y="2403313"/>
                  <a:chExt cx="719700" cy="719700"/>
                </a:xfrm>
              </p:grpSpPr>
              <p:sp>
                <p:nvSpPr>
                  <p:cNvPr id="1412" name="Google Shape;1412;p33"/>
                  <p:cNvSpPr/>
                  <p:nvPr/>
                </p:nvSpPr>
                <p:spPr>
                  <a:xfrm>
                    <a:off x="6750599" y="2403313"/>
                    <a:ext cx="719700" cy="719700"/>
                  </a:xfrm>
                  <a:prstGeom prst="ellipse">
                    <a:avLst/>
                  </a:prstGeom>
                  <a:solidFill>
                    <a:srgbClr val="7373EB">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0" name="Google Shape;1500;p33"/>
                  <p:cNvGrpSpPr/>
                  <p:nvPr/>
                </p:nvGrpSpPr>
                <p:grpSpPr>
                  <a:xfrm>
                    <a:off x="6934650" y="2601613"/>
                    <a:ext cx="351375" cy="323125"/>
                    <a:chOff x="3978888" y="3023500"/>
                    <a:chExt cx="351375" cy="323125"/>
                  </a:xfrm>
                </p:grpSpPr>
                <p:sp>
                  <p:nvSpPr>
                    <p:cNvPr id="1501" name="Google Shape;1501;p33"/>
                    <p:cNvSpPr/>
                    <p:nvPr/>
                  </p:nvSpPr>
                  <p:spPr>
                    <a:xfrm>
                      <a:off x="4201488" y="3108800"/>
                      <a:ext cx="47675" cy="43175"/>
                    </a:xfrm>
                    <a:custGeom>
                      <a:rect b="b" l="l" r="r" t="t"/>
                      <a:pathLst>
                        <a:path extrusionOk="0" h="1727" w="1907">
                          <a:moveTo>
                            <a:pt x="1" y="1"/>
                          </a:moveTo>
                          <a:lnTo>
                            <a:pt x="595" y="1601"/>
                          </a:lnTo>
                          <a:cubicBezTo>
                            <a:pt x="649" y="1685"/>
                            <a:pt x="889" y="1726"/>
                            <a:pt x="1123" y="1726"/>
                          </a:cubicBezTo>
                          <a:cubicBezTo>
                            <a:pt x="1342" y="1726"/>
                            <a:pt x="1556" y="1690"/>
                            <a:pt x="1611" y="1618"/>
                          </a:cubicBezTo>
                          <a:lnTo>
                            <a:pt x="1906" y="590"/>
                          </a:lnTo>
                          <a:cubicBezTo>
                            <a:pt x="1380" y="331"/>
                            <a:pt x="728" y="1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3"/>
                    <p:cNvSpPr/>
                    <p:nvPr/>
                  </p:nvSpPr>
                  <p:spPr>
                    <a:xfrm>
                      <a:off x="4063188" y="3108800"/>
                      <a:ext cx="47650" cy="43175"/>
                    </a:xfrm>
                    <a:custGeom>
                      <a:rect b="b" l="l" r="r" t="t"/>
                      <a:pathLst>
                        <a:path extrusionOk="0" h="1727" w="1906">
                          <a:moveTo>
                            <a:pt x="1906" y="1"/>
                          </a:moveTo>
                          <a:lnTo>
                            <a:pt x="1906" y="1"/>
                          </a:lnTo>
                          <a:cubicBezTo>
                            <a:pt x="1178" y="128"/>
                            <a:pt x="525" y="331"/>
                            <a:pt x="0" y="590"/>
                          </a:cubicBezTo>
                          <a:lnTo>
                            <a:pt x="294" y="1618"/>
                          </a:lnTo>
                          <a:cubicBezTo>
                            <a:pt x="350" y="1690"/>
                            <a:pt x="564" y="1726"/>
                            <a:pt x="783" y="1726"/>
                          </a:cubicBezTo>
                          <a:cubicBezTo>
                            <a:pt x="1018" y="1726"/>
                            <a:pt x="1257" y="1685"/>
                            <a:pt x="1311" y="1601"/>
                          </a:cubicBezTo>
                          <a:lnTo>
                            <a:pt x="19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3"/>
                    <p:cNvSpPr/>
                    <p:nvPr/>
                  </p:nvSpPr>
                  <p:spPr>
                    <a:xfrm>
                      <a:off x="3999088" y="3040675"/>
                      <a:ext cx="296975" cy="289775"/>
                    </a:xfrm>
                    <a:custGeom>
                      <a:rect b="b" l="l" r="r" t="t"/>
                      <a:pathLst>
                        <a:path extrusionOk="0" h="11591" w="11879">
                          <a:moveTo>
                            <a:pt x="6283" y="1"/>
                          </a:moveTo>
                          <a:lnTo>
                            <a:pt x="6283" y="1"/>
                          </a:lnTo>
                          <a:lnTo>
                            <a:pt x="6283" y="1"/>
                          </a:lnTo>
                          <a:close/>
                          <a:moveTo>
                            <a:pt x="0" y="1"/>
                          </a:moveTo>
                          <a:lnTo>
                            <a:pt x="762" y="9431"/>
                          </a:lnTo>
                          <a:lnTo>
                            <a:pt x="1056" y="9639"/>
                          </a:lnTo>
                          <a:lnTo>
                            <a:pt x="797" y="9847"/>
                          </a:lnTo>
                          <a:lnTo>
                            <a:pt x="877" y="10880"/>
                          </a:lnTo>
                          <a:lnTo>
                            <a:pt x="11180" y="11590"/>
                          </a:lnTo>
                          <a:lnTo>
                            <a:pt x="11879" y="1728"/>
                          </a:lnTo>
                          <a:lnTo>
                            <a:pt x="11624" y="1214"/>
                          </a:lnTo>
                          <a:lnTo>
                            <a:pt x="9424" y="4060"/>
                          </a:lnTo>
                          <a:cubicBezTo>
                            <a:pt x="9370" y="4134"/>
                            <a:pt x="9288" y="4171"/>
                            <a:pt x="9207" y="4171"/>
                          </a:cubicBezTo>
                          <a:cubicBezTo>
                            <a:pt x="9118" y="4171"/>
                            <a:pt x="9028" y="4127"/>
                            <a:pt x="8974" y="4042"/>
                          </a:cubicBezTo>
                          <a:lnTo>
                            <a:pt x="6283" y="1"/>
                          </a:lnTo>
                          <a:lnTo>
                            <a:pt x="3592" y="4042"/>
                          </a:lnTo>
                          <a:cubicBezTo>
                            <a:pt x="3538" y="4127"/>
                            <a:pt x="3449" y="4171"/>
                            <a:pt x="3360" y="4171"/>
                          </a:cubicBezTo>
                          <a:cubicBezTo>
                            <a:pt x="3278" y="4171"/>
                            <a:pt x="3197" y="4134"/>
                            <a:pt x="3142" y="4060"/>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3"/>
                    <p:cNvSpPr/>
                    <p:nvPr/>
                  </p:nvSpPr>
                  <p:spPr>
                    <a:xfrm>
                      <a:off x="4270213" y="3040675"/>
                      <a:ext cx="42875" cy="278950"/>
                    </a:xfrm>
                    <a:custGeom>
                      <a:rect b="b" l="l" r="r" t="t"/>
                      <a:pathLst>
                        <a:path extrusionOk="0" h="11158" w="1715">
                          <a:moveTo>
                            <a:pt x="1714" y="1"/>
                          </a:moveTo>
                          <a:lnTo>
                            <a:pt x="779" y="1214"/>
                          </a:lnTo>
                          <a:lnTo>
                            <a:pt x="0" y="10880"/>
                          </a:lnTo>
                          <a:lnTo>
                            <a:pt x="520" y="11158"/>
                          </a:lnTo>
                          <a:lnTo>
                            <a:pt x="843" y="10880"/>
                          </a:lnTo>
                          <a:lnTo>
                            <a:pt x="924" y="9847"/>
                          </a:lnTo>
                          <a:lnTo>
                            <a:pt x="658" y="9697"/>
                          </a:lnTo>
                          <a:lnTo>
                            <a:pt x="959" y="9431"/>
                          </a:lnTo>
                          <a:lnTo>
                            <a:pt x="1714" y="1"/>
                          </a:ln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3"/>
                    <p:cNvSpPr/>
                    <p:nvPr/>
                  </p:nvSpPr>
                  <p:spPr>
                    <a:xfrm>
                      <a:off x="3982038" y="3024175"/>
                      <a:ext cx="33525" cy="33050"/>
                    </a:xfrm>
                    <a:custGeom>
                      <a:rect b="b" l="l" r="r" t="t"/>
                      <a:pathLst>
                        <a:path extrusionOk="0" h="1322" w="1341">
                          <a:moveTo>
                            <a:pt x="567" y="0"/>
                          </a:moveTo>
                          <a:cubicBezTo>
                            <a:pt x="514" y="0"/>
                            <a:pt x="464" y="5"/>
                            <a:pt x="416" y="25"/>
                          </a:cubicBezTo>
                          <a:cubicBezTo>
                            <a:pt x="173" y="129"/>
                            <a:pt x="0" y="378"/>
                            <a:pt x="0" y="661"/>
                          </a:cubicBezTo>
                          <a:cubicBezTo>
                            <a:pt x="0" y="955"/>
                            <a:pt x="186" y="1210"/>
                            <a:pt x="445" y="1301"/>
                          </a:cubicBezTo>
                          <a:cubicBezTo>
                            <a:pt x="488" y="1318"/>
                            <a:pt x="532" y="1321"/>
                            <a:pt x="578" y="1321"/>
                          </a:cubicBezTo>
                          <a:cubicBezTo>
                            <a:pt x="612" y="1321"/>
                            <a:pt x="647" y="1319"/>
                            <a:pt x="682" y="1319"/>
                          </a:cubicBezTo>
                          <a:cubicBezTo>
                            <a:pt x="1063" y="1319"/>
                            <a:pt x="1340" y="1042"/>
                            <a:pt x="1340" y="661"/>
                          </a:cubicBezTo>
                          <a:cubicBezTo>
                            <a:pt x="1340" y="280"/>
                            <a:pt x="1063" y="3"/>
                            <a:pt x="682" y="3"/>
                          </a:cubicBezTo>
                          <a:cubicBezTo>
                            <a:pt x="643" y="3"/>
                            <a:pt x="605" y="0"/>
                            <a:pt x="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3"/>
                    <p:cNvSpPr/>
                    <p:nvPr/>
                  </p:nvSpPr>
                  <p:spPr>
                    <a:xfrm>
                      <a:off x="3993163" y="3023500"/>
                      <a:ext cx="23125" cy="34400"/>
                    </a:xfrm>
                    <a:custGeom>
                      <a:rect b="b" l="l" r="r" t="t"/>
                      <a:pathLst>
                        <a:path extrusionOk="0" h="1376" w="925">
                          <a:moveTo>
                            <a:pt x="237" y="0"/>
                          </a:moveTo>
                          <a:cubicBezTo>
                            <a:pt x="157" y="0"/>
                            <a:pt x="75" y="17"/>
                            <a:pt x="0" y="41"/>
                          </a:cubicBezTo>
                          <a:cubicBezTo>
                            <a:pt x="266" y="139"/>
                            <a:pt x="451" y="393"/>
                            <a:pt x="451" y="688"/>
                          </a:cubicBezTo>
                          <a:cubicBezTo>
                            <a:pt x="451" y="982"/>
                            <a:pt x="266" y="1237"/>
                            <a:pt x="0" y="1328"/>
                          </a:cubicBezTo>
                          <a:cubicBezTo>
                            <a:pt x="75" y="1357"/>
                            <a:pt x="157" y="1375"/>
                            <a:pt x="237" y="1375"/>
                          </a:cubicBezTo>
                          <a:cubicBezTo>
                            <a:pt x="618" y="1375"/>
                            <a:pt x="924" y="1069"/>
                            <a:pt x="924" y="688"/>
                          </a:cubicBezTo>
                          <a:cubicBezTo>
                            <a:pt x="924" y="307"/>
                            <a:pt x="618" y="0"/>
                            <a:pt x="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3"/>
                    <p:cNvSpPr/>
                    <p:nvPr/>
                  </p:nvSpPr>
                  <p:spPr>
                    <a:xfrm>
                      <a:off x="4138963" y="3024175"/>
                      <a:ext cx="33650" cy="33050"/>
                    </a:xfrm>
                    <a:custGeom>
                      <a:rect b="b" l="l" r="r" t="t"/>
                      <a:pathLst>
                        <a:path extrusionOk="0" h="1322" w="1346">
                          <a:moveTo>
                            <a:pt x="573" y="0"/>
                          </a:moveTo>
                          <a:cubicBezTo>
                            <a:pt x="521" y="0"/>
                            <a:pt x="470" y="5"/>
                            <a:pt x="423" y="25"/>
                          </a:cubicBezTo>
                          <a:cubicBezTo>
                            <a:pt x="173" y="129"/>
                            <a:pt x="0" y="378"/>
                            <a:pt x="0" y="661"/>
                          </a:cubicBezTo>
                          <a:cubicBezTo>
                            <a:pt x="0" y="955"/>
                            <a:pt x="186" y="1210"/>
                            <a:pt x="451" y="1301"/>
                          </a:cubicBezTo>
                          <a:cubicBezTo>
                            <a:pt x="494" y="1318"/>
                            <a:pt x="537" y="1321"/>
                            <a:pt x="581" y="1321"/>
                          </a:cubicBezTo>
                          <a:cubicBezTo>
                            <a:pt x="615" y="1321"/>
                            <a:pt x="650" y="1319"/>
                            <a:pt x="688" y="1319"/>
                          </a:cubicBezTo>
                          <a:cubicBezTo>
                            <a:pt x="1069" y="1319"/>
                            <a:pt x="1346" y="1042"/>
                            <a:pt x="1346" y="661"/>
                          </a:cubicBezTo>
                          <a:cubicBezTo>
                            <a:pt x="1346" y="280"/>
                            <a:pt x="1069" y="3"/>
                            <a:pt x="688" y="3"/>
                          </a:cubicBezTo>
                          <a:cubicBezTo>
                            <a:pt x="649" y="3"/>
                            <a:pt x="611" y="0"/>
                            <a:pt x="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3"/>
                    <p:cNvSpPr/>
                    <p:nvPr/>
                  </p:nvSpPr>
                  <p:spPr>
                    <a:xfrm>
                      <a:off x="4150213" y="3023500"/>
                      <a:ext cx="23125" cy="34400"/>
                    </a:xfrm>
                    <a:custGeom>
                      <a:rect b="b" l="l" r="r" t="t"/>
                      <a:pathLst>
                        <a:path extrusionOk="0" h="1376" w="925">
                          <a:moveTo>
                            <a:pt x="238" y="0"/>
                          </a:moveTo>
                          <a:cubicBezTo>
                            <a:pt x="152" y="0"/>
                            <a:pt x="77" y="17"/>
                            <a:pt x="1" y="41"/>
                          </a:cubicBezTo>
                          <a:cubicBezTo>
                            <a:pt x="261" y="139"/>
                            <a:pt x="445" y="393"/>
                            <a:pt x="445" y="688"/>
                          </a:cubicBezTo>
                          <a:cubicBezTo>
                            <a:pt x="445" y="982"/>
                            <a:pt x="261" y="1237"/>
                            <a:pt x="1" y="1328"/>
                          </a:cubicBezTo>
                          <a:cubicBezTo>
                            <a:pt x="77" y="1357"/>
                            <a:pt x="152" y="1375"/>
                            <a:pt x="238" y="1375"/>
                          </a:cubicBezTo>
                          <a:cubicBezTo>
                            <a:pt x="619" y="1375"/>
                            <a:pt x="925" y="1069"/>
                            <a:pt x="925" y="688"/>
                          </a:cubicBezTo>
                          <a:cubicBezTo>
                            <a:pt x="925" y="307"/>
                            <a:pt x="619"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3"/>
                    <p:cNvSpPr/>
                    <p:nvPr/>
                  </p:nvSpPr>
                  <p:spPr>
                    <a:xfrm>
                      <a:off x="4296038" y="3024175"/>
                      <a:ext cx="33500" cy="33050"/>
                    </a:xfrm>
                    <a:custGeom>
                      <a:rect b="b" l="l" r="r" t="t"/>
                      <a:pathLst>
                        <a:path extrusionOk="0" h="1322" w="1340">
                          <a:moveTo>
                            <a:pt x="567" y="0"/>
                          </a:moveTo>
                          <a:cubicBezTo>
                            <a:pt x="514" y="0"/>
                            <a:pt x="463" y="5"/>
                            <a:pt x="417" y="25"/>
                          </a:cubicBezTo>
                          <a:cubicBezTo>
                            <a:pt x="174" y="129"/>
                            <a:pt x="1" y="378"/>
                            <a:pt x="1" y="661"/>
                          </a:cubicBezTo>
                          <a:cubicBezTo>
                            <a:pt x="1" y="955"/>
                            <a:pt x="185" y="1210"/>
                            <a:pt x="446" y="1301"/>
                          </a:cubicBezTo>
                          <a:cubicBezTo>
                            <a:pt x="488" y="1318"/>
                            <a:pt x="533" y="1321"/>
                            <a:pt x="578" y="1321"/>
                          </a:cubicBezTo>
                          <a:cubicBezTo>
                            <a:pt x="612" y="1321"/>
                            <a:pt x="647" y="1319"/>
                            <a:pt x="681" y="1319"/>
                          </a:cubicBezTo>
                          <a:cubicBezTo>
                            <a:pt x="1063" y="1319"/>
                            <a:pt x="1340" y="1042"/>
                            <a:pt x="1340" y="661"/>
                          </a:cubicBezTo>
                          <a:cubicBezTo>
                            <a:pt x="1340" y="280"/>
                            <a:pt x="1063" y="3"/>
                            <a:pt x="681" y="3"/>
                          </a:cubicBezTo>
                          <a:cubicBezTo>
                            <a:pt x="643" y="3"/>
                            <a:pt x="605" y="0"/>
                            <a:pt x="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3"/>
                    <p:cNvSpPr/>
                    <p:nvPr/>
                  </p:nvSpPr>
                  <p:spPr>
                    <a:xfrm>
                      <a:off x="4307163" y="3023500"/>
                      <a:ext cx="23100" cy="34400"/>
                    </a:xfrm>
                    <a:custGeom>
                      <a:rect b="b" l="l" r="r" t="t"/>
                      <a:pathLst>
                        <a:path extrusionOk="0" h="1376" w="924">
                          <a:moveTo>
                            <a:pt x="236" y="0"/>
                          </a:moveTo>
                          <a:cubicBezTo>
                            <a:pt x="156" y="0"/>
                            <a:pt x="76" y="17"/>
                            <a:pt x="1" y="41"/>
                          </a:cubicBezTo>
                          <a:cubicBezTo>
                            <a:pt x="266" y="139"/>
                            <a:pt x="451" y="393"/>
                            <a:pt x="451" y="688"/>
                          </a:cubicBezTo>
                          <a:cubicBezTo>
                            <a:pt x="451" y="982"/>
                            <a:pt x="266" y="1237"/>
                            <a:pt x="1" y="1328"/>
                          </a:cubicBezTo>
                          <a:cubicBezTo>
                            <a:pt x="76" y="1357"/>
                            <a:pt x="156" y="1375"/>
                            <a:pt x="236" y="1375"/>
                          </a:cubicBezTo>
                          <a:cubicBezTo>
                            <a:pt x="618" y="1375"/>
                            <a:pt x="924" y="1069"/>
                            <a:pt x="924" y="688"/>
                          </a:cubicBezTo>
                          <a:cubicBezTo>
                            <a:pt x="924" y="307"/>
                            <a:pt x="618" y="0"/>
                            <a:pt x="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3"/>
                    <p:cNvSpPr/>
                    <p:nvPr/>
                  </p:nvSpPr>
                  <p:spPr>
                    <a:xfrm>
                      <a:off x="4225738" y="3179300"/>
                      <a:ext cx="41450" cy="53800"/>
                    </a:xfrm>
                    <a:custGeom>
                      <a:rect b="b" l="l" r="r" t="t"/>
                      <a:pathLst>
                        <a:path extrusionOk="0" h="2152" w="1658">
                          <a:moveTo>
                            <a:pt x="858" y="0"/>
                          </a:moveTo>
                          <a:cubicBezTo>
                            <a:pt x="816" y="0"/>
                            <a:pt x="774" y="19"/>
                            <a:pt x="745" y="56"/>
                          </a:cubicBezTo>
                          <a:lnTo>
                            <a:pt x="577" y="224"/>
                          </a:lnTo>
                          <a:lnTo>
                            <a:pt x="76" y="906"/>
                          </a:lnTo>
                          <a:cubicBezTo>
                            <a:pt x="1" y="1010"/>
                            <a:pt x="1" y="1143"/>
                            <a:pt x="76" y="1241"/>
                          </a:cubicBezTo>
                          <a:lnTo>
                            <a:pt x="577" y="1922"/>
                          </a:lnTo>
                          <a:lnTo>
                            <a:pt x="745" y="2095"/>
                          </a:lnTo>
                          <a:cubicBezTo>
                            <a:pt x="774" y="2133"/>
                            <a:pt x="816" y="2151"/>
                            <a:pt x="858" y="2151"/>
                          </a:cubicBezTo>
                          <a:cubicBezTo>
                            <a:pt x="900" y="2151"/>
                            <a:pt x="942" y="2133"/>
                            <a:pt x="971" y="2095"/>
                          </a:cubicBezTo>
                          <a:lnTo>
                            <a:pt x="1588" y="1241"/>
                          </a:lnTo>
                          <a:cubicBezTo>
                            <a:pt x="1657" y="1143"/>
                            <a:pt x="1657" y="1010"/>
                            <a:pt x="1588" y="906"/>
                          </a:cubicBezTo>
                          <a:lnTo>
                            <a:pt x="971" y="56"/>
                          </a:lnTo>
                          <a:cubicBezTo>
                            <a:pt x="942" y="19"/>
                            <a:pt x="900" y="0"/>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3"/>
                    <p:cNvSpPr/>
                    <p:nvPr/>
                  </p:nvSpPr>
                  <p:spPr>
                    <a:xfrm>
                      <a:off x="4240163" y="3177875"/>
                      <a:ext cx="28475" cy="56650"/>
                    </a:xfrm>
                    <a:custGeom>
                      <a:rect b="b" l="l" r="r" t="t"/>
                      <a:pathLst>
                        <a:path extrusionOk="0" h="2266" w="1139">
                          <a:moveTo>
                            <a:pt x="281" y="1"/>
                          </a:moveTo>
                          <a:cubicBezTo>
                            <a:pt x="239" y="1"/>
                            <a:pt x="197" y="19"/>
                            <a:pt x="168" y="57"/>
                          </a:cubicBezTo>
                          <a:lnTo>
                            <a:pt x="0" y="281"/>
                          </a:lnTo>
                          <a:lnTo>
                            <a:pt x="504" y="963"/>
                          </a:lnTo>
                          <a:cubicBezTo>
                            <a:pt x="578" y="1067"/>
                            <a:pt x="578" y="1200"/>
                            <a:pt x="504" y="1298"/>
                          </a:cubicBezTo>
                          <a:lnTo>
                            <a:pt x="0" y="1979"/>
                          </a:lnTo>
                          <a:lnTo>
                            <a:pt x="168" y="2205"/>
                          </a:lnTo>
                          <a:cubicBezTo>
                            <a:pt x="197" y="2245"/>
                            <a:pt x="239" y="2265"/>
                            <a:pt x="281" y="2265"/>
                          </a:cubicBezTo>
                          <a:cubicBezTo>
                            <a:pt x="323" y="2265"/>
                            <a:pt x="365" y="2245"/>
                            <a:pt x="394" y="2205"/>
                          </a:cubicBezTo>
                          <a:lnTo>
                            <a:pt x="1063" y="1298"/>
                          </a:lnTo>
                          <a:cubicBezTo>
                            <a:pt x="1138" y="1200"/>
                            <a:pt x="1138" y="1067"/>
                            <a:pt x="1063" y="963"/>
                          </a:cubicBezTo>
                          <a:lnTo>
                            <a:pt x="394" y="57"/>
                          </a:lnTo>
                          <a:cubicBezTo>
                            <a:pt x="365" y="19"/>
                            <a:pt x="323" y="1"/>
                            <a:pt x="2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3"/>
                    <p:cNvSpPr/>
                    <p:nvPr/>
                  </p:nvSpPr>
                  <p:spPr>
                    <a:xfrm>
                      <a:off x="4043663" y="3179300"/>
                      <a:ext cx="41475" cy="53800"/>
                    </a:xfrm>
                    <a:custGeom>
                      <a:rect b="b" l="l" r="r" t="t"/>
                      <a:pathLst>
                        <a:path extrusionOk="0" h="2152" w="1659">
                          <a:moveTo>
                            <a:pt x="857" y="0"/>
                          </a:moveTo>
                          <a:cubicBezTo>
                            <a:pt x="814" y="0"/>
                            <a:pt x="772" y="19"/>
                            <a:pt x="746" y="56"/>
                          </a:cubicBezTo>
                          <a:lnTo>
                            <a:pt x="579" y="224"/>
                          </a:lnTo>
                          <a:lnTo>
                            <a:pt x="77" y="906"/>
                          </a:lnTo>
                          <a:cubicBezTo>
                            <a:pt x="1" y="1010"/>
                            <a:pt x="1" y="1143"/>
                            <a:pt x="77" y="1241"/>
                          </a:cubicBezTo>
                          <a:lnTo>
                            <a:pt x="579" y="1922"/>
                          </a:lnTo>
                          <a:lnTo>
                            <a:pt x="746" y="2095"/>
                          </a:lnTo>
                          <a:cubicBezTo>
                            <a:pt x="772" y="2133"/>
                            <a:pt x="814" y="2151"/>
                            <a:pt x="857" y="2151"/>
                          </a:cubicBezTo>
                          <a:cubicBezTo>
                            <a:pt x="899" y="2151"/>
                            <a:pt x="943" y="2133"/>
                            <a:pt x="971" y="2095"/>
                          </a:cubicBezTo>
                          <a:lnTo>
                            <a:pt x="1584" y="1241"/>
                          </a:lnTo>
                          <a:cubicBezTo>
                            <a:pt x="1658" y="1143"/>
                            <a:pt x="1658" y="1010"/>
                            <a:pt x="1584" y="906"/>
                          </a:cubicBezTo>
                          <a:lnTo>
                            <a:pt x="971" y="56"/>
                          </a:lnTo>
                          <a:cubicBezTo>
                            <a:pt x="943" y="19"/>
                            <a:pt x="899" y="0"/>
                            <a:pt x="8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3"/>
                    <p:cNvSpPr/>
                    <p:nvPr/>
                  </p:nvSpPr>
                  <p:spPr>
                    <a:xfrm>
                      <a:off x="4058113" y="3177875"/>
                      <a:ext cx="28475" cy="56650"/>
                    </a:xfrm>
                    <a:custGeom>
                      <a:rect b="b" l="l" r="r" t="t"/>
                      <a:pathLst>
                        <a:path extrusionOk="0" h="2266" w="1139">
                          <a:moveTo>
                            <a:pt x="279" y="1"/>
                          </a:moveTo>
                          <a:cubicBezTo>
                            <a:pt x="236" y="1"/>
                            <a:pt x="194" y="19"/>
                            <a:pt x="168" y="57"/>
                          </a:cubicBezTo>
                          <a:lnTo>
                            <a:pt x="1" y="281"/>
                          </a:lnTo>
                          <a:lnTo>
                            <a:pt x="504" y="963"/>
                          </a:lnTo>
                          <a:cubicBezTo>
                            <a:pt x="579" y="1067"/>
                            <a:pt x="579" y="1200"/>
                            <a:pt x="504" y="1298"/>
                          </a:cubicBezTo>
                          <a:lnTo>
                            <a:pt x="1" y="1979"/>
                          </a:lnTo>
                          <a:lnTo>
                            <a:pt x="168" y="2205"/>
                          </a:lnTo>
                          <a:cubicBezTo>
                            <a:pt x="194" y="2245"/>
                            <a:pt x="236" y="2265"/>
                            <a:pt x="279" y="2265"/>
                          </a:cubicBezTo>
                          <a:cubicBezTo>
                            <a:pt x="321" y="2265"/>
                            <a:pt x="365" y="2245"/>
                            <a:pt x="393" y="2205"/>
                          </a:cubicBezTo>
                          <a:lnTo>
                            <a:pt x="1064" y="1298"/>
                          </a:lnTo>
                          <a:cubicBezTo>
                            <a:pt x="1139" y="1200"/>
                            <a:pt x="1139" y="1067"/>
                            <a:pt x="1064" y="963"/>
                          </a:cubicBezTo>
                          <a:lnTo>
                            <a:pt x="393" y="57"/>
                          </a:lnTo>
                          <a:cubicBezTo>
                            <a:pt x="365" y="19"/>
                            <a:pt x="321" y="1"/>
                            <a:pt x="2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3"/>
                    <p:cNvSpPr/>
                    <p:nvPr/>
                  </p:nvSpPr>
                  <p:spPr>
                    <a:xfrm>
                      <a:off x="4120213" y="3159675"/>
                      <a:ext cx="64850" cy="92925"/>
                    </a:xfrm>
                    <a:custGeom>
                      <a:rect b="b" l="l" r="r" t="t"/>
                      <a:pathLst>
                        <a:path extrusionOk="0" h="3717" w="2594">
                          <a:moveTo>
                            <a:pt x="1438" y="1"/>
                          </a:moveTo>
                          <a:cubicBezTo>
                            <a:pt x="1395" y="1"/>
                            <a:pt x="1352" y="20"/>
                            <a:pt x="1323" y="57"/>
                          </a:cubicBezTo>
                          <a:lnTo>
                            <a:pt x="1131" y="270"/>
                          </a:lnTo>
                          <a:lnTo>
                            <a:pt x="75" y="1691"/>
                          </a:lnTo>
                          <a:cubicBezTo>
                            <a:pt x="0" y="1795"/>
                            <a:pt x="0" y="1928"/>
                            <a:pt x="75" y="2026"/>
                          </a:cubicBezTo>
                          <a:lnTo>
                            <a:pt x="1131" y="3453"/>
                          </a:lnTo>
                          <a:lnTo>
                            <a:pt x="1323" y="3660"/>
                          </a:lnTo>
                          <a:cubicBezTo>
                            <a:pt x="1352" y="3698"/>
                            <a:pt x="1395" y="3717"/>
                            <a:pt x="1438" y="3717"/>
                          </a:cubicBezTo>
                          <a:cubicBezTo>
                            <a:pt x="1482" y="3717"/>
                            <a:pt x="1525" y="3698"/>
                            <a:pt x="1554" y="3660"/>
                          </a:cubicBezTo>
                          <a:lnTo>
                            <a:pt x="2517" y="2026"/>
                          </a:lnTo>
                          <a:cubicBezTo>
                            <a:pt x="2593" y="1928"/>
                            <a:pt x="2593" y="1795"/>
                            <a:pt x="2517" y="1691"/>
                          </a:cubicBezTo>
                          <a:lnTo>
                            <a:pt x="1554" y="57"/>
                          </a:lnTo>
                          <a:cubicBezTo>
                            <a:pt x="1525" y="20"/>
                            <a:pt x="1482" y="1"/>
                            <a:pt x="14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3"/>
                    <p:cNvSpPr/>
                    <p:nvPr/>
                  </p:nvSpPr>
                  <p:spPr>
                    <a:xfrm>
                      <a:off x="4155588" y="3187500"/>
                      <a:ext cx="9700" cy="37250"/>
                    </a:xfrm>
                    <a:custGeom>
                      <a:rect b="b" l="l" r="r" t="t"/>
                      <a:pathLst>
                        <a:path extrusionOk="0" h="1490" w="388">
                          <a:moveTo>
                            <a:pt x="196" y="0"/>
                          </a:moveTo>
                          <a:cubicBezTo>
                            <a:pt x="86" y="0"/>
                            <a:pt x="0" y="87"/>
                            <a:pt x="0" y="197"/>
                          </a:cubicBezTo>
                          <a:lnTo>
                            <a:pt x="0" y="1300"/>
                          </a:lnTo>
                          <a:cubicBezTo>
                            <a:pt x="0" y="1404"/>
                            <a:pt x="86" y="1490"/>
                            <a:pt x="196" y="1490"/>
                          </a:cubicBezTo>
                          <a:cubicBezTo>
                            <a:pt x="300" y="1490"/>
                            <a:pt x="387" y="1404"/>
                            <a:pt x="387" y="1300"/>
                          </a:cubicBezTo>
                          <a:lnTo>
                            <a:pt x="387" y="197"/>
                          </a:lnTo>
                          <a:cubicBezTo>
                            <a:pt x="387" y="87"/>
                            <a:pt x="300" y="0"/>
                            <a:pt x="1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3"/>
                    <p:cNvSpPr/>
                    <p:nvPr/>
                  </p:nvSpPr>
                  <p:spPr>
                    <a:xfrm>
                      <a:off x="4148488" y="3158375"/>
                      <a:ext cx="43500" cy="95675"/>
                    </a:xfrm>
                    <a:custGeom>
                      <a:rect b="b" l="l" r="r" t="t"/>
                      <a:pathLst>
                        <a:path extrusionOk="0" h="3827" w="1740">
                          <a:moveTo>
                            <a:pt x="307" y="0"/>
                          </a:moveTo>
                          <a:cubicBezTo>
                            <a:pt x="264" y="0"/>
                            <a:pt x="221" y="19"/>
                            <a:pt x="192" y="56"/>
                          </a:cubicBezTo>
                          <a:lnTo>
                            <a:pt x="0" y="322"/>
                          </a:lnTo>
                          <a:lnTo>
                            <a:pt x="1052" y="1743"/>
                          </a:lnTo>
                          <a:cubicBezTo>
                            <a:pt x="1127" y="1847"/>
                            <a:pt x="1127" y="1980"/>
                            <a:pt x="1052" y="2078"/>
                          </a:cubicBezTo>
                          <a:lnTo>
                            <a:pt x="0" y="3505"/>
                          </a:lnTo>
                          <a:lnTo>
                            <a:pt x="192" y="3769"/>
                          </a:lnTo>
                          <a:cubicBezTo>
                            <a:pt x="221" y="3807"/>
                            <a:pt x="264" y="3826"/>
                            <a:pt x="307" y="3826"/>
                          </a:cubicBezTo>
                          <a:cubicBezTo>
                            <a:pt x="351" y="3826"/>
                            <a:pt x="394" y="3807"/>
                            <a:pt x="423" y="3769"/>
                          </a:cubicBezTo>
                          <a:lnTo>
                            <a:pt x="1670" y="2078"/>
                          </a:lnTo>
                          <a:cubicBezTo>
                            <a:pt x="1740" y="1980"/>
                            <a:pt x="1740" y="1847"/>
                            <a:pt x="1670" y="1743"/>
                          </a:cubicBezTo>
                          <a:lnTo>
                            <a:pt x="423" y="56"/>
                          </a:lnTo>
                          <a:cubicBezTo>
                            <a:pt x="394" y="19"/>
                            <a:pt x="351"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3"/>
                    <p:cNvSpPr/>
                    <p:nvPr/>
                  </p:nvSpPr>
                  <p:spPr>
                    <a:xfrm>
                      <a:off x="4028088" y="3278575"/>
                      <a:ext cx="240550" cy="9725"/>
                    </a:xfrm>
                    <a:custGeom>
                      <a:rect b="b" l="l" r="r" t="t"/>
                      <a:pathLst>
                        <a:path extrusionOk="0" h="389" w="9622">
                          <a:moveTo>
                            <a:pt x="0" y="1"/>
                          </a:moveTo>
                          <a:lnTo>
                            <a:pt x="35" y="389"/>
                          </a:lnTo>
                          <a:lnTo>
                            <a:pt x="9390" y="389"/>
                          </a:lnTo>
                          <a:lnTo>
                            <a:pt x="9621" y="105"/>
                          </a:lnTo>
                          <a:lnTo>
                            <a:pt x="94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3"/>
                    <p:cNvSpPr/>
                    <p:nvPr/>
                  </p:nvSpPr>
                  <p:spPr>
                    <a:xfrm>
                      <a:off x="4273088" y="3278575"/>
                      <a:ext cx="20250" cy="9725"/>
                    </a:xfrm>
                    <a:custGeom>
                      <a:rect b="b" l="l" r="r" t="t"/>
                      <a:pathLst>
                        <a:path extrusionOk="0" h="389" w="810">
                          <a:moveTo>
                            <a:pt x="35" y="1"/>
                          </a:moveTo>
                          <a:lnTo>
                            <a:pt x="0" y="389"/>
                          </a:lnTo>
                          <a:lnTo>
                            <a:pt x="780" y="389"/>
                          </a:lnTo>
                          <a:lnTo>
                            <a:pt x="8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3"/>
                    <p:cNvSpPr/>
                    <p:nvPr/>
                  </p:nvSpPr>
                  <p:spPr>
                    <a:xfrm>
                      <a:off x="3978888" y="3307750"/>
                      <a:ext cx="347500" cy="38875"/>
                    </a:xfrm>
                    <a:custGeom>
                      <a:rect b="b" l="l" r="r" t="t"/>
                      <a:pathLst>
                        <a:path extrusionOk="0" h="1555" w="13900">
                          <a:moveTo>
                            <a:pt x="958" y="1"/>
                          </a:moveTo>
                          <a:cubicBezTo>
                            <a:pt x="686" y="1"/>
                            <a:pt x="421" y="139"/>
                            <a:pt x="299" y="376"/>
                          </a:cubicBezTo>
                          <a:cubicBezTo>
                            <a:pt x="0" y="965"/>
                            <a:pt x="421" y="1554"/>
                            <a:pt x="976" y="1554"/>
                          </a:cubicBezTo>
                          <a:lnTo>
                            <a:pt x="12946" y="1554"/>
                          </a:lnTo>
                          <a:cubicBezTo>
                            <a:pt x="13218" y="1554"/>
                            <a:pt x="13484" y="1416"/>
                            <a:pt x="13604" y="1173"/>
                          </a:cubicBezTo>
                          <a:cubicBezTo>
                            <a:pt x="13900" y="584"/>
                            <a:pt x="13484" y="1"/>
                            <a:pt x="12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3"/>
                    <p:cNvSpPr/>
                    <p:nvPr/>
                  </p:nvSpPr>
                  <p:spPr>
                    <a:xfrm>
                      <a:off x="4274263" y="3307750"/>
                      <a:ext cx="42300" cy="38875"/>
                    </a:xfrm>
                    <a:custGeom>
                      <a:rect b="b" l="l" r="r" t="t"/>
                      <a:pathLst>
                        <a:path extrusionOk="0" h="1555" w="1692">
                          <a:moveTo>
                            <a:pt x="0" y="1"/>
                          </a:moveTo>
                          <a:cubicBezTo>
                            <a:pt x="433" y="1"/>
                            <a:pt x="779" y="347"/>
                            <a:pt x="779" y="774"/>
                          </a:cubicBezTo>
                          <a:cubicBezTo>
                            <a:pt x="779" y="1202"/>
                            <a:pt x="433" y="1554"/>
                            <a:pt x="0" y="1554"/>
                          </a:cubicBezTo>
                          <a:lnTo>
                            <a:pt x="918" y="1554"/>
                          </a:lnTo>
                          <a:cubicBezTo>
                            <a:pt x="1345" y="1554"/>
                            <a:pt x="1691" y="1202"/>
                            <a:pt x="1691" y="774"/>
                          </a:cubicBezTo>
                          <a:cubicBezTo>
                            <a:pt x="1691" y="347"/>
                            <a:pt x="1345" y="1"/>
                            <a:pt x="9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22" name="Google Shape;1522;p33"/>
              <p:cNvGrpSpPr/>
              <p:nvPr/>
            </p:nvGrpSpPr>
            <p:grpSpPr>
              <a:xfrm>
                <a:off x="720147" y="2763163"/>
                <a:ext cx="7708652" cy="0"/>
                <a:chOff x="720147" y="2763163"/>
                <a:chExt cx="7708652" cy="0"/>
              </a:xfrm>
            </p:grpSpPr>
            <p:cxnSp>
              <p:nvCxnSpPr>
                <p:cNvPr id="1523" name="Google Shape;1523;p33"/>
                <p:cNvCxnSpPr>
                  <a:endCxn id="1408" idx="2"/>
                </p:cNvCxnSpPr>
                <p:nvPr/>
              </p:nvCxnSpPr>
              <p:spPr>
                <a:xfrm>
                  <a:off x="720147" y="2763163"/>
                  <a:ext cx="953400" cy="0"/>
                </a:xfrm>
                <a:prstGeom prst="straightConnector1">
                  <a:avLst/>
                </a:prstGeom>
                <a:noFill/>
                <a:ln cap="flat" cmpd="sng" w="19050">
                  <a:solidFill>
                    <a:schemeClr val="dk2"/>
                  </a:solidFill>
                  <a:prstDash val="solid"/>
                  <a:round/>
                  <a:headEnd len="med" w="med" type="none"/>
                  <a:tailEnd len="med" w="med" type="none"/>
                </a:ln>
              </p:spPr>
            </p:cxnSp>
            <p:cxnSp>
              <p:nvCxnSpPr>
                <p:cNvPr id="1524" name="Google Shape;1524;p33"/>
                <p:cNvCxnSpPr>
                  <a:stCxn id="1408" idx="6"/>
                  <a:endCxn id="1410" idx="2"/>
                </p:cNvCxnSpPr>
                <p:nvPr/>
              </p:nvCxnSpPr>
              <p:spPr>
                <a:xfrm>
                  <a:off x="2393247" y="2763163"/>
                  <a:ext cx="972600" cy="0"/>
                </a:xfrm>
                <a:prstGeom prst="straightConnector1">
                  <a:avLst/>
                </a:prstGeom>
                <a:noFill/>
                <a:ln cap="flat" cmpd="sng" w="19050">
                  <a:solidFill>
                    <a:schemeClr val="dk2"/>
                  </a:solidFill>
                  <a:prstDash val="solid"/>
                  <a:round/>
                  <a:headEnd len="med" w="med" type="none"/>
                  <a:tailEnd len="med" w="med" type="none"/>
                </a:ln>
              </p:spPr>
            </p:cxnSp>
            <p:cxnSp>
              <p:nvCxnSpPr>
                <p:cNvPr id="1525" name="Google Shape;1525;p33"/>
                <p:cNvCxnSpPr>
                  <a:endCxn id="1414" idx="2"/>
                </p:cNvCxnSpPr>
                <p:nvPr/>
              </p:nvCxnSpPr>
              <p:spPr>
                <a:xfrm>
                  <a:off x="4085648" y="2763163"/>
                  <a:ext cx="972600" cy="0"/>
                </a:xfrm>
                <a:prstGeom prst="straightConnector1">
                  <a:avLst/>
                </a:prstGeom>
                <a:noFill/>
                <a:ln cap="flat" cmpd="sng" w="19050">
                  <a:solidFill>
                    <a:schemeClr val="dk2"/>
                  </a:solidFill>
                  <a:prstDash val="solid"/>
                  <a:round/>
                  <a:headEnd len="med" w="med" type="none"/>
                  <a:tailEnd len="med" w="med" type="none"/>
                </a:ln>
              </p:spPr>
            </p:cxnSp>
            <p:cxnSp>
              <p:nvCxnSpPr>
                <p:cNvPr id="1526" name="Google Shape;1526;p33"/>
                <p:cNvCxnSpPr>
                  <a:stCxn id="1414" idx="6"/>
                  <a:endCxn id="1412" idx="2"/>
                </p:cNvCxnSpPr>
                <p:nvPr/>
              </p:nvCxnSpPr>
              <p:spPr>
                <a:xfrm>
                  <a:off x="5777948" y="2763163"/>
                  <a:ext cx="972600" cy="0"/>
                </a:xfrm>
                <a:prstGeom prst="straightConnector1">
                  <a:avLst/>
                </a:prstGeom>
                <a:noFill/>
                <a:ln cap="flat" cmpd="sng" w="19050">
                  <a:solidFill>
                    <a:schemeClr val="dk2"/>
                  </a:solidFill>
                  <a:prstDash val="solid"/>
                  <a:round/>
                  <a:headEnd len="med" w="med" type="none"/>
                  <a:tailEnd len="med" w="med" type="none"/>
                </a:ln>
              </p:spPr>
            </p:cxnSp>
            <p:cxnSp>
              <p:nvCxnSpPr>
                <p:cNvPr id="1527" name="Google Shape;1527;p33"/>
                <p:cNvCxnSpPr>
                  <a:stCxn id="1412" idx="6"/>
                </p:cNvCxnSpPr>
                <p:nvPr/>
              </p:nvCxnSpPr>
              <p:spPr>
                <a:xfrm>
                  <a:off x="7470299" y="2763163"/>
                  <a:ext cx="958500" cy="0"/>
                </a:xfrm>
                <a:prstGeom prst="straightConnector1">
                  <a:avLst/>
                </a:prstGeom>
                <a:noFill/>
                <a:ln cap="flat" cmpd="sng" w="19050">
                  <a:solidFill>
                    <a:schemeClr val="dk2"/>
                  </a:solidFill>
                  <a:prstDash val="solid"/>
                  <a:round/>
                  <a:headEnd len="med" w="med" type="none"/>
                  <a:tailEnd len="med" w="med" type="none"/>
                </a:ln>
              </p:spPr>
            </p:cxnSp>
          </p:gr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1" name="Shape 1531"/>
        <p:cNvGrpSpPr/>
        <p:nvPr/>
      </p:nvGrpSpPr>
      <p:grpSpPr>
        <a:xfrm>
          <a:off x="0" y="0"/>
          <a:ext cx="0" cy="0"/>
          <a:chOff x="0" y="0"/>
          <a:chExt cx="0" cy="0"/>
        </a:xfrm>
      </p:grpSpPr>
      <p:sp>
        <p:nvSpPr>
          <p:cNvPr id="1532" name="Google Shape;1532;p34"/>
          <p:cNvSpPr txBox="1"/>
          <p:nvPr>
            <p:ph type="title"/>
          </p:nvPr>
        </p:nvSpPr>
        <p:spPr>
          <a:xfrm>
            <a:off x="630050" y="371950"/>
            <a:ext cx="611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This is a table!</a:t>
            </a:r>
            <a:endParaRPr/>
          </a:p>
        </p:txBody>
      </p:sp>
      <p:graphicFrame>
        <p:nvGraphicFramePr>
          <p:cNvPr id="1533" name="Google Shape;1533;p34"/>
          <p:cNvGraphicFramePr/>
          <p:nvPr/>
        </p:nvGraphicFramePr>
        <p:xfrm>
          <a:off x="720038" y="1581150"/>
          <a:ext cx="3000000" cy="3000000"/>
        </p:xfrm>
        <a:graphic>
          <a:graphicData uri="http://schemas.openxmlformats.org/drawingml/2006/table">
            <a:tbl>
              <a:tblPr>
                <a:noFill/>
                <a:tableStyleId>{E28D4426-9891-490A-B181-ED1E94C3B023}</a:tableStyleId>
              </a:tblPr>
              <a:tblGrid>
                <a:gridCol w="1926000"/>
                <a:gridCol w="1926000"/>
                <a:gridCol w="1926000"/>
                <a:gridCol w="1926000"/>
              </a:tblGrid>
              <a:tr h="609575">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MEASURES</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TEXT</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FONTS</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1"/>
                    </a:solidFill>
                  </a:tcPr>
                </a:tc>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IMAGES</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1"/>
                    </a:solidFill>
                  </a:tcPr>
                </a:tc>
              </a:tr>
              <a:tr h="598575">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MASS</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0.11</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0.98</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0.15</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r>
              <a:tr h="609575">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DIAMETER</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0.38</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0.32</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0.43</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r>
              <a:tr h="609575">
                <a:tc>
                  <a:txBody>
                    <a:bodyPr/>
                    <a:lstStyle/>
                    <a:p>
                      <a:pPr indent="0" lvl="0" marL="0" rtl="0" algn="ctr">
                        <a:spcBef>
                          <a:spcPts val="0"/>
                        </a:spcBef>
                        <a:spcAft>
                          <a:spcPts val="0"/>
                        </a:spcAft>
                        <a:buNone/>
                      </a:pPr>
                      <a:r>
                        <a:rPr b="1" lang="es" sz="1600">
                          <a:solidFill>
                            <a:schemeClr val="lt1"/>
                          </a:solidFill>
                          <a:latin typeface="Montserrat"/>
                          <a:ea typeface="Montserrat"/>
                          <a:cs typeface="Montserrat"/>
                          <a:sym typeface="Montserrat"/>
                        </a:rPr>
                        <a:t>GRAVITY</a:t>
                      </a:r>
                      <a:endParaRPr b="1" sz="1600">
                        <a:solidFill>
                          <a:schemeClr val="lt1"/>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0.53</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0.10</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c>
                  <a:txBody>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0.48</a:t>
                      </a:r>
                      <a:endParaRPr>
                        <a:solidFill>
                          <a:schemeClr val="dk2"/>
                        </a:solidFill>
                        <a:latin typeface="Montserrat"/>
                        <a:ea typeface="Montserrat"/>
                        <a:cs typeface="Montserrat"/>
                        <a:sym typeface="Montserrat"/>
                      </a:endParaRPr>
                    </a:p>
                  </a:txBody>
                  <a:tcPr marT="91425" marB="91425" marR="91425" marL="91425" anchor="ctr">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rgbClr val="7373EB">
                        <a:alpha val="22770"/>
                      </a:srgbClr>
                    </a:solidFill>
                  </a:tcPr>
                </a:tc>
              </a:tr>
            </a:tbl>
          </a:graphicData>
        </a:graphic>
      </p:graphicFrame>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7" name="Shape 1537"/>
        <p:cNvGrpSpPr/>
        <p:nvPr/>
      </p:nvGrpSpPr>
      <p:grpSpPr>
        <a:xfrm>
          <a:off x="0" y="0"/>
          <a:ext cx="0" cy="0"/>
          <a:chOff x="0" y="0"/>
          <a:chExt cx="0" cy="0"/>
        </a:xfrm>
      </p:grpSpPr>
      <p:sp>
        <p:nvSpPr>
          <p:cNvPr id="1538" name="Google Shape;1538;p35"/>
          <p:cNvSpPr txBox="1"/>
          <p:nvPr>
            <p:ph type="title"/>
          </p:nvPr>
        </p:nvSpPr>
        <p:spPr>
          <a:xfrm>
            <a:off x="630049" y="371950"/>
            <a:ext cx="5979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This is a map</a:t>
            </a:r>
            <a:endParaRPr/>
          </a:p>
        </p:txBody>
      </p:sp>
      <p:sp>
        <p:nvSpPr>
          <p:cNvPr id="1539" name="Google Shape;1539;p35"/>
          <p:cNvSpPr/>
          <p:nvPr/>
        </p:nvSpPr>
        <p:spPr>
          <a:xfrm>
            <a:off x="2441482" y="3226727"/>
            <a:ext cx="159600" cy="159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5"/>
          <p:cNvSpPr/>
          <p:nvPr/>
        </p:nvSpPr>
        <p:spPr>
          <a:xfrm>
            <a:off x="2441482" y="2202143"/>
            <a:ext cx="159600" cy="159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5"/>
          <p:cNvSpPr/>
          <p:nvPr/>
        </p:nvSpPr>
        <p:spPr>
          <a:xfrm>
            <a:off x="6542932" y="3226727"/>
            <a:ext cx="159600" cy="159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5"/>
          <p:cNvSpPr/>
          <p:nvPr/>
        </p:nvSpPr>
        <p:spPr>
          <a:xfrm>
            <a:off x="6542932" y="2202143"/>
            <a:ext cx="159600" cy="1596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5"/>
          <p:cNvSpPr txBox="1"/>
          <p:nvPr/>
        </p:nvSpPr>
        <p:spPr>
          <a:xfrm>
            <a:off x="1164950" y="2088000"/>
            <a:ext cx="1276500" cy="387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s" sz="1600">
                <a:solidFill>
                  <a:schemeClr val="dk2"/>
                </a:solidFill>
                <a:latin typeface="Montserrat"/>
                <a:ea typeface="Montserrat"/>
                <a:cs typeface="Montserrat"/>
                <a:sym typeface="Montserrat"/>
              </a:rPr>
              <a:t>Color</a:t>
            </a:r>
            <a:endParaRPr b="1" sz="1600">
              <a:solidFill>
                <a:schemeClr val="dk2"/>
              </a:solidFill>
              <a:latin typeface="Montserrat"/>
              <a:ea typeface="Montserrat"/>
              <a:cs typeface="Montserrat"/>
              <a:sym typeface="Montserrat"/>
            </a:endParaRPr>
          </a:p>
        </p:txBody>
      </p:sp>
      <p:sp>
        <p:nvSpPr>
          <p:cNvPr id="1544" name="Google Shape;1544;p35"/>
          <p:cNvSpPr txBox="1"/>
          <p:nvPr/>
        </p:nvSpPr>
        <p:spPr>
          <a:xfrm>
            <a:off x="6702525" y="2088006"/>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Images</a:t>
            </a:r>
            <a:endParaRPr b="1" sz="1600">
              <a:solidFill>
                <a:schemeClr val="dk2"/>
              </a:solidFill>
              <a:latin typeface="Montserrat"/>
              <a:ea typeface="Montserrat"/>
              <a:cs typeface="Montserrat"/>
              <a:sym typeface="Montserrat"/>
            </a:endParaRPr>
          </a:p>
        </p:txBody>
      </p:sp>
      <p:sp>
        <p:nvSpPr>
          <p:cNvPr id="1545" name="Google Shape;1545;p35"/>
          <p:cNvSpPr txBox="1"/>
          <p:nvPr/>
        </p:nvSpPr>
        <p:spPr>
          <a:xfrm>
            <a:off x="1164950" y="3112571"/>
            <a:ext cx="1276500" cy="387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s" sz="1600">
                <a:solidFill>
                  <a:schemeClr val="dk2"/>
                </a:solidFill>
                <a:latin typeface="Montserrat"/>
                <a:ea typeface="Montserrat"/>
                <a:cs typeface="Montserrat"/>
                <a:sym typeface="Montserrat"/>
              </a:rPr>
              <a:t>Graphs</a:t>
            </a:r>
            <a:endParaRPr b="1" sz="1600">
              <a:solidFill>
                <a:schemeClr val="dk2"/>
              </a:solidFill>
              <a:latin typeface="Montserrat"/>
              <a:ea typeface="Montserrat"/>
              <a:cs typeface="Montserrat"/>
              <a:sym typeface="Montserrat"/>
            </a:endParaRPr>
          </a:p>
        </p:txBody>
      </p:sp>
      <p:sp>
        <p:nvSpPr>
          <p:cNvPr id="1546" name="Google Shape;1546;p35"/>
          <p:cNvSpPr txBox="1"/>
          <p:nvPr/>
        </p:nvSpPr>
        <p:spPr>
          <a:xfrm>
            <a:off x="6702525" y="3112563"/>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Data</a:t>
            </a:r>
            <a:endParaRPr b="1" sz="1600">
              <a:solidFill>
                <a:schemeClr val="dk2"/>
              </a:solidFill>
              <a:latin typeface="Montserrat"/>
              <a:ea typeface="Montserrat"/>
              <a:cs typeface="Montserrat"/>
              <a:sym typeface="Montserrat"/>
            </a:endParaRPr>
          </a:p>
        </p:txBody>
      </p:sp>
      <p:sp>
        <p:nvSpPr>
          <p:cNvPr id="1547" name="Google Shape;1547;p35"/>
          <p:cNvSpPr txBox="1"/>
          <p:nvPr/>
        </p:nvSpPr>
        <p:spPr>
          <a:xfrm>
            <a:off x="630050" y="2329075"/>
            <a:ext cx="2047200" cy="660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600"/>
              </a:spcAft>
              <a:buNone/>
            </a:pPr>
            <a:r>
              <a:rPr lang="es">
                <a:solidFill>
                  <a:schemeClr val="dk2"/>
                </a:solidFill>
                <a:latin typeface="Montserrat"/>
                <a:ea typeface="Montserrat"/>
                <a:cs typeface="Montserrat"/>
                <a:sym typeface="Montserrat"/>
              </a:rPr>
              <a:t>Colors help you sort the content</a:t>
            </a:r>
            <a:endParaRPr>
              <a:solidFill>
                <a:schemeClr val="dk2"/>
              </a:solidFill>
              <a:latin typeface="Montserrat"/>
              <a:ea typeface="Montserrat"/>
              <a:cs typeface="Montserrat"/>
              <a:sym typeface="Montserrat"/>
            </a:endParaRPr>
          </a:p>
        </p:txBody>
      </p:sp>
      <p:sp>
        <p:nvSpPr>
          <p:cNvPr id="1548" name="Google Shape;1548;p35"/>
          <p:cNvSpPr txBox="1"/>
          <p:nvPr/>
        </p:nvSpPr>
        <p:spPr>
          <a:xfrm>
            <a:off x="630000" y="3357525"/>
            <a:ext cx="2047200" cy="660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s">
                <a:solidFill>
                  <a:schemeClr val="dk2"/>
                </a:solidFill>
                <a:latin typeface="Montserrat"/>
                <a:ea typeface="Montserrat"/>
                <a:cs typeface="Montserrat"/>
                <a:sym typeface="Montserrat"/>
              </a:rPr>
              <a:t>Graphs are ideal to show data</a:t>
            </a:r>
            <a:endParaRPr>
              <a:solidFill>
                <a:schemeClr val="dk2"/>
              </a:solidFill>
              <a:latin typeface="Montserrat"/>
              <a:ea typeface="Montserrat"/>
              <a:cs typeface="Montserrat"/>
              <a:sym typeface="Montserrat"/>
            </a:endParaRPr>
          </a:p>
        </p:txBody>
      </p:sp>
      <p:sp>
        <p:nvSpPr>
          <p:cNvPr id="1549" name="Google Shape;1549;p35"/>
          <p:cNvSpPr txBox="1"/>
          <p:nvPr/>
        </p:nvSpPr>
        <p:spPr>
          <a:xfrm>
            <a:off x="6466725" y="2329075"/>
            <a:ext cx="20472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a:solidFill>
                  <a:schemeClr val="dk2"/>
                </a:solidFill>
                <a:latin typeface="Montserrat"/>
                <a:ea typeface="Montserrat"/>
                <a:cs typeface="Montserrat"/>
                <a:sym typeface="Montserrat"/>
              </a:rPr>
              <a:t>Images should have a style in common</a:t>
            </a:r>
            <a:endParaRPr>
              <a:solidFill>
                <a:schemeClr val="dk2"/>
              </a:solidFill>
              <a:latin typeface="Montserrat"/>
              <a:ea typeface="Montserrat"/>
              <a:cs typeface="Montserrat"/>
              <a:sym typeface="Montserrat"/>
            </a:endParaRPr>
          </a:p>
        </p:txBody>
      </p:sp>
      <p:sp>
        <p:nvSpPr>
          <p:cNvPr id="1550" name="Google Shape;1550;p35"/>
          <p:cNvSpPr txBox="1"/>
          <p:nvPr/>
        </p:nvSpPr>
        <p:spPr>
          <a:xfrm>
            <a:off x="6466725" y="3357525"/>
            <a:ext cx="20472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a:solidFill>
                  <a:schemeClr val="dk2"/>
                </a:solidFill>
                <a:latin typeface="Montserrat"/>
                <a:ea typeface="Montserrat"/>
                <a:cs typeface="Montserrat"/>
                <a:sym typeface="Montserrat"/>
              </a:rPr>
              <a:t>Summarize and structure the data</a:t>
            </a:r>
            <a:endParaRPr>
              <a:solidFill>
                <a:schemeClr val="dk2"/>
              </a:solidFill>
              <a:latin typeface="Montserrat"/>
              <a:ea typeface="Montserrat"/>
              <a:cs typeface="Montserrat"/>
              <a:sym typeface="Montserrat"/>
            </a:endParaRPr>
          </a:p>
        </p:txBody>
      </p:sp>
      <p:grpSp>
        <p:nvGrpSpPr>
          <p:cNvPr id="1551" name="Google Shape;1551;p35"/>
          <p:cNvGrpSpPr/>
          <p:nvPr/>
        </p:nvGrpSpPr>
        <p:grpSpPr>
          <a:xfrm>
            <a:off x="2841344" y="1662317"/>
            <a:ext cx="3461311" cy="2276066"/>
            <a:chOff x="235800" y="830650"/>
            <a:chExt cx="6978450" cy="4588844"/>
          </a:xfrm>
        </p:grpSpPr>
        <p:sp>
          <p:nvSpPr>
            <p:cNvPr id="1552" name="Google Shape;1552;p3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8" name="Google Shape;1558;p35"/>
          <p:cNvSpPr/>
          <p:nvPr/>
        </p:nvSpPr>
        <p:spPr>
          <a:xfrm>
            <a:off x="3735657" y="3226727"/>
            <a:ext cx="159600" cy="159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5"/>
          <p:cNvSpPr/>
          <p:nvPr/>
        </p:nvSpPr>
        <p:spPr>
          <a:xfrm>
            <a:off x="3304282" y="2436952"/>
            <a:ext cx="159600" cy="1596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5"/>
          <p:cNvSpPr/>
          <p:nvPr/>
        </p:nvSpPr>
        <p:spPr>
          <a:xfrm>
            <a:off x="4624982" y="2914802"/>
            <a:ext cx="159600" cy="159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5"/>
          <p:cNvSpPr/>
          <p:nvPr/>
        </p:nvSpPr>
        <p:spPr>
          <a:xfrm>
            <a:off x="5063007" y="2324127"/>
            <a:ext cx="159600" cy="1596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5" name="Shape 1565"/>
        <p:cNvGrpSpPr/>
        <p:nvPr/>
      </p:nvGrpSpPr>
      <p:grpSpPr>
        <a:xfrm>
          <a:off x="0" y="0"/>
          <a:ext cx="0" cy="0"/>
          <a:chOff x="0" y="0"/>
          <a:chExt cx="0" cy="0"/>
        </a:xfrm>
      </p:grpSpPr>
      <p:sp>
        <p:nvSpPr>
          <p:cNvPr id="1566" name="Google Shape;1566;p36"/>
          <p:cNvSpPr txBox="1"/>
          <p:nvPr>
            <p:ph type="title"/>
          </p:nvPr>
        </p:nvSpPr>
        <p:spPr>
          <a:xfrm>
            <a:off x="1581700" y="18920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Transitions</a:t>
            </a:r>
            <a:endParaRPr/>
          </a:p>
        </p:txBody>
      </p:sp>
      <p:sp>
        <p:nvSpPr>
          <p:cNvPr id="1567" name="Google Shape;1567;p36"/>
          <p:cNvSpPr txBox="1"/>
          <p:nvPr>
            <p:ph idx="1" type="subTitle"/>
          </p:nvPr>
        </p:nvSpPr>
        <p:spPr>
          <a:xfrm>
            <a:off x="1142331" y="2213125"/>
            <a:ext cx="33072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s"/>
              <a:t>T</a:t>
            </a:r>
            <a:r>
              <a:rPr lang="es"/>
              <a:t>ransitions between slides make your speech more dynamic</a:t>
            </a:r>
            <a:endParaRPr/>
          </a:p>
        </p:txBody>
      </p:sp>
      <p:sp>
        <p:nvSpPr>
          <p:cNvPr id="1568" name="Google Shape;1568;p36"/>
          <p:cNvSpPr txBox="1"/>
          <p:nvPr>
            <p:ph idx="2" type="title"/>
          </p:nvPr>
        </p:nvSpPr>
        <p:spPr>
          <a:xfrm>
            <a:off x="5133850" y="18920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Pictures</a:t>
            </a:r>
            <a:endParaRPr/>
          </a:p>
        </p:txBody>
      </p:sp>
      <p:sp>
        <p:nvSpPr>
          <p:cNvPr id="1569" name="Google Shape;1569;p36"/>
          <p:cNvSpPr txBox="1"/>
          <p:nvPr>
            <p:ph idx="3" type="title"/>
          </p:nvPr>
        </p:nvSpPr>
        <p:spPr>
          <a:xfrm>
            <a:off x="630046" y="371950"/>
            <a:ext cx="779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Improve your presentation</a:t>
            </a:r>
            <a:endParaRPr/>
          </a:p>
        </p:txBody>
      </p:sp>
      <p:sp>
        <p:nvSpPr>
          <p:cNvPr id="1570" name="Google Shape;1570;p36"/>
          <p:cNvSpPr txBox="1"/>
          <p:nvPr>
            <p:ph idx="4" type="subTitle"/>
          </p:nvPr>
        </p:nvSpPr>
        <p:spPr>
          <a:xfrm>
            <a:off x="4694500" y="2213125"/>
            <a:ext cx="33072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s"/>
              <a:t>Try to find quality images, with a reasonable size</a:t>
            </a:r>
            <a:endParaRPr/>
          </a:p>
        </p:txBody>
      </p:sp>
      <p:sp>
        <p:nvSpPr>
          <p:cNvPr id="1571" name="Google Shape;1571;p36"/>
          <p:cNvSpPr txBox="1"/>
          <p:nvPr>
            <p:ph idx="5" type="title"/>
          </p:nvPr>
        </p:nvSpPr>
        <p:spPr>
          <a:xfrm>
            <a:off x="1581700" y="367895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Timelines</a:t>
            </a:r>
            <a:endParaRPr/>
          </a:p>
        </p:txBody>
      </p:sp>
      <p:sp>
        <p:nvSpPr>
          <p:cNvPr id="1572" name="Google Shape;1572;p36"/>
          <p:cNvSpPr txBox="1"/>
          <p:nvPr>
            <p:ph idx="6" type="subTitle"/>
          </p:nvPr>
        </p:nvSpPr>
        <p:spPr>
          <a:xfrm>
            <a:off x="1142300" y="4000050"/>
            <a:ext cx="3307200" cy="765300"/>
          </a:xfrm>
          <a:prstGeom prst="rect">
            <a:avLst/>
          </a:prstGeom>
        </p:spPr>
        <p:txBody>
          <a:bodyPr anchorCtr="0" anchor="ctr" bIns="91425" lIns="91425" spcFirstLastPara="1" rIns="91425" wrap="square" tIns="91425">
            <a:normAutofit/>
          </a:bodyPr>
          <a:lstStyle/>
          <a:p>
            <a:pPr indent="0" lvl="0" marL="0" rtl="0" algn="ctr">
              <a:spcBef>
                <a:spcPts val="0"/>
              </a:spcBef>
              <a:spcAft>
                <a:spcPts val="1600"/>
              </a:spcAft>
              <a:buNone/>
            </a:pPr>
            <a:r>
              <a:rPr lang="es"/>
              <a:t>Timelines </a:t>
            </a:r>
            <a:r>
              <a:rPr lang="es"/>
              <a:t>help you represent the evolution of your idea, product, etc.</a:t>
            </a:r>
            <a:endParaRPr/>
          </a:p>
        </p:txBody>
      </p:sp>
      <p:sp>
        <p:nvSpPr>
          <p:cNvPr id="1573" name="Google Shape;1573;p36"/>
          <p:cNvSpPr txBox="1"/>
          <p:nvPr>
            <p:ph idx="7" type="title"/>
          </p:nvPr>
        </p:nvSpPr>
        <p:spPr>
          <a:xfrm>
            <a:off x="5133850" y="367895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Graphs</a:t>
            </a:r>
            <a:endParaRPr/>
          </a:p>
        </p:txBody>
      </p:sp>
      <p:sp>
        <p:nvSpPr>
          <p:cNvPr id="1574" name="Google Shape;1574;p36"/>
          <p:cNvSpPr txBox="1"/>
          <p:nvPr>
            <p:ph idx="8" type="subTitle"/>
          </p:nvPr>
        </p:nvSpPr>
        <p:spPr>
          <a:xfrm>
            <a:off x="4694500" y="4000050"/>
            <a:ext cx="33072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s"/>
              <a:t>Use graphs if you need to show numerical data</a:t>
            </a:r>
            <a:endParaRPr/>
          </a:p>
        </p:txBody>
      </p:sp>
      <p:grpSp>
        <p:nvGrpSpPr>
          <p:cNvPr id="1575" name="Google Shape;1575;p36"/>
          <p:cNvGrpSpPr/>
          <p:nvPr/>
        </p:nvGrpSpPr>
        <p:grpSpPr>
          <a:xfrm>
            <a:off x="6140499" y="1289004"/>
            <a:ext cx="415191" cy="548378"/>
            <a:chOff x="7840588" y="2459000"/>
            <a:chExt cx="254375" cy="335975"/>
          </a:xfrm>
        </p:grpSpPr>
        <p:sp>
          <p:nvSpPr>
            <p:cNvPr id="1576" name="Google Shape;1576;p36"/>
            <p:cNvSpPr/>
            <p:nvPr/>
          </p:nvSpPr>
          <p:spPr>
            <a:xfrm>
              <a:off x="7885313" y="2459675"/>
              <a:ext cx="68450" cy="189775"/>
            </a:xfrm>
            <a:custGeom>
              <a:rect b="b" l="l" r="r" t="t"/>
              <a:pathLst>
                <a:path extrusionOk="0" h="7591" w="2738">
                  <a:moveTo>
                    <a:pt x="1334" y="1"/>
                  </a:moveTo>
                  <a:cubicBezTo>
                    <a:pt x="1261" y="1"/>
                    <a:pt x="1190" y="5"/>
                    <a:pt x="1122" y="21"/>
                  </a:cubicBezTo>
                  <a:cubicBezTo>
                    <a:pt x="469" y="200"/>
                    <a:pt x="1" y="811"/>
                    <a:pt x="35" y="1516"/>
                  </a:cubicBezTo>
                  <a:lnTo>
                    <a:pt x="336" y="7591"/>
                  </a:lnTo>
                  <a:lnTo>
                    <a:pt x="2669" y="7591"/>
                  </a:lnTo>
                  <a:lnTo>
                    <a:pt x="2698" y="1516"/>
                  </a:lnTo>
                  <a:cubicBezTo>
                    <a:pt x="2738" y="679"/>
                    <a:pt x="2346" y="3"/>
                    <a:pt x="1503" y="3"/>
                  </a:cubicBezTo>
                  <a:cubicBezTo>
                    <a:pt x="1446" y="3"/>
                    <a:pt x="1389" y="1"/>
                    <a:pt x="13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6"/>
            <p:cNvSpPr/>
            <p:nvPr/>
          </p:nvSpPr>
          <p:spPr>
            <a:xfrm>
              <a:off x="7970513" y="2510700"/>
              <a:ext cx="82000" cy="138750"/>
            </a:xfrm>
            <a:custGeom>
              <a:rect b="b" l="l" r="r" t="t"/>
              <a:pathLst>
                <a:path extrusionOk="0" h="5550" w="3280">
                  <a:moveTo>
                    <a:pt x="3280" y="1"/>
                  </a:moveTo>
                  <a:lnTo>
                    <a:pt x="1589" y="648"/>
                  </a:lnTo>
                  <a:cubicBezTo>
                    <a:pt x="1357" y="648"/>
                    <a:pt x="1054" y="170"/>
                    <a:pt x="845" y="170"/>
                  </a:cubicBezTo>
                  <a:cubicBezTo>
                    <a:pt x="824" y="170"/>
                    <a:pt x="804" y="175"/>
                    <a:pt x="785" y="185"/>
                  </a:cubicBezTo>
                  <a:cubicBezTo>
                    <a:pt x="307" y="451"/>
                    <a:pt x="1" y="976"/>
                    <a:pt x="41" y="1560"/>
                  </a:cubicBezTo>
                  <a:lnTo>
                    <a:pt x="335" y="5550"/>
                  </a:lnTo>
                  <a:lnTo>
                    <a:pt x="2877" y="5550"/>
                  </a:lnTo>
                  <a:lnTo>
                    <a:pt x="32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6"/>
            <p:cNvSpPr/>
            <p:nvPr/>
          </p:nvSpPr>
          <p:spPr>
            <a:xfrm>
              <a:off x="7990863" y="2513575"/>
              <a:ext cx="58375" cy="68050"/>
            </a:xfrm>
            <a:custGeom>
              <a:rect b="b" l="l" r="r" t="t"/>
              <a:pathLst>
                <a:path extrusionOk="0" h="2722" w="2335">
                  <a:moveTo>
                    <a:pt x="664" y="1"/>
                  </a:moveTo>
                  <a:cubicBezTo>
                    <a:pt x="422" y="1"/>
                    <a:pt x="197" y="65"/>
                    <a:pt x="0" y="174"/>
                  </a:cubicBezTo>
                  <a:lnTo>
                    <a:pt x="0" y="1266"/>
                  </a:lnTo>
                  <a:cubicBezTo>
                    <a:pt x="0" y="2069"/>
                    <a:pt x="653" y="2721"/>
                    <a:pt x="1456" y="2721"/>
                  </a:cubicBezTo>
                  <a:lnTo>
                    <a:pt x="1773" y="2721"/>
                  </a:lnTo>
                  <a:cubicBezTo>
                    <a:pt x="1900" y="2721"/>
                    <a:pt x="2022" y="2703"/>
                    <a:pt x="2137" y="2669"/>
                  </a:cubicBezTo>
                  <a:lnTo>
                    <a:pt x="2334"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6"/>
            <p:cNvSpPr/>
            <p:nvPr/>
          </p:nvSpPr>
          <p:spPr>
            <a:xfrm>
              <a:off x="7995338" y="2543475"/>
              <a:ext cx="29925" cy="105975"/>
            </a:xfrm>
            <a:custGeom>
              <a:rect b="b" l="l" r="r" t="t"/>
              <a:pathLst>
                <a:path extrusionOk="0" h="4239" w="1197">
                  <a:moveTo>
                    <a:pt x="642" y="1"/>
                  </a:moveTo>
                  <a:cubicBezTo>
                    <a:pt x="335" y="1"/>
                    <a:pt x="93" y="266"/>
                    <a:pt x="116" y="572"/>
                  </a:cubicBezTo>
                  <a:lnTo>
                    <a:pt x="0" y="902"/>
                  </a:lnTo>
                  <a:lnTo>
                    <a:pt x="180" y="4239"/>
                  </a:lnTo>
                  <a:lnTo>
                    <a:pt x="1109" y="4239"/>
                  </a:lnTo>
                  <a:lnTo>
                    <a:pt x="1196" y="1600"/>
                  </a:lnTo>
                  <a:lnTo>
                    <a:pt x="1127" y="145"/>
                  </a:lnTo>
                  <a:lnTo>
                    <a:pt x="6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6"/>
            <p:cNvSpPr/>
            <p:nvPr/>
          </p:nvSpPr>
          <p:spPr>
            <a:xfrm>
              <a:off x="7879713" y="2645700"/>
              <a:ext cx="169350" cy="149275"/>
            </a:xfrm>
            <a:custGeom>
              <a:rect b="b" l="l" r="r" t="t"/>
              <a:pathLst>
                <a:path extrusionOk="0" h="5971" w="6774">
                  <a:moveTo>
                    <a:pt x="6301" y="0"/>
                  </a:moveTo>
                  <a:lnTo>
                    <a:pt x="474" y="278"/>
                  </a:lnTo>
                  <a:lnTo>
                    <a:pt x="381" y="1374"/>
                  </a:lnTo>
                  <a:lnTo>
                    <a:pt x="1029" y="2004"/>
                  </a:lnTo>
                  <a:lnTo>
                    <a:pt x="254" y="2864"/>
                  </a:lnTo>
                  <a:lnTo>
                    <a:pt x="24" y="5526"/>
                  </a:lnTo>
                  <a:cubicBezTo>
                    <a:pt x="0" y="5769"/>
                    <a:pt x="190" y="5971"/>
                    <a:pt x="427" y="5971"/>
                  </a:cubicBezTo>
                  <a:lnTo>
                    <a:pt x="6346" y="5971"/>
                  </a:lnTo>
                  <a:cubicBezTo>
                    <a:pt x="6583" y="5971"/>
                    <a:pt x="6773" y="5769"/>
                    <a:pt x="6751" y="5526"/>
                  </a:cubicBezTo>
                  <a:lnTo>
                    <a:pt x="63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6"/>
            <p:cNvSpPr/>
            <p:nvPr/>
          </p:nvSpPr>
          <p:spPr>
            <a:xfrm>
              <a:off x="8023488" y="2645700"/>
              <a:ext cx="32350" cy="149275"/>
            </a:xfrm>
            <a:custGeom>
              <a:rect b="b" l="l" r="r" t="t"/>
              <a:pathLst>
                <a:path extrusionOk="0" h="5971" w="1294">
                  <a:moveTo>
                    <a:pt x="318" y="0"/>
                  </a:moveTo>
                  <a:lnTo>
                    <a:pt x="1" y="278"/>
                  </a:lnTo>
                  <a:lnTo>
                    <a:pt x="457" y="5526"/>
                  </a:lnTo>
                  <a:cubicBezTo>
                    <a:pt x="475" y="5769"/>
                    <a:pt x="289" y="5971"/>
                    <a:pt x="47" y="5971"/>
                  </a:cubicBezTo>
                  <a:lnTo>
                    <a:pt x="867" y="5971"/>
                  </a:lnTo>
                  <a:cubicBezTo>
                    <a:pt x="1110" y="5971"/>
                    <a:pt x="1294" y="5769"/>
                    <a:pt x="1277" y="5526"/>
                  </a:cubicBezTo>
                  <a:lnTo>
                    <a:pt x="1046" y="2864"/>
                  </a:lnTo>
                  <a:lnTo>
                    <a:pt x="710" y="2189"/>
                  </a:lnTo>
                  <a:lnTo>
                    <a:pt x="918" y="1374"/>
                  </a:lnTo>
                  <a:lnTo>
                    <a:pt x="821" y="278"/>
                  </a:lnTo>
                  <a:lnTo>
                    <a:pt x="3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6"/>
            <p:cNvSpPr/>
            <p:nvPr/>
          </p:nvSpPr>
          <p:spPr>
            <a:xfrm>
              <a:off x="7882588" y="2678600"/>
              <a:ext cx="162000" cy="38875"/>
            </a:xfrm>
            <a:custGeom>
              <a:rect b="b" l="l" r="r" t="t"/>
              <a:pathLst>
                <a:path extrusionOk="0" h="1555" w="6480">
                  <a:moveTo>
                    <a:pt x="133" y="1"/>
                  </a:moveTo>
                  <a:lnTo>
                    <a:pt x="0" y="1555"/>
                  </a:lnTo>
                  <a:lnTo>
                    <a:pt x="5978" y="1555"/>
                  </a:lnTo>
                  <a:lnTo>
                    <a:pt x="6479" y="729"/>
                  </a:lnTo>
                  <a:lnTo>
                    <a:pt x="58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6"/>
            <p:cNvSpPr/>
            <p:nvPr/>
          </p:nvSpPr>
          <p:spPr>
            <a:xfrm>
              <a:off x="8025363" y="2678600"/>
              <a:ext cx="24725" cy="38875"/>
            </a:xfrm>
            <a:custGeom>
              <a:rect b="b" l="l" r="r" t="t"/>
              <a:pathLst>
                <a:path extrusionOk="0" h="1555" w="989">
                  <a:moveTo>
                    <a:pt x="1" y="1"/>
                  </a:moveTo>
                  <a:lnTo>
                    <a:pt x="134" y="1555"/>
                  </a:lnTo>
                  <a:lnTo>
                    <a:pt x="989" y="1555"/>
                  </a:lnTo>
                  <a:lnTo>
                    <a:pt x="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6"/>
            <p:cNvSpPr/>
            <p:nvPr/>
          </p:nvSpPr>
          <p:spPr>
            <a:xfrm>
              <a:off x="7994038" y="2533100"/>
              <a:ext cx="32675" cy="46800"/>
            </a:xfrm>
            <a:custGeom>
              <a:rect b="b" l="l" r="r" t="t"/>
              <a:pathLst>
                <a:path extrusionOk="0" h="1872" w="1307">
                  <a:moveTo>
                    <a:pt x="550" y="0"/>
                  </a:moveTo>
                  <a:cubicBezTo>
                    <a:pt x="243" y="0"/>
                    <a:pt x="1" y="259"/>
                    <a:pt x="24" y="566"/>
                  </a:cubicBezTo>
                  <a:lnTo>
                    <a:pt x="52" y="1173"/>
                  </a:lnTo>
                  <a:cubicBezTo>
                    <a:pt x="302" y="1581"/>
                    <a:pt x="739" y="1853"/>
                    <a:pt x="1248" y="1871"/>
                  </a:cubicBezTo>
                  <a:lnTo>
                    <a:pt x="13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6"/>
            <p:cNvSpPr/>
            <p:nvPr/>
          </p:nvSpPr>
          <p:spPr>
            <a:xfrm>
              <a:off x="7910288" y="2459000"/>
              <a:ext cx="47400" cy="190450"/>
            </a:xfrm>
            <a:custGeom>
              <a:rect b="b" l="l" r="r" t="t"/>
              <a:pathLst>
                <a:path extrusionOk="0" h="7618" w="1896">
                  <a:moveTo>
                    <a:pt x="382" y="1"/>
                  </a:moveTo>
                  <a:cubicBezTo>
                    <a:pt x="249" y="1"/>
                    <a:pt x="123" y="19"/>
                    <a:pt x="1" y="48"/>
                  </a:cubicBezTo>
                  <a:cubicBezTo>
                    <a:pt x="654" y="227"/>
                    <a:pt x="1122" y="838"/>
                    <a:pt x="1088" y="1543"/>
                  </a:cubicBezTo>
                  <a:lnTo>
                    <a:pt x="787" y="7618"/>
                  </a:lnTo>
                  <a:lnTo>
                    <a:pt x="1549" y="7618"/>
                  </a:lnTo>
                  <a:lnTo>
                    <a:pt x="1850" y="1543"/>
                  </a:lnTo>
                  <a:cubicBezTo>
                    <a:pt x="1896" y="706"/>
                    <a:pt x="1226" y="1"/>
                    <a:pt x="382" y="1"/>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6"/>
            <p:cNvSpPr/>
            <p:nvPr/>
          </p:nvSpPr>
          <p:spPr>
            <a:xfrm>
              <a:off x="7903088" y="2493800"/>
              <a:ext cx="26150" cy="152050"/>
            </a:xfrm>
            <a:custGeom>
              <a:rect b="b" l="l" r="r" t="t"/>
              <a:pathLst>
                <a:path extrusionOk="0" h="6082" w="1046">
                  <a:moveTo>
                    <a:pt x="526" y="0"/>
                  </a:moveTo>
                  <a:cubicBezTo>
                    <a:pt x="232" y="0"/>
                    <a:pt x="1" y="243"/>
                    <a:pt x="17" y="533"/>
                  </a:cubicBezTo>
                  <a:lnTo>
                    <a:pt x="110" y="6001"/>
                  </a:lnTo>
                  <a:lnTo>
                    <a:pt x="925" y="6082"/>
                  </a:lnTo>
                  <a:lnTo>
                    <a:pt x="1029" y="533"/>
                  </a:lnTo>
                  <a:cubicBezTo>
                    <a:pt x="1046" y="243"/>
                    <a:pt x="814" y="0"/>
                    <a:pt x="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6"/>
            <p:cNvSpPr/>
            <p:nvPr/>
          </p:nvSpPr>
          <p:spPr>
            <a:xfrm>
              <a:off x="7861388" y="2697475"/>
              <a:ext cx="49375" cy="45875"/>
            </a:xfrm>
            <a:custGeom>
              <a:rect b="b" l="l" r="r" t="t"/>
              <a:pathLst>
                <a:path extrusionOk="0" h="1835" w="1975">
                  <a:moveTo>
                    <a:pt x="1039" y="1"/>
                  </a:moveTo>
                  <a:cubicBezTo>
                    <a:pt x="977" y="1"/>
                    <a:pt x="915" y="34"/>
                    <a:pt x="883" y="100"/>
                  </a:cubicBezTo>
                  <a:lnTo>
                    <a:pt x="722" y="349"/>
                  </a:lnTo>
                  <a:lnTo>
                    <a:pt x="710" y="371"/>
                  </a:lnTo>
                  <a:cubicBezTo>
                    <a:pt x="687" y="424"/>
                    <a:pt x="635" y="464"/>
                    <a:pt x="577" y="470"/>
                  </a:cubicBezTo>
                  <a:lnTo>
                    <a:pt x="195" y="528"/>
                  </a:lnTo>
                  <a:cubicBezTo>
                    <a:pt x="57" y="545"/>
                    <a:pt x="0" y="723"/>
                    <a:pt x="104" y="822"/>
                  </a:cubicBezTo>
                  <a:lnTo>
                    <a:pt x="376" y="1093"/>
                  </a:lnTo>
                  <a:cubicBezTo>
                    <a:pt x="421" y="1134"/>
                    <a:pt x="438" y="1192"/>
                    <a:pt x="427" y="1250"/>
                  </a:cubicBezTo>
                  <a:lnTo>
                    <a:pt x="363" y="1631"/>
                  </a:lnTo>
                  <a:cubicBezTo>
                    <a:pt x="345" y="1742"/>
                    <a:pt x="437" y="1834"/>
                    <a:pt x="540" y="1834"/>
                  </a:cubicBezTo>
                  <a:cubicBezTo>
                    <a:pt x="566" y="1834"/>
                    <a:pt x="593" y="1828"/>
                    <a:pt x="618" y="1815"/>
                  </a:cubicBezTo>
                  <a:lnTo>
                    <a:pt x="958" y="1637"/>
                  </a:lnTo>
                  <a:cubicBezTo>
                    <a:pt x="986" y="1621"/>
                    <a:pt x="1015" y="1613"/>
                    <a:pt x="1044" y="1613"/>
                  </a:cubicBezTo>
                  <a:cubicBezTo>
                    <a:pt x="1058" y="1613"/>
                    <a:pt x="1072" y="1615"/>
                    <a:pt x="1085" y="1619"/>
                  </a:cubicBezTo>
                  <a:cubicBezTo>
                    <a:pt x="1086" y="1619"/>
                    <a:pt x="1087" y="1619"/>
                    <a:pt x="1088" y="1619"/>
                  </a:cubicBezTo>
                  <a:cubicBezTo>
                    <a:pt x="1097" y="1619"/>
                    <a:pt x="1107" y="1596"/>
                    <a:pt x="1117" y="1596"/>
                  </a:cubicBezTo>
                  <a:cubicBezTo>
                    <a:pt x="1118" y="1596"/>
                    <a:pt x="1119" y="1596"/>
                    <a:pt x="1120" y="1596"/>
                  </a:cubicBezTo>
                  <a:lnTo>
                    <a:pt x="1392" y="1741"/>
                  </a:lnTo>
                  <a:cubicBezTo>
                    <a:pt x="1418" y="1755"/>
                    <a:pt x="1446" y="1762"/>
                    <a:pt x="1474" y="1762"/>
                  </a:cubicBezTo>
                  <a:cubicBezTo>
                    <a:pt x="1575" y="1762"/>
                    <a:pt x="1664" y="1670"/>
                    <a:pt x="1645" y="1555"/>
                  </a:cubicBezTo>
                  <a:lnTo>
                    <a:pt x="1581" y="1250"/>
                  </a:lnTo>
                  <a:cubicBezTo>
                    <a:pt x="1570" y="1192"/>
                    <a:pt x="1588" y="1134"/>
                    <a:pt x="1634" y="1093"/>
                  </a:cubicBezTo>
                  <a:lnTo>
                    <a:pt x="1871" y="822"/>
                  </a:lnTo>
                  <a:cubicBezTo>
                    <a:pt x="1975" y="723"/>
                    <a:pt x="1917" y="545"/>
                    <a:pt x="1778" y="528"/>
                  </a:cubicBezTo>
                  <a:lnTo>
                    <a:pt x="1432" y="504"/>
                  </a:lnTo>
                  <a:cubicBezTo>
                    <a:pt x="1373" y="499"/>
                    <a:pt x="1322" y="459"/>
                    <a:pt x="1299" y="406"/>
                  </a:cubicBezTo>
                  <a:lnTo>
                    <a:pt x="1195" y="100"/>
                  </a:lnTo>
                  <a:cubicBezTo>
                    <a:pt x="1163" y="34"/>
                    <a:pt x="1101" y="1"/>
                    <a:pt x="10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6"/>
            <p:cNvSpPr/>
            <p:nvPr/>
          </p:nvSpPr>
          <p:spPr>
            <a:xfrm>
              <a:off x="7879438" y="2695750"/>
              <a:ext cx="34075" cy="47600"/>
            </a:xfrm>
            <a:custGeom>
              <a:rect b="b" l="l" r="r" t="t"/>
              <a:pathLst>
                <a:path extrusionOk="0" h="1904" w="1363">
                  <a:moveTo>
                    <a:pt x="317" y="1"/>
                  </a:moveTo>
                  <a:cubicBezTo>
                    <a:pt x="255" y="1"/>
                    <a:pt x="193" y="34"/>
                    <a:pt x="161" y="99"/>
                  </a:cubicBezTo>
                  <a:lnTo>
                    <a:pt x="0" y="418"/>
                  </a:lnTo>
                  <a:lnTo>
                    <a:pt x="17" y="440"/>
                  </a:lnTo>
                  <a:cubicBezTo>
                    <a:pt x="40" y="493"/>
                    <a:pt x="92" y="533"/>
                    <a:pt x="144" y="539"/>
                  </a:cubicBezTo>
                  <a:lnTo>
                    <a:pt x="525" y="597"/>
                  </a:lnTo>
                  <a:cubicBezTo>
                    <a:pt x="670" y="614"/>
                    <a:pt x="728" y="792"/>
                    <a:pt x="624" y="891"/>
                  </a:cubicBezTo>
                  <a:lnTo>
                    <a:pt x="347" y="1162"/>
                  </a:lnTo>
                  <a:cubicBezTo>
                    <a:pt x="305" y="1203"/>
                    <a:pt x="288" y="1261"/>
                    <a:pt x="299" y="1319"/>
                  </a:cubicBezTo>
                  <a:lnTo>
                    <a:pt x="363" y="1688"/>
                  </a:lnTo>
                  <a:cubicBezTo>
                    <a:pt x="374" y="1693"/>
                    <a:pt x="387" y="1693"/>
                    <a:pt x="398" y="1706"/>
                  </a:cubicBezTo>
                  <a:lnTo>
                    <a:pt x="739" y="1884"/>
                  </a:lnTo>
                  <a:cubicBezTo>
                    <a:pt x="766" y="1897"/>
                    <a:pt x="793" y="1903"/>
                    <a:pt x="819" y="1903"/>
                  </a:cubicBezTo>
                  <a:cubicBezTo>
                    <a:pt x="925" y="1903"/>
                    <a:pt x="1016" y="1811"/>
                    <a:pt x="992" y="1700"/>
                  </a:cubicBezTo>
                  <a:lnTo>
                    <a:pt x="929" y="1319"/>
                  </a:lnTo>
                  <a:cubicBezTo>
                    <a:pt x="918" y="1261"/>
                    <a:pt x="941" y="1203"/>
                    <a:pt x="981" y="1162"/>
                  </a:cubicBezTo>
                  <a:lnTo>
                    <a:pt x="1259" y="891"/>
                  </a:lnTo>
                  <a:cubicBezTo>
                    <a:pt x="1362" y="792"/>
                    <a:pt x="1304" y="614"/>
                    <a:pt x="1160" y="597"/>
                  </a:cubicBezTo>
                  <a:lnTo>
                    <a:pt x="779" y="539"/>
                  </a:lnTo>
                  <a:cubicBezTo>
                    <a:pt x="721" y="533"/>
                    <a:pt x="670" y="493"/>
                    <a:pt x="646" y="440"/>
                  </a:cubicBezTo>
                  <a:lnTo>
                    <a:pt x="473" y="99"/>
                  </a:lnTo>
                  <a:cubicBezTo>
                    <a:pt x="441" y="34"/>
                    <a:pt x="379"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6"/>
            <p:cNvSpPr/>
            <p:nvPr/>
          </p:nvSpPr>
          <p:spPr>
            <a:xfrm>
              <a:off x="7840588" y="2617675"/>
              <a:ext cx="247625" cy="41450"/>
            </a:xfrm>
            <a:custGeom>
              <a:rect b="b" l="l" r="r" t="t"/>
              <a:pathLst>
                <a:path extrusionOk="0" h="1658" w="9905">
                  <a:moveTo>
                    <a:pt x="9204" y="0"/>
                  </a:moveTo>
                  <a:lnTo>
                    <a:pt x="9204" y="111"/>
                  </a:lnTo>
                  <a:lnTo>
                    <a:pt x="699" y="111"/>
                  </a:lnTo>
                  <a:cubicBezTo>
                    <a:pt x="647" y="96"/>
                    <a:pt x="596" y="89"/>
                    <a:pt x="547" y="89"/>
                  </a:cubicBezTo>
                  <a:cubicBezTo>
                    <a:pt x="237" y="89"/>
                    <a:pt x="0" y="371"/>
                    <a:pt x="0" y="700"/>
                  </a:cubicBezTo>
                  <a:cubicBezTo>
                    <a:pt x="0" y="1081"/>
                    <a:pt x="318" y="1399"/>
                    <a:pt x="699" y="1658"/>
                  </a:cubicBezTo>
                  <a:lnTo>
                    <a:pt x="9204" y="1658"/>
                  </a:lnTo>
                  <a:cubicBezTo>
                    <a:pt x="9593" y="1399"/>
                    <a:pt x="9904" y="1081"/>
                    <a:pt x="9904" y="700"/>
                  </a:cubicBezTo>
                  <a:cubicBezTo>
                    <a:pt x="9904" y="319"/>
                    <a:pt x="9593" y="0"/>
                    <a:pt x="92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6"/>
            <p:cNvSpPr/>
            <p:nvPr/>
          </p:nvSpPr>
          <p:spPr>
            <a:xfrm>
              <a:off x="8057013" y="2617675"/>
              <a:ext cx="37950" cy="41450"/>
            </a:xfrm>
            <a:custGeom>
              <a:rect b="b" l="l" r="r" t="t"/>
              <a:pathLst>
                <a:path extrusionOk="0" h="1658" w="1518">
                  <a:moveTo>
                    <a:pt x="154" y="89"/>
                  </a:moveTo>
                  <a:cubicBezTo>
                    <a:pt x="105" y="89"/>
                    <a:pt x="53" y="96"/>
                    <a:pt x="0" y="111"/>
                  </a:cubicBezTo>
                  <a:lnTo>
                    <a:pt x="303" y="111"/>
                  </a:lnTo>
                  <a:cubicBezTo>
                    <a:pt x="256" y="96"/>
                    <a:pt x="206" y="89"/>
                    <a:pt x="154" y="89"/>
                  </a:cubicBezTo>
                  <a:close/>
                  <a:moveTo>
                    <a:pt x="825" y="0"/>
                  </a:moveTo>
                  <a:lnTo>
                    <a:pt x="825" y="111"/>
                  </a:lnTo>
                  <a:lnTo>
                    <a:pt x="303" y="111"/>
                  </a:lnTo>
                  <a:cubicBezTo>
                    <a:pt x="537" y="184"/>
                    <a:pt x="699" y="426"/>
                    <a:pt x="699" y="700"/>
                  </a:cubicBezTo>
                  <a:cubicBezTo>
                    <a:pt x="699" y="1081"/>
                    <a:pt x="387" y="1399"/>
                    <a:pt x="0" y="1658"/>
                  </a:cubicBezTo>
                  <a:lnTo>
                    <a:pt x="825" y="1658"/>
                  </a:lnTo>
                  <a:cubicBezTo>
                    <a:pt x="1206" y="1399"/>
                    <a:pt x="1518" y="1081"/>
                    <a:pt x="1518" y="700"/>
                  </a:cubicBezTo>
                  <a:cubicBezTo>
                    <a:pt x="1518" y="319"/>
                    <a:pt x="1206" y="0"/>
                    <a:pt x="8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6"/>
            <p:cNvSpPr/>
            <p:nvPr/>
          </p:nvSpPr>
          <p:spPr>
            <a:xfrm>
              <a:off x="8010238" y="2513575"/>
              <a:ext cx="72900" cy="68350"/>
            </a:xfrm>
            <a:custGeom>
              <a:rect b="b" l="l" r="r" t="t"/>
              <a:pathLst>
                <a:path extrusionOk="0" h="2734" w="2916">
                  <a:moveTo>
                    <a:pt x="0" y="1"/>
                  </a:moveTo>
                  <a:lnTo>
                    <a:pt x="0" y="1376"/>
                  </a:lnTo>
                  <a:cubicBezTo>
                    <a:pt x="0" y="2069"/>
                    <a:pt x="520" y="2647"/>
                    <a:pt x="1195" y="2732"/>
                  </a:cubicBezTo>
                  <a:cubicBezTo>
                    <a:pt x="1203" y="2733"/>
                    <a:pt x="1211" y="2734"/>
                    <a:pt x="1220" y="2734"/>
                  </a:cubicBezTo>
                  <a:cubicBezTo>
                    <a:pt x="1269" y="2734"/>
                    <a:pt x="1319" y="2721"/>
                    <a:pt x="1373" y="2721"/>
                  </a:cubicBezTo>
                  <a:lnTo>
                    <a:pt x="1789" y="2721"/>
                  </a:lnTo>
                  <a:cubicBezTo>
                    <a:pt x="2535" y="2721"/>
                    <a:pt x="2887" y="2155"/>
                    <a:pt x="2904" y="1416"/>
                  </a:cubicBezTo>
                  <a:cubicBezTo>
                    <a:pt x="2916" y="630"/>
                    <a:pt x="2240" y="1"/>
                    <a:pt x="14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6"/>
            <p:cNvSpPr/>
            <p:nvPr/>
          </p:nvSpPr>
          <p:spPr>
            <a:xfrm>
              <a:off x="8039363" y="2513575"/>
              <a:ext cx="54050" cy="68050"/>
            </a:xfrm>
            <a:custGeom>
              <a:rect b="b" l="l" r="r" t="t"/>
              <a:pathLst>
                <a:path extrusionOk="0" h="2722" w="2162">
                  <a:moveTo>
                    <a:pt x="1" y="1"/>
                  </a:moveTo>
                  <a:cubicBezTo>
                    <a:pt x="752" y="1"/>
                    <a:pt x="1364" y="608"/>
                    <a:pt x="1364" y="1358"/>
                  </a:cubicBezTo>
                  <a:cubicBezTo>
                    <a:pt x="1364" y="2051"/>
                    <a:pt x="845" y="2623"/>
                    <a:pt x="179" y="2709"/>
                  </a:cubicBezTo>
                  <a:cubicBezTo>
                    <a:pt x="238" y="2716"/>
                    <a:pt x="296" y="2721"/>
                    <a:pt x="353" y="2721"/>
                  </a:cubicBezTo>
                  <a:lnTo>
                    <a:pt x="682" y="2721"/>
                  </a:lnTo>
                  <a:cubicBezTo>
                    <a:pt x="1421" y="2721"/>
                    <a:pt x="2092" y="2161"/>
                    <a:pt x="2127" y="1421"/>
                  </a:cubicBezTo>
                  <a:cubicBezTo>
                    <a:pt x="2161" y="642"/>
                    <a:pt x="1538" y="1"/>
                    <a:pt x="768" y="1"/>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6"/>
            <p:cNvSpPr/>
            <p:nvPr/>
          </p:nvSpPr>
          <p:spPr>
            <a:xfrm>
              <a:off x="8033013" y="2480175"/>
              <a:ext cx="49550" cy="45825"/>
            </a:xfrm>
            <a:custGeom>
              <a:rect b="b" l="l" r="r" t="t"/>
              <a:pathLst>
                <a:path extrusionOk="0" h="1833" w="1982">
                  <a:moveTo>
                    <a:pt x="1046" y="0"/>
                  </a:moveTo>
                  <a:cubicBezTo>
                    <a:pt x="984" y="0"/>
                    <a:pt x="922" y="32"/>
                    <a:pt x="891" y="95"/>
                  </a:cubicBezTo>
                  <a:lnTo>
                    <a:pt x="729" y="350"/>
                  </a:lnTo>
                  <a:lnTo>
                    <a:pt x="717" y="372"/>
                  </a:lnTo>
                  <a:cubicBezTo>
                    <a:pt x="694" y="425"/>
                    <a:pt x="641" y="459"/>
                    <a:pt x="584" y="465"/>
                  </a:cubicBezTo>
                  <a:lnTo>
                    <a:pt x="203" y="523"/>
                  </a:lnTo>
                  <a:cubicBezTo>
                    <a:pt x="59" y="545"/>
                    <a:pt x="1" y="719"/>
                    <a:pt x="105" y="823"/>
                  </a:cubicBezTo>
                  <a:lnTo>
                    <a:pt x="382" y="1089"/>
                  </a:lnTo>
                  <a:cubicBezTo>
                    <a:pt x="422" y="1129"/>
                    <a:pt x="446" y="1187"/>
                    <a:pt x="433" y="1245"/>
                  </a:cubicBezTo>
                  <a:lnTo>
                    <a:pt x="371" y="1626"/>
                  </a:lnTo>
                  <a:cubicBezTo>
                    <a:pt x="348" y="1740"/>
                    <a:pt x="440" y="1832"/>
                    <a:pt x="542" y="1832"/>
                  </a:cubicBezTo>
                  <a:cubicBezTo>
                    <a:pt x="569" y="1832"/>
                    <a:pt x="598" y="1825"/>
                    <a:pt x="625" y="1811"/>
                  </a:cubicBezTo>
                  <a:lnTo>
                    <a:pt x="966" y="1632"/>
                  </a:lnTo>
                  <a:cubicBezTo>
                    <a:pt x="989" y="1618"/>
                    <a:pt x="1013" y="1612"/>
                    <a:pt x="1038" y="1612"/>
                  </a:cubicBezTo>
                  <a:cubicBezTo>
                    <a:pt x="1055" y="1612"/>
                    <a:pt x="1073" y="1615"/>
                    <a:pt x="1092" y="1620"/>
                  </a:cubicBezTo>
                  <a:cubicBezTo>
                    <a:pt x="1103" y="1620"/>
                    <a:pt x="1113" y="1597"/>
                    <a:pt x="1123" y="1597"/>
                  </a:cubicBezTo>
                  <a:cubicBezTo>
                    <a:pt x="1124" y="1597"/>
                    <a:pt x="1125" y="1597"/>
                    <a:pt x="1126" y="1597"/>
                  </a:cubicBezTo>
                  <a:lnTo>
                    <a:pt x="1398" y="1741"/>
                  </a:lnTo>
                  <a:cubicBezTo>
                    <a:pt x="1425" y="1756"/>
                    <a:pt x="1453" y="1763"/>
                    <a:pt x="1480" y="1763"/>
                  </a:cubicBezTo>
                  <a:cubicBezTo>
                    <a:pt x="1581" y="1763"/>
                    <a:pt x="1670" y="1671"/>
                    <a:pt x="1653" y="1557"/>
                  </a:cubicBezTo>
                  <a:lnTo>
                    <a:pt x="1589" y="1245"/>
                  </a:lnTo>
                  <a:cubicBezTo>
                    <a:pt x="1577" y="1187"/>
                    <a:pt x="1595" y="1129"/>
                    <a:pt x="1641" y="1089"/>
                  </a:cubicBezTo>
                  <a:lnTo>
                    <a:pt x="1878" y="823"/>
                  </a:lnTo>
                  <a:cubicBezTo>
                    <a:pt x="1981" y="719"/>
                    <a:pt x="1923" y="545"/>
                    <a:pt x="1779" y="523"/>
                  </a:cubicBezTo>
                  <a:lnTo>
                    <a:pt x="1433" y="505"/>
                  </a:lnTo>
                  <a:cubicBezTo>
                    <a:pt x="1381" y="494"/>
                    <a:pt x="1329" y="459"/>
                    <a:pt x="1307" y="407"/>
                  </a:cubicBezTo>
                  <a:lnTo>
                    <a:pt x="1203" y="95"/>
                  </a:lnTo>
                  <a:cubicBezTo>
                    <a:pt x="1171" y="32"/>
                    <a:pt x="1108" y="0"/>
                    <a:pt x="10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6"/>
            <p:cNvSpPr/>
            <p:nvPr/>
          </p:nvSpPr>
          <p:spPr>
            <a:xfrm>
              <a:off x="8051213" y="2478325"/>
              <a:ext cx="33950" cy="47675"/>
            </a:xfrm>
            <a:custGeom>
              <a:rect b="b" l="l" r="r" t="t"/>
              <a:pathLst>
                <a:path extrusionOk="0" h="1907" w="1358">
                  <a:moveTo>
                    <a:pt x="318" y="1"/>
                  </a:moveTo>
                  <a:cubicBezTo>
                    <a:pt x="256" y="1"/>
                    <a:pt x="194" y="34"/>
                    <a:pt x="163" y="100"/>
                  </a:cubicBezTo>
                  <a:lnTo>
                    <a:pt x="1" y="424"/>
                  </a:lnTo>
                  <a:lnTo>
                    <a:pt x="12" y="446"/>
                  </a:lnTo>
                  <a:cubicBezTo>
                    <a:pt x="41" y="499"/>
                    <a:pt x="87" y="533"/>
                    <a:pt x="145" y="539"/>
                  </a:cubicBezTo>
                  <a:lnTo>
                    <a:pt x="526" y="597"/>
                  </a:lnTo>
                  <a:cubicBezTo>
                    <a:pt x="670" y="619"/>
                    <a:pt x="728" y="793"/>
                    <a:pt x="624" y="897"/>
                  </a:cubicBezTo>
                  <a:lnTo>
                    <a:pt x="347" y="1163"/>
                  </a:lnTo>
                  <a:cubicBezTo>
                    <a:pt x="307" y="1203"/>
                    <a:pt x="289" y="1261"/>
                    <a:pt x="301" y="1319"/>
                  </a:cubicBezTo>
                  <a:lnTo>
                    <a:pt x="364" y="1694"/>
                  </a:lnTo>
                  <a:cubicBezTo>
                    <a:pt x="376" y="1694"/>
                    <a:pt x="387" y="1700"/>
                    <a:pt x="398" y="1706"/>
                  </a:cubicBezTo>
                  <a:lnTo>
                    <a:pt x="739" y="1885"/>
                  </a:lnTo>
                  <a:cubicBezTo>
                    <a:pt x="766" y="1899"/>
                    <a:pt x="794" y="1906"/>
                    <a:pt x="821" y="1906"/>
                  </a:cubicBezTo>
                  <a:cubicBezTo>
                    <a:pt x="923" y="1906"/>
                    <a:pt x="1012" y="1814"/>
                    <a:pt x="994" y="1700"/>
                  </a:cubicBezTo>
                  <a:lnTo>
                    <a:pt x="931" y="1319"/>
                  </a:lnTo>
                  <a:cubicBezTo>
                    <a:pt x="918" y="1261"/>
                    <a:pt x="936" y="1203"/>
                    <a:pt x="982" y="1163"/>
                  </a:cubicBezTo>
                  <a:lnTo>
                    <a:pt x="1253" y="897"/>
                  </a:lnTo>
                  <a:cubicBezTo>
                    <a:pt x="1357" y="793"/>
                    <a:pt x="1299" y="619"/>
                    <a:pt x="1161" y="597"/>
                  </a:cubicBezTo>
                  <a:lnTo>
                    <a:pt x="779" y="539"/>
                  </a:lnTo>
                  <a:cubicBezTo>
                    <a:pt x="723" y="533"/>
                    <a:pt x="670" y="499"/>
                    <a:pt x="648" y="446"/>
                  </a:cubicBezTo>
                  <a:lnTo>
                    <a:pt x="475" y="100"/>
                  </a:lnTo>
                  <a:cubicBezTo>
                    <a:pt x="443" y="34"/>
                    <a:pt x="380" y="1"/>
                    <a:pt x="3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 name="Google Shape;1595;p36"/>
          <p:cNvGrpSpPr/>
          <p:nvPr/>
        </p:nvGrpSpPr>
        <p:grpSpPr>
          <a:xfrm>
            <a:off x="2621682" y="3106247"/>
            <a:ext cx="348597" cy="572698"/>
            <a:chOff x="5556063" y="3009600"/>
            <a:chExt cx="213575" cy="350875"/>
          </a:xfrm>
        </p:grpSpPr>
        <p:sp>
          <p:nvSpPr>
            <p:cNvPr id="1596" name="Google Shape;1596;p36"/>
            <p:cNvSpPr/>
            <p:nvPr/>
          </p:nvSpPr>
          <p:spPr>
            <a:xfrm>
              <a:off x="5653088" y="3205125"/>
              <a:ext cx="19400" cy="145550"/>
            </a:xfrm>
            <a:custGeom>
              <a:rect b="b" l="l" r="r" t="t"/>
              <a:pathLst>
                <a:path extrusionOk="0" h="5822" w="776">
                  <a:moveTo>
                    <a:pt x="1" y="1"/>
                  </a:moveTo>
                  <a:lnTo>
                    <a:pt x="1" y="5821"/>
                  </a:lnTo>
                  <a:lnTo>
                    <a:pt x="775" y="5821"/>
                  </a:lnTo>
                  <a:lnTo>
                    <a:pt x="775"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6"/>
            <p:cNvSpPr/>
            <p:nvPr/>
          </p:nvSpPr>
          <p:spPr>
            <a:xfrm>
              <a:off x="5594913" y="3112000"/>
              <a:ext cx="135875" cy="102825"/>
            </a:xfrm>
            <a:custGeom>
              <a:rect b="b" l="l" r="r" t="t"/>
              <a:pathLst>
                <a:path extrusionOk="0" h="4113" w="5435">
                  <a:moveTo>
                    <a:pt x="5435" y="0"/>
                  </a:moveTo>
                  <a:lnTo>
                    <a:pt x="1" y="1946"/>
                  </a:lnTo>
                  <a:lnTo>
                    <a:pt x="1" y="2726"/>
                  </a:lnTo>
                  <a:cubicBezTo>
                    <a:pt x="1" y="3494"/>
                    <a:pt x="624" y="4112"/>
                    <a:pt x="1392" y="4112"/>
                  </a:cubicBezTo>
                  <a:lnTo>
                    <a:pt x="4043" y="4112"/>
                  </a:lnTo>
                  <a:cubicBezTo>
                    <a:pt x="4811" y="4112"/>
                    <a:pt x="5435" y="3494"/>
                    <a:pt x="5435" y="2726"/>
                  </a:cubicBezTo>
                  <a:lnTo>
                    <a:pt x="54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6"/>
            <p:cNvSpPr/>
            <p:nvPr/>
          </p:nvSpPr>
          <p:spPr>
            <a:xfrm>
              <a:off x="5688788" y="3112000"/>
              <a:ext cx="51675" cy="102825"/>
            </a:xfrm>
            <a:custGeom>
              <a:rect b="b" l="l" r="r" t="t"/>
              <a:pathLst>
                <a:path extrusionOk="0" h="4113" w="2067">
                  <a:moveTo>
                    <a:pt x="2067" y="0"/>
                  </a:moveTo>
                  <a:lnTo>
                    <a:pt x="1293" y="283"/>
                  </a:lnTo>
                  <a:lnTo>
                    <a:pt x="1293" y="2726"/>
                  </a:lnTo>
                  <a:cubicBezTo>
                    <a:pt x="1293" y="3494"/>
                    <a:pt x="710" y="4112"/>
                    <a:pt x="0" y="4112"/>
                  </a:cubicBezTo>
                  <a:lnTo>
                    <a:pt x="675" y="4112"/>
                  </a:lnTo>
                  <a:cubicBezTo>
                    <a:pt x="1443" y="4112"/>
                    <a:pt x="2067" y="3494"/>
                    <a:pt x="2067" y="2726"/>
                  </a:cubicBezTo>
                  <a:lnTo>
                    <a:pt x="20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6"/>
            <p:cNvSpPr/>
            <p:nvPr/>
          </p:nvSpPr>
          <p:spPr>
            <a:xfrm>
              <a:off x="5556063" y="3078925"/>
              <a:ext cx="203775" cy="87375"/>
            </a:xfrm>
            <a:custGeom>
              <a:rect b="b" l="l" r="r" t="t"/>
              <a:pathLst>
                <a:path extrusionOk="0" h="3495" w="8151">
                  <a:moveTo>
                    <a:pt x="278" y="1"/>
                  </a:moveTo>
                  <a:cubicBezTo>
                    <a:pt x="123" y="1"/>
                    <a:pt x="1" y="128"/>
                    <a:pt x="1" y="278"/>
                  </a:cubicBezTo>
                  <a:lnTo>
                    <a:pt x="1" y="2103"/>
                  </a:lnTo>
                  <a:cubicBezTo>
                    <a:pt x="1" y="2871"/>
                    <a:pt x="625" y="3495"/>
                    <a:pt x="1394" y="3495"/>
                  </a:cubicBezTo>
                  <a:lnTo>
                    <a:pt x="6781" y="3495"/>
                  </a:lnTo>
                  <a:cubicBezTo>
                    <a:pt x="7538" y="3495"/>
                    <a:pt x="8150" y="2853"/>
                    <a:pt x="8150" y="2062"/>
                  </a:cubicBezTo>
                  <a:lnTo>
                    <a:pt x="8150" y="278"/>
                  </a:lnTo>
                  <a:cubicBezTo>
                    <a:pt x="8150" y="128"/>
                    <a:pt x="8028" y="1"/>
                    <a:pt x="78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6"/>
            <p:cNvSpPr/>
            <p:nvPr/>
          </p:nvSpPr>
          <p:spPr>
            <a:xfrm>
              <a:off x="5717788" y="3078925"/>
              <a:ext cx="51850" cy="87375"/>
            </a:xfrm>
            <a:custGeom>
              <a:rect b="b" l="l" r="r" t="t"/>
              <a:pathLst>
                <a:path extrusionOk="0" h="3495" w="2074">
                  <a:moveTo>
                    <a:pt x="1034" y="1"/>
                  </a:moveTo>
                  <a:cubicBezTo>
                    <a:pt x="1178" y="1"/>
                    <a:pt x="1293" y="128"/>
                    <a:pt x="1293" y="289"/>
                  </a:cubicBezTo>
                  <a:lnTo>
                    <a:pt x="1293" y="2062"/>
                  </a:lnTo>
                  <a:cubicBezTo>
                    <a:pt x="1293" y="2853"/>
                    <a:pt x="717" y="3495"/>
                    <a:pt x="0" y="3495"/>
                  </a:cubicBezTo>
                  <a:lnTo>
                    <a:pt x="1034" y="3495"/>
                  </a:lnTo>
                  <a:cubicBezTo>
                    <a:pt x="1605" y="3495"/>
                    <a:pt x="2074" y="3032"/>
                    <a:pt x="2074" y="2461"/>
                  </a:cubicBezTo>
                  <a:lnTo>
                    <a:pt x="2074" y="209"/>
                  </a:lnTo>
                  <a:cubicBezTo>
                    <a:pt x="2074" y="94"/>
                    <a:pt x="1981" y="1"/>
                    <a:pt x="1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6"/>
            <p:cNvSpPr/>
            <p:nvPr/>
          </p:nvSpPr>
          <p:spPr>
            <a:xfrm>
              <a:off x="5556063" y="3104200"/>
              <a:ext cx="208800" cy="62100"/>
            </a:xfrm>
            <a:custGeom>
              <a:rect b="b" l="l" r="r" t="t"/>
              <a:pathLst>
                <a:path extrusionOk="0" h="2484" w="8352">
                  <a:moveTo>
                    <a:pt x="1" y="0"/>
                  </a:moveTo>
                  <a:lnTo>
                    <a:pt x="1" y="1092"/>
                  </a:lnTo>
                  <a:cubicBezTo>
                    <a:pt x="1" y="1860"/>
                    <a:pt x="625" y="2484"/>
                    <a:pt x="1394" y="2484"/>
                  </a:cubicBezTo>
                  <a:lnTo>
                    <a:pt x="6890" y="2484"/>
                  </a:lnTo>
                  <a:cubicBezTo>
                    <a:pt x="7658" y="2484"/>
                    <a:pt x="8276" y="1860"/>
                    <a:pt x="8276" y="1092"/>
                  </a:cubicBezTo>
                  <a:lnTo>
                    <a:pt x="8351" y="307"/>
                  </a:lnTo>
                  <a:cubicBezTo>
                    <a:pt x="7986" y="307"/>
                    <a:pt x="7953" y="166"/>
                    <a:pt x="7818" y="166"/>
                  </a:cubicBezTo>
                  <a:cubicBezTo>
                    <a:pt x="7791" y="166"/>
                    <a:pt x="7760" y="171"/>
                    <a:pt x="7722" y="185"/>
                  </a:cubicBezTo>
                  <a:cubicBezTo>
                    <a:pt x="7578" y="237"/>
                    <a:pt x="7410" y="278"/>
                    <a:pt x="7133" y="278"/>
                  </a:cubicBezTo>
                  <a:cubicBezTo>
                    <a:pt x="6418" y="278"/>
                    <a:pt x="6418" y="0"/>
                    <a:pt x="5707" y="0"/>
                  </a:cubicBezTo>
                  <a:cubicBezTo>
                    <a:pt x="4990" y="0"/>
                    <a:pt x="4990" y="278"/>
                    <a:pt x="4281" y="278"/>
                  </a:cubicBezTo>
                  <a:cubicBezTo>
                    <a:pt x="3564" y="278"/>
                    <a:pt x="3564" y="0"/>
                    <a:pt x="2855" y="0"/>
                  </a:cubicBezTo>
                  <a:cubicBezTo>
                    <a:pt x="2138" y="0"/>
                    <a:pt x="2138" y="278"/>
                    <a:pt x="1429" y="278"/>
                  </a:cubicBezTo>
                  <a:cubicBezTo>
                    <a:pt x="712" y="278"/>
                    <a:pt x="712"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6"/>
            <p:cNvSpPr/>
            <p:nvPr/>
          </p:nvSpPr>
          <p:spPr>
            <a:xfrm>
              <a:off x="5717788" y="3104200"/>
              <a:ext cx="51850" cy="62100"/>
            </a:xfrm>
            <a:custGeom>
              <a:rect b="b" l="l" r="r" t="t"/>
              <a:pathLst>
                <a:path extrusionOk="0" h="2484" w="2074">
                  <a:moveTo>
                    <a:pt x="2074" y="0"/>
                  </a:moveTo>
                  <a:cubicBezTo>
                    <a:pt x="1663" y="0"/>
                    <a:pt x="1508" y="104"/>
                    <a:pt x="1293" y="185"/>
                  </a:cubicBezTo>
                  <a:lnTo>
                    <a:pt x="1293" y="1092"/>
                  </a:lnTo>
                  <a:cubicBezTo>
                    <a:pt x="1293" y="1860"/>
                    <a:pt x="717" y="2484"/>
                    <a:pt x="0" y="2484"/>
                  </a:cubicBezTo>
                  <a:lnTo>
                    <a:pt x="682" y="2484"/>
                  </a:lnTo>
                  <a:cubicBezTo>
                    <a:pt x="1450" y="2484"/>
                    <a:pt x="2074" y="1860"/>
                    <a:pt x="2074" y="1092"/>
                  </a:cubicBezTo>
                  <a:lnTo>
                    <a:pt x="20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6"/>
            <p:cNvSpPr/>
            <p:nvPr/>
          </p:nvSpPr>
          <p:spPr>
            <a:xfrm>
              <a:off x="5601713" y="3131325"/>
              <a:ext cx="10425" cy="10425"/>
            </a:xfrm>
            <a:custGeom>
              <a:rect b="b" l="l" r="r" t="t"/>
              <a:pathLst>
                <a:path extrusionOk="0" h="417" w="417">
                  <a:moveTo>
                    <a:pt x="208" y="1"/>
                  </a:moveTo>
                  <a:cubicBezTo>
                    <a:pt x="93" y="1"/>
                    <a:pt x="0" y="93"/>
                    <a:pt x="0" y="208"/>
                  </a:cubicBezTo>
                  <a:cubicBezTo>
                    <a:pt x="0" y="325"/>
                    <a:pt x="93" y="416"/>
                    <a:pt x="208" y="416"/>
                  </a:cubicBezTo>
                  <a:cubicBezTo>
                    <a:pt x="323" y="416"/>
                    <a:pt x="416" y="325"/>
                    <a:pt x="416" y="208"/>
                  </a:cubicBezTo>
                  <a:cubicBezTo>
                    <a:pt x="416" y="93"/>
                    <a:pt x="323" y="1"/>
                    <a:pt x="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6"/>
            <p:cNvSpPr/>
            <p:nvPr/>
          </p:nvSpPr>
          <p:spPr>
            <a:xfrm>
              <a:off x="5674188" y="3129600"/>
              <a:ext cx="10425" cy="10400"/>
            </a:xfrm>
            <a:custGeom>
              <a:rect b="b" l="l" r="r" t="t"/>
              <a:pathLst>
                <a:path extrusionOk="0" h="416" w="417">
                  <a:moveTo>
                    <a:pt x="209" y="0"/>
                  </a:moveTo>
                  <a:cubicBezTo>
                    <a:pt x="92" y="0"/>
                    <a:pt x="1" y="93"/>
                    <a:pt x="1" y="208"/>
                  </a:cubicBezTo>
                  <a:cubicBezTo>
                    <a:pt x="1" y="325"/>
                    <a:pt x="92" y="416"/>
                    <a:pt x="209" y="416"/>
                  </a:cubicBezTo>
                  <a:cubicBezTo>
                    <a:pt x="324" y="416"/>
                    <a:pt x="416" y="325"/>
                    <a:pt x="416" y="208"/>
                  </a:cubicBezTo>
                  <a:cubicBezTo>
                    <a:pt x="416" y="93"/>
                    <a:pt x="324" y="0"/>
                    <a:pt x="2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6"/>
            <p:cNvSpPr/>
            <p:nvPr/>
          </p:nvSpPr>
          <p:spPr>
            <a:xfrm>
              <a:off x="5689913" y="3187625"/>
              <a:ext cx="10425" cy="10425"/>
            </a:xfrm>
            <a:custGeom>
              <a:rect b="b" l="l" r="r" t="t"/>
              <a:pathLst>
                <a:path extrusionOk="0" h="417" w="417">
                  <a:moveTo>
                    <a:pt x="209" y="1"/>
                  </a:moveTo>
                  <a:cubicBezTo>
                    <a:pt x="94" y="1"/>
                    <a:pt x="1" y="94"/>
                    <a:pt x="1" y="209"/>
                  </a:cubicBezTo>
                  <a:cubicBezTo>
                    <a:pt x="1" y="325"/>
                    <a:pt x="94" y="416"/>
                    <a:pt x="209" y="416"/>
                  </a:cubicBezTo>
                  <a:cubicBezTo>
                    <a:pt x="324" y="416"/>
                    <a:pt x="417" y="325"/>
                    <a:pt x="417" y="209"/>
                  </a:cubicBezTo>
                  <a:cubicBezTo>
                    <a:pt x="417" y="94"/>
                    <a:pt x="324" y="1"/>
                    <a:pt x="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6"/>
            <p:cNvSpPr/>
            <p:nvPr/>
          </p:nvSpPr>
          <p:spPr>
            <a:xfrm>
              <a:off x="5732088" y="3136525"/>
              <a:ext cx="10425" cy="10425"/>
            </a:xfrm>
            <a:custGeom>
              <a:rect b="b" l="l" r="r" t="t"/>
              <a:pathLst>
                <a:path extrusionOk="0" h="417" w="417">
                  <a:moveTo>
                    <a:pt x="208" y="0"/>
                  </a:moveTo>
                  <a:cubicBezTo>
                    <a:pt x="92" y="0"/>
                    <a:pt x="1" y="93"/>
                    <a:pt x="1" y="208"/>
                  </a:cubicBezTo>
                  <a:cubicBezTo>
                    <a:pt x="1" y="325"/>
                    <a:pt x="92" y="416"/>
                    <a:pt x="208" y="416"/>
                  </a:cubicBezTo>
                  <a:cubicBezTo>
                    <a:pt x="323" y="416"/>
                    <a:pt x="416" y="325"/>
                    <a:pt x="416" y="208"/>
                  </a:cubicBezTo>
                  <a:cubicBezTo>
                    <a:pt x="416" y="93"/>
                    <a:pt x="323"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6"/>
            <p:cNvSpPr/>
            <p:nvPr/>
          </p:nvSpPr>
          <p:spPr>
            <a:xfrm>
              <a:off x="5627688" y="3182425"/>
              <a:ext cx="10575" cy="10425"/>
            </a:xfrm>
            <a:custGeom>
              <a:rect b="b" l="l" r="r" t="t"/>
              <a:pathLst>
                <a:path extrusionOk="0" h="417" w="423">
                  <a:moveTo>
                    <a:pt x="214" y="1"/>
                  </a:moveTo>
                  <a:cubicBezTo>
                    <a:pt x="99" y="1"/>
                    <a:pt x="1" y="94"/>
                    <a:pt x="1" y="209"/>
                  </a:cubicBezTo>
                  <a:cubicBezTo>
                    <a:pt x="1" y="325"/>
                    <a:pt x="99" y="417"/>
                    <a:pt x="214" y="417"/>
                  </a:cubicBezTo>
                  <a:cubicBezTo>
                    <a:pt x="331" y="417"/>
                    <a:pt x="422" y="325"/>
                    <a:pt x="422" y="209"/>
                  </a:cubicBezTo>
                  <a:cubicBezTo>
                    <a:pt x="422" y="94"/>
                    <a:pt x="331" y="1"/>
                    <a:pt x="2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6"/>
            <p:cNvSpPr/>
            <p:nvPr/>
          </p:nvSpPr>
          <p:spPr>
            <a:xfrm>
              <a:off x="5623363" y="3339750"/>
              <a:ext cx="70775" cy="20725"/>
            </a:xfrm>
            <a:custGeom>
              <a:rect b="b" l="l" r="r" t="t"/>
              <a:pathLst>
                <a:path extrusionOk="0" h="829" w="2831">
                  <a:moveTo>
                    <a:pt x="261" y="1"/>
                  </a:moveTo>
                  <a:cubicBezTo>
                    <a:pt x="109" y="1"/>
                    <a:pt x="6" y="150"/>
                    <a:pt x="24" y="326"/>
                  </a:cubicBezTo>
                  <a:lnTo>
                    <a:pt x="24" y="690"/>
                  </a:lnTo>
                  <a:cubicBezTo>
                    <a:pt x="0" y="765"/>
                    <a:pt x="64" y="829"/>
                    <a:pt x="139" y="829"/>
                  </a:cubicBezTo>
                  <a:lnTo>
                    <a:pt x="2692" y="829"/>
                  </a:lnTo>
                  <a:cubicBezTo>
                    <a:pt x="2767" y="829"/>
                    <a:pt x="2831" y="765"/>
                    <a:pt x="2743" y="690"/>
                  </a:cubicBezTo>
                  <a:lnTo>
                    <a:pt x="2743" y="326"/>
                  </a:lnTo>
                  <a:cubicBezTo>
                    <a:pt x="2810" y="150"/>
                    <a:pt x="2718" y="1"/>
                    <a:pt x="2569" y="1"/>
                  </a:cubicBezTo>
                  <a:cubicBezTo>
                    <a:pt x="2522" y="1"/>
                    <a:pt x="2470" y="15"/>
                    <a:pt x="2415" y="48"/>
                  </a:cubicBezTo>
                  <a:lnTo>
                    <a:pt x="416" y="48"/>
                  </a:lnTo>
                  <a:cubicBezTo>
                    <a:pt x="361" y="15"/>
                    <a:pt x="309" y="1"/>
                    <a:pt x="2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6"/>
            <p:cNvSpPr/>
            <p:nvPr/>
          </p:nvSpPr>
          <p:spPr>
            <a:xfrm>
              <a:off x="5676063" y="3339750"/>
              <a:ext cx="35250" cy="20725"/>
            </a:xfrm>
            <a:custGeom>
              <a:rect b="b" l="l" r="r" t="t"/>
              <a:pathLst>
                <a:path extrusionOk="0" h="829" w="1410">
                  <a:moveTo>
                    <a:pt x="159" y="1"/>
                  </a:moveTo>
                  <a:cubicBezTo>
                    <a:pt x="108" y="1"/>
                    <a:pt x="56" y="15"/>
                    <a:pt x="0" y="48"/>
                  </a:cubicBezTo>
                  <a:lnTo>
                    <a:pt x="322" y="48"/>
                  </a:lnTo>
                  <a:cubicBezTo>
                    <a:pt x="269" y="18"/>
                    <a:pt x="215" y="1"/>
                    <a:pt x="159" y="1"/>
                  </a:cubicBezTo>
                  <a:close/>
                  <a:moveTo>
                    <a:pt x="990" y="1"/>
                  </a:moveTo>
                  <a:cubicBezTo>
                    <a:pt x="940" y="1"/>
                    <a:pt x="887" y="15"/>
                    <a:pt x="832" y="48"/>
                  </a:cubicBezTo>
                  <a:lnTo>
                    <a:pt x="322" y="48"/>
                  </a:lnTo>
                  <a:cubicBezTo>
                    <a:pt x="425" y="106"/>
                    <a:pt x="526" y="210"/>
                    <a:pt x="635" y="326"/>
                  </a:cubicBezTo>
                  <a:lnTo>
                    <a:pt x="635" y="690"/>
                  </a:lnTo>
                  <a:cubicBezTo>
                    <a:pt x="416" y="765"/>
                    <a:pt x="353" y="829"/>
                    <a:pt x="278" y="829"/>
                  </a:cubicBezTo>
                  <a:lnTo>
                    <a:pt x="1109" y="829"/>
                  </a:lnTo>
                  <a:cubicBezTo>
                    <a:pt x="1190" y="829"/>
                    <a:pt x="1248" y="765"/>
                    <a:pt x="1410" y="690"/>
                  </a:cubicBezTo>
                  <a:lnTo>
                    <a:pt x="1410" y="326"/>
                  </a:lnTo>
                  <a:cubicBezTo>
                    <a:pt x="1286" y="150"/>
                    <a:pt x="1150" y="1"/>
                    <a:pt x="9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6"/>
            <p:cNvSpPr/>
            <p:nvPr/>
          </p:nvSpPr>
          <p:spPr>
            <a:xfrm>
              <a:off x="5556538" y="3009600"/>
              <a:ext cx="118825" cy="172300"/>
            </a:xfrm>
            <a:custGeom>
              <a:rect b="b" l="l" r="r" t="t"/>
              <a:pathLst>
                <a:path extrusionOk="0" h="6892" w="4753">
                  <a:moveTo>
                    <a:pt x="1414" y="0"/>
                  </a:moveTo>
                  <a:cubicBezTo>
                    <a:pt x="1304" y="0"/>
                    <a:pt x="1195" y="38"/>
                    <a:pt x="1109" y="112"/>
                  </a:cubicBezTo>
                  <a:lnTo>
                    <a:pt x="104" y="914"/>
                  </a:lnTo>
                  <a:cubicBezTo>
                    <a:pt x="17" y="989"/>
                    <a:pt x="0" y="1122"/>
                    <a:pt x="75" y="1209"/>
                  </a:cubicBezTo>
                  <a:cubicBezTo>
                    <a:pt x="115" y="1262"/>
                    <a:pt x="175" y="1288"/>
                    <a:pt x="236" y="1288"/>
                  </a:cubicBezTo>
                  <a:cubicBezTo>
                    <a:pt x="281" y="1288"/>
                    <a:pt x="326" y="1273"/>
                    <a:pt x="363" y="1244"/>
                  </a:cubicBezTo>
                  <a:lnTo>
                    <a:pt x="1368" y="435"/>
                  </a:lnTo>
                  <a:cubicBezTo>
                    <a:pt x="1383" y="424"/>
                    <a:pt x="1398" y="420"/>
                    <a:pt x="1410" y="420"/>
                  </a:cubicBezTo>
                  <a:cubicBezTo>
                    <a:pt x="1416" y="420"/>
                    <a:pt x="1422" y="421"/>
                    <a:pt x="1426" y="423"/>
                  </a:cubicBezTo>
                  <a:cubicBezTo>
                    <a:pt x="1437" y="423"/>
                    <a:pt x="1461" y="435"/>
                    <a:pt x="1472" y="458"/>
                  </a:cubicBezTo>
                  <a:lnTo>
                    <a:pt x="4326" y="6764"/>
                  </a:lnTo>
                  <a:cubicBezTo>
                    <a:pt x="4360" y="6844"/>
                    <a:pt x="4435" y="6892"/>
                    <a:pt x="4515" y="6892"/>
                  </a:cubicBezTo>
                  <a:cubicBezTo>
                    <a:pt x="4544" y="6892"/>
                    <a:pt x="4574" y="6886"/>
                    <a:pt x="4597" y="6874"/>
                  </a:cubicBezTo>
                  <a:cubicBezTo>
                    <a:pt x="4707" y="6822"/>
                    <a:pt x="4752" y="6700"/>
                    <a:pt x="4707" y="6596"/>
                  </a:cubicBezTo>
                  <a:lnTo>
                    <a:pt x="1853" y="290"/>
                  </a:lnTo>
                  <a:cubicBezTo>
                    <a:pt x="1796" y="152"/>
                    <a:pt x="1674" y="48"/>
                    <a:pt x="1525" y="13"/>
                  </a:cubicBezTo>
                  <a:cubicBezTo>
                    <a:pt x="1488" y="4"/>
                    <a:pt x="1451" y="0"/>
                    <a:pt x="14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6"/>
            <p:cNvSpPr/>
            <p:nvPr/>
          </p:nvSpPr>
          <p:spPr>
            <a:xfrm>
              <a:off x="5704513" y="3009675"/>
              <a:ext cx="33950" cy="143200"/>
            </a:xfrm>
            <a:custGeom>
              <a:rect b="b" l="l" r="r" t="t"/>
              <a:pathLst>
                <a:path extrusionOk="0" h="5728" w="1358">
                  <a:moveTo>
                    <a:pt x="1124" y="0"/>
                  </a:moveTo>
                  <a:cubicBezTo>
                    <a:pt x="1027" y="0"/>
                    <a:pt x="944" y="71"/>
                    <a:pt x="923" y="172"/>
                  </a:cubicBezTo>
                  <a:lnTo>
                    <a:pt x="23" y="5485"/>
                  </a:lnTo>
                  <a:cubicBezTo>
                    <a:pt x="0" y="5601"/>
                    <a:pt x="81" y="5705"/>
                    <a:pt x="190" y="5727"/>
                  </a:cubicBezTo>
                  <a:lnTo>
                    <a:pt x="225" y="5727"/>
                  </a:lnTo>
                  <a:cubicBezTo>
                    <a:pt x="329" y="5727"/>
                    <a:pt x="416" y="5658"/>
                    <a:pt x="433" y="5554"/>
                  </a:cubicBezTo>
                  <a:lnTo>
                    <a:pt x="1334" y="242"/>
                  </a:lnTo>
                  <a:cubicBezTo>
                    <a:pt x="1357" y="132"/>
                    <a:pt x="1282" y="23"/>
                    <a:pt x="1166" y="5"/>
                  </a:cubicBezTo>
                  <a:cubicBezTo>
                    <a:pt x="1152" y="2"/>
                    <a:pt x="1138" y="0"/>
                    <a:pt x="11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6"/>
            <p:cNvSpPr/>
            <p:nvPr/>
          </p:nvSpPr>
          <p:spPr>
            <a:xfrm>
              <a:off x="5620338" y="3078925"/>
              <a:ext cx="55025" cy="101250"/>
            </a:xfrm>
            <a:custGeom>
              <a:rect b="b" l="l" r="r" t="t"/>
              <a:pathLst>
                <a:path extrusionOk="0" h="4050" w="2201">
                  <a:moveTo>
                    <a:pt x="1" y="1"/>
                  </a:moveTo>
                  <a:lnTo>
                    <a:pt x="1774" y="3927"/>
                  </a:lnTo>
                  <a:cubicBezTo>
                    <a:pt x="1808" y="4002"/>
                    <a:pt x="1883" y="4049"/>
                    <a:pt x="1963" y="4049"/>
                  </a:cubicBezTo>
                  <a:cubicBezTo>
                    <a:pt x="1992" y="4049"/>
                    <a:pt x="2022" y="4044"/>
                    <a:pt x="2045" y="4031"/>
                  </a:cubicBezTo>
                  <a:cubicBezTo>
                    <a:pt x="2155" y="3986"/>
                    <a:pt x="2200" y="3858"/>
                    <a:pt x="2155" y="3754"/>
                  </a:cubicBezTo>
                  <a:lnTo>
                    <a:pt x="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6"/>
            <p:cNvSpPr/>
            <p:nvPr/>
          </p:nvSpPr>
          <p:spPr>
            <a:xfrm>
              <a:off x="5704513" y="3078925"/>
              <a:ext cx="22400" cy="72350"/>
            </a:xfrm>
            <a:custGeom>
              <a:rect b="b" l="l" r="r" t="t"/>
              <a:pathLst>
                <a:path extrusionOk="0" h="2894" w="896">
                  <a:moveTo>
                    <a:pt x="473" y="1"/>
                  </a:moveTo>
                  <a:lnTo>
                    <a:pt x="23" y="2645"/>
                  </a:lnTo>
                  <a:cubicBezTo>
                    <a:pt x="0" y="2762"/>
                    <a:pt x="81" y="2871"/>
                    <a:pt x="190" y="2888"/>
                  </a:cubicBezTo>
                  <a:cubicBezTo>
                    <a:pt x="203" y="2888"/>
                    <a:pt x="214" y="2893"/>
                    <a:pt x="225" y="2893"/>
                  </a:cubicBezTo>
                  <a:cubicBezTo>
                    <a:pt x="329" y="2893"/>
                    <a:pt x="416" y="2819"/>
                    <a:pt x="433" y="2715"/>
                  </a:cubicBezTo>
                  <a:lnTo>
                    <a:pt x="8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6"/>
            <p:cNvSpPr/>
            <p:nvPr/>
          </p:nvSpPr>
          <p:spPr>
            <a:xfrm>
              <a:off x="5709388" y="3029850"/>
              <a:ext cx="35125" cy="34800"/>
            </a:xfrm>
            <a:custGeom>
              <a:rect b="b" l="l" r="r" t="t"/>
              <a:pathLst>
                <a:path extrusionOk="0" h="1392" w="1405">
                  <a:moveTo>
                    <a:pt x="590" y="1"/>
                  </a:moveTo>
                  <a:cubicBezTo>
                    <a:pt x="571" y="1"/>
                    <a:pt x="552" y="2"/>
                    <a:pt x="533" y="6"/>
                  </a:cubicBezTo>
                  <a:cubicBezTo>
                    <a:pt x="227" y="87"/>
                    <a:pt x="1" y="365"/>
                    <a:pt x="1" y="693"/>
                  </a:cubicBezTo>
                  <a:cubicBezTo>
                    <a:pt x="1" y="1028"/>
                    <a:pt x="227" y="1306"/>
                    <a:pt x="533" y="1386"/>
                  </a:cubicBezTo>
                  <a:cubicBezTo>
                    <a:pt x="552" y="1390"/>
                    <a:pt x="571" y="1392"/>
                    <a:pt x="590" y="1392"/>
                  </a:cubicBezTo>
                  <a:cubicBezTo>
                    <a:pt x="629" y="1392"/>
                    <a:pt x="669" y="1386"/>
                    <a:pt x="712" y="1386"/>
                  </a:cubicBezTo>
                  <a:cubicBezTo>
                    <a:pt x="1104" y="1386"/>
                    <a:pt x="1405" y="1087"/>
                    <a:pt x="1405" y="693"/>
                  </a:cubicBezTo>
                  <a:cubicBezTo>
                    <a:pt x="1405" y="301"/>
                    <a:pt x="1104" y="6"/>
                    <a:pt x="712" y="6"/>
                  </a:cubicBezTo>
                  <a:cubicBezTo>
                    <a:pt x="669" y="6"/>
                    <a:pt x="629" y="1"/>
                    <a:pt x="5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6"/>
            <p:cNvSpPr/>
            <p:nvPr/>
          </p:nvSpPr>
          <p:spPr>
            <a:xfrm>
              <a:off x="5722688" y="3029425"/>
              <a:ext cx="22250" cy="35550"/>
            </a:xfrm>
            <a:custGeom>
              <a:rect b="b" l="l" r="r" t="t"/>
              <a:pathLst>
                <a:path extrusionOk="0" h="1422" w="890">
                  <a:moveTo>
                    <a:pt x="180" y="0"/>
                  </a:moveTo>
                  <a:cubicBezTo>
                    <a:pt x="116" y="0"/>
                    <a:pt x="58" y="12"/>
                    <a:pt x="1" y="23"/>
                  </a:cubicBezTo>
                  <a:cubicBezTo>
                    <a:pt x="307" y="104"/>
                    <a:pt x="532" y="382"/>
                    <a:pt x="532" y="710"/>
                  </a:cubicBezTo>
                  <a:cubicBezTo>
                    <a:pt x="532" y="1045"/>
                    <a:pt x="307" y="1323"/>
                    <a:pt x="1" y="1403"/>
                  </a:cubicBezTo>
                  <a:cubicBezTo>
                    <a:pt x="58" y="1416"/>
                    <a:pt x="116" y="1421"/>
                    <a:pt x="180" y="1421"/>
                  </a:cubicBezTo>
                  <a:cubicBezTo>
                    <a:pt x="572" y="1421"/>
                    <a:pt x="889" y="1104"/>
                    <a:pt x="889" y="710"/>
                  </a:cubicBezTo>
                  <a:cubicBezTo>
                    <a:pt x="889" y="318"/>
                    <a:pt x="572" y="0"/>
                    <a:pt x="1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 name="Google Shape;1616;p36"/>
          <p:cNvGrpSpPr/>
          <p:nvPr/>
        </p:nvGrpSpPr>
        <p:grpSpPr>
          <a:xfrm>
            <a:off x="2550167" y="1278109"/>
            <a:ext cx="491619" cy="570168"/>
            <a:chOff x="1773188" y="3568400"/>
            <a:chExt cx="301200" cy="349325"/>
          </a:xfrm>
        </p:grpSpPr>
        <p:sp>
          <p:nvSpPr>
            <p:cNvPr id="1617" name="Google Shape;1617;p36"/>
            <p:cNvSpPr/>
            <p:nvPr/>
          </p:nvSpPr>
          <p:spPr>
            <a:xfrm>
              <a:off x="1773188" y="3588600"/>
              <a:ext cx="282000" cy="322550"/>
            </a:xfrm>
            <a:custGeom>
              <a:rect b="b" l="l" r="r" t="t"/>
              <a:pathLst>
                <a:path extrusionOk="0" h="12902" w="11280">
                  <a:moveTo>
                    <a:pt x="4920" y="1"/>
                  </a:moveTo>
                  <a:cubicBezTo>
                    <a:pt x="4754" y="1"/>
                    <a:pt x="4590" y="94"/>
                    <a:pt x="4517" y="264"/>
                  </a:cubicBezTo>
                  <a:lnTo>
                    <a:pt x="88" y="10717"/>
                  </a:lnTo>
                  <a:cubicBezTo>
                    <a:pt x="0" y="10916"/>
                    <a:pt x="160" y="11120"/>
                    <a:pt x="357" y="11120"/>
                  </a:cubicBezTo>
                  <a:cubicBezTo>
                    <a:pt x="394" y="11120"/>
                    <a:pt x="431" y="11113"/>
                    <a:pt x="469" y="11098"/>
                  </a:cubicBezTo>
                  <a:lnTo>
                    <a:pt x="1525" y="10648"/>
                  </a:lnTo>
                  <a:lnTo>
                    <a:pt x="1525" y="11848"/>
                  </a:lnTo>
                  <a:cubicBezTo>
                    <a:pt x="1525" y="11888"/>
                    <a:pt x="1525" y="11930"/>
                    <a:pt x="1531" y="11970"/>
                  </a:cubicBezTo>
                  <a:cubicBezTo>
                    <a:pt x="1589" y="12316"/>
                    <a:pt x="1890" y="12524"/>
                    <a:pt x="2253" y="12524"/>
                  </a:cubicBezTo>
                  <a:cubicBezTo>
                    <a:pt x="2495" y="12524"/>
                    <a:pt x="2687" y="12316"/>
                    <a:pt x="2687" y="12074"/>
                  </a:cubicBezTo>
                  <a:lnTo>
                    <a:pt x="2687" y="9891"/>
                  </a:lnTo>
                  <a:lnTo>
                    <a:pt x="3697" y="9763"/>
                  </a:lnTo>
                  <a:lnTo>
                    <a:pt x="4240" y="9526"/>
                  </a:lnTo>
                  <a:lnTo>
                    <a:pt x="4240" y="12466"/>
                  </a:lnTo>
                  <a:cubicBezTo>
                    <a:pt x="4240" y="12506"/>
                    <a:pt x="4246" y="12546"/>
                    <a:pt x="4251" y="12588"/>
                  </a:cubicBezTo>
                  <a:cubicBezTo>
                    <a:pt x="4298" y="12873"/>
                    <a:pt x="4508" y="12902"/>
                    <a:pt x="4782" y="12902"/>
                  </a:cubicBezTo>
                  <a:cubicBezTo>
                    <a:pt x="4852" y="12902"/>
                    <a:pt x="4926" y="12900"/>
                    <a:pt x="5002" y="12900"/>
                  </a:cubicBezTo>
                  <a:cubicBezTo>
                    <a:pt x="5227" y="12900"/>
                    <a:pt x="5406" y="12720"/>
                    <a:pt x="5406" y="12501"/>
                  </a:cubicBezTo>
                  <a:lnTo>
                    <a:pt x="5406" y="8609"/>
                  </a:lnTo>
                  <a:lnTo>
                    <a:pt x="10927" y="6386"/>
                  </a:lnTo>
                  <a:cubicBezTo>
                    <a:pt x="11205" y="6264"/>
                    <a:pt x="11279" y="6178"/>
                    <a:pt x="11059" y="5963"/>
                  </a:cubicBezTo>
                  <a:lnTo>
                    <a:pt x="5227" y="126"/>
                  </a:lnTo>
                  <a:cubicBezTo>
                    <a:pt x="5140" y="41"/>
                    <a:pt x="5029" y="1"/>
                    <a:pt x="49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6"/>
            <p:cNvSpPr/>
            <p:nvPr/>
          </p:nvSpPr>
          <p:spPr>
            <a:xfrm>
              <a:off x="1879863" y="3588850"/>
              <a:ext cx="176475" cy="328875"/>
            </a:xfrm>
            <a:custGeom>
              <a:rect b="b" l="l" r="r" t="t"/>
              <a:pathLst>
                <a:path extrusionOk="0" h="13155" w="7059">
                  <a:moveTo>
                    <a:pt x="880" y="1"/>
                  </a:moveTo>
                  <a:lnTo>
                    <a:pt x="6299" y="5420"/>
                  </a:lnTo>
                  <a:lnTo>
                    <a:pt x="6299" y="5420"/>
                  </a:lnTo>
                  <a:cubicBezTo>
                    <a:pt x="6293" y="5413"/>
                    <a:pt x="6286" y="5406"/>
                    <a:pt x="6279" y="5399"/>
                  </a:cubicBezTo>
                  <a:lnTo>
                    <a:pt x="880" y="1"/>
                  </a:lnTo>
                  <a:close/>
                  <a:moveTo>
                    <a:pt x="6299" y="5420"/>
                  </a:moveTo>
                  <a:cubicBezTo>
                    <a:pt x="6493" y="5642"/>
                    <a:pt x="6415" y="5992"/>
                    <a:pt x="6141" y="6110"/>
                  </a:cubicBezTo>
                  <a:lnTo>
                    <a:pt x="960" y="8304"/>
                  </a:lnTo>
                  <a:cubicBezTo>
                    <a:pt x="856" y="8351"/>
                    <a:pt x="792" y="8448"/>
                    <a:pt x="752" y="8564"/>
                  </a:cubicBezTo>
                  <a:lnTo>
                    <a:pt x="752" y="11913"/>
                  </a:lnTo>
                  <a:cubicBezTo>
                    <a:pt x="792" y="12288"/>
                    <a:pt x="486" y="12595"/>
                    <a:pt x="112" y="12595"/>
                  </a:cubicBezTo>
                  <a:cubicBezTo>
                    <a:pt x="77" y="12595"/>
                    <a:pt x="36" y="12589"/>
                    <a:pt x="1" y="12584"/>
                  </a:cubicBezTo>
                  <a:lnTo>
                    <a:pt x="1" y="12584"/>
                  </a:lnTo>
                  <a:cubicBezTo>
                    <a:pt x="54" y="12906"/>
                    <a:pt x="336" y="13155"/>
                    <a:pt x="672" y="13155"/>
                  </a:cubicBezTo>
                  <a:cubicBezTo>
                    <a:pt x="1047" y="13155"/>
                    <a:pt x="1352" y="12848"/>
                    <a:pt x="1139" y="12474"/>
                  </a:cubicBezTo>
                  <a:lnTo>
                    <a:pt x="1139" y="8940"/>
                  </a:lnTo>
                  <a:lnTo>
                    <a:pt x="6701" y="6670"/>
                  </a:lnTo>
                  <a:cubicBezTo>
                    <a:pt x="6983" y="6549"/>
                    <a:pt x="7058" y="6179"/>
                    <a:pt x="6839" y="5960"/>
                  </a:cubicBezTo>
                  <a:lnTo>
                    <a:pt x="6299" y="54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6"/>
            <p:cNvSpPr/>
            <p:nvPr/>
          </p:nvSpPr>
          <p:spPr>
            <a:xfrm>
              <a:off x="1807838" y="3814600"/>
              <a:ext cx="54650" cy="87850"/>
            </a:xfrm>
            <a:custGeom>
              <a:rect b="b" l="l" r="r" t="t"/>
              <a:pathLst>
                <a:path extrusionOk="0" h="3514" w="2186">
                  <a:moveTo>
                    <a:pt x="2142" y="1"/>
                  </a:moveTo>
                  <a:cubicBezTo>
                    <a:pt x="2137" y="1"/>
                    <a:pt x="2130" y="3"/>
                    <a:pt x="2120" y="7"/>
                  </a:cubicBezTo>
                  <a:lnTo>
                    <a:pt x="960" y="499"/>
                  </a:lnTo>
                  <a:cubicBezTo>
                    <a:pt x="856" y="539"/>
                    <a:pt x="914" y="753"/>
                    <a:pt x="914" y="753"/>
                  </a:cubicBezTo>
                  <a:lnTo>
                    <a:pt x="914" y="2272"/>
                  </a:lnTo>
                  <a:cubicBezTo>
                    <a:pt x="914" y="2272"/>
                    <a:pt x="486" y="2952"/>
                    <a:pt x="110" y="2952"/>
                  </a:cubicBezTo>
                  <a:cubicBezTo>
                    <a:pt x="75" y="2952"/>
                    <a:pt x="35" y="2952"/>
                    <a:pt x="1" y="2947"/>
                  </a:cubicBezTo>
                  <a:lnTo>
                    <a:pt x="1" y="2947"/>
                  </a:lnTo>
                  <a:cubicBezTo>
                    <a:pt x="53" y="3271"/>
                    <a:pt x="336" y="3513"/>
                    <a:pt x="671" y="3513"/>
                  </a:cubicBezTo>
                  <a:cubicBezTo>
                    <a:pt x="1046" y="3513"/>
                    <a:pt x="1301" y="2837"/>
                    <a:pt x="1301" y="2837"/>
                  </a:cubicBezTo>
                  <a:lnTo>
                    <a:pt x="1301" y="1134"/>
                  </a:lnTo>
                  <a:lnTo>
                    <a:pt x="2079" y="723"/>
                  </a:lnTo>
                  <a:lnTo>
                    <a:pt x="2079" y="134"/>
                  </a:lnTo>
                  <a:cubicBezTo>
                    <a:pt x="2079" y="134"/>
                    <a:pt x="2186" y="1"/>
                    <a:pt x="2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6"/>
            <p:cNvSpPr/>
            <p:nvPr/>
          </p:nvSpPr>
          <p:spPr>
            <a:xfrm>
              <a:off x="1954088" y="3696575"/>
              <a:ext cx="18500" cy="51525"/>
            </a:xfrm>
            <a:custGeom>
              <a:rect b="b" l="l" r="r" t="t"/>
              <a:pathLst>
                <a:path extrusionOk="0" h="2061" w="740">
                  <a:moveTo>
                    <a:pt x="232" y="1"/>
                  </a:moveTo>
                  <a:cubicBezTo>
                    <a:pt x="219" y="1"/>
                    <a:pt x="205" y="2"/>
                    <a:pt x="192" y="5"/>
                  </a:cubicBezTo>
                  <a:cubicBezTo>
                    <a:pt x="75" y="23"/>
                    <a:pt x="1" y="132"/>
                    <a:pt x="19" y="247"/>
                  </a:cubicBezTo>
                  <a:lnTo>
                    <a:pt x="301" y="1887"/>
                  </a:lnTo>
                  <a:cubicBezTo>
                    <a:pt x="318" y="1985"/>
                    <a:pt x="411" y="2060"/>
                    <a:pt x="509" y="2060"/>
                  </a:cubicBezTo>
                  <a:cubicBezTo>
                    <a:pt x="520" y="2060"/>
                    <a:pt x="531" y="2060"/>
                    <a:pt x="549" y="2054"/>
                  </a:cubicBezTo>
                  <a:cubicBezTo>
                    <a:pt x="659" y="2038"/>
                    <a:pt x="739" y="1928"/>
                    <a:pt x="717" y="1812"/>
                  </a:cubicBezTo>
                  <a:lnTo>
                    <a:pt x="434" y="178"/>
                  </a:lnTo>
                  <a:cubicBezTo>
                    <a:pt x="418" y="76"/>
                    <a:pt x="331"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6"/>
            <p:cNvSpPr/>
            <p:nvPr/>
          </p:nvSpPr>
          <p:spPr>
            <a:xfrm>
              <a:off x="1845813" y="3720275"/>
              <a:ext cx="38150" cy="15275"/>
            </a:xfrm>
            <a:custGeom>
              <a:rect b="b" l="l" r="r" t="t"/>
              <a:pathLst>
                <a:path extrusionOk="0" h="611" w="1526">
                  <a:moveTo>
                    <a:pt x="1291" y="1"/>
                  </a:moveTo>
                  <a:cubicBezTo>
                    <a:pt x="1281" y="1"/>
                    <a:pt x="1270" y="2"/>
                    <a:pt x="1259" y="3"/>
                  </a:cubicBezTo>
                  <a:lnTo>
                    <a:pt x="192" y="189"/>
                  </a:lnTo>
                  <a:cubicBezTo>
                    <a:pt x="75" y="211"/>
                    <a:pt x="1" y="322"/>
                    <a:pt x="19" y="437"/>
                  </a:cubicBezTo>
                  <a:cubicBezTo>
                    <a:pt x="35" y="535"/>
                    <a:pt x="128" y="610"/>
                    <a:pt x="226" y="610"/>
                  </a:cubicBezTo>
                  <a:cubicBezTo>
                    <a:pt x="238" y="610"/>
                    <a:pt x="249" y="610"/>
                    <a:pt x="261" y="605"/>
                  </a:cubicBezTo>
                  <a:lnTo>
                    <a:pt x="1335" y="419"/>
                  </a:lnTo>
                  <a:cubicBezTo>
                    <a:pt x="1445" y="402"/>
                    <a:pt x="1525" y="293"/>
                    <a:pt x="1502" y="177"/>
                  </a:cubicBezTo>
                  <a:cubicBezTo>
                    <a:pt x="1486" y="72"/>
                    <a:pt x="1395" y="1"/>
                    <a:pt x="1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6"/>
            <p:cNvSpPr/>
            <p:nvPr/>
          </p:nvSpPr>
          <p:spPr>
            <a:xfrm>
              <a:off x="1887263" y="3663350"/>
              <a:ext cx="40150" cy="40150"/>
            </a:xfrm>
            <a:custGeom>
              <a:rect b="b" l="l" r="r" t="t"/>
              <a:pathLst>
                <a:path extrusionOk="0" h="1606" w="1606">
                  <a:moveTo>
                    <a:pt x="803" y="0"/>
                  </a:moveTo>
                  <a:cubicBezTo>
                    <a:pt x="363" y="0"/>
                    <a:pt x="0" y="358"/>
                    <a:pt x="0" y="803"/>
                  </a:cubicBezTo>
                  <a:cubicBezTo>
                    <a:pt x="0" y="1241"/>
                    <a:pt x="363" y="1605"/>
                    <a:pt x="803" y="1605"/>
                  </a:cubicBezTo>
                  <a:cubicBezTo>
                    <a:pt x="1247" y="1605"/>
                    <a:pt x="1605" y="1241"/>
                    <a:pt x="1605" y="803"/>
                  </a:cubicBezTo>
                  <a:cubicBezTo>
                    <a:pt x="1605" y="358"/>
                    <a:pt x="1247" y="0"/>
                    <a:pt x="8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6"/>
            <p:cNvSpPr/>
            <p:nvPr/>
          </p:nvSpPr>
          <p:spPr>
            <a:xfrm>
              <a:off x="1895788" y="3720488"/>
              <a:ext cx="40125" cy="40200"/>
            </a:xfrm>
            <a:custGeom>
              <a:rect b="b" l="l" r="r" t="t"/>
              <a:pathLst>
                <a:path extrusionOk="0" h="1608" w="1605">
                  <a:moveTo>
                    <a:pt x="803" y="1"/>
                  </a:moveTo>
                  <a:cubicBezTo>
                    <a:pt x="363" y="1"/>
                    <a:pt x="0" y="360"/>
                    <a:pt x="0" y="805"/>
                  </a:cubicBezTo>
                  <a:cubicBezTo>
                    <a:pt x="0" y="1248"/>
                    <a:pt x="363" y="1607"/>
                    <a:pt x="803" y="1607"/>
                  </a:cubicBezTo>
                  <a:cubicBezTo>
                    <a:pt x="1247" y="1607"/>
                    <a:pt x="1605" y="1248"/>
                    <a:pt x="1605" y="805"/>
                  </a:cubicBezTo>
                  <a:cubicBezTo>
                    <a:pt x="1605" y="360"/>
                    <a:pt x="1247" y="1"/>
                    <a:pt x="8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6"/>
            <p:cNvSpPr/>
            <p:nvPr/>
          </p:nvSpPr>
          <p:spPr>
            <a:xfrm>
              <a:off x="1826613" y="3757463"/>
              <a:ext cx="40150" cy="40150"/>
            </a:xfrm>
            <a:custGeom>
              <a:rect b="b" l="l" r="r" t="t"/>
              <a:pathLst>
                <a:path extrusionOk="0" h="1606" w="1606">
                  <a:moveTo>
                    <a:pt x="803" y="1"/>
                  </a:moveTo>
                  <a:cubicBezTo>
                    <a:pt x="358" y="1"/>
                    <a:pt x="1" y="365"/>
                    <a:pt x="1" y="803"/>
                  </a:cubicBezTo>
                  <a:cubicBezTo>
                    <a:pt x="1" y="1248"/>
                    <a:pt x="358" y="1606"/>
                    <a:pt x="803" y="1606"/>
                  </a:cubicBezTo>
                  <a:cubicBezTo>
                    <a:pt x="1248" y="1606"/>
                    <a:pt x="1606" y="1248"/>
                    <a:pt x="1606" y="803"/>
                  </a:cubicBezTo>
                  <a:cubicBezTo>
                    <a:pt x="1606" y="365"/>
                    <a:pt x="1248" y="1"/>
                    <a:pt x="8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6"/>
            <p:cNvSpPr/>
            <p:nvPr/>
          </p:nvSpPr>
          <p:spPr>
            <a:xfrm>
              <a:off x="1865313" y="3569450"/>
              <a:ext cx="207600" cy="202550"/>
            </a:xfrm>
            <a:custGeom>
              <a:rect b="b" l="l" r="r" t="t"/>
              <a:pathLst>
                <a:path extrusionOk="0" h="8102" w="8304">
                  <a:moveTo>
                    <a:pt x="935" y="1"/>
                  </a:moveTo>
                  <a:cubicBezTo>
                    <a:pt x="618" y="1"/>
                    <a:pt x="329" y="172"/>
                    <a:pt x="191" y="493"/>
                  </a:cubicBezTo>
                  <a:cubicBezTo>
                    <a:pt x="185" y="516"/>
                    <a:pt x="145" y="540"/>
                    <a:pt x="139" y="562"/>
                  </a:cubicBezTo>
                  <a:cubicBezTo>
                    <a:pt x="1" y="990"/>
                    <a:pt x="214" y="1457"/>
                    <a:pt x="636" y="1636"/>
                  </a:cubicBezTo>
                  <a:cubicBezTo>
                    <a:pt x="1721" y="2086"/>
                    <a:pt x="2986" y="2987"/>
                    <a:pt x="4100" y="4103"/>
                  </a:cubicBezTo>
                  <a:cubicBezTo>
                    <a:pt x="5209" y="5217"/>
                    <a:pt x="6110" y="6476"/>
                    <a:pt x="6566" y="7568"/>
                  </a:cubicBezTo>
                  <a:cubicBezTo>
                    <a:pt x="6612" y="7672"/>
                    <a:pt x="6676" y="7769"/>
                    <a:pt x="6750" y="7845"/>
                  </a:cubicBezTo>
                  <a:cubicBezTo>
                    <a:pt x="6913" y="8010"/>
                    <a:pt x="7137" y="8102"/>
                    <a:pt x="7368" y="8102"/>
                  </a:cubicBezTo>
                  <a:cubicBezTo>
                    <a:pt x="7459" y="8102"/>
                    <a:pt x="7551" y="8088"/>
                    <a:pt x="7640" y="8058"/>
                  </a:cubicBezTo>
                  <a:cubicBezTo>
                    <a:pt x="7664" y="8053"/>
                    <a:pt x="7686" y="8018"/>
                    <a:pt x="7704" y="8006"/>
                  </a:cubicBezTo>
                  <a:cubicBezTo>
                    <a:pt x="8154" y="7821"/>
                    <a:pt x="8304" y="7336"/>
                    <a:pt x="8120" y="6891"/>
                  </a:cubicBezTo>
                  <a:cubicBezTo>
                    <a:pt x="7571" y="5586"/>
                    <a:pt x="6590" y="4183"/>
                    <a:pt x="5302" y="2896"/>
                  </a:cubicBezTo>
                  <a:cubicBezTo>
                    <a:pt x="4020" y="1608"/>
                    <a:pt x="2616" y="626"/>
                    <a:pt x="1305" y="77"/>
                  </a:cubicBezTo>
                  <a:cubicBezTo>
                    <a:pt x="1182" y="26"/>
                    <a:pt x="1057" y="1"/>
                    <a:pt x="9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6"/>
            <p:cNvSpPr/>
            <p:nvPr/>
          </p:nvSpPr>
          <p:spPr>
            <a:xfrm>
              <a:off x="1868788" y="3568400"/>
              <a:ext cx="205600" cy="202525"/>
            </a:xfrm>
            <a:custGeom>
              <a:rect b="b" l="l" r="r" t="t"/>
              <a:pathLst>
                <a:path extrusionOk="0" h="8101" w="8224">
                  <a:moveTo>
                    <a:pt x="830" y="0"/>
                  </a:moveTo>
                  <a:cubicBezTo>
                    <a:pt x="490" y="0"/>
                    <a:pt x="168" y="201"/>
                    <a:pt x="28" y="535"/>
                  </a:cubicBezTo>
                  <a:cubicBezTo>
                    <a:pt x="17" y="558"/>
                    <a:pt x="6" y="582"/>
                    <a:pt x="0" y="604"/>
                  </a:cubicBezTo>
                  <a:cubicBezTo>
                    <a:pt x="86" y="576"/>
                    <a:pt x="176" y="562"/>
                    <a:pt x="267" y="562"/>
                  </a:cubicBezTo>
                  <a:cubicBezTo>
                    <a:pt x="380" y="562"/>
                    <a:pt x="495" y="583"/>
                    <a:pt x="606" y="627"/>
                  </a:cubicBezTo>
                  <a:cubicBezTo>
                    <a:pt x="1912" y="1176"/>
                    <a:pt x="3343" y="2187"/>
                    <a:pt x="4631" y="3474"/>
                  </a:cubicBezTo>
                  <a:cubicBezTo>
                    <a:pt x="5918" y="4756"/>
                    <a:pt x="6930" y="6189"/>
                    <a:pt x="7472" y="7499"/>
                  </a:cubicBezTo>
                  <a:cubicBezTo>
                    <a:pt x="7559" y="7696"/>
                    <a:pt x="7559" y="7909"/>
                    <a:pt x="7501" y="8100"/>
                  </a:cubicBezTo>
                  <a:cubicBezTo>
                    <a:pt x="7525" y="8095"/>
                    <a:pt x="7547" y="8088"/>
                    <a:pt x="7565" y="8077"/>
                  </a:cubicBezTo>
                  <a:cubicBezTo>
                    <a:pt x="8015" y="7892"/>
                    <a:pt x="8223" y="7378"/>
                    <a:pt x="8039" y="6933"/>
                  </a:cubicBezTo>
                  <a:cubicBezTo>
                    <a:pt x="7490" y="5628"/>
                    <a:pt x="6480" y="4196"/>
                    <a:pt x="5191" y="2909"/>
                  </a:cubicBezTo>
                  <a:cubicBezTo>
                    <a:pt x="3903" y="1621"/>
                    <a:pt x="2477" y="611"/>
                    <a:pt x="1166" y="68"/>
                  </a:cubicBezTo>
                  <a:cubicBezTo>
                    <a:pt x="1056" y="22"/>
                    <a:pt x="942" y="0"/>
                    <a:pt x="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 name="Google Shape;1627;p36"/>
          <p:cNvGrpSpPr/>
          <p:nvPr/>
        </p:nvGrpSpPr>
        <p:grpSpPr>
          <a:xfrm>
            <a:off x="6077091" y="3106251"/>
            <a:ext cx="542013" cy="507084"/>
            <a:chOff x="7801738" y="3587725"/>
            <a:chExt cx="332075" cy="310675"/>
          </a:xfrm>
        </p:grpSpPr>
        <p:sp>
          <p:nvSpPr>
            <p:cNvPr id="1628" name="Google Shape;1628;p36"/>
            <p:cNvSpPr/>
            <p:nvPr/>
          </p:nvSpPr>
          <p:spPr>
            <a:xfrm>
              <a:off x="7843913" y="3722750"/>
              <a:ext cx="223200" cy="117600"/>
            </a:xfrm>
            <a:custGeom>
              <a:rect b="b" l="l" r="r" t="t"/>
              <a:pathLst>
                <a:path extrusionOk="0" h="4704" w="8928">
                  <a:moveTo>
                    <a:pt x="8647" y="0"/>
                  </a:moveTo>
                  <a:cubicBezTo>
                    <a:pt x="8635" y="0"/>
                    <a:pt x="8622" y="1"/>
                    <a:pt x="8610" y="3"/>
                  </a:cubicBezTo>
                  <a:lnTo>
                    <a:pt x="526" y="1060"/>
                  </a:lnTo>
                  <a:cubicBezTo>
                    <a:pt x="387" y="1077"/>
                    <a:pt x="283" y="1199"/>
                    <a:pt x="283" y="1337"/>
                  </a:cubicBezTo>
                  <a:lnTo>
                    <a:pt x="1" y="1631"/>
                  </a:lnTo>
                  <a:lnTo>
                    <a:pt x="1" y="2884"/>
                  </a:lnTo>
                  <a:lnTo>
                    <a:pt x="283" y="3099"/>
                  </a:lnTo>
                  <a:lnTo>
                    <a:pt x="1" y="3307"/>
                  </a:lnTo>
                  <a:lnTo>
                    <a:pt x="1" y="4138"/>
                  </a:lnTo>
                  <a:lnTo>
                    <a:pt x="8927" y="4704"/>
                  </a:lnTo>
                  <a:lnTo>
                    <a:pt x="8927" y="280"/>
                  </a:lnTo>
                  <a:cubicBezTo>
                    <a:pt x="8927" y="125"/>
                    <a:pt x="8799" y="0"/>
                    <a:pt x="86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6"/>
            <p:cNvSpPr/>
            <p:nvPr/>
          </p:nvSpPr>
          <p:spPr>
            <a:xfrm>
              <a:off x="8053813" y="3724850"/>
              <a:ext cx="22950" cy="110575"/>
            </a:xfrm>
            <a:custGeom>
              <a:rect b="b" l="l" r="r" t="t"/>
              <a:pathLst>
                <a:path extrusionOk="0" h="4423" w="918">
                  <a:moveTo>
                    <a:pt x="1" y="0"/>
                  </a:moveTo>
                  <a:lnTo>
                    <a:pt x="1" y="0"/>
                  </a:lnTo>
                  <a:cubicBezTo>
                    <a:pt x="81" y="41"/>
                    <a:pt x="145" y="52"/>
                    <a:pt x="145" y="156"/>
                  </a:cubicBezTo>
                  <a:lnTo>
                    <a:pt x="145" y="4423"/>
                  </a:lnTo>
                  <a:lnTo>
                    <a:pt x="918" y="3909"/>
                  </a:lnTo>
                  <a:lnTo>
                    <a:pt x="918" y="3141"/>
                  </a:lnTo>
                  <a:lnTo>
                    <a:pt x="659" y="2951"/>
                  </a:lnTo>
                  <a:lnTo>
                    <a:pt x="918" y="2754"/>
                  </a:lnTo>
                  <a:lnTo>
                    <a:pt x="918" y="1600"/>
                  </a:lnTo>
                  <a:lnTo>
                    <a:pt x="843" y="364"/>
                  </a:lnTo>
                  <a:cubicBezTo>
                    <a:pt x="843" y="219"/>
                    <a:pt x="722" y="103"/>
                    <a:pt x="580" y="103"/>
                  </a:cubicBezTo>
                  <a:cubicBezTo>
                    <a:pt x="570" y="103"/>
                    <a:pt x="560" y="103"/>
                    <a:pt x="549" y="104"/>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6"/>
            <p:cNvSpPr/>
            <p:nvPr/>
          </p:nvSpPr>
          <p:spPr>
            <a:xfrm>
              <a:off x="7853588" y="3791550"/>
              <a:ext cx="203850" cy="9700"/>
            </a:xfrm>
            <a:custGeom>
              <a:rect b="b" l="l" r="r" t="t"/>
              <a:pathLst>
                <a:path extrusionOk="0" h="388" w="8154">
                  <a:moveTo>
                    <a:pt x="0" y="0"/>
                  </a:moveTo>
                  <a:lnTo>
                    <a:pt x="0" y="387"/>
                  </a:lnTo>
                  <a:lnTo>
                    <a:pt x="8154" y="387"/>
                  </a:lnTo>
                  <a:lnTo>
                    <a:pt x="81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6"/>
            <p:cNvSpPr/>
            <p:nvPr/>
          </p:nvSpPr>
          <p:spPr>
            <a:xfrm>
              <a:off x="8057413" y="3791550"/>
              <a:ext cx="19350" cy="9700"/>
            </a:xfrm>
            <a:custGeom>
              <a:rect b="b" l="l" r="r" t="t"/>
              <a:pathLst>
                <a:path extrusionOk="0" h="388" w="774">
                  <a:moveTo>
                    <a:pt x="1" y="0"/>
                  </a:moveTo>
                  <a:lnTo>
                    <a:pt x="1" y="387"/>
                  </a:lnTo>
                  <a:lnTo>
                    <a:pt x="774" y="387"/>
                  </a:lnTo>
                  <a:lnTo>
                    <a:pt x="7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6"/>
            <p:cNvSpPr/>
            <p:nvPr/>
          </p:nvSpPr>
          <p:spPr>
            <a:xfrm>
              <a:off x="7960263" y="3645300"/>
              <a:ext cx="9825" cy="45350"/>
            </a:xfrm>
            <a:custGeom>
              <a:rect b="b" l="l" r="r" t="t"/>
              <a:pathLst>
                <a:path extrusionOk="0" h="1814" w="393">
                  <a:moveTo>
                    <a:pt x="197" y="0"/>
                  </a:moveTo>
                  <a:cubicBezTo>
                    <a:pt x="86" y="0"/>
                    <a:pt x="0" y="86"/>
                    <a:pt x="0" y="196"/>
                  </a:cubicBezTo>
                  <a:lnTo>
                    <a:pt x="0" y="1623"/>
                  </a:lnTo>
                  <a:cubicBezTo>
                    <a:pt x="0" y="1727"/>
                    <a:pt x="86" y="1813"/>
                    <a:pt x="197" y="1813"/>
                  </a:cubicBezTo>
                  <a:cubicBezTo>
                    <a:pt x="307" y="1813"/>
                    <a:pt x="393" y="1727"/>
                    <a:pt x="393" y="1623"/>
                  </a:cubicBezTo>
                  <a:lnTo>
                    <a:pt x="393" y="196"/>
                  </a:lnTo>
                  <a:cubicBezTo>
                    <a:pt x="393" y="86"/>
                    <a:pt x="307" y="0"/>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6"/>
            <p:cNvSpPr/>
            <p:nvPr/>
          </p:nvSpPr>
          <p:spPr>
            <a:xfrm>
              <a:off x="7950588" y="3675025"/>
              <a:ext cx="19500" cy="72050"/>
            </a:xfrm>
            <a:custGeom>
              <a:rect b="b" l="l" r="r" t="t"/>
              <a:pathLst>
                <a:path extrusionOk="0" h="2882" w="780">
                  <a:moveTo>
                    <a:pt x="169" y="1"/>
                  </a:moveTo>
                  <a:cubicBezTo>
                    <a:pt x="92" y="185"/>
                    <a:pt x="30" y="249"/>
                    <a:pt x="1" y="323"/>
                  </a:cubicBezTo>
                  <a:lnTo>
                    <a:pt x="1" y="2605"/>
                  </a:lnTo>
                  <a:lnTo>
                    <a:pt x="780" y="2882"/>
                  </a:lnTo>
                  <a:lnTo>
                    <a:pt x="780" y="323"/>
                  </a:lnTo>
                  <a:cubicBezTo>
                    <a:pt x="705" y="249"/>
                    <a:pt x="641" y="185"/>
                    <a:pt x="566" y="185"/>
                  </a:cubicBezTo>
                  <a:lnTo>
                    <a:pt x="5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6"/>
            <p:cNvSpPr/>
            <p:nvPr/>
          </p:nvSpPr>
          <p:spPr>
            <a:xfrm>
              <a:off x="7960113" y="3675025"/>
              <a:ext cx="14300" cy="72050"/>
            </a:xfrm>
            <a:custGeom>
              <a:rect b="b" l="l" r="r" t="t"/>
              <a:pathLst>
                <a:path extrusionOk="0" h="2882" w="572">
                  <a:moveTo>
                    <a:pt x="1" y="1"/>
                  </a:moveTo>
                  <a:cubicBezTo>
                    <a:pt x="76" y="185"/>
                    <a:pt x="140" y="249"/>
                    <a:pt x="6" y="323"/>
                  </a:cubicBezTo>
                  <a:lnTo>
                    <a:pt x="6" y="2882"/>
                  </a:lnTo>
                  <a:lnTo>
                    <a:pt x="399" y="2605"/>
                  </a:lnTo>
                  <a:lnTo>
                    <a:pt x="399" y="323"/>
                  </a:lnTo>
                  <a:cubicBezTo>
                    <a:pt x="572" y="249"/>
                    <a:pt x="508" y="185"/>
                    <a:pt x="4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6"/>
            <p:cNvSpPr/>
            <p:nvPr/>
          </p:nvSpPr>
          <p:spPr>
            <a:xfrm>
              <a:off x="7932088" y="3593100"/>
              <a:ext cx="57050" cy="68325"/>
            </a:xfrm>
            <a:custGeom>
              <a:rect b="b" l="l" r="r" t="t"/>
              <a:pathLst>
                <a:path extrusionOk="0" h="2733" w="2282">
                  <a:moveTo>
                    <a:pt x="1231" y="0"/>
                  </a:moveTo>
                  <a:cubicBezTo>
                    <a:pt x="1204" y="0"/>
                    <a:pt x="1177" y="15"/>
                    <a:pt x="1162" y="44"/>
                  </a:cubicBezTo>
                  <a:lnTo>
                    <a:pt x="1018" y="79"/>
                  </a:lnTo>
                  <a:lnTo>
                    <a:pt x="354" y="1228"/>
                  </a:lnTo>
                  <a:cubicBezTo>
                    <a:pt x="1" y="1840"/>
                    <a:pt x="365" y="2590"/>
                    <a:pt x="1018" y="2723"/>
                  </a:cubicBezTo>
                  <a:cubicBezTo>
                    <a:pt x="1045" y="2731"/>
                    <a:pt x="1073" y="2733"/>
                    <a:pt x="1103" y="2733"/>
                  </a:cubicBezTo>
                  <a:cubicBezTo>
                    <a:pt x="1145" y="2733"/>
                    <a:pt x="1188" y="2729"/>
                    <a:pt x="1231" y="2729"/>
                  </a:cubicBezTo>
                  <a:cubicBezTo>
                    <a:pt x="2010" y="2729"/>
                    <a:pt x="2282" y="1903"/>
                    <a:pt x="1895" y="1228"/>
                  </a:cubicBezTo>
                  <a:lnTo>
                    <a:pt x="1301" y="44"/>
                  </a:lnTo>
                  <a:cubicBezTo>
                    <a:pt x="1286" y="15"/>
                    <a:pt x="1259" y="0"/>
                    <a:pt x="1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6"/>
            <p:cNvSpPr/>
            <p:nvPr/>
          </p:nvSpPr>
          <p:spPr>
            <a:xfrm>
              <a:off x="7957538" y="3587725"/>
              <a:ext cx="36950" cy="74050"/>
            </a:xfrm>
            <a:custGeom>
              <a:rect b="b" l="l" r="r" t="t"/>
              <a:pathLst>
                <a:path extrusionOk="0" h="2962" w="1478">
                  <a:moveTo>
                    <a:pt x="213" y="0"/>
                  </a:moveTo>
                  <a:cubicBezTo>
                    <a:pt x="186" y="0"/>
                    <a:pt x="159" y="13"/>
                    <a:pt x="144" y="39"/>
                  </a:cubicBezTo>
                  <a:lnTo>
                    <a:pt x="0" y="294"/>
                  </a:lnTo>
                  <a:lnTo>
                    <a:pt x="658" y="1443"/>
                  </a:lnTo>
                  <a:cubicBezTo>
                    <a:pt x="1010" y="2055"/>
                    <a:pt x="646" y="2805"/>
                    <a:pt x="0" y="2938"/>
                  </a:cubicBezTo>
                  <a:cubicBezTo>
                    <a:pt x="64" y="2956"/>
                    <a:pt x="139" y="2962"/>
                    <a:pt x="213" y="2962"/>
                  </a:cubicBezTo>
                  <a:cubicBezTo>
                    <a:pt x="992" y="2962"/>
                    <a:pt x="1477" y="2118"/>
                    <a:pt x="1091" y="1443"/>
                  </a:cubicBezTo>
                  <a:lnTo>
                    <a:pt x="283" y="39"/>
                  </a:lnTo>
                  <a:cubicBezTo>
                    <a:pt x="268" y="13"/>
                    <a:pt x="241" y="0"/>
                    <a:pt x="2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6"/>
            <p:cNvSpPr/>
            <p:nvPr/>
          </p:nvSpPr>
          <p:spPr>
            <a:xfrm>
              <a:off x="7947863" y="3624800"/>
              <a:ext cx="29025" cy="36275"/>
            </a:xfrm>
            <a:custGeom>
              <a:rect b="b" l="l" r="r" t="t"/>
              <a:pathLst>
                <a:path extrusionOk="0" h="1451" w="1161">
                  <a:moveTo>
                    <a:pt x="600" y="0"/>
                  </a:moveTo>
                  <a:cubicBezTo>
                    <a:pt x="587" y="0"/>
                    <a:pt x="574" y="6"/>
                    <a:pt x="566" y="18"/>
                  </a:cubicBezTo>
                  <a:lnTo>
                    <a:pt x="161" y="722"/>
                  </a:lnTo>
                  <a:cubicBezTo>
                    <a:pt x="0" y="994"/>
                    <a:pt x="132" y="1322"/>
                    <a:pt x="398" y="1439"/>
                  </a:cubicBezTo>
                  <a:cubicBezTo>
                    <a:pt x="417" y="1448"/>
                    <a:pt x="438" y="1451"/>
                    <a:pt x="460" y="1451"/>
                  </a:cubicBezTo>
                  <a:cubicBezTo>
                    <a:pt x="503" y="1451"/>
                    <a:pt x="551" y="1439"/>
                    <a:pt x="600" y="1439"/>
                  </a:cubicBezTo>
                  <a:lnTo>
                    <a:pt x="577" y="1415"/>
                  </a:lnTo>
                  <a:cubicBezTo>
                    <a:pt x="912" y="1415"/>
                    <a:pt x="1160" y="1172"/>
                    <a:pt x="1097" y="872"/>
                  </a:cubicBezTo>
                  <a:cubicBezTo>
                    <a:pt x="1086" y="820"/>
                    <a:pt x="1067" y="768"/>
                    <a:pt x="1040" y="722"/>
                  </a:cubicBezTo>
                  <a:lnTo>
                    <a:pt x="635" y="18"/>
                  </a:lnTo>
                  <a:cubicBezTo>
                    <a:pt x="626" y="6"/>
                    <a:pt x="613" y="0"/>
                    <a:pt x="6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6"/>
            <p:cNvSpPr/>
            <p:nvPr/>
          </p:nvSpPr>
          <p:spPr>
            <a:xfrm>
              <a:off x="7958388" y="3646575"/>
              <a:ext cx="18500" cy="15200"/>
            </a:xfrm>
            <a:custGeom>
              <a:rect b="b" l="l" r="r" t="t"/>
              <a:pathLst>
                <a:path extrusionOk="0" h="608" w="740">
                  <a:moveTo>
                    <a:pt x="676" y="1"/>
                  </a:moveTo>
                  <a:lnTo>
                    <a:pt x="676" y="1"/>
                  </a:lnTo>
                  <a:cubicBezTo>
                    <a:pt x="555" y="278"/>
                    <a:pt x="312" y="498"/>
                    <a:pt x="1" y="579"/>
                  </a:cubicBezTo>
                  <a:cubicBezTo>
                    <a:pt x="57" y="595"/>
                    <a:pt x="116" y="608"/>
                    <a:pt x="179" y="608"/>
                  </a:cubicBezTo>
                  <a:cubicBezTo>
                    <a:pt x="508" y="608"/>
                    <a:pt x="739" y="301"/>
                    <a:pt x="676" y="1"/>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6"/>
            <p:cNvSpPr/>
            <p:nvPr/>
          </p:nvSpPr>
          <p:spPr>
            <a:xfrm>
              <a:off x="7835813" y="3851725"/>
              <a:ext cx="247200" cy="46675"/>
            </a:xfrm>
            <a:custGeom>
              <a:rect b="b" l="l" r="r" t="t"/>
              <a:pathLst>
                <a:path extrusionOk="0" h="1867" w="9888">
                  <a:moveTo>
                    <a:pt x="7814" y="1"/>
                  </a:moveTo>
                  <a:lnTo>
                    <a:pt x="0" y="278"/>
                  </a:lnTo>
                  <a:lnTo>
                    <a:pt x="456" y="1583"/>
                  </a:lnTo>
                  <a:cubicBezTo>
                    <a:pt x="514" y="1751"/>
                    <a:pt x="671" y="1866"/>
                    <a:pt x="850" y="1866"/>
                  </a:cubicBezTo>
                  <a:lnTo>
                    <a:pt x="9038" y="1866"/>
                  </a:lnTo>
                  <a:cubicBezTo>
                    <a:pt x="9211" y="1866"/>
                    <a:pt x="9373" y="1751"/>
                    <a:pt x="9430" y="1583"/>
                  </a:cubicBezTo>
                  <a:lnTo>
                    <a:pt x="9887" y="278"/>
                  </a:lnTo>
                  <a:lnTo>
                    <a:pt x="781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6"/>
            <p:cNvSpPr/>
            <p:nvPr/>
          </p:nvSpPr>
          <p:spPr>
            <a:xfrm>
              <a:off x="8047888" y="3851725"/>
              <a:ext cx="42050" cy="46675"/>
            </a:xfrm>
            <a:custGeom>
              <a:rect b="b" l="l" r="r" t="t"/>
              <a:pathLst>
                <a:path extrusionOk="0" h="1867" w="1682">
                  <a:moveTo>
                    <a:pt x="1404" y="1"/>
                  </a:moveTo>
                  <a:lnTo>
                    <a:pt x="850" y="278"/>
                  </a:lnTo>
                  <a:lnTo>
                    <a:pt x="393" y="1583"/>
                  </a:lnTo>
                  <a:cubicBezTo>
                    <a:pt x="336" y="1751"/>
                    <a:pt x="174" y="1866"/>
                    <a:pt x="1" y="1866"/>
                  </a:cubicBezTo>
                  <a:lnTo>
                    <a:pt x="832" y="1866"/>
                  </a:lnTo>
                  <a:cubicBezTo>
                    <a:pt x="1005" y="1866"/>
                    <a:pt x="1167" y="1751"/>
                    <a:pt x="1224" y="1583"/>
                  </a:cubicBezTo>
                  <a:lnTo>
                    <a:pt x="1682" y="278"/>
                  </a:lnTo>
                  <a:lnTo>
                    <a:pt x="14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6"/>
            <p:cNvSpPr/>
            <p:nvPr/>
          </p:nvSpPr>
          <p:spPr>
            <a:xfrm>
              <a:off x="7801738" y="3830350"/>
              <a:ext cx="315200" cy="29200"/>
            </a:xfrm>
            <a:custGeom>
              <a:rect b="b" l="l" r="r" t="t"/>
              <a:pathLst>
                <a:path extrusionOk="0" h="1168" w="12608">
                  <a:moveTo>
                    <a:pt x="584" y="1"/>
                  </a:moveTo>
                  <a:cubicBezTo>
                    <a:pt x="260" y="1"/>
                    <a:pt x="1" y="261"/>
                    <a:pt x="1" y="584"/>
                  </a:cubicBezTo>
                  <a:cubicBezTo>
                    <a:pt x="1" y="908"/>
                    <a:pt x="260" y="1168"/>
                    <a:pt x="584" y="1168"/>
                  </a:cubicBezTo>
                  <a:lnTo>
                    <a:pt x="12029" y="1168"/>
                  </a:lnTo>
                  <a:cubicBezTo>
                    <a:pt x="12347" y="1168"/>
                    <a:pt x="12607" y="908"/>
                    <a:pt x="12607" y="584"/>
                  </a:cubicBezTo>
                  <a:cubicBezTo>
                    <a:pt x="12607" y="261"/>
                    <a:pt x="12347" y="1"/>
                    <a:pt x="120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6"/>
            <p:cNvSpPr/>
            <p:nvPr/>
          </p:nvSpPr>
          <p:spPr>
            <a:xfrm>
              <a:off x="8099863" y="3830350"/>
              <a:ext cx="33950" cy="29200"/>
            </a:xfrm>
            <a:custGeom>
              <a:rect b="b" l="l" r="r" t="t"/>
              <a:pathLst>
                <a:path extrusionOk="0" h="1168" w="1358">
                  <a:moveTo>
                    <a:pt x="0" y="1"/>
                  </a:moveTo>
                  <a:cubicBezTo>
                    <a:pt x="318" y="1"/>
                    <a:pt x="584" y="261"/>
                    <a:pt x="584" y="584"/>
                  </a:cubicBezTo>
                  <a:cubicBezTo>
                    <a:pt x="584" y="908"/>
                    <a:pt x="318" y="1168"/>
                    <a:pt x="0" y="1168"/>
                  </a:cubicBezTo>
                  <a:lnTo>
                    <a:pt x="774" y="1168"/>
                  </a:lnTo>
                  <a:cubicBezTo>
                    <a:pt x="1098" y="1168"/>
                    <a:pt x="1357" y="908"/>
                    <a:pt x="1357" y="584"/>
                  </a:cubicBezTo>
                  <a:cubicBezTo>
                    <a:pt x="1357" y="261"/>
                    <a:pt x="1098" y="1"/>
                    <a:pt x="7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6"/>
            <p:cNvSpPr/>
            <p:nvPr/>
          </p:nvSpPr>
          <p:spPr>
            <a:xfrm>
              <a:off x="7853588" y="3718925"/>
              <a:ext cx="223500" cy="58775"/>
            </a:xfrm>
            <a:custGeom>
              <a:rect b="b" l="l" r="r" t="t"/>
              <a:pathLst>
                <a:path extrusionOk="0" h="2351" w="8940">
                  <a:moveTo>
                    <a:pt x="8061" y="0"/>
                  </a:moveTo>
                  <a:lnTo>
                    <a:pt x="243" y="958"/>
                  </a:lnTo>
                  <a:cubicBezTo>
                    <a:pt x="104" y="971"/>
                    <a:pt x="0" y="1091"/>
                    <a:pt x="0" y="1230"/>
                  </a:cubicBezTo>
                  <a:lnTo>
                    <a:pt x="0" y="1797"/>
                  </a:lnTo>
                  <a:cubicBezTo>
                    <a:pt x="757" y="1797"/>
                    <a:pt x="757" y="2351"/>
                    <a:pt x="1507" y="2351"/>
                  </a:cubicBezTo>
                  <a:cubicBezTo>
                    <a:pt x="2263" y="2351"/>
                    <a:pt x="2263" y="1797"/>
                    <a:pt x="3015" y="1797"/>
                  </a:cubicBezTo>
                  <a:cubicBezTo>
                    <a:pt x="3771" y="1797"/>
                    <a:pt x="3771" y="2351"/>
                    <a:pt x="4521" y="2351"/>
                  </a:cubicBezTo>
                  <a:cubicBezTo>
                    <a:pt x="5278" y="2351"/>
                    <a:pt x="5278" y="1797"/>
                    <a:pt x="6035" y="1797"/>
                  </a:cubicBezTo>
                  <a:cubicBezTo>
                    <a:pt x="6786" y="1797"/>
                    <a:pt x="6786" y="2351"/>
                    <a:pt x="7541" y="2351"/>
                  </a:cubicBezTo>
                  <a:cubicBezTo>
                    <a:pt x="7865" y="2351"/>
                    <a:pt x="8050" y="2247"/>
                    <a:pt x="8217" y="2125"/>
                  </a:cubicBezTo>
                  <a:cubicBezTo>
                    <a:pt x="8436" y="1975"/>
                    <a:pt x="8500" y="1507"/>
                    <a:pt x="8927" y="1507"/>
                  </a:cubicBezTo>
                  <a:lnTo>
                    <a:pt x="8939" y="468"/>
                  </a:lnTo>
                  <a:cubicBezTo>
                    <a:pt x="8939" y="310"/>
                    <a:pt x="8812" y="189"/>
                    <a:pt x="8657" y="189"/>
                  </a:cubicBezTo>
                  <a:cubicBezTo>
                    <a:pt x="8648" y="189"/>
                    <a:pt x="8638" y="189"/>
                    <a:pt x="8628" y="190"/>
                  </a:cubicBezTo>
                  <a:lnTo>
                    <a:pt x="80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6"/>
            <p:cNvSpPr/>
            <p:nvPr/>
          </p:nvSpPr>
          <p:spPr>
            <a:xfrm>
              <a:off x="8053813" y="3718575"/>
              <a:ext cx="22950" cy="51750"/>
            </a:xfrm>
            <a:custGeom>
              <a:rect b="b" l="l" r="r" t="t"/>
              <a:pathLst>
                <a:path extrusionOk="0" h="2070" w="918">
                  <a:moveTo>
                    <a:pt x="636" y="1"/>
                  </a:moveTo>
                  <a:cubicBezTo>
                    <a:pt x="626" y="1"/>
                    <a:pt x="616" y="1"/>
                    <a:pt x="606" y="2"/>
                  </a:cubicBezTo>
                  <a:lnTo>
                    <a:pt x="1" y="78"/>
                  </a:lnTo>
                  <a:cubicBezTo>
                    <a:pt x="81" y="118"/>
                    <a:pt x="145" y="210"/>
                    <a:pt x="145" y="308"/>
                  </a:cubicBezTo>
                  <a:lnTo>
                    <a:pt x="145" y="2070"/>
                  </a:lnTo>
                  <a:cubicBezTo>
                    <a:pt x="347" y="1926"/>
                    <a:pt x="520" y="1758"/>
                    <a:pt x="918" y="1758"/>
                  </a:cubicBezTo>
                  <a:lnTo>
                    <a:pt x="918" y="279"/>
                  </a:lnTo>
                  <a:cubicBezTo>
                    <a:pt x="918" y="123"/>
                    <a:pt x="790"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8" name="Shape 1648"/>
        <p:cNvGrpSpPr/>
        <p:nvPr/>
      </p:nvGrpSpPr>
      <p:grpSpPr>
        <a:xfrm>
          <a:off x="0" y="0"/>
          <a:ext cx="0" cy="0"/>
          <a:chOff x="0" y="0"/>
          <a:chExt cx="0" cy="0"/>
        </a:xfrm>
      </p:grpSpPr>
      <p:sp>
        <p:nvSpPr>
          <p:cNvPr id="1649" name="Google Shape;1649;p37"/>
          <p:cNvSpPr txBox="1"/>
          <p:nvPr>
            <p:ph type="title"/>
          </p:nvPr>
        </p:nvSpPr>
        <p:spPr>
          <a:xfrm>
            <a:off x="720000" y="1410925"/>
            <a:ext cx="7704000" cy="19635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SzPts val="990"/>
              <a:buNone/>
            </a:pPr>
            <a:r>
              <a:rPr lang="es"/>
              <a:t>45,658,451</a:t>
            </a:r>
            <a:endParaRPr/>
          </a:p>
        </p:txBody>
      </p:sp>
      <p:sp>
        <p:nvSpPr>
          <p:cNvPr id="1650" name="Google Shape;1650;p37"/>
          <p:cNvSpPr txBox="1"/>
          <p:nvPr>
            <p:ph idx="1" type="subTitle"/>
          </p:nvPr>
        </p:nvSpPr>
        <p:spPr>
          <a:xfrm>
            <a:off x="1807725" y="3094650"/>
            <a:ext cx="5362800" cy="5991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Big numbers catch your audience’s attention</a:t>
            </a:r>
            <a:endParaRPr/>
          </a:p>
        </p:txBody>
      </p:sp>
      <p:grpSp>
        <p:nvGrpSpPr>
          <p:cNvPr id="1651" name="Google Shape;1651;p37"/>
          <p:cNvGrpSpPr/>
          <p:nvPr/>
        </p:nvGrpSpPr>
        <p:grpSpPr>
          <a:xfrm>
            <a:off x="-99026" y="210023"/>
            <a:ext cx="9321864" cy="5186241"/>
            <a:chOff x="-99026" y="210023"/>
            <a:chExt cx="9321864" cy="5186241"/>
          </a:xfrm>
        </p:grpSpPr>
        <p:grpSp>
          <p:nvGrpSpPr>
            <p:cNvPr id="1652" name="Google Shape;1652;p37"/>
            <p:cNvGrpSpPr/>
            <p:nvPr/>
          </p:nvGrpSpPr>
          <p:grpSpPr>
            <a:xfrm>
              <a:off x="-99026" y="3140178"/>
              <a:ext cx="9321864" cy="2256087"/>
              <a:chOff x="-99026" y="3140178"/>
              <a:chExt cx="9321864" cy="2256087"/>
            </a:xfrm>
          </p:grpSpPr>
          <p:grpSp>
            <p:nvGrpSpPr>
              <p:cNvPr id="1653" name="Google Shape;1653;p37"/>
              <p:cNvGrpSpPr/>
              <p:nvPr/>
            </p:nvGrpSpPr>
            <p:grpSpPr>
              <a:xfrm>
                <a:off x="7917644" y="3147753"/>
                <a:ext cx="1305194" cy="2248512"/>
                <a:chOff x="11667738" y="1434375"/>
                <a:chExt cx="557275" cy="960000"/>
              </a:xfrm>
            </p:grpSpPr>
            <p:sp>
              <p:nvSpPr>
                <p:cNvPr id="1654" name="Google Shape;1654;p37"/>
                <p:cNvSpPr/>
                <p:nvPr/>
              </p:nvSpPr>
              <p:spPr>
                <a:xfrm>
                  <a:off x="11747138" y="1434375"/>
                  <a:ext cx="321700" cy="493975"/>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7"/>
                <p:cNvSpPr/>
                <p:nvPr/>
              </p:nvSpPr>
              <p:spPr>
                <a:xfrm>
                  <a:off x="11667738" y="1520476"/>
                  <a:ext cx="30800" cy="29225"/>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7"/>
                <p:cNvSpPr/>
                <p:nvPr/>
              </p:nvSpPr>
              <p:spPr>
                <a:xfrm>
                  <a:off x="11878888" y="1444876"/>
                  <a:ext cx="11800" cy="19400"/>
                </a:xfrm>
                <a:custGeom>
                  <a:rect b="b" l="l" r="r" t="t"/>
                  <a:pathLst>
                    <a:path extrusionOk="0" h="776" w="472">
                      <a:moveTo>
                        <a:pt x="181" y="0"/>
                      </a:moveTo>
                      <a:cubicBezTo>
                        <a:pt x="89" y="0"/>
                        <a:pt x="0" y="49"/>
                        <a:pt x="0" y="156"/>
                      </a:cubicBezTo>
                      <a:cubicBezTo>
                        <a:pt x="0" y="317"/>
                        <a:pt x="62" y="465"/>
                        <a:pt x="62" y="577"/>
                      </a:cubicBezTo>
                      <a:cubicBezTo>
                        <a:pt x="62" y="676"/>
                        <a:pt x="161" y="775"/>
                        <a:pt x="260" y="775"/>
                      </a:cubicBezTo>
                      <a:cubicBezTo>
                        <a:pt x="421" y="775"/>
                        <a:pt x="471" y="627"/>
                        <a:pt x="471" y="527"/>
                      </a:cubicBezTo>
                      <a:cubicBezTo>
                        <a:pt x="421" y="416"/>
                        <a:pt x="421" y="267"/>
                        <a:pt x="372" y="106"/>
                      </a:cubicBezTo>
                      <a:cubicBezTo>
                        <a:pt x="343" y="37"/>
                        <a:pt x="261" y="0"/>
                        <a:pt x="1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7"/>
                <p:cNvSpPr/>
                <p:nvPr/>
              </p:nvSpPr>
              <p:spPr>
                <a:xfrm>
                  <a:off x="11691588" y="1713225"/>
                  <a:ext cx="56800" cy="29350"/>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7"/>
                <p:cNvSpPr/>
                <p:nvPr/>
              </p:nvSpPr>
              <p:spPr>
                <a:xfrm>
                  <a:off x="11776738" y="1867950"/>
                  <a:ext cx="60950" cy="31875"/>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7"/>
                <p:cNvSpPr/>
                <p:nvPr/>
              </p:nvSpPr>
              <p:spPr>
                <a:xfrm>
                  <a:off x="12011188" y="1526501"/>
                  <a:ext cx="14900" cy="32050"/>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7"/>
                <p:cNvSpPr/>
                <p:nvPr/>
              </p:nvSpPr>
              <p:spPr>
                <a:xfrm>
                  <a:off x="12097338" y="1613325"/>
                  <a:ext cx="18725" cy="4522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7"/>
                <p:cNvSpPr/>
                <p:nvPr/>
              </p:nvSpPr>
              <p:spPr>
                <a:xfrm>
                  <a:off x="11855538" y="1635400"/>
                  <a:ext cx="190075" cy="28662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7"/>
                <p:cNvSpPr/>
                <p:nvPr/>
              </p:nvSpPr>
              <p:spPr>
                <a:xfrm>
                  <a:off x="11810413" y="1674925"/>
                  <a:ext cx="46125" cy="43750"/>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7"/>
                <p:cNvSpPr/>
                <p:nvPr/>
              </p:nvSpPr>
              <p:spPr>
                <a:xfrm>
                  <a:off x="11820488" y="1504550"/>
                  <a:ext cx="26900" cy="54000"/>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7"/>
                <p:cNvSpPr/>
                <p:nvPr/>
              </p:nvSpPr>
              <p:spPr>
                <a:xfrm>
                  <a:off x="11937138" y="1603625"/>
                  <a:ext cx="16750" cy="56625"/>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7"/>
                <p:cNvSpPr/>
                <p:nvPr/>
              </p:nvSpPr>
              <p:spPr>
                <a:xfrm>
                  <a:off x="12005613" y="1679250"/>
                  <a:ext cx="22025" cy="38050"/>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7"/>
                <p:cNvSpPr/>
                <p:nvPr/>
              </p:nvSpPr>
              <p:spPr>
                <a:xfrm>
                  <a:off x="11834438" y="1781900"/>
                  <a:ext cx="40900" cy="29225"/>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7"/>
                <p:cNvSpPr/>
                <p:nvPr/>
              </p:nvSpPr>
              <p:spPr>
                <a:xfrm>
                  <a:off x="11950138" y="1872850"/>
                  <a:ext cx="274875" cy="521525"/>
                </a:xfrm>
                <a:custGeom>
                  <a:rect b="b" l="l" r="r" t="t"/>
                  <a:pathLst>
                    <a:path extrusionOk="0" h="20861" w="10995">
                      <a:moveTo>
                        <a:pt x="4487" y="1"/>
                      </a:moveTo>
                      <a:lnTo>
                        <a:pt x="1" y="1550"/>
                      </a:lnTo>
                      <a:lnTo>
                        <a:pt x="6508" y="20860"/>
                      </a:lnTo>
                      <a:lnTo>
                        <a:pt x="10994" y="19311"/>
                      </a:lnTo>
                      <a:lnTo>
                        <a:pt x="44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7"/>
                <p:cNvSpPr/>
                <p:nvPr/>
              </p:nvSpPr>
              <p:spPr>
                <a:xfrm>
                  <a:off x="12046813" y="2048550"/>
                  <a:ext cx="93000" cy="203900"/>
                </a:xfrm>
                <a:custGeom>
                  <a:rect b="b" l="l" r="r" t="t"/>
                  <a:pathLst>
                    <a:path extrusionOk="0" h="8156" w="3720">
                      <a:moveTo>
                        <a:pt x="3000" y="0"/>
                      </a:moveTo>
                      <a:lnTo>
                        <a:pt x="1" y="6036"/>
                      </a:lnTo>
                      <a:lnTo>
                        <a:pt x="720" y="8156"/>
                      </a:lnTo>
                      <a:lnTo>
                        <a:pt x="3719" y="2058"/>
                      </a:lnTo>
                      <a:lnTo>
                        <a:pt x="30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7"/>
                <p:cNvSpPr/>
                <p:nvPr/>
              </p:nvSpPr>
              <p:spPr>
                <a:xfrm>
                  <a:off x="12000338" y="1911575"/>
                  <a:ext cx="92975" cy="205150"/>
                </a:xfrm>
                <a:custGeom>
                  <a:rect b="b" l="l" r="r" t="t"/>
                  <a:pathLst>
                    <a:path extrusionOk="0" h="8206" w="3719">
                      <a:moveTo>
                        <a:pt x="3050" y="1"/>
                      </a:moveTo>
                      <a:lnTo>
                        <a:pt x="1" y="6099"/>
                      </a:lnTo>
                      <a:lnTo>
                        <a:pt x="720" y="8206"/>
                      </a:lnTo>
                      <a:lnTo>
                        <a:pt x="3719" y="2120"/>
                      </a:lnTo>
                      <a:lnTo>
                        <a:pt x="30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7"/>
                <p:cNvSpPr/>
                <p:nvPr/>
              </p:nvSpPr>
              <p:spPr>
                <a:xfrm>
                  <a:off x="12092063" y="2183950"/>
                  <a:ext cx="92975" cy="203900"/>
                </a:xfrm>
                <a:custGeom>
                  <a:rect b="b" l="l" r="r" t="t"/>
                  <a:pathLst>
                    <a:path extrusionOk="0" h="8156" w="3719">
                      <a:moveTo>
                        <a:pt x="3049" y="0"/>
                      </a:moveTo>
                      <a:lnTo>
                        <a:pt x="0" y="6049"/>
                      </a:lnTo>
                      <a:lnTo>
                        <a:pt x="719" y="8156"/>
                      </a:lnTo>
                      <a:lnTo>
                        <a:pt x="3719" y="2120"/>
                      </a:lnTo>
                      <a:lnTo>
                        <a:pt x="30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 name="Google Shape;1671;p37"/>
              <p:cNvGrpSpPr/>
              <p:nvPr/>
            </p:nvGrpSpPr>
            <p:grpSpPr>
              <a:xfrm>
                <a:off x="-99026" y="3140178"/>
                <a:ext cx="1127353" cy="2256042"/>
                <a:chOff x="13510888" y="1411650"/>
                <a:chExt cx="491050" cy="982725"/>
              </a:xfrm>
            </p:grpSpPr>
            <p:sp>
              <p:nvSpPr>
                <p:cNvPr id="1672" name="Google Shape;1672;p37"/>
                <p:cNvSpPr/>
                <p:nvPr/>
              </p:nvSpPr>
              <p:spPr>
                <a:xfrm>
                  <a:off x="13643588" y="1411650"/>
                  <a:ext cx="297500" cy="516700"/>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7"/>
                <p:cNvSpPr/>
                <p:nvPr/>
              </p:nvSpPr>
              <p:spPr>
                <a:xfrm>
                  <a:off x="13660563" y="1560875"/>
                  <a:ext cx="19125" cy="49725"/>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7"/>
                <p:cNvSpPr/>
                <p:nvPr/>
              </p:nvSpPr>
              <p:spPr>
                <a:xfrm>
                  <a:off x="13776763" y="1439300"/>
                  <a:ext cx="31275" cy="56475"/>
                </a:xfrm>
                <a:custGeom>
                  <a:rect b="b" l="l" r="r" t="t"/>
                  <a:pathLst>
                    <a:path extrusionOk="0" h="2259" w="1251">
                      <a:moveTo>
                        <a:pt x="896" y="1"/>
                      </a:moveTo>
                      <a:cubicBezTo>
                        <a:pt x="838" y="1"/>
                        <a:pt x="780" y="26"/>
                        <a:pt x="731" y="90"/>
                      </a:cubicBezTo>
                      <a:cubicBezTo>
                        <a:pt x="211" y="610"/>
                        <a:pt x="0" y="1379"/>
                        <a:pt x="211" y="2110"/>
                      </a:cubicBezTo>
                      <a:cubicBezTo>
                        <a:pt x="230" y="2214"/>
                        <a:pt x="309" y="2258"/>
                        <a:pt x="392" y="2258"/>
                      </a:cubicBezTo>
                      <a:cubicBezTo>
                        <a:pt x="519" y="2258"/>
                        <a:pt x="657" y="2155"/>
                        <a:pt x="620" y="1999"/>
                      </a:cubicBezTo>
                      <a:cubicBezTo>
                        <a:pt x="471" y="1441"/>
                        <a:pt x="682" y="871"/>
                        <a:pt x="1091" y="400"/>
                      </a:cubicBezTo>
                      <a:cubicBezTo>
                        <a:pt x="1250" y="250"/>
                        <a:pt x="1076" y="1"/>
                        <a:pt x="8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7"/>
                <p:cNvSpPr/>
                <p:nvPr/>
              </p:nvSpPr>
              <p:spPr>
                <a:xfrm>
                  <a:off x="13923463" y="1519825"/>
                  <a:ext cx="33475" cy="22200"/>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7"/>
                <p:cNvSpPr/>
                <p:nvPr/>
              </p:nvSpPr>
              <p:spPr>
                <a:xfrm>
                  <a:off x="13965763" y="1809775"/>
                  <a:ext cx="36175" cy="28375"/>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7"/>
                <p:cNvSpPr/>
                <p:nvPr/>
              </p:nvSpPr>
              <p:spPr>
                <a:xfrm>
                  <a:off x="13693088" y="1621475"/>
                  <a:ext cx="141525" cy="305200"/>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7"/>
                <p:cNvSpPr/>
                <p:nvPr/>
              </p:nvSpPr>
              <p:spPr>
                <a:xfrm>
                  <a:off x="13670313" y="1688025"/>
                  <a:ext cx="20775" cy="39375"/>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7"/>
                <p:cNvSpPr/>
                <p:nvPr/>
              </p:nvSpPr>
              <p:spPr>
                <a:xfrm>
                  <a:off x="13738013" y="1624050"/>
                  <a:ext cx="11800" cy="25425"/>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7"/>
                <p:cNvSpPr/>
                <p:nvPr/>
              </p:nvSpPr>
              <p:spPr>
                <a:xfrm>
                  <a:off x="13823838" y="1524975"/>
                  <a:ext cx="17700" cy="38950"/>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7"/>
                <p:cNvSpPr/>
                <p:nvPr/>
              </p:nvSpPr>
              <p:spPr>
                <a:xfrm>
                  <a:off x="13845638" y="1661225"/>
                  <a:ext cx="23675" cy="37350"/>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7"/>
                <p:cNvSpPr/>
                <p:nvPr/>
              </p:nvSpPr>
              <p:spPr>
                <a:xfrm>
                  <a:off x="13849263" y="1771375"/>
                  <a:ext cx="26425" cy="24975"/>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7"/>
                <p:cNvSpPr/>
                <p:nvPr/>
              </p:nvSpPr>
              <p:spPr>
                <a:xfrm>
                  <a:off x="13510888" y="1872850"/>
                  <a:ext cx="276425" cy="521525"/>
                </a:xfrm>
                <a:custGeom>
                  <a:rect b="b" l="l" r="r" t="t"/>
                  <a:pathLst>
                    <a:path extrusionOk="0" h="20861" w="11057">
                      <a:moveTo>
                        <a:pt x="6508" y="1"/>
                      </a:moveTo>
                      <a:lnTo>
                        <a:pt x="1" y="19311"/>
                      </a:lnTo>
                      <a:lnTo>
                        <a:pt x="4549" y="20860"/>
                      </a:lnTo>
                      <a:lnTo>
                        <a:pt x="11056" y="1550"/>
                      </a:lnTo>
                      <a:lnTo>
                        <a:pt x="65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7"/>
                <p:cNvSpPr/>
                <p:nvPr/>
              </p:nvSpPr>
              <p:spPr>
                <a:xfrm>
                  <a:off x="13597338" y="2048550"/>
                  <a:ext cx="92975" cy="203900"/>
                </a:xfrm>
                <a:custGeom>
                  <a:rect b="b" l="l" r="r" t="t"/>
                  <a:pathLst>
                    <a:path extrusionOk="0" h="8156" w="3719">
                      <a:moveTo>
                        <a:pt x="732" y="0"/>
                      </a:moveTo>
                      <a:lnTo>
                        <a:pt x="1" y="2058"/>
                      </a:lnTo>
                      <a:lnTo>
                        <a:pt x="3000" y="8156"/>
                      </a:lnTo>
                      <a:lnTo>
                        <a:pt x="3719" y="6036"/>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7"/>
                <p:cNvSpPr/>
                <p:nvPr/>
              </p:nvSpPr>
              <p:spPr>
                <a:xfrm>
                  <a:off x="13642588" y="1911575"/>
                  <a:ext cx="92975" cy="205150"/>
                </a:xfrm>
                <a:custGeom>
                  <a:rect b="b" l="l" r="r" t="t"/>
                  <a:pathLst>
                    <a:path extrusionOk="0" h="8206" w="3719">
                      <a:moveTo>
                        <a:pt x="719" y="1"/>
                      </a:moveTo>
                      <a:lnTo>
                        <a:pt x="0" y="2120"/>
                      </a:lnTo>
                      <a:lnTo>
                        <a:pt x="3049" y="8206"/>
                      </a:lnTo>
                      <a:lnTo>
                        <a:pt x="3719" y="6099"/>
                      </a:lnTo>
                      <a:lnTo>
                        <a:pt x="7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7"/>
                <p:cNvSpPr/>
                <p:nvPr/>
              </p:nvSpPr>
              <p:spPr>
                <a:xfrm>
                  <a:off x="13550863" y="2183950"/>
                  <a:ext cx="92975" cy="203900"/>
                </a:xfrm>
                <a:custGeom>
                  <a:rect b="b" l="l" r="r" t="t"/>
                  <a:pathLst>
                    <a:path extrusionOk="0" h="8156" w="3719">
                      <a:moveTo>
                        <a:pt x="732" y="0"/>
                      </a:moveTo>
                      <a:lnTo>
                        <a:pt x="1" y="2120"/>
                      </a:lnTo>
                      <a:lnTo>
                        <a:pt x="3050" y="8156"/>
                      </a:lnTo>
                      <a:lnTo>
                        <a:pt x="3719" y="6049"/>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87" name="Google Shape;1687;p37"/>
            <p:cNvSpPr/>
            <p:nvPr/>
          </p:nvSpPr>
          <p:spPr>
            <a:xfrm>
              <a:off x="442701" y="210023"/>
              <a:ext cx="379810" cy="299016"/>
            </a:xfrm>
            <a:custGeom>
              <a:rect b="b" l="l" r="r" t="t"/>
              <a:pathLst>
                <a:path extrusionOk="0" h="8664" w="11005">
                  <a:moveTo>
                    <a:pt x="9500" y="1"/>
                  </a:moveTo>
                  <a:cubicBezTo>
                    <a:pt x="8462" y="1"/>
                    <a:pt x="7473" y="607"/>
                    <a:pt x="6805" y="1534"/>
                  </a:cubicBezTo>
                  <a:cubicBezTo>
                    <a:pt x="6185" y="2414"/>
                    <a:pt x="5925" y="3542"/>
                    <a:pt x="5615" y="4583"/>
                  </a:cubicBezTo>
                  <a:cubicBezTo>
                    <a:pt x="5034" y="6353"/>
                    <a:pt x="3876" y="8146"/>
                    <a:pt x="2345" y="8146"/>
                  </a:cubicBezTo>
                  <a:cubicBezTo>
                    <a:pt x="1689" y="8146"/>
                    <a:pt x="964" y="7816"/>
                    <a:pt x="186" y="7013"/>
                  </a:cubicBezTo>
                  <a:cubicBezTo>
                    <a:pt x="174" y="6985"/>
                    <a:pt x="155" y="6974"/>
                    <a:pt x="136" y="6974"/>
                  </a:cubicBezTo>
                  <a:cubicBezTo>
                    <a:pt x="75" y="6974"/>
                    <a:pt x="0" y="7074"/>
                    <a:pt x="37" y="7112"/>
                  </a:cubicBezTo>
                  <a:cubicBezTo>
                    <a:pt x="753" y="8092"/>
                    <a:pt x="1642" y="8664"/>
                    <a:pt x="2574" y="8664"/>
                  </a:cubicBezTo>
                  <a:cubicBezTo>
                    <a:pt x="3256" y="8664"/>
                    <a:pt x="3960" y="8358"/>
                    <a:pt x="4636" y="7682"/>
                  </a:cubicBezTo>
                  <a:cubicBezTo>
                    <a:pt x="6296" y="6022"/>
                    <a:pt x="6592" y="616"/>
                    <a:pt x="9363" y="616"/>
                  </a:cubicBezTo>
                  <a:cubicBezTo>
                    <a:pt x="9696" y="616"/>
                    <a:pt x="10063" y="694"/>
                    <a:pt x="10473" y="865"/>
                  </a:cubicBezTo>
                  <a:cubicBezTo>
                    <a:pt x="10504" y="874"/>
                    <a:pt x="10534" y="878"/>
                    <a:pt x="10562" y="878"/>
                  </a:cubicBezTo>
                  <a:cubicBezTo>
                    <a:pt x="10863" y="878"/>
                    <a:pt x="11005" y="431"/>
                    <a:pt x="10721" y="295"/>
                  </a:cubicBezTo>
                  <a:cubicBezTo>
                    <a:pt x="10318" y="93"/>
                    <a:pt x="9905" y="1"/>
                    <a:pt x="9500" y="1"/>
                  </a:cubicBezTo>
                  <a:close/>
                </a:path>
              </a:pathLst>
            </a:custGeom>
            <a:solidFill>
              <a:srgbClr val="7373EB">
                <a:alpha val="6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1" name="Shape 1691"/>
        <p:cNvGrpSpPr/>
        <p:nvPr/>
      </p:nvGrpSpPr>
      <p:grpSpPr>
        <a:xfrm>
          <a:off x="0" y="0"/>
          <a:ext cx="0" cy="0"/>
          <a:chOff x="0" y="0"/>
          <a:chExt cx="0" cy="0"/>
        </a:xfrm>
      </p:grpSpPr>
      <p:sp>
        <p:nvSpPr>
          <p:cNvPr id="1692" name="Google Shape;1692;p38"/>
          <p:cNvSpPr txBox="1"/>
          <p:nvPr>
            <p:ph type="title"/>
          </p:nvPr>
        </p:nvSpPr>
        <p:spPr>
          <a:xfrm>
            <a:off x="630049" y="371950"/>
            <a:ext cx="5979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Use graphs</a:t>
            </a:r>
            <a:endParaRPr/>
          </a:p>
        </p:txBody>
      </p:sp>
      <p:sp>
        <p:nvSpPr>
          <p:cNvPr id="1693" name="Google Shape;1693;p38"/>
          <p:cNvSpPr/>
          <p:nvPr/>
        </p:nvSpPr>
        <p:spPr>
          <a:xfrm>
            <a:off x="5905857" y="2913400"/>
            <a:ext cx="159600" cy="1596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8"/>
          <p:cNvSpPr/>
          <p:nvPr/>
        </p:nvSpPr>
        <p:spPr>
          <a:xfrm>
            <a:off x="5905857" y="1888817"/>
            <a:ext cx="159600" cy="159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8"/>
          <p:cNvSpPr txBox="1"/>
          <p:nvPr/>
        </p:nvSpPr>
        <p:spPr>
          <a:xfrm>
            <a:off x="6065450" y="1774679"/>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Colors</a:t>
            </a:r>
            <a:endParaRPr b="1" sz="1600">
              <a:solidFill>
                <a:schemeClr val="dk2"/>
              </a:solidFill>
              <a:latin typeface="Montserrat"/>
              <a:ea typeface="Montserrat"/>
              <a:cs typeface="Montserrat"/>
              <a:sym typeface="Montserrat"/>
            </a:endParaRPr>
          </a:p>
        </p:txBody>
      </p:sp>
      <p:sp>
        <p:nvSpPr>
          <p:cNvPr id="1696" name="Google Shape;1696;p38"/>
          <p:cNvSpPr txBox="1"/>
          <p:nvPr/>
        </p:nvSpPr>
        <p:spPr>
          <a:xfrm>
            <a:off x="6065450" y="2799236"/>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Size</a:t>
            </a:r>
            <a:endParaRPr b="1" sz="1600">
              <a:solidFill>
                <a:schemeClr val="dk2"/>
              </a:solidFill>
              <a:latin typeface="Montserrat"/>
              <a:ea typeface="Montserrat"/>
              <a:cs typeface="Montserrat"/>
              <a:sym typeface="Montserrat"/>
            </a:endParaRPr>
          </a:p>
        </p:txBody>
      </p:sp>
      <p:sp>
        <p:nvSpPr>
          <p:cNvPr id="1697" name="Google Shape;1697;p38"/>
          <p:cNvSpPr txBox="1"/>
          <p:nvPr/>
        </p:nvSpPr>
        <p:spPr>
          <a:xfrm>
            <a:off x="5829650" y="2015749"/>
            <a:ext cx="24588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1600"/>
              </a:spcAft>
              <a:buNone/>
            </a:pPr>
            <a:r>
              <a:rPr lang="es">
                <a:solidFill>
                  <a:schemeClr val="dk2"/>
                </a:solidFill>
                <a:latin typeface="Montserrat"/>
                <a:ea typeface="Montserrat"/>
                <a:cs typeface="Montserrat"/>
                <a:sym typeface="Montserrat"/>
              </a:rPr>
              <a:t>U</a:t>
            </a:r>
            <a:r>
              <a:rPr lang="es">
                <a:solidFill>
                  <a:schemeClr val="dk2"/>
                </a:solidFill>
                <a:latin typeface="Montserrat"/>
                <a:ea typeface="Montserrat"/>
                <a:cs typeface="Montserrat"/>
                <a:sym typeface="Montserrat"/>
              </a:rPr>
              <a:t>se colors to differentiate and compare data</a:t>
            </a:r>
            <a:endParaRPr>
              <a:solidFill>
                <a:schemeClr val="dk2"/>
              </a:solidFill>
              <a:latin typeface="Montserrat"/>
              <a:ea typeface="Montserrat"/>
              <a:cs typeface="Montserrat"/>
              <a:sym typeface="Montserrat"/>
            </a:endParaRPr>
          </a:p>
        </p:txBody>
      </p:sp>
      <p:sp>
        <p:nvSpPr>
          <p:cNvPr id="1698" name="Google Shape;1698;p38"/>
          <p:cNvSpPr txBox="1"/>
          <p:nvPr/>
        </p:nvSpPr>
        <p:spPr>
          <a:xfrm>
            <a:off x="5829650" y="3044199"/>
            <a:ext cx="24588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a:solidFill>
                  <a:schemeClr val="dk2"/>
                </a:solidFill>
                <a:latin typeface="Montserrat"/>
                <a:ea typeface="Montserrat"/>
                <a:cs typeface="Montserrat"/>
                <a:sym typeface="Montserrat"/>
              </a:rPr>
              <a:t>Choose a reasonable size for your graph</a:t>
            </a:r>
            <a:endParaRPr>
              <a:solidFill>
                <a:schemeClr val="dk2"/>
              </a:solidFill>
              <a:latin typeface="Montserrat"/>
              <a:ea typeface="Montserrat"/>
              <a:cs typeface="Montserrat"/>
              <a:sym typeface="Montserrat"/>
            </a:endParaRPr>
          </a:p>
        </p:txBody>
      </p:sp>
      <p:sp>
        <p:nvSpPr>
          <p:cNvPr id="1699" name="Google Shape;1699;p38"/>
          <p:cNvSpPr/>
          <p:nvPr/>
        </p:nvSpPr>
        <p:spPr>
          <a:xfrm>
            <a:off x="5905857" y="3937975"/>
            <a:ext cx="159600" cy="159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8"/>
          <p:cNvSpPr txBox="1"/>
          <p:nvPr/>
        </p:nvSpPr>
        <p:spPr>
          <a:xfrm>
            <a:off x="6065450" y="3823811"/>
            <a:ext cx="1151400" cy="38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s" sz="1600">
                <a:solidFill>
                  <a:schemeClr val="dk2"/>
                </a:solidFill>
                <a:latin typeface="Montserrat"/>
                <a:ea typeface="Montserrat"/>
                <a:cs typeface="Montserrat"/>
                <a:sym typeface="Montserrat"/>
              </a:rPr>
              <a:t>Variety</a:t>
            </a:r>
            <a:endParaRPr b="1" sz="1600">
              <a:solidFill>
                <a:schemeClr val="dk2"/>
              </a:solidFill>
              <a:latin typeface="Montserrat"/>
              <a:ea typeface="Montserrat"/>
              <a:cs typeface="Montserrat"/>
              <a:sym typeface="Montserrat"/>
            </a:endParaRPr>
          </a:p>
        </p:txBody>
      </p:sp>
      <p:sp>
        <p:nvSpPr>
          <p:cNvPr id="1701" name="Google Shape;1701;p38"/>
          <p:cNvSpPr txBox="1"/>
          <p:nvPr/>
        </p:nvSpPr>
        <p:spPr>
          <a:xfrm>
            <a:off x="5829650" y="4068774"/>
            <a:ext cx="2458800" cy="660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
                <a:solidFill>
                  <a:schemeClr val="dk2"/>
                </a:solidFill>
                <a:latin typeface="Montserrat"/>
                <a:ea typeface="Montserrat"/>
                <a:cs typeface="Montserrat"/>
                <a:sym typeface="Montserrat"/>
              </a:rPr>
              <a:t>There are line charts, bar charts, area charts, etc.</a:t>
            </a:r>
            <a:endParaRPr>
              <a:solidFill>
                <a:schemeClr val="dk2"/>
              </a:solidFill>
              <a:latin typeface="Montserrat"/>
              <a:ea typeface="Montserrat"/>
              <a:cs typeface="Montserrat"/>
              <a:sym typeface="Montserrat"/>
            </a:endParaRPr>
          </a:p>
        </p:txBody>
      </p:sp>
      <p:sp>
        <p:nvSpPr>
          <p:cNvPr id="1702" name="Google Shape;1702;p38"/>
          <p:cNvSpPr txBox="1"/>
          <p:nvPr/>
        </p:nvSpPr>
        <p:spPr>
          <a:xfrm>
            <a:off x="1198550" y="4182125"/>
            <a:ext cx="4059900" cy="515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s" sz="1000">
                <a:solidFill>
                  <a:schemeClr val="dk2"/>
                </a:solidFill>
                <a:latin typeface="Montserrat"/>
                <a:ea typeface="Montserrat"/>
                <a:cs typeface="Montserrat"/>
                <a:sym typeface="Montserrat"/>
              </a:rPr>
              <a:t>* To modify this graph, click on it, follow the link, change the data and paste the new graph here, replacing this one</a:t>
            </a:r>
            <a:endParaRPr sz="1000">
              <a:solidFill>
                <a:schemeClr val="dk2"/>
              </a:solidFill>
              <a:latin typeface="Montserrat"/>
              <a:ea typeface="Montserrat"/>
              <a:cs typeface="Montserrat"/>
              <a:sym typeface="Montserrat"/>
            </a:endParaRPr>
          </a:p>
        </p:txBody>
      </p:sp>
      <p:pic>
        <p:nvPicPr>
          <p:cNvPr id="1703" name="Google Shape;1703;p38" title="Gráfico">
            <a:hlinkClick r:id="rId3"/>
          </p:cNvPr>
          <p:cNvPicPr preferRelativeResize="0"/>
          <p:nvPr/>
        </p:nvPicPr>
        <p:blipFill>
          <a:blip r:embed="rId4">
            <a:alphaModFix/>
          </a:blip>
          <a:stretch>
            <a:fillRect/>
          </a:stretch>
        </p:blipFill>
        <p:spPr>
          <a:xfrm>
            <a:off x="857063" y="1334013"/>
            <a:ext cx="4742871" cy="2932675"/>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7" name="Shape 1707"/>
        <p:cNvGrpSpPr/>
        <p:nvPr/>
      </p:nvGrpSpPr>
      <p:grpSpPr>
        <a:xfrm>
          <a:off x="0" y="0"/>
          <a:ext cx="0" cy="0"/>
          <a:chOff x="0" y="0"/>
          <a:chExt cx="0" cy="0"/>
        </a:xfrm>
      </p:grpSpPr>
      <p:sp>
        <p:nvSpPr>
          <p:cNvPr id="1708" name="Google Shape;1708;p39"/>
          <p:cNvSpPr txBox="1"/>
          <p:nvPr>
            <p:ph type="title"/>
          </p:nvPr>
        </p:nvSpPr>
        <p:spPr>
          <a:xfrm>
            <a:off x="720000" y="17512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Text</a:t>
            </a:r>
            <a:endParaRPr/>
          </a:p>
        </p:txBody>
      </p:sp>
      <p:sp>
        <p:nvSpPr>
          <p:cNvPr id="1709" name="Google Shape;1709;p39"/>
          <p:cNvSpPr txBox="1"/>
          <p:nvPr>
            <p:ph idx="1" type="subTitle"/>
          </p:nvPr>
        </p:nvSpPr>
        <p:spPr>
          <a:xfrm>
            <a:off x="720000" y="2148500"/>
            <a:ext cx="24285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Summarize the information provided</a:t>
            </a:r>
            <a:endParaRPr/>
          </a:p>
        </p:txBody>
      </p:sp>
      <p:sp>
        <p:nvSpPr>
          <p:cNvPr id="1710" name="Google Shape;1710;p39"/>
          <p:cNvSpPr txBox="1"/>
          <p:nvPr>
            <p:ph idx="2" type="title"/>
          </p:nvPr>
        </p:nvSpPr>
        <p:spPr>
          <a:xfrm>
            <a:off x="3357750" y="17512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Audience</a:t>
            </a:r>
            <a:endParaRPr/>
          </a:p>
        </p:txBody>
      </p:sp>
      <p:sp>
        <p:nvSpPr>
          <p:cNvPr id="1711" name="Google Shape;1711;p39"/>
          <p:cNvSpPr txBox="1"/>
          <p:nvPr>
            <p:ph idx="3" type="title"/>
          </p:nvPr>
        </p:nvSpPr>
        <p:spPr>
          <a:xfrm>
            <a:off x="630046" y="371950"/>
            <a:ext cx="779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Things to keep in mind</a:t>
            </a:r>
            <a:endParaRPr/>
          </a:p>
        </p:txBody>
      </p:sp>
      <p:sp>
        <p:nvSpPr>
          <p:cNvPr id="1712" name="Google Shape;1712;p39"/>
          <p:cNvSpPr txBox="1"/>
          <p:nvPr>
            <p:ph idx="4" type="subTitle"/>
          </p:nvPr>
        </p:nvSpPr>
        <p:spPr>
          <a:xfrm>
            <a:off x="3357750" y="2148500"/>
            <a:ext cx="2428500" cy="7653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Adapt the presentation to your audience</a:t>
            </a:r>
            <a:endParaRPr/>
          </a:p>
        </p:txBody>
      </p:sp>
      <p:sp>
        <p:nvSpPr>
          <p:cNvPr id="1713" name="Google Shape;1713;p39"/>
          <p:cNvSpPr txBox="1"/>
          <p:nvPr>
            <p:ph idx="5" type="title"/>
          </p:nvPr>
        </p:nvSpPr>
        <p:spPr>
          <a:xfrm>
            <a:off x="5995500" y="17512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Storytelling</a:t>
            </a:r>
            <a:endParaRPr/>
          </a:p>
        </p:txBody>
      </p:sp>
      <p:sp>
        <p:nvSpPr>
          <p:cNvPr id="1714" name="Google Shape;1714;p39"/>
          <p:cNvSpPr txBox="1"/>
          <p:nvPr>
            <p:ph idx="6" type="subTitle"/>
          </p:nvPr>
        </p:nvSpPr>
        <p:spPr>
          <a:xfrm>
            <a:off x="5995500" y="2148500"/>
            <a:ext cx="2428500" cy="7653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T</a:t>
            </a:r>
            <a:r>
              <a:rPr lang="es"/>
              <a:t>ry narrative techniques such as storytelling</a:t>
            </a:r>
            <a:endParaRPr/>
          </a:p>
        </p:txBody>
      </p:sp>
      <p:sp>
        <p:nvSpPr>
          <p:cNvPr id="1715" name="Google Shape;1715;p39"/>
          <p:cNvSpPr txBox="1"/>
          <p:nvPr>
            <p:ph idx="7" type="title"/>
          </p:nvPr>
        </p:nvSpPr>
        <p:spPr>
          <a:xfrm>
            <a:off x="720000" y="36143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Fonts</a:t>
            </a:r>
            <a:endParaRPr/>
          </a:p>
        </p:txBody>
      </p:sp>
      <p:sp>
        <p:nvSpPr>
          <p:cNvPr id="1716" name="Google Shape;1716;p39"/>
          <p:cNvSpPr txBox="1"/>
          <p:nvPr>
            <p:ph idx="8" type="subTitle"/>
          </p:nvPr>
        </p:nvSpPr>
        <p:spPr>
          <a:xfrm>
            <a:off x="720000" y="4011625"/>
            <a:ext cx="2428500" cy="7653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Try not to use more than three different fonts</a:t>
            </a:r>
            <a:endParaRPr/>
          </a:p>
        </p:txBody>
      </p:sp>
      <p:sp>
        <p:nvSpPr>
          <p:cNvPr id="1717" name="Google Shape;1717;p39"/>
          <p:cNvSpPr txBox="1"/>
          <p:nvPr>
            <p:ph idx="9" type="title"/>
          </p:nvPr>
        </p:nvSpPr>
        <p:spPr>
          <a:xfrm>
            <a:off x="3357750" y="36143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Colors</a:t>
            </a:r>
            <a:endParaRPr/>
          </a:p>
        </p:txBody>
      </p:sp>
      <p:sp>
        <p:nvSpPr>
          <p:cNvPr id="1718" name="Google Shape;1718;p39"/>
          <p:cNvSpPr txBox="1"/>
          <p:nvPr>
            <p:ph idx="13" type="subTitle"/>
          </p:nvPr>
        </p:nvSpPr>
        <p:spPr>
          <a:xfrm>
            <a:off x="3357750" y="4011625"/>
            <a:ext cx="24285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Adapt the colors to the theme and audience</a:t>
            </a:r>
            <a:endParaRPr/>
          </a:p>
        </p:txBody>
      </p:sp>
      <p:sp>
        <p:nvSpPr>
          <p:cNvPr id="1719" name="Google Shape;1719;p39"/>
          <p:cNvSpPr txBox="1"/>
          <p:nvPr>
            <p:ph idx="14" type="title"/>
          </p:nvPr>
        </p:nvSpPr>
        <p:spPr>
          <a:xfrm>
            <a:off x="5995500" y="36143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Images</a:t>
            </a:r>
            <a:endParaRPr/>
          </a:p>
        </p:txBody>
      </p:sp>
      <p:sp>
        <p:nvSpPr>
          <p:cNvPr id="1720" name="Google Shape;1720;p39"/>
          <p:cNvSpPr txBox="1"/>
          <p:nvPr>
            <p:ph idx="15" type="subTitle"/>
          </p:nvPr>
        </p:nvSpPr>
        <p:spPr>
          <a:xfrm>
            <a:off x="5995500" y="4011625"/>
            <a:ext cx="2428500" cy="76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F</a:t>
            </a:r>
            <a:r>
              <a:rPr lang="es"/>
              <a:t>ind quality images, with a reasonable size</a:t>
            </a:r>
            <a:endParaRPr/>
          </a:p>
        </p:txBody>
      </p:sp>
      <p:grpSp>
        <p:nvGrpSpPr>
          <p:cNvPr id="1721" name="Google Shape;1721;p39"/>
          <p:cNvGrpSpPr/>
          <p:nvPr/>
        </p:nvGrpSpPr>
        <p:grpSpPr>
          <a:xfrm>
            <a:off x="4340818" y="1218387"/>
            <a:ext cx="372466" cy="445188"/>
            <a:chOff x="4018713" y="1343925"/>
            <a:chExt cx="279650" cy="334250"/>
          </a:xfrm>
        </p:grpSpPr>
        <p:sp>
          <p:nvSpPr>
            <p:cNvPr id="1722" name="Google Shape;1722;p39"/>
            <p:cNvSpPr/>
            <p:nvPr/>
          </p:nvSpPr>
          <p:spPr>
            <a:xfrm>
              <a:off x="4085563" y="1549350"/>
              <a:ext cx="77675" cy="128825"/>
            </a:xfrm>
            <a:custGeom>
              <a:rect b="b" l="l" r="r" t="t"/>
              <a:pathLst>
                <a:path extrusionOk="0" h="5153" w="3107">
                  <a:moveTo>
                    <a:pt x="196" y="1"/>
                  </a:moveTo>
                  <a:cubicBezTo>
                    <a:pt x="86" y="1"/>
                    <a:pt x="0" y="88"/>
                    <a:pt x="0" y="192"/>
                  </a:cubicBezTo>
                  <a:lnTo>
                    <a:pt x="0" y="1317"/>
                  </a:lnTo>
                  <a:cubicBezTo>
                    <a:pt x="0" y="2181"/>
                    <a:pt x="700" y="2883"/>
                    <a:pt x="1567" y="2883"/>
                  </a:cubicBezTo>
                  <a:cubicBezTo>
                    <a:pt x="1587" y="2883"/>
                    <a:pt x="1608" y="2883"/>
                    <a:pt x="1629" y="2882"/>
                  </a:cubicBezTo>
                  <a:cubicBezTo>
                    <a:pt x="1643" y="2882"/>
                    <a:pt x="1657" y="2881"/>
                    <a:pt x="1671" y="2881"/>
                  </a:cubicBezTo>
                  <a:cubicBezTo>
                    <a:pt x="2252" y="2881"/>
                    <a:pt x="2720" y="3330"/>
                    <a:pt x="2720" y="3916"/>
                  </a:cubicBezTo>
                  <a:lnTo>
                    <a:pt x="2720" y="4955"/>
                  </a:lnTo>
                  <a:cubicBezTo>
                    <a:pt x="2720" y="5065"/>
                    <a:pt x="2807" y="5152"/>
                    <a:pt x="2911" y="5152"/>
                  </a:cubicBezTo>
                  <a:cubicBezTo>
                    <a:pt x="3020" y="5152"/>
                    <a:pt x="3106" y="5065"/>
                    <a:pt x="3106" y="4955"/>
                  </a:cubicBezTo>
                  <a:lnTo>
                    <a:pt x="3106" y="4031"/>
                  </a:lnTo>
                  <a:cubicBezTo>
                    <a:pt x="3106" y="3169"/>
                    <a:pt x="2407" y="2465"/>
                    <a:pt x="1540" y="2465"/>
                  </a:cubicBezTo>
                  <a:cubicBezTo>
                    <a:pt x="1519" y="2465"/>
                    <a:pt x="1499" y="2466"/>
                    <a:pt x="1478" y="2466"/>
                  </a:cubicBezTo>
                  <a:cubicBezTo>
                    <a:pt x="1466" y="2467"/>
                    <a:pt x="1455" y="2467"/>
                    <a:pt x="1443" y="2467"/>
                  </a:cubicBezTo>
                  <a:cubicBezTo>
                    <a:pt x="859" y="2467"/>
                    <a:pt x="387" y="2022"/>
                    <a:pt x="387" y="1432"/>
                  </a:cubicBezTo>
                  <a:lnTo>
                    <a:pt x="387" y="192"/>
                  </a:lnTo>
                  <a:cubicBezTo>
                    <a:pt x="387" y="88"/>
                    <a:pt x="300" y="1"/>
                    <a:pt x="1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9"/>
            <p:cNvSpPr/>
            <p:nvPr/>
          </p:nvSpPr>
          <p:spPr>
            <a:xfrm>
              <a:off x="4073838" y="1535950"/>
              <a:ext cx="34400" cy="35525"/>
            </a:xfrm>
            <a:custGeom>
              <a:rect b="b" l="l" r="r" t="t"/>
              <a:pathLst>
                <a:path extrusionOk="0" h="1421" w="1376">
                  <a:moveTo>
                    <a:pt x="758" y="0"/>
                  </a:moveTo>
                  <a:lnTo>
                    <a:pt x="54" y="1219"/>
                  </a:lnTo>
                  <a:cubicBezTo>
                    <a:pt x="1" y="1305"/>
                    <a:pt x="65" y="1421"/>
                    <a:pt x="169" y="1421"/>
                  </a:cubicBezTo>
                  <a:lnTo>
                    <a:pt x="1214" y="1421"/>
                  </a:lnTo>
                  <a:cubicBezTo>
                    <a:pt x="1312" y="1421"/>
                    <a:pt x="1376" y="1305"/>
                    <a:pt x="1323" y="1219"/>
                  </a:cubicBezTo>
                  <a:lnTo>
                    <a:pt x="758" y="0"/>
                  </a:ln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9"/>
            <p:cNvSpPr/>
            <p:nvPr/>
          </p:nvSpPr>
          <p:spPr>
            <a:xfrm>
              <a:off x="4086713" y="1535950"/>
              <a:ext cx="24850" cy="35525"/>
            </a:xfrm>
            <a:custGeom>
              <a:rect b="b" l="l" r="r" t="t"/>
              <a:pathLst>
                <a:path extrusionOk="0" h="1421" w="994">
                  <a:moveTo>
                    <a:pt x="243" y="0"/>
                  </a:moveTo>
                  <a:lnTo>
                    <a:pt x="0" y="416"/>
                  </a:lnTo>
                  <a:lnTo>
                    <a:pt x="469" y="1219"/>
                  </a:lnTo>
                  <a:cubicBezTo>
                    <a:pt x="520" y="1305"/>
                    <a:pt x="456" y="1421"/>
                    <a:pt x="352" y="1421"/>
                  </a:cubicBezTo>
                  <a:lnTo>
                    <a:pt x="832" y="1421"/>
                  </a:lnTo>
                  <a:cubicBezTo>
                    <a:pt x="930" y="1421"/>
                    <a:pt x="994" y="1305"/>
                    <a:pt x="941" y="1219"/>
                  </a:cubicBezTo>
                  <a:lnTo>
                    <a:pt x="24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9"/>
            <p:cNvSpPr/>
            <p:nvPr/>
          </p:nvSpPr>
          <p:spPr>
            <a:xfrm>
              <a:off x="4018713" y="1344325"/>
              <a:ext cx="141375" cy="199775"/>
            </a:xfrm>
            <a:custGeom>
              <a:rect b="b" l="l" r="r" t="t"/>
              <a:pathLst>
                <a:path extrusionOk="0" h="7991" w="5655">
                  <a:moveTo>
                    <a:pt x="2693" y="0"/>
                  </a:moveTo>
                  <a:cubicBezTo>
                    <a:pt x="2650" y="0"/>
                    <a:pt x="2607" y="2"/>
                    <a:pt x="2565" y="8"/>
                  </a:cubicBezTo>
                  <a:cubicBezTo>
                    <a:pt x="1941" y="89"/>
                    <a:pt x="1380" y="348"/>
                    <a:pt x="942" y="781"/>
                  </a:cubicBezTo>
                  <a:cubicBezTo>
                    <a:pt x="722" y="1000"/>
                    <a:pt x="803" y="1290"/>
                    <a:pt x="652" y="1589"/>
                  </a:cubicBezTo>
                  <a:cubicBezTo>
                    <a:pt x="503" y="1896"/>
                    <a:pt x="127" y="2213"/>
                    <a:pt x="63" y="2600"/>
                  </a:cubicBezTo>
                  <a:cubicBezTo>
                    <a:pt x="23" y="2849"/>
                    <a:pt x="1" y="3114"/>
                    <a:pt x="1" y="3404"/>
                  </a:cubicBezTo>
                  <a:cubicBezTo>
                    <a:pt x="1" y="3916"/>
                    <a:pt x="70" y="4443"/>
                    <a:pt x="202" y="4945"/>
                  </a:cubicBezTo>
                  <a:cubicBezTo>
                    <a:pt x="284" y="5257"/>
                    <a:pt x="652" y="5563"/>
                    <a:pt x="780" y="5857"/>
                  </a:cubicBezTo>
                  <a:cubicBezTo>
                    <a:pt x="929" y="6203"/>
                    <a:pt x="844" y="6528"/>
                    <a:pt x="1046" y="6810"/>
                  </a:cubicBezTo>
                  <a:cubicBezTo>
                    <a:pt x="1467" y="7405"/>
                    <a:pt x="1987" y="7832"/>
                    <a:pt x="2565" y="7970"/>
                  </a:cubicBezTo>
                  <a:cubicBezTo>
                    <a:pt x="2636" y="7987"/>
                    <a:pt x="2710" y="7990"/>
                    <a:pt x="2786" y="7990"/>
                  </a:cubicBezTo>
                  <a:cubicBezTo>
                    <a:pt x="2844" y="7990"/>
                    <a:pt x="2903" y="7988"/>
                    <a:pt x="2963" y="7988"/>
                  </a:cubicBezTo>
                  <a:cubicBezTo>
                    <a:pt x="4597" y="7988"/>
                    <a:pt x="5654" y="5621"/>
                    <a:pt x="5654" y="3404"/>
                  </a:cubicBezTo>
                  <a:cubicBezTo>
                    <a:pt x="5654" y="1186"/>
                    <a:pt x="4597" y="8"/>
                    <a:pt x="2963" y="8"/>
                  </a:cubicBezTo>
                  <a:cubicBezTo>
                    <a:pt x="2870" y="8"/>
                    <a:pt x="2780" y="0"/>
                    <a:pt x="2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9"/>
            <p:cNvSpPr/>
            <p:nvPr/>
          </p:nvSpPr>
          <p:spPr>
            <a:xfrm>
              <a:off x="4082813" y="1343925"/>
              <a:ext cx="83875" cy="200850"/>
            </a:xfrm>
            <a:custGeom>
              <a:rect b="b" l="l" r="r" t="t"/>
              <a:pathLst>
                <a:path extrusionOk="0" h="8034" w="3355">
                  <a:moveTo>
                    <a:pt x="399" y="1"/>
                  </a:moveTo>
                  <a:cubicBezTo>
                    <a:pt x="260" y="1"/>
                    <a:pt x="127" y="6"/>
                    <a:pt x="1" y="24"/>
                  </a:cubicBezTo>
                  <a:cubicBezTo>
                    <a:pt x="1444" y="203"/>
                    <a:pt x="2565" y="1381"/>
                    <a:pt x="2565" y="3420"/>
                  </a:cubicBezTo>
                  <a:cubicBezTo>
                    <a:pt x="2565" y="5451"/>
                    <a:pt x="1444" y="7640"/>
                    <a:pt x="1" y="7986"/>
                  </a:cubicBezTo>
                  <a:cubicBezTo>
                    <a:pt x="127" y="8015"/>
                    <a:pt x="260" y="8033"/>
                    <a:pt x="399" y="8033"/>
                  </a:cubicBezTo>
                  <a:cubicBezTo>
                    <a:pt x="1115" y="8033"/>
                    <a:pt x="1768" y="7571"/>
                    <a:pt x="2281" y="6872"/>
                  </a:cubicBezTo>
                  <a:cubicBezTo>
                    <a:pt x="2489" y="6589"/>
                    <a:pt x="2593" y="6237"/>
                    <a:pt x="2744" y="5885"/>
                  </a:cubicBezTo>
                  <a:cubicBezTo>
                    <a:pt x="2877" y="5584"/>
                    <a:pt x="3067" y="5291"/>
                    <a:pt x="3154" y="4961"/>
                  </a:cubicBezTo>
                  <a:cubicBezTo>
                    <a:pt x="3286" y="4459"/>
                    <a:pt x="3355" y="3932"/>
                    <a:pt x="3355" y="3420"/>
                  </a:cubicBezTo>
                  <a:cubicBezTo>
                    <a:pt x="3355" y="3142"/>
                    <a:pt x="3338" y="2882"/>
                    <a:pt x="3298" y="2634"/>
                  </a:cubicBezTo>
                  <a:cubicBezTo>
                    <a:pt x="3234" y="2242"/>
                    <a:pt x="3043" y="1941"/>
                    <a:pt x="2888" y="1629"/>
                  </a:cubicBezTo>
                  <a:cubicBezTo>
                    <a:pt x="2731" y="1312"/>
                    <a:pt x="2611" y="987"/>
                    <a:pt x="2379" y="763"/>
                  </a:cubicBezTo>
                  <a:cubicBezTo>
                    <a:pt x="1854" y="260"/>
                    <a:pt x="1161"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9"/>
            <p:cNvSpPr/>
            <p:nvPr/>
          </p:nvSpPr>
          <p:spPr>
            <a:xfrm>
              <a:off x="4128413" y="1469075"/>
              <a:ext cx="27475" cy="38150"/>
            </a:xfrm>
            <a:custGeom>
              <a:rect b="b" l="l" r="r" t="t"/>
              <a:pathLst>
                <a:path extrusionOk="0" h="1526" w="1099">
                  <a:moveTo>
                    <a:pt x="674" y="1"/>
                  </a:moveTo>
                  <a:cubicBezTo>
                    <a:pt x="626" y="1"/>
                    <a:pt x="578" y="12"/>
                    <a:pt x="509" y="53"/>
                  </a:cubicBezTo>
                  <a:cubicBezTo>
                    <a:pt x="203" y="232"/>
                    <a:pt x="1" y="562"/>
                    <a:pt x="1" y="943"/>
                  </a:cubicBezTo>
                  <a:cubicBezTo>
                    <a:pt x="1" y="1034"/>
                    <a:pt x="13" y="1127"/>
                    <a:pt x="35" y="1208"/>
                  </a:cubicBezTo>
                  <a:cubicBezTo>
                    <a:pt x="105" y="1468"/>
                    <a:pt x="227" y="1386"/>
                    <a:pt x="446" y="1525"/>
                  </a:cubicBezTo>
                  <a:cubicBezTo>
                    <a:pt x="821" y="1005"/>
                    <a:pt x="920" y="885"/>
                    <a:pt x="1098" y="192"/>
                  </a:cubicBezTo>
                  <a:cubicBezTo>
                    <a:pt x="1000" y="163"/>
                    <a:pt x="1006" y="19"/>
                    <a:pt x="902" y="19"/>
                  </a:cubicBezTo>
                  <a:cubicBezTo>
                    <a:pt x="796" y="19"/>
                    <a:pt x="735" y="1"/>
                    <a:pt x="6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9"/>
            <p:cNvSpPr/>
            <p:nvPr/>
          </p:nvSpPr>
          <p:spPr>
            <a:xfrm>
              <a:off x="4172913" y="1563675"/>
              <a:ext cx="38825" cy="114500"/>
            </a:xfrm>
            <a:custGeom>
              <a:rect b="b" l="l" r="r" t="t"/>
              <a:pathLst>
                <a:path extrusionOk="0" h="4580" w="1553">
                  <a:moveTo>
                    <a:pt x="1357" y="0"/>
                  </a:moveTo>
                  <a:cubicBezTo>
                    <a:pt x="1253" y="0"/>
                    <a:pt x="1166" y="86"/>
                    <a:pt x="1166" y="196"/>
                  </a:cubicBezTo>
                  <a:lnTo>
                    <a:pt x="1166" y="1940"/>
                  </a:lnTo>
                  <a:cubicBezTo>
                    <a:pt x="1166" y="2136"/>
                    <a:pt x="1005" y="2274"/>
                    <a:pt x="803" y="2274"/>
                  </a:cubicBezTo>
                  <a:cubicBezTo>
                    <a:pt x="358" y="2274"/>
                    <a:pt x="0" y="2633"/>
                    <a:pt x="0" y="3077"/>
                  </a:cubicBezTo>
                  <a:lnTo>
                    <a:pt x="0" y="4382"/>
                  </a:lnTo>
                  <a:cubicBezTo>
                    <a:pt x="0" y="4492"/>
                    <a:pt x="86" y="4579"/>
                    <a:pt x="196" y="4579"/>
                  </a:cubicBezTo>
                  <a:cubicBezTo>
                    <a:pt x="300" y="4579"/>
                    <a:pt x="387" y="4492"/>
                    <a:pt x="387" y="4382"/>
                  </a:cubicBezTo>
                  <a:lnTo>
                    <a:pt x="387" y="3049"/>
                  </a:lnTo>
                  <a:cubicBezTo>
                    <a:pt x="387" y="2847"/>
                    <a:pt x="548" y="2708"/>
                    <a:pt x="750" y="2708"/>
                  </a:cubicBezTo>
                  <a:cubicBezTo>
                    <a:pt x="753" y="2708"/>
                    <a:pt x="757" y="2708"/>
                    <a:pt x="760" y="2708"/>
                  </a:cubicBezTo>
                  <a:cubicBezTo>
                    <a:pt x="1200" y="2708"/>
                    <a:pt x="1553" y="2346"/>
                    <a:pt x="1553" y="1911"/>
                  </a:cubicBezTo>
                  <a:lnTo>
                    <a:pt x="1553" y="196"/>
                  </a:lnTo>
                  <a:cubicBezTo>
                    <a:pt x="1553" y="86"/>
                    <a:pt x="1467" y="0"/>
                    <a:pt x="13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9"/>
            <p:cNvSpPr/>
            <p:nvPr/>
          </p:nvSpPr>
          <p:spPr>
            <a:xfrm>
              <a:off x="4191088" y="1535950"/>
              <a:ext cx="32500" cy="35525"/>
            </a:xfrm>
            <a:custGeom>
              <a:rect b="b" l="l" r="r" t="t"/>
              <a:pathLst>
                <a:path extrusionOk="0" h="1421" w="1300">
                  <a:moveTo>
                    <a:pt x="756" y="0"/>
                  </a:moveTo>
                  <a:lnTo>
                    <a:pt x="52" y="1219"/>
                  </a:lnTo>
                  <a:cubicBezTo>
                    <a:pt x="1" y="1305"/>
                    <a:pt x="63" y="1421"/>
                    <a:pt x="167" y="1421"/>
                  </a:cubicBezTo>
                  <a:lnTo>
                    <a:pt x="1132" y="1421"/>
                  </a:lnTo>
                  <a:cubicBezTo>
                    <a:pt x="1236" y="1421"/>
                    <a:pt x="1300" y="1305"/>
                    <a:pt x="1248" y="1219"/>
                  </a:cubicBezTo>
                  <a:lnTo>
                    <a:pt x="7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9"/>
            <p:cNvSpPr/>
            <p:nvPr/>
          </p:nvSpPr>
          <p:spPr>
            <a:xfrm>
              <a:off x="4068963" y="1417250"/>
              <a:ext cx="47675" cy="44075"/>
            </a:xfrm>
            <a:custGeom>
              <a:rect b="b" l="l" r="r" t="t"/>
              <a:pathLst>
                <a:path extrusionOk="0" h="1763" w="1907">
                  <a:moveTo>
                    <a:pt x="950" y="0"/>
                  </a:moveTo>
                  <a:cubicBezTo>
                    <a:pt x="527" y="0"/>
                    <a:pt x="153" y="305"/>
                    <a:pt x="81" y="735"/>
                  </a:cubicBezTo>
                  <a:cubicBezTo>
                    <a:pt x="1" y="1214"/>
                    <a:pt x="323" y="1670"/>
                    <a:pt x="803" y="1751"/>
                  </a:cubicBezTo>
                  <a:cubicBezTo>
                    <a:pt x="853" y="1759"/>
                    <a:pt x="902" y="1763"/>
                    <a:pt x="951" y="1763"/>
                  </a:cubicBezTo>
                  <a:cubicBezTo>
                    <a:pt x="1377" y="1763"/>
                    <a:pt x="1747" y="1459"/>
                    <a:pt x="1824" y="1029"/>
                  </a:cubicBezTo>
                  <a:cubicBezTo>
                    <a:pt x="1906" y="549"/>
                    <a:pt x="1582" y="93"/>
                    <a:pt x="1097" y="13"/>
                  </a:cubicBezTo>
                  <a:cubicBezTo>
                    <a:pt x="1047" y="4"/>
                    <a:pt x="998" y="0"/>
                    <a:pt x="9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9"/>
            <p:cNvSpPr/>
            <p:nvPr/>
          </p:nvSpPr>
          <p:spPr>
            <a:xfrm>
              <a:off x="4020288" y="1362975"/>
              <a:ext cx="36700" cy="48675"/>
            </a:xfrm>
            <a:custGeom>
              <a:rect b="b" l="l" r="r" t="t"/>
              <a:pathLst>
                <a:path extrusionOk="0" h="1947" w="1468">
                  <a:moveTo>
                    <a:pt x="919" y="1"/>
                  </a:moveTo>
                  <a:cubicBezTo>
                    <a:pt x="463" y="440"/>
                    <a:pt x="133" y="1057"/>
                    <a:pt x="0" y="1854"/>
                  </a:cubicBezTo>
                  <a:cubicBezTo>
                    <a:pt x="133" y="1912"/>
                    <a:pt x="284" y="1947"/>
                    <a:pt x="440" y="1947"/>
                  </a:cubicBezTo>
                  <a:cubicBezTo>
                    <a:pt x="1005" y="1947"/>
                    <a:pt x="1468" y="1485"/>
                    <a:pt x="1468" y="918"/>
                  </a:cubicBezTo>
                  <a:cubicBezTo>
                    <a:pt x="1468" y="521"/>
                    <a:pt x="1248" y="174"/>
                    <a:pt x="9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9"/>
            <p:cNvSpPr/>
            <p:nvPr/>
          </p:nvSpPr>
          <p:spPr>
            <a:xfrm>
              <a:off x="4023738" y="1466800"/>
              <a:ext cx="33250" cy="47800"/>
            </a:xfrm>
            <a:custGeom>
              <a:rect b="b" l="l" r="r" t="t"/>
              <a:pathLst>
                <a:path extrusionOk="0" h="1912" w="1330">
                  <a:moveTo>
                    <a:pt x="302" y="0"/>
                  </a:moveTo>
                  <a:cubicBezTo>
                    <a:pt x="198" y="0"/>
                    <a:pt x="94" y="17"/>
                    <a:pt x="1" y="46"/>
                  </a:cubicBezTo>
                  <a:cubicBezTo>
                    <a:pt x="181" y="739"/>
                    <a:pt x="475" y="1386"/>
                    <a:pt x="845" y="1911"/>
                  </a:cubicBezTo>
                  <a:cubicBezTo>
                    <a:pt x="1139" y="1727"/>
                    <a:pt x="1330" y="1403"/>
                    <a:pt x="1330" y="1034"/>
                  </a:cubicBezTo>
                  <a:cubicBezTo>
                    <a:pt x="1330" y="462"/>
                    <a:pt x="867" y="0"/>
                    <a:pt x="3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9"/>
            <p:cNvSpPr/>
            <p:nvPr/>
          </p:nvSpPr>
          <p:spPr>
            <a:xfrm>
              <a:off x="4204363" y="1535950"/>
              <a:ext cx="24425" cy="35525"/>
            </a:xfrm>
            <a:custGeom>
              <a:rect b="b" l="l" r="r" t="t"/>
              <a:pathLst>
                <a:path extrusionOk="0" h="1421" w="977">
                  <a:moveTo>
                    <a:pt x="225" y="0"/>
                  </a:moveTo>
                  <a:lnTo>
                    <a:pt x="1" y="393"/>
                  </a:lnTo>
                  <a:lnTo>
                    <a:pt x="480" y="1219"/>
                  </a:lnTo>
                  <a:cubicBezTo>
                    <a:pt x="526" y="1305"/>
                    <a:pt x="462" y="1421"/>
                    <a:pt x="364" y="1421"/>
                  </a:cubicBezTo>
                  <a:lnTo>
                    <a:pt x="814" y="1421"/>
                  </a:lnTo>
                  <a:cubicBezTo>
                    <a:pt x="913" y="1421"/>
                    <a:pt x="976" y="1305"/>
                    <a:pt x="931" y="1219"/>
                  </a:cubicBezTo>
                  <a:lnTo>
                    <a:pt x="2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9"/>
            <p:cNvSpPr/>
            <p:nvPr/>
          </p:nvSpPr>
          <p:spPr>
            <a:xfrm>
              <a:off x="4129588" y="1466800"/>
              <a:ext cx="32075" cy="47800"/>
            </a:xfrm>
            <a:custGeom>
              <a:rect b="b" l="l" r="r" t="t"/>
              <a:pathLst>
                <a:path extrusionOk="0" h="1912" w="1283">
                  <a:moveTo>
                    <a:pt x="988" y="0"/>
                  </a:moveTo>
                  <a:cubicBezTo>
                    <a:pt x="798" y="0"/>
                    <a:pt x="618" y="51"/>
                    <a:pt x="462" y="144"/>
                  </a:cubicBezTo>
                  <a:cubicBezTo>
                    <a:pt x="347" y="566"/>
                    <a:pt x="191" y="965"/>
                    <a:pt x="1" y="1333"/>
                  </a:cubicBezTo>
                  <a:cubicBezTo>
                    <a:pt x="70" y="1576"/>
                    <a:pt x="231" y="1778"/>
                    <a:pt x="439" y="1911"/>
                  </a:cubicBezTo>
                  <a:cubicBezTo>
                    <a:pt x="814" y="1386"/>
                    <a:pt x="1103" y="739"/>
                    <a:pt x="1283" y="46"/>
                  </a:cubicBezTo>
                  <a:cubicBezTo>
                    <a:pt x="1190" y="17"/>
                    <a:pt x="1092" y="0"/>
                    <a:pt x="9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9"/>
            <p:cNvSpPr/>
            <p:nvPr/>
          </p:nvSpPr>
          <p:spPr>
            <a:xfrm>
              <a:off x="4121063" y="1403150"/>
              <a:ext cx="173550" cy="160150"/>
            </a:xfrm>
            <a:custGeom>
              <a:rect b="b" l="l" r="r" t="t"/>
              <a:pathLst>
                <a:path extrusionOk="0" h="6406" w="6942">
                  <a:moveTo>
                    <a:pt x="3472" y="1"/>
                  </a:moveTo>
                  <a:cubicBezTo>
                    <a:pt x="3352" y="1"/>
                    <a:pt x="3235" y="35"/>
                    <a:pt x="3136" y="108"/>
                  </a:cubicBezTo>
                  <a:cubicBezTo>
                    <a:pt x="3061" y="172"/>
                    <a:pt x="2992" y="247"/>
                    <a:pt x="2941" y="351"/>
                  </a:cubicBezTo>
                  <a:lnTo>
                    <a:pt x="2421" y="1403"/>
                  </a:lnTo>
                  <a:cubicBezTo>
                    <a:pt x="2328" y="1598"/>
                    <a:pt x="2137" y="1731"/>
                    <a:pt x="1923" y="1766"/>
                  </a:cubicBezTo>
                  <a:lnTo>
                    <a:pt x="763" y="1934"/>
                  </a:lnTo>
                  <a:cubicBezTo>
                    <a:pt x="214" y="2014"/>
                    <a:pt x="1" y="2679"/>
                    <a:pt x="393" y="3066"/>
                  </a:cubicBezTo>
                  <a:lnTo>
                    <a:pt x="1236" y="3885"/>
                  </a:lnTo>
                  <a:cubicBezTo>
                    <a:pt x="1392" y="4036"/>
                    <a:pt x="1462" y="4255"/>
                    <a:pt x="1427" y="4468"/>
                  </a:cubicBezTo>
                  <a:lnTo>
                    <a:pt x="1225" y="5630"/>
                  </a:lnTo>
                  <a:cubicBezTo>
                    <a:pt x="1151" y="6059"/>
                    <a:pt x="1495" y="6405"/>
                    <a:pt x="1881" y="6405"/>
                  </a:cubicBezTo>
                  <a:cubicBezTo>
                    <a:pt x="1983" y="6405"/>
                    <a:pt x="2088" y="6381"/>
                    <a:pt x="2189" y="6328"/>
                  </a:cubicBezTo>
                  <a:lnTo>
                    <a:pt x="3229" y="5779"/>
                  </a:lnTo>
                  <a:cubicBezTo>
                    <a:pt x="3324" y="5730"/>
                    <a:pt x="3429" y="5706"/>
                    <a:pt x="3535" y="5706"/>
                  </a:cubicBezTo>
                  <a:cubicBezTo>
                    <a:pt x="3641" y="5706"/>
                    <a:pt x="3749" y="5730"/>
                    <a:pt x="3847" y="5779"/>
                  </a:cubicBezTo>
                  <a:lnTo>
                    <a:pt x="4788" y="6276"/>
                  </a:lnTo>
                  <a:lnTo>
                    <a:pt x="4909" y="6299"/>
                  </a:lnTo>
                  <a:cubicBezTo>
                    <a:pt x="5016" y="6354"/>
                    <a:pt x="5112" y="6379"/>
                    <a:pt x="5197" y="6379"/>
                  </a:cubicBezTo>
                  <a:cubicBezTo>
                    <a:pt x="5501" y="6379"/>
                    <a:pt x="5651" y="6054"/>
                    <a:pt x="5579" y="5630"/>
                  </a:cubicBezTo>
                  <a:lnTo>
                    <a:pt x="5567" y="4468"/>
                  </a:lnTo>
                  <a:cubicBezTo>
                    <a:pt x="5532" y="4255"/>
                    <a:pt x="5602" y="4036"/>
                    <a:pt x="5758" y="3885"/>
                  </a:cubicBezTo>
                  <a:lnTo>
                    <a:pt x="6550" y="3117"/>
                  </a:lnTo>
                  <a:cubicBezTo>
                    <a:pt x="6942" y="2736"/>
                    <a:pt x="6723" y="2067"/>
                    <a:pt x="6179" y="1986"/>
                  </a:cubicBezTo>
                  <a:lnTo>
                    <a:pt x="5094" y="1818"/>
                  </a:lnTo>
                  <a:cubicBezTo>
                    <a:pt x="4881" y="1789"/>
                    <a:pt x="4695" y="1651"/>
                    <a:pt x="4597" y="1454"/>
                  </a:cubicBezTo>
                  <a:lnTo>
                    <a:pt x="4130" y="427"/>
                  </a:lnTo>
                  <a:cubicBezTo>
                    <a:pt x="3999" y="158"/>
                    <a:pt x="3729" y="1"/>
                    <a:pt x="34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9"/>
            <p:cNvSpPr/>
            <p:nvPr/>
          </p:nvSpPr>
          <p:spPr>
            <a:xfrm>
              <a:off x="4200038" y="1402650"/>
              <a:ext cx="98325" cy="160650"/>
            </a:xfrm>
            <a:custGeom>
              <a:rect b="b" l="l" r="r" t="t"/>
              <a:pathLst>
                <a:path extrusionOk="0" h="6426" w="3933">
                  <a:moveTo>
                    <a:pt x="395" y="0"/>
                  </a:moveTo>
                  <a:cubicBezTo>
                    <a:pt x="255" y="0"/>
                    <a:pt x="116" y="43"/>
                    <a:pt x="1" y="128"/>
                  </a:cubicBezTo>
                  <a:cubicBezTo>
                    <a:pt x="81" y="192"/>
                    <a:pt x="150" y="267"/>
                    <a:pt x="197" y="371"/>
                  </a:cubicBezTo>
                  <a:lnTo>
                    <a:pt x="717" y="1423"/>
                  </a:lnTo>
                  <a:cubicBezTo>
                    <a:pt x="814" y="1618"/>
                    <a:pt x="1000" y="1751"/>
                    <a:pt x="1219" y="1786"/>
                  </a:cubicBezTo>
                  <a:lnTo>
                    <a:pt x="2380" y="1954"/>
                  </a:lnTo>
                  <a:cubicBezTo>
                    <a:pt x="2922" y="2034"/>
                    <a:pt x="3142" y="2699"/>
                    <a:pt x="2749" y="3086"/>
                  </a:cubicBezTo>
                  <a:lnTo>
                    <a:pt x="1906" y="3905"/>
                  </a:lnTo>
                  <a:cubicBezTo>
                    <a:pt x="1750" y="4056"/>
                    <a:pt x="1675" y="4275"/>
                    <a:pt x="1715" y="4488"/>
                  </a:cubicBezTo>
                  <a:lnTo>
                    <a:pt x="1912" y="5650"/>
                  </a:lnTo>
                  <a:cubicBezTo>
                    <a:pt x="1957" y="5921"/>
                    <a:pt x="1842" y="6157"/>
                    <a:pt x="1653" y="6296"/>
                  </a:cubicBezTo>
                  <a:lnTo>
                    <a:pt x="1744" y="6348"/>
                  </a:lnTo>
                  <a:cubicBezTo>
                    <a:pt x="1846" y="6401"/>
                    <a:pt x="1952" y="6425"/>
                    <a:pt x="2054" y="6425"/>
                  </a:cubicBezTo>
                  <a:cubicBezTo>
                    <a:pt x="2442" y="6425"/>
                    <a:pt x="2782" y="6079"/>
                    <a:pt x="2709" y="5650"/>
                  </a:cubicBezTo>
                  <a:lnTo>
                    <a:pt x="2506" y="4488"/>
                  </a:lnTo>
                  <a:cubicBezTo>
                    <a:pt x="2472" y="4275"/>
                    <a:pt x="2541" y="4056"/>
                    <a:pt x="2698" y="3905"/>
                  </a:cubicBezTo>
                  <a:lnTo>
                    <a:pt x="3540" y="3086"/>
                  </a:lnTo>
                  <a:cubicBezTo>
                    <a:pt x="3932" y="2699"/>
                    <a:pt x="3719" y="2034"/>
                    <a:pt x="3177" y="1954"/>
                  </a:cubicBezTo>
                  <a:lnTo>
                    <a:pt x="2010" y="1786"/>
                  </a:lnTo>
                  <a:cubicBezTo>
                    <a:pt x="1797" y="1751"/>
                    <a:pt x="1611" y="1618"/>
                    <a:pt x="1514" y="1423"/>
                  </a:cubicBezTo>
                  <a:lnTo>
                    <a:pt x="994" y="371"/>
                  </a:lnTo>
                  <a:cubicBezTo>
                    <a:pt x="870" y="124"/>
                    <a:pt x="632" y="0"/>
                    <a:pt x="3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9"/>
            <p:cNvSpPr/>
            <p:nvPr/>
          </p:nvSpPr>
          <p:spPr>
            <a:xfrm>
              <a:off x="4166538" y="1441800"/>
              <a:ext cx="86950" cy="82225"/>
            </a:xfrm>
            <a:custGeom>
              <a:rect b="b" l="l" r="r" t="t"/>
              <a:pathLst>
                <a:path extrusionOk="0" h="3289" w="3478">
                  <a:moveTo>
                    <a:pt x="1738" y="399"/>
                  </a:moveTo>
                  <a:cubicBezTo>
                    <a:pt x="1756" y="399"/>
                    <a:pt x="1802" y="406"/>
                    <a:pt x="1826" y="457"/>
                  </a:cubicBezTo>
                  <a:lnTo>
                    <a:pt x="2063" y="931"/>
                  </a:lnTo>
                  <a:cubicBezTo>
                    <a:pt x="2132" y="1075"/>
                    <a:pt x="2270" y="1179"/>
                    <a:pt x="2438" y="1202"/>
                  </a:cubicBezTo>
                  <a:lnTo>
                    <a:pt x="2958" y="1277"/>
                  </a:lnTo>
                  <a:cubicBezTo>
                    <a:pt x="3015" y="1283"/>
                    <a:pt x="3033" y="1329"/>
                    <a:pt x="3038" y="1347"/>
                  </a:cubicBezTo>
                  <a:cubicBezTo>
                    <a:pt x="3044" y="1363"/>
                    <a:pt x="3049" y="1410"/>
                    <a:pt x="3015" y="1445"/>
                  </a:cubicBezTo>
                  <a:lnTo>
                    <a:pt x="2634" y="1814"/>
                  </a:lnTo>
                  <a:cubicBezTo>
                    <a:pt x="2519" y="1930"/>
                    <a:pt x="2466" y="2091"/>
                    <a:pt x="2489" y="2253"/>
                  </a:cubicBezTo>
                  <a:lnTo>
                    <a:pt x="2582" y="2773"/>
                  </a:lnTo>
                  <a:cubicBezTo>
                    <a:pt x="2588" y="2831"/>
                    <a:pt x="2559" y="2859"/>
                    <a:pt x="2542" y="2871"/>
                  </a:cubicBezTo>
                  <a:cubicBezTo>
                    <a:pt x="2530" y="2878"/>
                    <a:pt x="2510" y="2891"/>
                    <a:pt x="2484" y="2891"/>
                  </a:cubicBezTo>
                  <a:cubicBezTo>
                    <a:pt x="2470" y="2891"/>
                    <a:pt x="2454" y="2887"/>
                    <a:pt x="2438" y="2877"/>
                  </a:cubicBezTo>
                  <a:lnTo>
                    <a:pt x="1970" y="2634"/>
                  </a:lnTo>
                  <a:cubicBezTo>
                    <a:pt x="1895" y="2594"/>
                    <a:pt x="1820" y="2576"/>
                    <a:pt x="1738" y="2576"/>
                  </a:cubicBezTo>
                  <a:cubicBezTo>
                    <a:pt x="1658" y="2576"/>
                    <a:pt x="1578" y="2594"/>
                    <a:pt x="1508" y="2634"/>
                  </a:cubicBezTo>
                  <a:lnTo>
                    <a:pt x="1040" y="2877"/>
                  </a:lnTo>
                  <a:cubicBezTo>
                    <a:pt x="1022" y="2887"/>
                    <a:pt x="1005" y="2891"/>
                    <a:pt x="990" y="2891"/>
                  </a:cubicBezTo>
                  <a:cubicBezTo>
                    <a:pt x="964" y="2891"/>
                    <a:pt x="944" y="2878"/>
                    <a:pt x="936" y="2871"/>
                  </a:cubicBezTo>
                  <a:cubicBezTo>
                    <a:pt x="919" y="2859"/>
                    <a:pt x="885" y="2831"/>
                    <a:pt x="896" y="2773"/>
                  </a:cubicBezTo>
                  <a:lnTo>
                    <a:pt x="988" y="2253"/>
                  </a:lnTo>
                  <a:cubicBezTo>
                    <a:pt x="1011" y="2091"/>
                    <a:pt x="959" y="1930"/>
                    <a:pt x="844" y="1814"/>
                  </a:cubicBezTo>
                  <a:lnTo>
                    <a:pt x="463" y="1445"/>
                  </a:lnTo>
                  <a:cubicBezTo>
                    <a:pt x="422" y="1410"/>
                    <a:pt x="434" y="1363"/>
                    <a:pt x="440" y="1347"/>
                  </a:cubicBezTo>
                  <a:cubicBezTo>
                    <a:pt x="445" y="1329"/>
                    <a:pt x="463" y="1283"/>
                    <a:pt x="520" y="1277"/>
                  </a:cubicBezTo>
                  <a:lnTo>
                    <a:pt x="1040" y="1202"/>
                  </a:lnTo>
                  <a:cubicBezTo>
                    <a:pt x="1202" y="1179"/>
                    <a:pt x="1346" y="1075"/>
                    <a:pt x="1415" y="931"/>
                  </a:cubicBezTo>
                  <a:lnTo>
                    <a:pt x="1652" y="457"/>
                  </a:lnTo>
                  <a:cubicBezTo>
                    <a:pt x="1676" y="406"/>
                    <a:pt x="1722" y="399"/>
                    <a:pt x="1738" y="399"/>
                  </a:cubicBezTo>
                  <a:close/>
                  <a:moveTo>
                    <a:pt x="1738" y="1"/>
                  </a:moveTo>
                  <a:cubicBezTo>
                    <a:pt x="1548" y="1"/>
                    <a:pt x="1375" y="110"/>
                    <a:pt x="1295" y="278"/>
                  </a:cubicBezTo>
                  <a:lnTo>
                    <a:pt x="1058" y="752"/>
                  </a:lnTo>
                  <a:cubicBezTo>
                    <a:pt x="1045" y="780"/>
                    <a:pt x="1018" y="803"/>
                    <a:pt x="983" y="809"/>
                  </a:cubicBezTo>
                  <a:lnTo>
                    <a:pt x="463" y="884"/>
                  </a:lnTo>
                  <a:cubicBezTo>
                    <a:pt x="272" y="913"/>
                    <a:pt x="122" y="1040"/>
                    <a:pt x="59" y="1219"/>
                  </a:cubicBezTo>
                  <a:cubicBezTo>
                    <a:pt x="0" y="1403"/>
                    <a:pt x="53" y="1600"/>
                    <a:pt x="186" y="1733"/>
                  </a:cubicBezTo>
                  <a:lnTo>
                    <a:pt x="567" y="2096"/>
                  </a:lnTo>
                  <a:cubicBezTo>
                    <a:pt x="589" y="2120"/>
                    <a:pt x="602" y="2155"/>
                    <a:pt x="595" y="2189"/>
                  </a:cubicBezTo>
                  <a:lnTo>
                    <a:pt x="503" y="2709"/>
                  </a:lnTo>
                  <a:cubicBezTo>
                    <a:pt x="474" y="2893"/>
                    <a:pt x="549" y="3085"/>
                    <a:pt x="699" y="3194"/>
                  </a:cubicBezTo>
                  <a:cubicBezTo>
                    <a:pt x="787" y="3256"/>
                    <a:pt x="890" y="3289"/>
                    <a:pt x="993" y="3289"/>
                  </a:cubicBezTo>
                  <a:cubicBezTo>
                    <a:pt x="1073" y="3289"/>
                    <a:pt x="1152" y="3269"/>
                    <a:pt x="1225" y="3229"/>
                  </a:cubicBezTo>
                  <a:lnTo>
                    <a:pt x="1693" y="2986"/>
                  </a:lnTo>
                  <a:cubicBezTo>
                    <a:pt x="1707" y="2978"/>
                    <a:pt x="1723" y="2974"/>
                    <a:pt x="1739" y="2974"/>
                  </a:cubicBezTo>
                  <a:cubicBezTo>
                    <a:pt x="1755" y="2974"/>
                    <a:pt x="1771" y="2978"/>
                    <a:pt x="1785" y="2986"/>
                  </a:cubicBezTo>
                  <a:lnTo>
                    <a:pt x="2252" y="3229"/>
                  </a:lnTo>
                  <a:cubicBezTo>
                    <a:pt x="2327" y="3269"/>
                    <a:pt x="2404" y="3287"/>
                    <a:pt x="2484" y="3287"/>
                  </a:cubicBezTo>
                  <a:cubicBezTo>
                    <a:pt x="2588" y="3287"/>
                    <a:pt x="2686" y="3258"/>
                    <a:pt x="2772" y="3194"/>
                  </a:cubicBezTo>
                  <a:cubicBezTo>
                    <a:pt x="2929" y="3085"/>
                    <a:pt x="3004" y="2893"/>
                    <a:pt x="2975" y="2709"/>
                  </a:cubicBezTo>
                  <a:lnTo>
                    <a:pt x="2882" y="2189"/>
                  </a:lnTo>
                  <a:cubicBezTo>
                    <a:pt x="2876" y="2155"/>
                    <a:pt x="2889" y="2120"/>
                    <a:pt x="2911" y="2096"/>
                  </a:cubicBezTo>
                  <a:lnTo>
                    <a:pt x="3292" y="1733"/>
                  </a:lnTo>
                  <a:cubicBezTo>
                    <a:pt x="3425" y="1600"/>
                    <a:pt x="3478" y="1403"/>
                    <a:pt x="3414" y="1219"/>
                  </a:cubicBezTo>
                  <a:cubicBezTo>
                    <a:pt x="3356" y="1040"/>
                    <a:pt x="3206" y="913"/>
                    <a:pt x="3015" y="884"/>
                  </a:cubicBezTo>
                  <a:lnTo>
                    <a:pt x="2489" y="809"/>
                  </a:lnTo>
                  <a:cubicBezTo>
                    <a:pt x="2460" y="803"/>
                    <a:pt x="2431" y="780"/>
                    <a:pt x="2420" y="752"/>
                  </a:cubicBezTo>
                  <a:lnTo>
                    <a:pt x="2183" y="278"/>
                  </a:lnTo>
                  <a:cubicBezTo>
                    <a:pt x="2097" y="110"/>
                    <a:pt x="1930" y="1"/>
                    <a:pt x="1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9"/>
            <p:cNvSpPr/>
            <p:nvPr/>
          </p:nvSpPr>
          <p:spPr>
            <a:xfrm>
              <a:off x="4128413" y="1372050"/>
              <a:ext cx="31675" cy="38450"/>
            </a:xfrm>
            <a:custGeom>
              <a:rect b="b" l="l" r="r" t="t"/>
              <a:pathLst>
                <a:path extrusionOk="0" h="1538" w="1267">
                  <a:moveTo>
                    <a:pt x="213" y="0"/>
                  </a:moveTo>
                  <a:cubicBezTo>
                    <a:pt x="179" y="0"/>
                    <a:pt x="149" y="17"/>
                    <a:pt x="123" y="65"/>
                  </a:cubicBezTo>
                  <a:cubicBezTo>
                    <a:pt x="48" y="209"/>
                    <a:pt x="1" y="377"/>
                    <a:pt x="1" y="555"/>
                  </a:cubicBezTo>
                  <a:cubicBezTo>
                    <a:pt x="1" y="1000"/>
                    <a:pt x="284" y="1381"/>
                    <a:pt x="683" y="1525"/>
                  </a:cubicBezTo>
                  <a:cubicBezTo>
                    <a:pt x="706" y="1534"/>
                    <a:pt x="730" y="1538"/>
                    <a:pt x="755" y="1538"/>
                  </a:cubicBezTo>
                  <a:cubicBezTo>
                    <a:pt x="844" y="1538"/>
                    <a:pt x="940" y="1491"/>
                    <a:pt x="1035" y="1491"/>
                  </a:cubicBezTo>
                  <a:cubicBezTo>
                    <a:pt x="1191" y="1491"/>
                    <a:pt x="1133" y="1456"/>
                    <a:pt x="1266" y="1394"/>
                  </a:cubicBezTo>
                  <a:cubicBezTo>
                    <a:pt x="1139" y="602"/>
                    <a:pt x="1011" y="486"/>
                    <a:pt x="555" y="48"/>
                  </a:cubicBezTo>
                  <a:cubicBezTo>
                    <a:pt x="524" y="65"/>
                    <a:pt x="494" y="71"/>
                    <a:pt x="465" y="71"/>
                  </a:cubicBezTo>
                  <a:cubicBezTo>
                    <a:pt x="368" y="71"/>
                    <a:pt x="283" y="0"/>
                    <a:pt x="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9"/>
            <p:cNvSpPr/>
            <p:nvPr/>
          </p:nvSpPr>
          <p:spPr>
            <a:xfrm>
              <a:off x="4131463" y="1362975"/>
              <a:ext cx="33675" cy="48675"/>
            </a:xfrm>
            <a:custGeom>
              <a:rect b="b" l="l" r="r" t="t"/>
              <a:pathLst>
                <a:path extrusionOk="0" h="1947" w="1347">
                  <a:moveTo>
                    <a:pt x="433" y="1"/>
                  </a:moveTo>
                  <a:cubicBezTo>
                    <a:pt x="249" y="99"/>
                    <a:pt x="99" y="249"/>
                    <a:pt x="1" y="428"/>
                  </a:cubicBezTo>
                  <a:cubicBezTo>
                    <a:pt x="272" y="821"/>
                    <a:pt x="468" y="1312"/>
                    <a:pt x="561" y="1888"/>
                  </a:cubicBezTo>
                  <a:cubicBezTo>
                    <a:pt x="670" y="1930"/>
                    <a:pt x="785" y="1947"/>
                    <a:pt x="913" y="1947"/>
                  </a:cubicBezTo>
                  <a:cubicBezTo>
                    <a:pt x="1069" y="1947"/>
                    <a:pt x="1213" y="1912"/>
                    <a:pt x="1346" y="1854"/>
                  </a:cubicBezTo>
                  <a:cubicBezTo>
                    <a:pt x="1213" y="1057"/>
                    <a:pt x="889" y="440"/>
                    <a:pt x="4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 name="Google Shape;1740;p39"/>
          <p:cNvGrpSpPr/>
          <p:nvPr/>
        </p:nvGrpSpPr>
        <p:grpSpPr>
          <a:xfrm>
            <a:off x="7054731" y="3058320"/>
            <a:ext cx="310048" cy="463468"/>
            <a:chOff x="6283138" y="1336975"/>
            <a:chExt cx="232786" cy="347975"/>
          </a:xfrm>
        </p:grpSpPr>
        <p:sp>
          <p:nvSpPr>
            <p:cNvPr id="1741" name="Google Shape;1741;p39"/>
            <p:cNvSpPr/>
            <p:nvPr/>
          </p:nvSpPr>
          <p:spPr>
            <a:xfrm>
              <a:off x="6283138" y="1420425"/>
              <a:ext cx="224050" cy="128675"/>
            </a:xfrm>
            <a:custGeom>
              <a:rect b="b" l="l" r="r" t="t"/>
              <a:pathLst>
                <a:path extrusionOk="0" h="5147" w="8962">
                  <a:moveTo>
                    <a:pt x="4271" y="0"/>
                  </a:moveTo>
                  <a:cubicBezTo>
                    <a:pt x="4236" y="0"/>
                    <a:pt x="4200" y="2"/>
                    <a:pt x="4164" y="6"/>
                  </a:cubicBezTo>
                  <a:cubicBezTo>
                    <a:pt x="2490" y="152"/>
                    <a:pt x="1115" y="422"/>
                    <a:pt x="433" y="1877"/>
                  </a:cubicBezTo>
                  <a:cubicBezTo>
                    <a:pt x="156" y="2473"/>
                    <a:pt x="1" y="3137"/>
                    <a:pt x="1" y="3836"/>
                  </a:cubicBezTo>
                  <a:cubicBezTo>
                    <a:pt x="1" y="4113"/>
                    <a:pt x="23" y="4390"/>
                    <a:pt x="75" y="4656"/>
                  </a:cubicBezTo>
                  <a:cubicBezTo>
                    <a:pt x="121" y="4939"/>
                    <a:pt x="376" y="5147"/>
                    <a:pt x="670" y="5147"/>
                  </a:cubicBezTo>
                  <a:lnTo>
                    <a:pt x="8287" y="5147"/>
                  </a:lnTo>
                  <a:cubicBezTo>
                    <a:pt x="8581" y="5147"/>
                    <a:pt x="8836" y="4939"/>
                    <a:pt x="8887" y="4649"/>
                  </a:cubicBezTo>
                  <a:cubicBezTo>
                    <a:pt x="8940" y="4344"/>
                    <a:pt x="8962" y="4038"/>
                    <a:pt x="8956" y="3721"/>
                  </a:cubicBezTo>
                  <a:cubicBezTo>
                    <a:pt x="8893" y="1219"/>
                    <a:pt x="7069" y="13"/>
                    <a:pt x="4574" y="13"/>
                  </a:cubicBezTo>
                  <a:cubicBezTo>
                    <a:pt x="4472" y="13"/>
                    <a:pt x="4372" y="0"/>
                    <a:pt x="4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9"/>
            <p:cNvSpPr/>
            <p:nvPr/>
          </p:nvSpPr>
          <p:spPr>
            <a:xfrm>
              <a:off x="6389398" y="1401200"/>
              <a:ext cx="126525" cy="147900"/>
            </a:xfrm>
            <a:custGeom>
              <a:rect b="b" l="l" r="r" t="t"/>
              <a:pathLst>
                <a:path extrusionOk="0" h="5916" w="5061">
                  <a:moveTo>
                    <a:pt x="48" y="1"/>
                  </a:moveTo>
                  <a:cubicBezTo>
                    <a:pt x="42" y="1"/>
                    <a:pt x="34" y="1"/>
                    <a:pt x="25" y="2"/>
                  </a:cubicBezTo>
                  <a:cubicBezTo>
                    <a:pt x="41" y="3"/>
                    <a:pt x="58" y="5"/>
                    <a:pt x="74" y="7"/>
                  </a:cubicBezTo>
                  <a:lnTo>
                    <a:pt x="74" y="7"/>
                  </a:lnTo>
                  <a:cubicBezTo>
                    <a:pt x="71" y="3"/>
                    <a:pt x="64" y="1"/>
                    <a:pt x="48" y="1"/>
                  </a:cubicBezTo>
                  <a:close/>
                  <a:moveTo>
                    <a:pt x="74" y="7"/>
                  </a:moveTo>
                  <a:cubicBezTo>
                    <a:pt x="85" y="22"/>
                    <a:pt x="0" y="66"/>
                    <a:pt x="105" y="66"/>
                  </a:cubicBezTo>
                  <a:cubicBezTo>
                    <a:pt x="267" y="66"/>
                    <a:pt x="430" y="73"/>
                    <a:pt x="592" y="89"/>
                  </a:cubicBezTo>
                  <a:lnTo>
                    <a:pt x="592" y="89"/>
                  </a:lnTo>
                  <a:cubicBezTo>
                    <a:pt x="423" y="52"/>
                    <a:pt x="250" y="24"/>
                    <a:pt x="74" y="7"/>
                  </a:cubicBezTo>
                  <a:close/>
                  <a:moveTo>
                    <a:pt x="592" y="89"/>
                  </a:moveTo>
                  <a:cubicBezTo>
                    <a:pt x="2629" y="533"/>
                    <a:pt x="4177" y="2324"/>
                    <a:pt x="4229" y="4490"/>
                  </a:cubicBezTo>
                  <a:cubicBezTo>
                    <a:pt x="4241" y="4807"/>
                    <a:pt x="4218" y="5113"/>
                    <a:pt x="4159" y="5418"/>
                  </a:cubicBezTo>
                  <a:cubicBezTo>
                    <a:pt x="4108" y="5708"/>
                    <a:pt x="3860" y="5916"/>
                    <a:pt x="3565" y="5916"/>
                  </a:cubicBezTo>
                  <a:lnTo>
                    <a:pt x="4380" y="5916"/>
                  </a:lnTo>
                  <a:cubicBezTo>
                    <a:pt x="4668" y="5916"/>
                    <a:pt x="4929" y="5713"/>
                    <a:pt x="4980" y="5431"/>
                  </a:cubicBezTo>
                  <a:cubicBezTo>
                    <a:pt x="5032" y="5124"/>
                    <a:pt x="5060" y="4807"/>
                    <a:pt x="5049" y="4490"/>
                  </a:cubicBezTo>
                  <a:cubicBezTo>
                    <a:pt x="5038" y="3859"/>
                    <a:pt x="4894" y="3270"/>
                    <a:pt x="4657" y="2728"/>
                  </a:cubicBezTo>
                  <a:cubicBezTo>
                    <a:pt x="3997" y="1251"/>
                    <a:pt x="2306" y="251"/>
                    <a:pt x="592" y="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9"/>
            <p:cNvSpPr/>
            <p:nvPr/>
          </p:nvSpPr>
          <p:spPr>
            <a:xfrm>
              <a:off x="6293938" y="1397950"/>
              <a:ext cx="199575" cy="78950"/>
            </a:xfrm>
            <a:custGeom>
              <a:rect b="b" l="l" r="r" t="t"/>
              <a:pathLst>
                <a:path extrusionOk="0" h="3158" w="7983">
                  <a:moveTo>
                    <a:pt x="3867" y="1"/>
                  </a:moveTo>
                  <a:cubicBezTo>
                    <a:pt x="3835" y="1"/>
                    <a:pt x="3803" y="2"/>
                    <a:pt x="3772" y="4"/>
                  </a:cubicBezTo>
                  <a:cubicBezTo>
                    <a:pt x="2098" y="150"/>
                    <a:pt x="683" y="1195"/>
                    <a:pt x="1" y="2650"/>
                  </a:cubicBezTo>
                  <a:cubicBezTo>
                    <a:pt x="417" y="2794"/>
                    <a:pt x="539" y="3157"/>
                    <a:pt x="1144" y="3157"/>
                  </a:cubicBezTo>
                  <a:cubicBezTo>
                    <a:pt x="1907" y="3157"/>
                    <a:pt x="1907" y="2592"/>
                    <a:pt x="2663" y="2592"/>
                  </a:cubicBezTo>
                  <a:cubicBezTo>
                    <a:pt x="3426" y="2592"/>
                    <a:pt x="3426" y="3157"/>
                    <a:pt x="4182" y="3157"/>
                  </a:cubicBezTo>
                  <a:cubicBezTo>
                    <a:pt x="4945" y="3157"/>
                    <a:pt x="4945" y="2592"/>
                    <a:pt x="5701" y="2592"/>
                  </a:cubicBezTo>
                  <a:cubicBezTo>
                    <a:pt x="6464" y="2592"/>
                    <a:pt x="6464" y="3157"/>
                    <a:pt x="7220" y="3157"/>
                  </a:cubicBezTo>
                  <a:cubicBezTo>
                    <a:pt x="7434" y="3157"/>
                    <a:pt x="7583" y="3112"/>
                    <a:pt x="7711" y="3048"/>
                  </a:cubicBezTo>
                  <a:cubicBezTo>
                    <a:pt x="7948" y="2933"/>
                    <a:pt x="7716" y="2645"/>
                    <a:pt x="7983" y="2552"/>
                  </a:cubicBezTo>
                  <a:cubicBezTo>
                    <a:pt x="7242" y="975"/>
                    <a:pt x="6024" y="11"/>
                    <a:pt x="4182" y="11"/>
                  </a:cubicBezTo>
                  <a:cubicBezTo>
                    <a:pt x="4076" y="11"/>
                    <a:pt x="3970" y="1"/>
                    <a:pt x="38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9"/>
            <p:cNvSpPr/>
            <p:nvPr/>
          </p:nvSpPr>
          <p:spPr>
            <a:xfrm>
              <a:off x="6388238" y="1397625"/>
              <a:ext cx="114800" cy="76525"/>
            </a:xfrm>
            <a:custGeom>
              <a:rect b="b" l="l" r="r" t="t"/>
              <a:pathLst>
                <a:path extrusionOk="0" h="3061" w="4592">
                  <a:moveTo>
                    <a:pt x="424" y="1"/>
                  </a:moveTo>
                  <a:cubicBezTo>
                    <a:pt x="420" y="1"/>
                    <a:pt x="415" y="1"/>
                    <a:pt x="410" y="1"/>
                  </a:cubicBezTo>
                  <a:cubicBezTo>
                    <a:pt x="272" y="1"/>
                    <a:pt x="133" y="6"/>
                    <a:pt x="0" y="17"/>
                  </a:cubicBezTo>
                  <a:cubicBezTo>
                    <a:pt x="1813" y="180"/>
                    <a:pt x="3344" y="1398"/>
                    <a:pt x="3939" y="3061"/>
                  </a:cubicBezTo>
                  <a:cubicBezTo>
                    <a:pt x="4176" y="2946"/>
                    <a:pt x="4320" y="2755"/>
                    <a:pt x="4592" y="2663"/>
                  </a:cubicBezTo>
                  <a:cubicBezTo>
                    <a:pt x="3853" y="1090"/>
                    <a:pt x="2260" y="1"/>
                    <a:pt x="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9"/>
            <p:cNvSpPr/>
            <p:nvPr/>
          </p:nvSpPr>
          <p:spPr>
            <a:xfrm>
              <a:off x="6374088" y="1363175"/>
              <a:ext cx="48225" cy="47850"/>
            </a:xfrm>
            <a:custGeom>
              <a:rect b="b" l="l" r="r" t="t"/>
              <a:pathLst>
                <a:path extrusionOk="0" h="1914" w="1929">
                  <a:moveTo>
                    <a:pt x="833" y="0"/>
                  </a:moveTo>
                  <a:cubicBezTo>
                    <a:pt x="799" y="0"/>
                    <a:pt x="766" y="2"/>
                    <a:pt x="734" y="9"/>
                  </a:cubicBezTo>
                  <a:cubicBezTo>
                    <a:pt x="312" y="120"/>
                    <a:pt x="1" y="501"/>
                    <a:pt x="1" y="957"/>
                  </a:cubicBezTo>
                  <a:cubicBezTo>
                    <a:pt x="1" y="1413"/>
                    <a:pt x="312" y="1795"/>
                    <a:pt x="734" y="1904"/>
                  </a:cubicBezTo>
                  <a:cubicBezTo>
                    <a:pt x="765" y="1912"/>
                    <a:pt x="798" y="1914"/>
                    <a:pt x="831" y="1914"/>
                  </a:cubicBezTo>
                  <a:cubicBezTo>
                    <a:pt x="877" y="1914"/>
                    <a:pt x="926" y="1910"/>
                    <a:pt x="976" y="1910"/>
                  </a:cubicBezTo>
                  <a:cubicBezTo>
                    <a:pt x="1520" y="1910"/>
                    <a:pt x="1928" y="1494"/>
                    <a:pt x="1928" y="957"/>
                  </a:cubicBezTo>
                  <a:cubicBezTo>
                    <a:pt x="1928" y="420"/>
                    <a:pt x="1520" y="4"/>
                    <a:pt x="976" y="4"/>
                  </a:cubicBezTo>
                  <a:cubicBezTo>
                    <a:pt x="926" y="4"/>
                    <a:pt x="879"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9"/>
            <p:cNvSpPr/>
            <p:nvPr/>
          </p:nvSpPr>
          <p:spPr>
            <a:xfrm>
              <a:off x="6392413" y="1362700"/>
              <a:ext cx="30475" cy="48825"/>
            </a:xfrm>
            <a:custGeom>
              <a:rect b="b" l="l" r="r" t="t"/>
              <a:pathLst>
                <a:path extrusionOk="0" h="1953" w="1219">
                  <a:moveTo>
                    <a:pt x="243" y="1"/>
                  </a:moveTo>
                  <a:cubicBezTo>
                    <a:pt x="156" y="1"/>
                    <a:pt x="76" y="12"/>
                    <a:pt x="1" y="28"/>
                  </a:cubicBezTo>
                  <a:cubicBezTo>
                    <a:pt x="422" y="139"/>
                    <a:pt x="728" y="520"/>
                    <a:pt x="728" y="976"/>
                  </a:cubicBezTo>
                  <a:cubicBezTo>
                    <a:pt x="728" y="1432"/>
                    <a:pt x="422" y="1814"/>
                    <a:pt x="1" y="1923"/>
                  </a:cubicBezTo>
                  <a:cubicBezTo>
                    <a:pt x="76" y="1941"/>
                    <a:pt x="156" y="1952"/>
                    <a:pt x="243" y="1952"/>
                  </a:cubicBezTo>
                  <a:cubicBezTo>
                    <a:pt x="787" y="1952"/>
                    <a:pt x="1219" y="1513"/>
                    <a:pt x="1219" y="976"/>
                  </a:cubicBezTo>
                  <a:cubicBezTo>
                    <a:pt x="1219" y="433"/>
                    <a:pt x="787" y="1"/>
                    <a:pt x="2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9"/>
            <p:cNvSpPr/>
            <p:nvPr/>
          </p:nvSpPr>
          <p:spPr>
            <a:xfrm>
              <a:off x="6391963" y="1336975"/>
              <a:ext cx="29200" cy="47700"/>
            </a:xfrm>
            <a:custGeom>
              <a:rect b="b" l="l" r="r" t="t"/>
              <a:pathLst>
                <a:path extrusionOk="0" h="1908" w="1168">
                  <a:moveTo>
                    <a:pt x="932" y="1"/>
                  </a:moveTo>
                  <a:cubicBezTo>
                    <a:pt x="899" y="1"/>
                    <a:pt x="865" y="9"/>
                    <a:pt x="832" y="25"/>
                  </a:cubicBezTo>
                  <a:cubicBezTo>
                    <a:pt x="1" y="481"/>
                    <a:pt x="53" y="1665"/>
                    <a:pt x="59" y="1716"/>
                  </a:cubicBezTo>
                  <a:cubicBezTo>
                    <a:pt x="65" y="1820"/>
                    <a:pt x="152" y="1907"/>
                    <a:pt x="261" y="1907"/>
                  </a:cubicBezTo>
                  <a:lnTo>
                    <a:pt x="272" y="1907"/>
                  </a:lnTo>
                  <a:cubicBezTo>
                    <a:pt x="382" y="1902"/>
                    <a:pt x="475" y="1803"/>
                    <a:pt x="469" y="1694"/>
                  </a:cubicBezTo>
                  <a:cubicBezTo>
                    <a:pt x="464" y="1681"/>
                    <a:pt x="429" y="718"/>
                    <a:pt x="1035" y="388"/>
                  </a:cubicBezTo>
                  <a:cubicBezTo>
                    <a:pt x="1133" y="330"/>
                    <a:pt x="1168" y="209"/>
                    <a:pt x="1116" y="111"/>
                  </a:cubicBezTo>
                  <a:cubicBezTo>
                    <a:pt x="1076" y="39"/>
                    <a:pt x="1006" y="1"/>
                    <a:pt x="9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9"/>
            <p:cNvSpPr/>
            <p:nvPr/>
          </p:nvSpPr>
          <p:spPr>
            <a:xfrm>
              <a:off x="6303213" y="1528425"/>
              <a:ext cx="185075" cy="156525"/>
            </a:xfrm>
            <a:custGeom>
              <a:rect b="b" l="l" r="r" t="t"/>
              <a:pathLst>
                <a:path extrusionOk="0" h="6261" w="7403">
                  <a:moveTo>
                    <a:pt x="2540" y="1"/>
                  </a:moveTo>
                  <a:cubicBezTo>
                    <a:pt x="1906" y="1"/>
                    <a:pt x="1906" y="475"/>
                    <a:pt x="1271" y="475"/>
                  </a:cubicBezTo>
                  <a:cubicBezTo>
                    <a:pt x="687" y="475"/>
                    <a:pt x="635" y="81"/>
                    <a:pt x="150" y="12"/>
                  </a:cubicBezTo>
                  <a:cubicBezTo>
                    <a:pt x="144" y="11"/>
                    <a:pt x="137" y="10"/>
                    <a:pt x="131" y="10"/>
                  </a:cubicBezTo>
                  <a:cubicBezTo>
                    <a:pt x="59" y="10"/>
                    <a:pt x="1" y="70"/>
                    <a:pt x="11" y="139"/>
                  </a:cubicBezTo>
                  <a:lnTo>
                    <a:pt x="640" y="5741"/>
                  </a:lnTo>
                  <a:cubicBezTo>
                    <a:pt x="675" y="6035"/>
                    <a:pt x="930" y="6261"/>
                    <a:pt x="1229" y="6261"/>
                  </a:cubicBezTo>
                  <a:lnTo>
                    <a:pt x="6122" y="6261"/>
                  </a:lnTo>
                  <a:cubicBezTo>
                    <a:pt x="6421" y="6261"/>
                    <a:pt x="6676" y="6035"/>
                    <a:pt x="6711" y="5741"/>
                  </a:cubicBezTo>
                  <a:lnTo>
                    <a:pt x="7391" y="572"/>
                  </a:lnTo>
                  <a:cubicBezTo>
                    <a:pt x="7403" y="498"/>
                    <a:pt x="7346" y="438"/>
                    <a:pt x="7277" y="438"/>
                  </a:cubicBezTo>
                  <a:cubicBezTo>
                    <a:pt x="7271" y="438"/>
                    <a:pt x="7265" y="439"/>
                    <a:pt x="7258" y="440"/>
                  </a:cubicBezTo>
                  <a:cubicBezTo>
                    <a:pt x="7229" y="444"/>
                    <a:pt x="7202" y="446"/>
                    <a:pt x="7179" y="446"/>
                  </a:cubicBezTo>
                  <a:cubicBezTo>
                    <a:pt x="6998" y="446"/>
                    <a:pt x="6991" y="335"/>
                    <a:pt x="6900" y="335"/>
                  </a:cubicBezTo>
                  <a:cubicBezTo>
                    <a:pt x="6874" y="335"/>
                    <a:pt x="6839" y="345"/>
                    <a:pt x="6791" y="371"/>
                  </a:cubicBezTo>
                  <a:cubicBezTo>
                    <a:pt x="6682" y="428"/>
                    <a:pt x="6549" y="475"/>
                    <a:pt x="6357" y="475"/>
                  </a:cubicBezTo>
                  <a:cubicBezTo>
                    <a:pt x="5723" y="475"/>
                    <a:pt x="5723" y="1"/>
                    <a:pt x="5082" y="1"/>
                  </a:cubicBezTo>
                  <a:cubicBezTo>
                    <a:pt x="4446" y="1"/>
                    <a:pt x="4446" y="475"/>
                    <a:pt x="3811" y="475"/>
                  </a:cubicBezTo>
                  <a:cubicBezTo>
                    <a:pt x="3177" y="475"/>
                    <a:pt x="3177" y="1"/>
                    <a:pt x="25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9"/>
            <p:cNvSpPr/>
            <p:nvPr/>
          </p:nvSpPr>
          <p:spPr>
            <a:xfrm>
              <a:off x="6337713" y="1564025"/>
              <a:ext cx="22675" cy="95075"/>
            </a:xfrm>
            <a:custGeom>
              <a:rect b="b" l="l" r="r" t="t"/>
              <a:pathLst>
                <a:path extrusionOk="0" h="3803" w="907">
                  <a:moveTo>
                    <a:pt x="219" y="1"/>
                  </a:moveTo>
                  <a:cubicBezTo>
                    <a:pt x="210" y="1"/>
                    <a:pt x="200" y="1"/>
                    <a:pt x="190" y="3"/>
                  </a:cubicBezTo>
                  <a:cubicBezTo>
                    <a:pt x="81" y="21"/>
                    <a:pt x="0" y="125"/>
                    <a:pt x="17" y="234"/>
                  </a:cubicBezTo>
                  <a:lnTo>
                    <a:pt x="485" y="3624"/>
                  </a:lnTo>
                  <a:cubicBezTo>
                    <a:pt x="502" y="3728"/>
                    <a:pt x="589" y="3803"/>
                    <a:pt x="693" y="3803"/>
                  </a:cubicBezTo>
                  <a:lnTo>
                    <a:pt x="716" y="3803"/>
                  </a:lnTo>
                  <a:cubicBezTo>
                    <a:pt x="832" y="3785"/>
                    <a:pt x="907" y="3681"/>
                    <a:pt x="896" y="3572"/>
                  </a:cubicBezTo>
                  <a:lnTo>
                    <a:pt x="422" y="176"/>
                  </a:lnTo>
                  <a:cubicBezTo>
                    <a:pt x="405" y="76"/>
                    <a:pt x="317" y="1"/>
                    <a:pt x="2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9"/>
            <p:cNvSpPr/>
            <p:nvPr/>
          </p:nvSpPr>
          <p:spPr>
            <a:xfrm>
              <a:off x="6395288" y="1566550"/>
              <a:ext cx="9700" cy="90100"/>
            </a:xfrm>
            <a:custGeom>
              <a:rect b="b" l="l" r="r" t="t"/>
              <a:pathLst>
                <a:path extrusionOk="0" h="3604" w="388">
                  <a:moveTo>
                    <a:pt x="192" y="0"/>
                  </a:moveTo>
                  <a:cubicBezTo>
                    <a:pt x="88" y="0"/>
                    <a:pt x="1" y="86"/>
                    <a:pt x="1" y="190"/>
                  </a:cubicBezTo>
                  <a:lnTo>
                    <a:pt x="1" y="3407"/>
                  </a:lnTo>
                  <a:cubicBezTo>
                    <a:pt x="1" y="3516"/>
                    <a:pt x="88" y="3604"/>
                    <a:pt x="192" y="3604"/>
                  </a:cubicBezTo>
                  <a:cubicBezTo>
                    <a:pt x="302" y="3604"/>
                    <a:pt x="387" y="3516"/>
                    <a:pt x="387" y="3407"/>
                  </a:cubicBezTo>
                  <a:lnTo>
                    <a:pt x="387" y="190"/>
                  </a:lnTo>
                  <a:cubicBezTo>
                    <a:pt x="387" y="86"/>
                    <a:pt x="302" y="0"/>
                    <a:pt x="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9"/>
            <p:cNvSpPr/>
            <p:nvPr/>
          </p:nvSpPr>
          <p:spPr>
            <a:xfrm>
              <a:off x="6436588" y="1564025"/>
              <a:ext cx="22700" cy="95075"/>
            </a:xfrm>
            <a:custGeom>
              <a:rect b="b" l="l" r="r" t="t"/>
              <a:pathLst>
                <a:path extrusionOk="0" h="3803" w="908">
                  <a:moveTo>
                    <a:pt x="688" y="1"/>
                  </a:moveTo>
                  <a:cubicBezTo>
                    <a:pt x="589" y="1"/>
                    <a:pt x="501" y="76"/>
                    <a:pt x="486" y="176"/>
                  </a:cubicBezTo>
                  <a:lnTo>
                    <a:pt x="17" y="3572"/>
                  </a:lnTo>
                  <a:cubicBezTo>
                    <a:pt x="1" y="3681"/>
                    <a:pt x="76" y="3785"/>
                    <a:pt x="191" y="3803"/>
                  </a:cubicBezTo>
                  <a:lnTo>
                    <a:pt x="220" y="3803"/>
                  </a:lnTo>
                  <a:cubicBezTo>
                    <a:pt x="318" y="3803"/>
                    <a:pt x="406" y="3728"/>
                    <a:pt x="422" y="3624"/>
                  </a:cubicBezTo>
                  <a:lnTo>
                    <a:pt x="896" y="234"/>
                  </a:lnTo>
                  <a:cubicBezTo>
                    <a:pt x="907" y="125"/>
                    <a:pt x="832" y="21"/>
                    <a:pt x="717" y="3"/>
                  </a:cubicBezTo>
                  <a:cubicBezTo>
                    <a:pt x="708" y="1"/>
                    <a:pt x="698" y="1"/>
                    <a:pt x="6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9"/>
            <p:cNvSpPr/>
            <p:nvPr/>
          </p:nvSpPr>
          <p:spPr>
            <a:xfrm>
              <a:off x="6443238" y="1528675"/>
              <a:ext cx="50525" cy="156275"/>
            </a:xfrm>
            <a:custGeom>
              <a:rect b="b" l="l" r="r" t="t"/>
              <a:pathLst>
                <a:path extrusionOk="0" h="6251" w="2021">
                  <a:moveTo>
                    <a:pt x="1896" y="0"/>
                  </a:moveTo>
                  <a:cubicBezTo>
                    <a:pt x="1890" y="0"/>
                    <a:pt x="1884" y="1"/>
                    <a:pt x="1878" y="2"/>
                  </a:cubicBezTo>
                  <a:cubicBezTo>
                    <a:pt x="1548" y="42"/>
                    <a:pt x="1422" y="239"/>
                    <a:pt x="1190" y="361"/>
                  </a:cubicBezTo>
                  <a:lnTo>
                    <a:pt x="583" y="5731"/>
                  </a:lnTo>
                  <a:cubicBezTo>
                    <a:pt x="548" y="6025"/>
                    <a:pt x="300" y="6251"/>
                    <a:pt x="1" y="6251"/>
                  </a:cubicBezTo>
                  <a:lnTo>
                    <a:pt x="791" y="6251"/>
                  </a:lnTo>
                  <a:cubicBezTo>
                    <a:pt x="1092" y="6251"/>
                    <a:pt x="1345" y="6025"/>
                    <a:pt x="1380" y="5731"/>
                  </a:cubicBezTo>
                  <a:lnTo>
                    <a:pt x="2011" y="129"/>
                  </a:lnTo>
                  <a:cubicBezTo>
                    <a:pt x="2021" y="60"/>
                    <a:pt x="1967" y="0"/>
                    <a:pt x="1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 name="Google Shape;1753;p39"/>
          <p:cNvGrpSpPr/>
          <p:nvPr/>
        </p:nvGrpSpPr>
        <p:grpSpPr>
          <a:xfrm>
            <a:off x="4345764" y="3134954"/>
            <a:ext cx="452480" cy="310200"/>
            <a:chOff x="7005563" y="1953875"/>
            <a:chExt cx="339725" cy="232900"/>
          </a:xfrm>
        </p:grpSpPr>
        <p:sp>
          <p:nvSpPr>
            <p:cNvPr id="1754" name="Google Shape;1754;p39"/>
            <p:cNvSpPr/>
            <p:nvPr/>
          </p:nvSpPr>
          <p:spPr>
            <a:xfrm>
              <a:off x="7025038" y="1973200"/>
              <a:ext cx="29200" cy="34550"/>
            </a:xfrm>
            <a:custGeom>
              <a:rect b="b" l="l" r="r" t="t"/>
              <a:pathLst>
                <a:path extrusionOk="0" h="1382" w="1168">
                  <a:moveTo>
                    <a:pt x="139" y="1"/>
                  </a:moveTo>
                  <a:cubicBezTo>
                    <a:pt x="64" y="1"/>
                    <a:pt x="0" y="65"/>
                    <a:pt x="0" y="139"/>
                  </a:cubicBezTo>
                  <a:lnTo>
                    <a:pt x="0" y="1110"/>
                  </a:lnTo>
                  <a:lnTo>
                    <a:pt x="1167" y="1381"/>
                  </a:lnTo>
                  <a:lnTo>
                    <a:pt x="1167" y="139"/>
                  </a:lnTo>
                  <a:cubicBezTo>
                    <a:pt x="1167" y="65"/>
                    <a:pt x="1103" y="1"/>
                    <a:pt x="10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9"/>
            <p:cNvSpPr/>
            <p:nvPr/>
          </p:nvSpPr>
          <p:spPr>
            <a:xfrm>
              <a:off x="7045538" y="1973200"/>
              <a:ext cx="18350" cy="35125"/>
            </a:xfrm>
            <a:custGeom>
              <a:rect b="b" l="l" r="r" t="t"/>
              <a:pathLst>
                <a:path extrusionOk="0" h="1405" w="734">
                  <a:moveTo>
                    <a:pt x="1" y="1"/>
                  </a:moveTo>
                  <a:cubicBezTo>
                    <a:pt x="81" y="24"/>
                    <a:pt x="139" y="83"/>
                    <a:pt x="347" y="163"/>
                  </a:cubicBezTo>
                  <a:lnTo>
                    <a:pt x="347" y="1405"/>
                  </a:lnTo>
                  <a:lnTo>
                    <a:pt x="734" y="1128"/>
                  </a:lnTo>
                  <a:lnTo>
                    <a:pt x="734" y="163"/>
                  </a:lnTo>
                  <a:cubicBezTo>
                    <a:pt x="635" y="83"/>
                    <a:pt x="579" y="24"/>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9"/>
            <p:cNvSpPr/>
            <p:nvPr/>
          </p:nvSpPr>
          <p:spPr>
            <a:xfrm>
              <a:off x="7103438" y="1953875"/>
              <a:ext cx="137175" cy="78850"/>
            </a:xfrm>
            <a:custGeom>
              <a:rect b="b" l="l" r="r" t="t"/>
              <a:pathLst>
                <a:path extrusionOk="0" h="3154" w="5487">
                  <a:moveTo>
                    <a:pt x="1115" y="0"/>
                  </a:moveTo>
                  <a:cubicBezTo>
                    <a:pt x="792" y="0"/>
                    <a:pt x="508" y="226"/>
                    <a:pt x="439" y="549"/>
                  </a:cubicBezTo>
                  <a:lnTo>
                    <a:pt x="1" y="2599"/>
                  </a:lnTo>
                  <a:lnTo>
                    <a:pt x="5486" y="3153"/>
                  </a:lnTo>
                  <a:lnTo>
                    <a:pt x="5047" y="549"/>
                  </a:lnTo>
                  <a:cubicBezTo>
                    <a:pt x="4984" y="226"/>
                    <a:pt x="4700" y="0"/>
                    <a:pt x="43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9"/>
            <p:cNvSpPr/>
            <p:nvPr/>
          </p:nvSpPr>
          <p:spPr>
            <a:xfrm>
              <a:off x="7199738" y="1953875"/>
              <a:ext cx="48525" cy="71925"/>
            </a:xfrm>
            <a:custGeom>
              <a:rect b="b" l="l" r="r" t="t"/>
              <a:pathLst>
                <a:path extrusionOk="0" h="2877" w="1941">
                  <a:moveTo>
                    <a:pt x="0" y="0"/>
                  </a:moveTo>
                  <a:cubicBezTo>
                    <a:pt x="323" y="0"/>
                    <a:pt x="606" y="226"/>
                    <a:pt x="670" y="549"/>
                  </a:cubicBezTo>
                  <a:lnTo>
                    <a:pt x="1109" y="2599"/>
                  </a:lnTo>
                  <a:lnTo>
                    <a:pt x="1634" y="2876"/>
                  </a:lnTo>
                  <a:lnTo>
                    <a:pt x="1940" y="2599"/>
                  </a:lnTo>
                  <a:lnTo>
                    <a:pt x="1501" y="549"/>
                  </a:lnTo>
                  <a:cubicBezTo>
                    <a:pt x="1432" y="226"/>
                    <a:pt x="1149"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9"/>
            <p:cNvSpPr/>
            <p:nvPr/>
          </p:nvSpPr>
          <p:spPr>
            <a:xfrm>
              <a:off x="7044388" y="2012050"/>
              <a:ext cx="219475" cy="165050"/>
            </a:xfrm>
            <a:custGeom>
              <a:rect b="b" l="l" r="r" t="t"/>
              <a:pathLst>
                <a:path extrusionOk="0" h="6602" w="8779">
                  <a:moveTo>
                    <a:pt x="1" y="0"/>
                  </a:moveTo>
                  <a:lnTo>
                    <a:pt x="1" y="6602"/>
                  </a:lnTo>
                  <a:lnTo>
                    <a:pt x="8362" y="6602"/>
                  </a:lnTo>
                  <a:lnTo>
                    <a:pt x="8778" y="2703"/>
                  </a:lnTo>
                  <a:lnTo>
                    <a:pt x="83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9"/>
            <p:cNvSpPr/>
            <p:nvPr/>
          </p:nvSpPr>
          <p:spPr>
            <a:xfrm>
              <a:off x="7131713" y="1970900"/>
              <a:ext cx="77700" cy="22100"/>
            </a:xfrm>
            <a:custGeom>
              <a:rect b="b" l="l" r="r" t="t"/>
              <a:pathLst>
                <a:path extrusionOk="0" h="884" w="3108">
                  <a:moveTo>
                    <a:pt x="163" y="0"/>
                  </a:moveTo>
                  <a:cubicBezTo>
                    <a:pt x="120" y="0"/>
                    <a:pt x="71" y="38"/>
                    <a:pt x="1" y="82"/>
                  </a:cubicBezTo>
                  <a:lnTo>
                    <a:pt x="1" y="769"/>
                  </a:lnTo>
                  <a:cubicBezTo>
                    <a:pt x="102" y="833"/>
                    <a:pt x="160" y="883"/>
                    <a:pt x="220" y="883"/>
                  </a:cubicBezTo>
                  <a:cubicBezTo>
                    <a:pt x="235" y="883"/>
                    <a:pt x="250" y="880"/>
                    <a:pt x="267" y="873"/>
                  </a:cubicBezTo>
                  <a:lnTo>
                    <a:pt x="2964" y="873"/>
                  </a:lnTo>
                  <a:cubicBezTo>
                    <a:pt x="2979" y="880"/>
                    <a:pt x="2993" y="883"/>
                    <a:pt x="3007" y="883"/>
                  </a:cubicBezTo>
                  <a:cubicBezTo>
                    <a:pt x="3062" y="883"/>
                    <a:pt x="3103" y="833"/>
                    <a:pt x="3108" y="769"/>
                  </a:cubicBezTo>
                  <a:lnTo>
                    <a:pt x="3108" y="82"/>
                  </a:lnTo>
                  <a:cubicBezTo>
                    <a:pt x="3105" y="38"/>
                    <a:pt x="3084" y="0"/>
                    <a:pt x="3054" y="0"/>
                  </a:cubicBezTo>
                  <a:cubicBezTo>
                    <a:pt x="3029" y="0"/>
                    <a:pt x="2997" y="25"/>
                    <a:pt x="2964" y="93"/>
                  </a:cubicBezTo>
                  <a:lnTo>
                    <a:pt x="267" y="93"/>
                  </a:lnTo>
                  <a:cubicBezTo>
                    <a:pt x="230" y="25"/>
                    <a:pt x="199" y="0"/>
                    <a:pt x="1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9"/>
            <p:cNvSpPr/>
            <p:nvPr/>
          </p:nvSpPr>
          <p:spPr>
            <a:xfrm>
              <a:off x="7248238" y="2012050"/>
              <a:ext cx="68000" cy="165050"/>
            </a:xfrm>
            <a:custGeom>
              <a:rect b="b" l="l" r="r" t="t"/>
              <a:pathLst>
                <a:path extrusionOk="0" h="6602" w="2720">
                  <a:moveTo>
                    <a:pt x="0" y="0"/>
                  </a:moveTo>
                  <a:lnTo>
                    <a:pt x="0" y="6602"/>
                  </a:lnTo>
                  <a:lnTo>
                    <a:pt x="2720" y="6602"/>
                  </a:lnTo>
                  <a:lnTo>
                    <a:pt x="2720"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9"/>
            <p:cNvSpPr/>
            <p:nvPr/>
          </p:nvSpPr>
          <p:spPr>
            <a:xfrm>
              <a:off x="7044388" y="2050900"/>
              <a:ext cx="271850" cy="87375"/>
            </a:xfrm>
            <a:custGeom>
              <a:rect b="b" l="l" r="r" t="t"/>
              <a:pathLst>
                <a:path extrusionOk="0" h="3495" w="10874">
                  <a:moveTo>
                    <a:pt x="1" y="0"/>
                  </a:moveTo>
                  <a:lnTo>
                    <a:pt x="1" y="3494"/>
                  </a:lnTo>
                  <a:lnTo>
                    <a:pt x="10874" y="3494"/>
                  </a:lnTo>
                  <a:lnTo>
                    <a:pt x="108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9"/>
            <p:cNvSpPr/>
            <p:nvPr/>
          </p:nvSpPr>
          <p:spPr>
            <a:xfrm>
              <a:off x="7248238" y="2050900"/>
              <a:ext cx="68000" cy="87375"/>
            </a:xfrm>
            <a:custGeom>
              <a:rect b="b" l="l" r="r" t="t"/>
              <a:pathLst>
                <a:path extrusionOk="0" h="3495" w="2720">
                  <a:moveTo>
                    <a:pt x="0" y="0"/>
                  </a:moveTo>
                  <a:lnTo>
                    <a:pt x="0" y="3494"/>
                  </a:lnTo>
                  <a:lnTo>
                    <a:pt x="2720" y="3494"/>
                  </a:lnTo>
                  <a:lnTo>
                    <a:pt x="2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9"/>
            <p:cNvSpPr/>
            <p:nvPr/>
          </p:nvSpPr>
          <p:spPr>
            <a:xfrm>
              <a:off x="7196113" y="1970900"/>
              <a:ext cx="22975" cy="22100"/>
            </a:xfrm>
            <a:custGeom>
              <a:rect b="b" l="l" r="r" t="t"/>
              <a:pathLst>
                <a:path extrusionOk="0" h="884" w="919">
                  <a:moveTo>
                    <a:pt x="91" y="0"/>
                  </a:moveTo>
                  <a:cubicBezTo>
                    <a:pt x="66" y="0"/>
                    <a:pt x="35" y="25"/>
                    <a:pt x="1" y="93"/>
                  </a:cubicBezTo>
                  <a:lnTo>
                    <a:pt x="145" y="93"/>
                  </a:lnTo>
                  <a:lnTo>
                    <a:pt x="145" y="82"/>
                  </a:lnTo>
                  <a:cubicBezTo>
                    <a:pt x="142" y="38"/>
                    <a:pt x="121" y="0"/>
                    <a:pt x="91" y="0"/>
                  </a:cubicBezTo>
                  <a:close/>
                  <a:moveTo>
                    <a:pt x="1" y="873"/>
                  </a:moveTo>
                  <a:cubicBezTo>
                    <a:pt x="16" y="880"/>
                    <a:pt x="31" y="883"/>
                    <a:pt x="45" y="883"/>
                  </a:cubicBezTo>
                  <a:cubicBezTo>
                    <a:pt x="59" y="883"/>
                    <a:pt x="73" y="880"/>
                    <a:pt x="85" y="873"/>
                  </a:cubicBezTo>
                  <a:close/>
                  <a:moveTo>
                    <a:pt x="789" y="0"/>
                  </a:moveTo>
                  <a:cubicBezTo>
                    <a:pt x="756" y="0"/>
                    <a:pt x="725" y="25"/>
                    <a:pt x="688" y="93"/>
                  </a:cubicBezTo>
                  <a:lnTo>
                    <a:pt x="145" y="93"/>
                  </a:lnTo>
                  <a:lnTo>
                    <a:pt x="145" y="769"/>
                  </a:lnTo>
                  <a:cubicBezTo>
                    <a:pt x="142" y="816"/>
                    <a:pt x="119" y="855"/>
                    <a:pt x="85" y="873"/>
                  </a:cubicBezTo>
                  <a:lnTo>
                    <a:pt x="688" y="873"/>
                  </a:lnTo>
                  <a:cubicBezTo>
                    <a:pt x="705" y="880"/>
                    <a:pt x="720" y="883"/>
                    <a:pt x="735" y="883"/>
                  </a:cubicBezTo>
                  <a:cubicBezTo>
                    <a:pt x="794" y="883"/>
                    <a:pt x="846" y="833"/>
                    <a:pt x="918" y="769"/>
                  </a:cubicBezTo>
                  <a:lnTo>
                    <a:pt x="918" y="82"/>
                  </a:lnTo>
                  <a:cubicBezTo>
                    <a:pt x="868" y="38"/>
                    <a:pt x="828" y="0"/>
                    <a:pt x="7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9"/>
            <p:cNvSpPr/>
            <p:nvPr/>
          </p:nvSpPr>
          <p:spPr>
            <a:xfrm>
              <a:off x="7005563" y="2002375"/>
              <a:ext cx="68000" cy="184400"/>
            </a:xfrm>
            <a:custGeom>
              <a:rect b="b" l="l" r="r" t="t"/>
              <a:pathLst>
                <a:path extrusionOk="0" h="7376" w="2720">
                  <a:moveTo>
                    <a:pt x="278" y="1"/>
                  </a:moveTo>
                  <a:cubicBezTo>
                    <a:pt x="126" y="1"/>
                    <a:pt x="0" y="123"/>
                    <a:pt x="0" y="278"/>
                  </a:cubicBezTo>
                  <a:lnTo>
                    <a:pt x="0" y="7098"/>
                  </a:lnTo>
                  <a:cubicBezTo>
                    <a:pt x="0" y="7253"/>
                    <a:pt x="126" y="7375"/>
                    <a:pt x="278" y="7375"/>
                  </a:cubicBezTo>
                  <a:lnTo>
                    <a:pt x="2442" y="7375"/>
                  </a:lnTo>
                  <a:cubicBezTo>
                    <a:pt x="2599" y="7375"/>
                    <a:pt x="2720" y="7253"/>
                    <a:pt x="2720" y="7098"/>
                  </a:cubicBezTo>
                  <a:lnTo>
                    <a:pt x="2720" y="278"/>
                  </a:lnTo>
                  <a:cubicBezTo>
                    <a:pt x="2720" y="123"/>
                    <a:pt x="2599" y="1"/>
                    <a:pt x="2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9"/>
            <p:cNvSpPr/>
            <p:nvPr/>
          </p:nvSpPr>
          <p:spPr>
            <a:xfrm>
              <a:off x="7057388" y="2002375"/>
              <a:ext cx="25850" cy="184400"/>
            </a:xfrm>
            <a:custGeom>
              <a:rect b="b" l="l" r="r" t="t"/>
              <a:pathLst>
                <a:path extrusionOk="0" h="7376" w="1034">
                  <a:moveTo>
                    <a:pt x="1" y="1"/>
                  </a:moveTo>
                  <a:cubicBezTo>
                    <a:pt x="145" y="1"/>
                    <a:pt x="260" y="123"/>
                    <a:pt x="260" y="272"/>
                  </a:cubicBezTo>
                  <a:lnTo>
                    <a:pt x="260" y="7104"/>
                  </a:lnTo>
                  <a:cubicBezTo>
                    <a:pt x="260" y="7253"/>
                    <a:pt x="145" y="7375"/>
                    <a:pt x="1" y="7375"/>
                  </a:cubicBezTo>
                  <a:lnTo>
                    <a:pt x="756" y="7375"/>
                  </a:lnTo>
                  <a:cubicBezTo>
                    <a:pt x="913" y="7375"/>
                    <a:pt x="1033" y="7253"/>
                    <a:pt x="1033" y="7098"/>
                  </a:cubicBezTo>
                  <a:lnTo>
                    <a:pt x="1033" y="278"/>
                  </a:lnTo>
                  <a:cubicBezTo>
                    <a:pt x="1033" y="123"/>
                    <a:pt x="913"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9"/>
            <p:cNvSpPr/>
            <p:nvPr/>
          </p:nvSpPr>
          <p:spPr>
            <a:xfrm>
              <a:off x="7113688" y="2034400"/>
              <a:ext cx="117400" cy="123000"/>
            </a:xfrm>
            <a:custGeom>
              <a:rect b="b" l="l" r="r" t="t"/>
              <a:pathLst>
                <a:path extrusionOk="0" h="4920" w="4696">
                  <a:moveTo>
                    <a:pt x="2289" y="0"/>
                  </a:moveTo>
                  <a:cubicBezTo>
                    <a:pt x="2186" y="0"/>
                    <a:pt x="2086" y="4"/>
                    <a:pt x="1987" y="25"/>
                  </a:cubicBezTo>
                  <a:cubicBezTo>
                    <a:pt x="855" y="255"/>
                    <a:pt x="1" y="1255"/>
                    <a:pt x="1" y="2456"/>
                  </a:cubicBezTo>
                  <a:cubicBezTo>
                    <a:pt x="1" y="3686"/>
                    <a:pt x="895" y="4708"/>
                    <a:pt x="2067" y="4905"/>
                  </a:cubicBezTo>
                  <a:cubicBezTo>
                    <a:pt x="2137" y="4916"/>
                    <a:pt x="2206" y="4919"/>
                    <a:pt x="2276" y="4919"/>
                  </a:cubicBezTo>
                  <a:cubicBezTo>
                    <a:pt x="2346" y="4919"/>
                    <a:pt x="2417" y="4916"/>
                    <a:pt x="2489" y="4916"/>
                  </a:cubicBezTo>
                  <a:cubicBezTo>
                    <a:pt x="3858" y="4916"/>
                    <a:pt x="4695" y="3831"/>
                    <a:pt x="4695" y="2456"/>
                  </a:cubicBezTo>
                  <a:cubicBezTo>
                    <a:pt x="4695" y="1087"/>
                    <a:pt x="3858" y="2"/>
                    <a:pt x="2489" y="2"/>
                  </a:cubicBezTo>
                  <a:cubicBezTo>
                    <a:pt x="2421" y="2"/>
                    <a:pt x="2354" y="0"/>
                    <a:pt x="2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9"/>
            <p:cNvSpPr/>
            <p:nvPr/>
          </p:nvSpPr>
          <p:spPr>
            <a:xfrm>
              <a:off x="7165363" y="2033700"/>
              <a:ext cx="72650" cy="124200"/>
            </a:xfrm>
            <a:custGeom>
              <a:rect b="b" l="l" r="r" t="t"/>
              <a:pathLst>
                <a:path extrusionOk="0" h="4968" w="2906">
                  <a:moveTo>
                    <a:pt x="422" y="1"/>
                  </a:moveTo>
                  <a:cubicBezTo>
                    <a:pt x="277" y="1"/>
                    <a:pt x="139" y="13"/>
                    <a:pt x="0" y="35"/>
                  </a:cubicBezTo>
                  <a:cubicBezTo>
                    <a:pt x="1173" y="238"/>
                    <a:pt x="2068" y="1254"/>
                    <a:pt x="2068" y="2484"/>
                  </a:cubicBezTo>
                  <a:cubicBezTo>
                    <a:pt x="2068" y="3714"/>
                    <a:pt x="1173" y="4736"/>
                    <a:pt x="0" y="4933"/>
                  </a:cubicBezTo>
                  <a:cubicBezTo>
                    <a:pt x="139" y="4955"/>
                    <a:pt x="277" y="4968"/>
                    <a:pt x="422" y="4968"/>
                  </a:cubicBezTo>
                  <a:cubicBezTo>
                    <a:pt x="1791" y="4968"/>
                    <a:pt x="2905" y="3859"/>
                    <a:pt x="2905" y="2484"/>
                  </a:cubicBezTo>
                  <a:cubicBezTo>
                    <a:pt x="2905" y="1115"/>
                    <a:pt x="1791" y="1"/>
                    <a:pt x="4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9"/>
            <p:cNvSpPr/>
            <p:nvPr/>
          </p:nvSpPr>
          <p:spPr>
            <a:xfrm>
              <a:off x="7134613" y="2054625"/>
              <a:ext cx="82475" cy="82500"/>
            </a:xfrm>
            <a:custGeom>
              <a:rect b="b" l="l" r="r" t="t"/>
              <a:pathLst>
                <a:path extrusionOk="0" h="3300" w="3299">
                  <a:moveTo>
                    <a:pt x="1652" y="1"/>
                  </a:moveTo>
                  <a:cubicBezTo>
                    <a:pt x="740" y="1"/>
                    <a:pt x="1" y="735"/>
                    <a:pt x="1" y="1647"/>
                  </a:cubicBezTo>
                  <a:cubicBezTo>
                    <a:pt x="1" y="2559"/>
                    <a:pt x="740" y="3299"/>
                    <a:pt x="1652" y="3299"/>
                  </a:cubicBezTo>
                  <a:cubicBezTo>
                    <a:pt x="2559" y="3299"/>
                    <a:pt x="3298" y="2559"/>
                    <a:pt x="3298" y="1647"/>
                  </a:cubicBezTo>
                  <a:cubicBezTo>
                    <a:pt x="3298" y="735"/>
                    <a:pt x="2559"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9"/>
            <p:cNvSpPr/>
            <p:nvPr/>
          </p:nvSpPr>
          <p:spPr>
            <a:xfrm>
              <a:off x="7155113" y="2075150"/>
              <a:ext cx="41450" cy="41450"/>
            </a:xfrm>
            <a:custGeom>
              <a:rect b="b" l="l" r="r" t="t"/>
              <a:pathLst>
                <a:path extrusionOk="0" h="1658" w="1658">
                  <a:moveTo>
                    <a:pt x="832" y="0"/>
                  </a:moveTo>
                  <a:cubicBezTo>
                    <a:pt x="370" y="0"/>
                    <a:pt x="0" y="370"/>
                    <a:pt x="0" y="826"/>
                  </a:cubicBezTo>
                  <a:cubicBezTo>
                    <a:pt x="0" y="1288"/>
                    <a:pt x="370" y="1658"/>
                    <a:pt x="832" y="1658"/>
                  </a:cubicBezTo>
                  <a:cubicBezTo>
                    <a:pt x="1289" y="1658"/>
                    <a:pt x="1658" y="1288"/>
                    <a:pt x="1658" y="826"/>
                  </a:cubicBezTo>
                  <a:cubicBezTo>
                    <a:pt x="1658" y="370"/>
                    <a:pt x="1289" y="0"/>
                    <a:pt x="8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9"/>
            <p:cNvSpPr/>
            <p:nvPr/>
          </p:nvSpPr>
          <p:spPr>
            <a:xfrm>
              <a:off x="7287088" y="1973200"/>
              <a:ext cx="29150" cy="34550"/>
            </a:xfrm>
            <a:custGeom>
              <a:rect b="b" l="l" r="r" t="t"/>
              <a:pathLst>
                <a:path extrusionOk="0" h="1382" w="1166">
                  <a:moveTo>
                    <a:pt x="139" y="1"/>
                  </a:moveTo>
                  <a:cubicBezTo>
                    <a:pt x="64" y="1"/>
                    <a:pt x="0" y="65"/>
                    <a:pt x="0" y="139"/>
                  </a:cubicBezTo>
                  <a:lnTo>
                    <a:pt x="0" y="1110"/>
                  </a:lnTo>
                  <a:lnTo>
                    <a:pt x="1166" y="1381"/>
                  </a:lnTo>
                  <a:lnTo>
                    <a:pt x="1166" y="139"/>
                  </a:lnTo>
                  <a:cubicBezTo>
                    <a:pt x="1166" y="65"/>
                    <a:pt x="1103" y="1"/>
                    <a:pt x="10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9"/>
            <p:cNvSpPr/>
            <p:nvPr/>
          </p:nvSpPr>
          <p:spPr>
            <a:xfrm>
              <a:off x="7309588" y="1973200"/>
              <a:ext cx="16350" cy="35125"/>
            </a:xfrm>
            <a:custGeom>
              <a:rect b="b" l="l" r="r" t="t"/>
              <a:pathLst>
                <a:path extrusionOk="0" h="1405" w="654">
                  <a:moveTo>
                    <a:pt x="1" y="1"/>
                  </a:moveTo>
                  <a:cubicBezTo>
                    <a:pt x="76" y="24"/>
                    <a:pt x="140" y="83"/>
                    <a:pt x="266" y="163"/>
                  </a:cubicBezTo>
                  <a:lnTo>
                    <a:pt x="266" y="1405"/>
                  </a:lnTo>
                  <a:lnTo>
                    <a:pt x="654" y="1128"/>
                  </a:lnTo>
                  <a:lnTo>
                    <a:pt x="654" y="163"/>
                  </a:lnTo>
                  <a:cubicBezTo>
                    <a:pt x="636" y="83"/>
                    <a:pt x="572" y="24"/>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9"/>
            <p:cNvSpPr/>
            <p:nvPr/>
          </p:nvSpPr>
          <p:spPr>
            <a:xfrm>
              <a:off x="7267563" y="2002375"/>
              <a:ext cx="68050" cy="184400"/>
            </a:xfrm>
            <a:custGeom>
              <a:rect b="b" l="l" r="r" t="t"/>
              <a:pathLst>
                <a:path extrusionOk="0" h="7376" w="2722">
                  <a:moveTo>
                    <a:pt x="278" y="1"/>
                  </a:moveTo>
                  <a:cubicBezTo>
                    <a:pt x="128" y="1"/>
                    <a:pt x="1" y="123"/>
                    <a:pt x="1" y="278"/>
                  </a:cubicBezTo>
                  <a:lnTo>
                    <a:pt x="1" y="7098"/>
                  </a:lnTo>
                  <a:cubicBezTo>
                    <a:pt x="1" y="7253"/>
                    <a:pt x="128" y="7375"/>
                    <a:pt x="278" y="7375"/>
                  </a:cubicBezTo>
                  <a:lnTo>
                    <a:pt x="2444" y="7375"/>
                  </a:lnTo>
                  <a:cubicBezTo>
                    <a:pt x="2599" y="7375"/>
                    <a:pt x="2721" y="7253"/>
                    <a:pt x="2721" y="7098"/>
                  </a:cubicBezTo>
                  <a:lnTo>
                    <a:pt x="2721" y="278"/>
                  </a:lnTo>
                  <a:cubicBezTo>
                    <a:pt x="2721" y="123"/>
                    <a:pt x="2599" y="1"/>
                    <a:pt x="2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9"/>
            <p:cNvSpPr/>
            <p:nvPr/>
          </p:nvSpPr>
          <p:spPr>
            <a:xfrm>
              <a:off x="7319413" y="2002375"/>
              <a:ext cx="25875" cy="184400"/>
            </a:xfrm>
            <a:custGeom>
              <a:rect b="b" l="l" r="r" t="t"/>
              <a:pathLst>
                <a:path extrusionOk="0" h="7376" w="1035">
                  <a:moveTo>
                    <a:pt x="0" y="1"/>
                  </a:moveTo>
                  <a:cubicBezTo>
                    <a:pt x="144" y="1"/>
                    <a:pt x="261" y="123"/>
                    <a:pt x="261" y="272"/>
                  </a:cubicBezTo>
                  <a:lnTo>
                    <a:pt x="261" y="7104"/>
                  </a:lnTo>
                  <a:cubicBezTo>
                    <a:pt x="261" y="7253"/>
                    <a:pt x="144" y="7375"/>
                    <a:pt x="0" y="7375"/>
                  </a:cubicBezTo>
                  <a:lnTo>
                    <a:pt x="757" y="7375"/>
                  </a:lnTo>
                  <a:cubicBezTo>
                    <a:pt x="912" y="7375"/>
                    <a:pt x="1034" y="7253"/>
                    <a:pt x="1034" y="7098"/>
                  </a:cubicBezTo>
                  <a:lnTo>
                    <a:pt x="1034" y="6048"/>
                  </a:lnTo>
                  <a:lnTo>
                    <a:pt x="774" y="3892"/>
                  </a:lnTo>
                  <a:lnTo>
                    <a:pt x="1034" y="1329"/>
                  </a:lnTo>
                  <a:lnTo>
                    <a:pt x="1034" y="272"/>
                  </a:lnTo>
                  <a:cubicBezTo>
                    <a:pt x="1034" y="123"/>
                    <a:pt x="919"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9"/>
            <p:cNvSpPr/>
            <p:nvPr/>
          </p:nvSpPr>
          <p:spPr>
            <a:xfrm>
              <a:off x="7306413" y="2041225"/>
              <a:ext cx="27475" cy="116375"/>
            </a:xfrm>
            <a:custGeom>
              <a:rect b="b" l="l" r="r" t="t"/>
              <a:pathLst>
                <a:path extrusionOk="0" h="4655" w="1099">
                  <a:moveTo>
                    <a:pt x="278" y="0"/>
                  </a:moveTo>
                  <a:cubicBezTo>
                    <a:pt x="128" y="0"/>
                    <a:pt x="0" y="121"/>
                    <a:pt x="0" y="278"/>
                  </a:cubicBezTo>
                  <a:lnTo>
                    <a:pt x="0" y="4390"/>
                  </a:lnTo>
                  <a:cubicBezTo>
                    <a:pt x="0" y="4539"/>
                    <a:pt x="122" y="4654"/>
                    <a:pt x="267" y="4654"/>
                  </a:cubicBezTo>
                  <a:lnTo>
                    <a:pt x="728" y="4654"/>
                  </a:lnTo>
                  <a:lnTo>
                    <a:pt x="1098" y="2143"/>
                  </a:lnTo>
                  <a:lnTo>
                    <a:pt x="7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9"/>
            <p:cNvSpPr/>
            <p:nvPr/>
          </p:nvSpPr>
          <p:spPr>
            <a:xfrm>
              <a:off x="7325913" y="2041225"/>
              <a:ext cx="19375" cy="116375"/>
            </a:xfrm>
            <a:custGeom>
              <a:rect b="b" l="l" r="r" t="t"/>
              <a:pathLst>
                <a:path extrusionOk="0" h="4655" w="775">
                  <a:moveTo>
                    <a:pt x="1" y="0"/>
                  </a:moveTo>
                  <a:lnTo>
                    <a:pt x="1" y="4654"/>
                  </a:lnTo>
                  <a:lnTo>
                    <a:pt x="774" y="4654"/>
                  </a:ln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 name="Google Shape;1776;p39"/>
          <p:cNvGrpSpPr/>
          <p:nvPr/>
        </p:nvGrpSpPr>
        <p:grpSpPr>
          <a:xfrm>
            <a:off x="1701581" y="3057388"/>
            <a:ext cx="465333" cy="465333"/>
            <a:chOff x="999538" y="2452400"/>
            <a:chExt cx="349375" cy="349375"/>
          </a:xfrm>
        </p:grpSpPr>
        <p:sp>
          <p:nvSpPr>
            <p:cNvPr id="1777" name="Google Shape;1777;p39"/>
            <p:cNvSpPr/>
            <p:nvPr/>
          </p:nvSpPr>
          <p:spPr>
            <a:xfrm>
              <a:off x="1077213" y="2564275"/>
              <a:ext cx="9675" cy="127625"/>
            </a:xfrm>
            <a:custGeom>
              <a:rect b="b" l="l" r="r" t="t"/>
              <a:pathLst>
                <a:path extrusionOk="0" h="5105" w="387">
                  <a:moveTo>
                    <a:pt x="196" y="0"/>
                  </a:moveTo>
                  <a:cubicBezTo>
                    <a:pt x="86" y="0"/>
                    <a:pt x="0" y="86"/>
                    <a:pt x="0" y="196"/>
                  </a:cubicBezTo>
                  <a:lnTo>
                    <a:pt x="0" y="4908"/>
                  </a:lnTo>
                  <a:cubicBezTo>
                    <a:pt x="0" y="5019"/>
                    <a:pt x="86" y="5105"/>
                    <a:pt x="196" y="5105"/>
                  </a:cubicBezTo>
                  <a:cubicBezTo>
                    <a:pt x="300" y="5105"/>
                    <a:pt x="387" y="5019"/>
                    <a:pt x="387" y="4908"/>
                  </a:cubicBezTo>
                  <a:lnTo>
                    <a:pt x="387" y="196"/>
                  </a:lnTo>
                  <a:cubicBezTo>
                    <a:pt x="387" y="86"/>
                    <a:pt x="300" y="0"/>
                    <a:pt x="1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9"/>
            <p:cNvSpPr/>
            <p:nvPr/>
          </p:nvSpPr>
          <p:spPr>
            <a:xfrm>
              <a:off x="999538" y="2452400"/>
              <a:ext cx="349375" cy="165450"/>
            </a:xfrm>
            <a:custGeom>
              <a:rect b="b" l="l" r="r" t="t"/>
              <a:pathLst>
                <a:path extrusionOk="0" h="6618" w="13975">
                  <a:moveTo>
                    <a:pt x="3518" y="1160"/>
                  </a:moveTo>
                  <a:cubicBezTo>
                    <a:pt x="4579" y="1160"/>
                    <a:pt x="5434" y="2021"/>
                    <a:pt x="5434" y="3084"/>
                  </a:cubicBezTo>
                  <a:lnTo>
                    <a:pt x="5434" y="3730"/>
                  </a:lnTo>
                  <a:cubicBezTo>
                    <a:pt x="5434" y="3812"/>
                    <a:pt x="5371" y="3881"/>
                    <a:pt x="5290" y="3881"/>
                  </a:cubicBezTo>
                  <a:lnTo>
                    <a:pt x="3476" y="3881"/>
                  </a:lnTo>
                  <a:cubicBezTo>
                    <a:pt x="2414" y="3881"/>
                    <a:pt x="1554" y="3020"/>
                    <a:pt x="1554" y="1957"/>
                  </a:cubicBezTo>
                  <a:lnTo>
                    <a:pt x="1554" y="1310"/>
                  </a:lnTo>
                  <a:cubicBezTo>
                    <a:pt x="1554" y="1230"/>
                    <a:pt x="1623" y="1160"/>
                    <a:pt x="1703" y="1160"/>
                  </a:cubicBezTo>
                  <a:close/>
                  <a:moveTo>
                    <a:pt x="12277" y="1160"/>
                  </a:moveTo>
                  <a:cubicBezTo>
                    <a:pt x="12358" y="1160"/>
                    <a:pt x="12422" y="1230"/>
                    <a:pt x="12422" y="1310"/>
                  </a:cubicBezTo>
                  <a:lnTo>
                    <a:pt x="12422" y="1957"/>
                  </a:lnTo>
                  <a:cubicBezTo>
                    <a:pt x="12422" y="3020"/>
                    <a:pt x="11567" y="3881"/>
                    <a:pt x="10504" y="3881"/>
                  </a:cubicBezTo>
                  <a:lnTo>
                    <a:pt x="8691" y="3881"/>
                  </a:lnTo>
                  <a:cubicBezTo>
                    <a:pt x="8611" y="3881"/>
                    <a:pt x="8542" y="3812"/>
                    <a:pt x="8542" y="3730"/>
                  </a:cubicBezTo>
                  <a:lnTo>
                    <a:pt x="8542" y="3084"/>
                  </a:lnTo>
                  <a:cubicBezTo>
                    <a:pt x="8542" y="2021"/>
                    <a:pt x="9401" y="1160"/>
                    <a:pt x="10464" y="1160"/>
                  </a:cubicBezTo>
                  <a:close/>
                  <a:moveTo>
                    <a:pt x="301" y="0"/>
                  </a:moveTo>
                  <a:cubicBezTo>
                    <a:pt x="139" y="0"/>
                    <a:pt x="0" y="132"/>
                    <a:pt x="0" y="294"/>
                  </a:cubicBezTo>
                  <a:lnTo>
                    <a:pt x="0" y="1461"/>
                  </a:lnTo>
                  <a:cubicBezTo>
                    <a:pt x="0" y="3441"/>
                    <a:pt x="1605" y="5046"/>
                    <a:pt x="3587" y="5046"/>
                  </a:cubicBezTo>
                  <a:lnTo>
                    <a:pt x="5296" y="5046"/>
                  </a:lnTo>
                  <a:cubicBezTo>
                    <a:pt x="5423" y="5046"/>
                    <a:pt x="5544" y="5099"/>
                    <a:pt x="5631" y="5197"/>
                  </a:cubicBezTo>
                  <a:lnTo>
                    <a:pt x="6740" y="6461"/>
                  </a:lnTo>
                  <a:cubicBezTo>
                    <a:pt x="6826" y="6565"/>
                    <a:pt x="6949" y="6617"/>
                    <a:pt x="7072" y="6617"/>
                  </a:cubicBezTo>
                  <a:cubicBezTo>
                    <a:pt x="7196" y="6617"/>
                    <a:pt x="7320" y="6565"/>
                    <a:pt x="7409" y="6461"/>
                  </a:cubicBezTo>
                  <a:lnTo>
                    <a:pt x="8518" y="5197"/>
                  </a:lnTo>
                  <a:cubicBezTo>
                    <a:pt x="8604" y="5099"/>
                    <a:pt x="8726" y="5046"/>
                    <a:pt x="8853" y="5046"/>
                  </a:cubicBezTo>
                  <a:lnTo>
                    <a:pt x="10395" y="5046"/>
                  </a:lnTo>
                  <a:cubicBezTo>
                    <a:pt x="12370" y="5046"/>
                    <a:pt x="13974" y="3441"/>
                    <a:pt x="13974" y="1461"/>
                  </a:cubicBezTo>
                  <a:lnTo>
                    <a:pt x="13974" y="300"/>
                  </a:lnTo>
                  <a:cubicBezTo>
                    <a:pt x="13974" y="132"/>
                    <a:pt x="13843" y="0"/>
                    <a:pt x="13675" y="0"/>
                  </a:cubicBezTo>
                  <a:lnTo>
                    <a:pt x="10770" y="0"/>
                  </a:lnTo>
                  <a:cubicBezTo>
                    <a:pt x="8761" y="0"/>
                    <a:pt x="7132" y="1634"/>
                    <a:pt x="7132" y="3649"/>
                  </a:cubicBezTo>
                  <a:cubicBezTo>
                    <a:pt x="7132" y="1634"/>
                    <a:pt x="5504" y="0"/>
                    <a:pt x="3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9"/>
            <p:cNvSpPr/>
            <p:nvPr/>
          </p:nvSpPr>
          <p:spPr>
            <a:xfrm>
              <a:off x="1247538" y="2452400"/>
              <a:ext cx="101375" cy="126175"/>
            </a:xfrm>
            <a:custGeom>
              <a:rect b="b" l="l" r="r" t="t"/>
              <a:pathLst>
                <a:path extrusionOk="0" h="5047" w="4055">
                  <a:moveTo>
                    <a:pt x="3009" y="0"/>
                  </a:moveTo>
                  <a:cubicBezTo>
                    <a:pt x="3160" y="0"/>
                    <a:pt x="3281" y="132"/>
                    <a:pt x="3281" y="300"/>
                  </a:cubicBezTo>
                  <a:lnTo>
                    <a:pt x="3281" y="1392"/>
                  </a:lnTo>
                  <a:cubicBezTo>
                    <a:pt x="3281" y="3407"/>
                    <a:pt x="1815" y="5046"/>
                    <a:pt x="1" y="5046"/>
                  </a:cubicBezTo>
                  <a:lnTo>
                    <a:pt x="475" y="5046"/>
                  </a:lnTo>
                  <a:cubicBezTo>
                    <a:pt x="2450" y="5046"/>
                    <a:pt x="4054" y="3441"/>
                    <a:pt x="4054" y="1461"/>
                  </a:cubicBezTo>
                  <a:lnTo>
                    <a:pt x="4054" y="294"/>
                  </a:lnTo>
                  <a:cubicBezTo>
                    <a:pt x="4054" y="132"/>
                    <a:pt x="3923" y="0"/>
                    <a:pt x="37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9"/>
            <p:cNvSpPr/>
            <p:nvPr/>
          </p:nvSpPr>
          <p:spPr>
            <a:xfrm>
              <a:off x="1016563" y="2469550"/>
              <a:ext cx="10700" cy="10575"/>
            </a:xfrm>
            <a:custGeom>
              <a:rect b="b" l="l" r="r" t="t"/>
              <a:pathLst>
                <a:path extrusionOk="0" h="423" w="428">
                  <a:moveTo>
                    <a:pt x="214" y="0"/>
                  </a:moveTo>
                  <a:cubicBezTo>
                    <a:pt x="99" y="0"/>
                    <a:pt x="1" y="93"/>
                    <a:pt x="1" y="215"/>
                  </a:cubicBezTo>
                  <a:cubicBezTo>
                    <a:pt x="1" y="330"/>
                    <a:pt x="99" y="423"/>
                    <a:pt x="214" y="423"/>
                  </a:cubicBezTo>
                  <a:cubicBezTo>
                    <a:pt x="335" y="423"/>
                    <a:pt x="428" y="330"/>
                    <a:pt x="428" y="215"/>
                  </a:cubicBezTo>
                  <a:cubicBezTo>
                    <a:pt x="428" y="93"/>
                    <a:pt x="335"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9"/>
            <p:cNvSpPr/>
            <p:nvPr/>
          </p:nvSpPr>
          <p:spPr>
            <a:xfrm>
              <a:off x="1325813" y="2469550"/>
              <a:ext cx="9975" cy="10575"/>
            </a:xfrm>
            <a:custGeom>
              <a:rect b="b" l="l" r="r" t="t"/>
              <a:pathLst>
                <a:path extrusionOk="0" h="423" w="399">
                  <a:moveTo>
                    <a:pt x="214" y="0"/>
                  </a:moveTo>
                  <a:cubicBezTo>
                    <a:pt x="99" y="0"/>
                    <a:pt x="0" y="93"/>
                    <a:pt x="0" y="215"/>
                  </a:cubicBezTo>
                  <a:cubicBezTo>
                    <a:pt x="0" y="330"/>
                    <a:pt x="99" y="423"/>
                    <a:pt x="214" y="423"/>
                  </a:cubicBezTo>
                  <a:cubicBezTo>
                    <a:pt x="329" y="423"/>
                    <a:pt x="398" y="330"/>
                    <a:pt x="398" y="215"/>
                  </a:cubicBezTo>
                  <a:cubicBezTo>
                    <a:pt x="398"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9"/>
            <p:cNvSpPr/>
            <p:nvPr/>
          </p:nvSpPr>
          <p:spPr>
            <a:xfrm>
              <a:off x="1150963" y="2550700"/>
              <a:ext cx="10575" cy="10550"/>
            </a:xfrm>
            <a:custGeom>
              <a:rect b="b" l="l" r="r" t="t"/>
              <a:pathLst>
                <a:path extrusionOk="0" h="422" w="423">
                  <a:moveTo>
                    <a:pt x="214" y="0"/>
                  </a:moveTo>
                  <a:cubicBezTo>
                    <a:pt x="94" y="0"/>
                    <a:pt x="1" y="93"/>
                    <a:pt x="1" y="214"/>
                  </a:cubicBezTo>
                  <a:cubicBezTo>
                    <a:pt x="1" y="330"/>
                    <a:pt x="94" y="421"/>
                    <a:pt x="214" y="421"/>
                  </a:cubicBezTo>
                  <a:cubicBezTo>
                    <a:pt x="329" y="421"/>
                    <a:pt x="422" y="330"/>
                    <a:pt x="422" y="214"/>
                  </a:cubicBezTo>
                  <a:cubicBezTo>
                    <a:pt x="422"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9"/>
            <p:cNvSpPr/>
            <p:nvPr/>
          </p:nvSpPr>
          <p:spPr>
            <a:xfrm>
              <a:off x="1191538" y="2550700"/>
              <a:ext cx="10700" cy="10550"/>
            </a:xfrm>
            <a:custGeom>
              <a:rect b="b" l="l" r="r" t="t"/>
              <a:pathLst>
                <a:path extrusionOk="0" h="422" w="428">
                  <a:moveTo>
                    <a:pt x="214" y="0"/>
                  </a:moveTo>
                  <a:cubicBezTo>
                    <a:pt x="99" y="0"/>
                    <a:pt x="1" y="93"/>
                    <a:pt x="1" y="214"/>
                  </a:cubicBezTo>
                  <a:cubicBezTo>
                    <a:pt x="1" y="330"/>
                    <a:pt x="99" y="421"/>
                    <a:pt x="214" y="421"/>
                  </a:cubicBezTo>
                  <a:cubicBezTo>
                    <a:pt x="329" y="421"/>
                    <a:pt x="428" y="330"/>
                    <a:pt x="428" y="214"/>
                  </a:cubicBezTo>
                  <a:cubicBezTo>
                    <a:pt x="428"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9"/>
            <p:cNvSpPr/>
            <p:nvPr/>
          </p:nvSpPr>
          <p:spPr>
            <a:xfrm>
              <a:off x="1171163" y="2573075"/>
              <a:ext cx="10750" cy="10550"/>
            </a:xfrm>
            <a:custGeom>
              <a:rect b="b" l="l" r="r" t="t"/>
              <a:pathLst>
                <a:path extrusionOk="0" h="422" w="430">
                  <a:moveTo>
                    <a:pt x="214" y="0"/>
                  </a:moveTo>
                  <a:cubicBezTo>
                    <a:pt x="99" y="0"/>
                    <a:pt x="1" y="93"/>
                    <a:pt x="1" y="208"/>
                  </a:cubicBezTo>
                  <a:cubicBezTo>
                    <a:pt x="1" y="329"/>
                    <a:pt x="99" y="422"/>
                    <a:pt x="214" y="422"/>
                  </a:cubicBezTo>
                  <a:cubicBezTo>
                    <a:pt x="336" y="422"/>
                    <a:pt x="429" y="329"/>
                    <a:pt x="429" y="208"/>
                  </a:cubicBezTo>
                  <a:cubicBezTo>
                    <a:pt x="429" y="93"/>
                    <a:pt x="336"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9"/>
            <p:cNvSpPr/>
            <p:nvPr/>
          </p:nvSpPr>
          <p:spPr>
            <a:xfrm>
              <a:off x="1062763" y="2675550"/>
              <a:ext cx="33950" cy="126225"/>
            </a:xfrm>
            <a:custGeom>
              <a:rect b="b" l="l" r="r" t="t"/>
              <a:pathLst>
                <a:path extrusionOk="0" h="5049" w="1358">
                  <a:moveTo>
                    <a:pt x="283" y="1"/>
                  </a:moveTo>
                  <a:cubicBezTo>
                    <a:pt x="128" y="48"/>
                    <a:pt x="0" y="174"/>
                    <a:pt x="192" y="331"/>
                  </a:cubicBezTo>
                  <a:lnTo>
                    <a:pt x="192" y="920"/>
                  </a:lnTo>
                  <a:lnTo>
                    <a:pt x="283" y="1277"/>
                  </a:lnTo>
                  <a:lnTo>
                    <a:pt x="192" y="1635"/>
                  </a:lnTo>
                  <a:lnTo>
                    <a:pt x="192" y="3455"/>
                  </a:lnTo>
                  <a:lnTo>
                    <a:pt x="283" y="3812"/>
                  </a:lnTo>
                  <a:lnTo>
                    <a:pt x="192" y="4171"/>
                  </a:lnTo>
                  <a:lnTo>
                    <a:pt x="192" y="4766"/>
                  </a:lnTo>
                  <a:cubicBezTo>
                    <a:pt x="0" y="4921"/>
                    <a:pt x="128" y="5049"/>
                    <a:pt x="283" y="5049"/>
                  </a:cubicBezTo>
                  <a:lnTo>
                    <a:pt x="1029" y="5049"/>
                  </a:lnTo>
                  <a:cubicBezTo>
                    <a:pt x="1184" y="5049"/>
                    <a:pt x="1311" y="4921"/>
                    <a:pt x="1357" y="4766"/>
                  </a:cubicBezTo>
                  <a:lnTo>
                    <a:pt x="1357" y="331"/>
                  </a:lnTo>
                  <a:cubicBezTo>
                    <a:pt x="1311" y="174"/>
                    <a:pt x="1184" y="48"/>
                    <a:pt x="1029" y="48"/>
                  </a:cubicBezTo>
                  <a:lnTo>
                    <a:pt x="10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9"/>
            <p:cNvSpPr/>
            <p:nvPr/>
          </p:nvSpPr>
          <p:spPr>
            <a:xfrm>
              <a:off x="1081388" y="2675550"/>
              <a:ext cx="21250" cy="126225"/>
            </a:xfrm>
            <a:custGeom>
              <a:rect b="b" l="l" r="r" t="t"/>
              <a:pathLst>
                <a:path extrusionOk="0" h="5049" w="850">
                  <a:moveTo>
                    <a:pt x="1" y="1"/>
                  </a:moveTo>
                  <a:cubicBezTo>
                    <a:pt x="156" y="48"/>
                    <a:pt x="284" y="174"/>
                    <a:pt x="220" y="331"/>
                  </a:cubicBezTo>
                  <a:lnTo>
                    <a:pt x="220" y="4766"/>
                  </a:lnTo>
                  <a:cubicBezTo>
                    <a:pt x="284" y="4921"/>
                    <a:pt x="156" y="5049"/>
                    <a:pt x="1" y="5049"/>
                  </a:cubicBezTo>
                  <a:lnTo>
                    <a:pt x="566" y="5049"/>
                  </a:lnTo>
                  <a:cubicBezTo>
                    <a:pt x="722" y="5049"/>
                    <a:pt x="849" y="4921"/>
                    <a:pt x="612" y="4766"/>
                  </a:cubicBezTo>
                  <a:lnTo>
                    <a:pt x="612" y="4171"/>
                  </a:lnTo>
                  <a:lnTo>
                    <a:pt x="566" y="3767"/>
                  </a:lnTo>
                  <a:lnTo>
                    <a:pt x="612" y="3455"/>
                  </a:lnTo>
                  <a:lnTo>
                    <a:pt x="612" y="1635"/>
                  </a:lnTo>
                  <a:lnTo>
                    <a:pt x="566" y="1277"/>
                  </a:lnTo>
                  <a:lnTo>
                    <a:pt x="612" y="920"/>
                  </a:lnTo>
                  <a:lnTo>
                    <a:pt x="612" y="331"/>
                  </a:lnTo>
                  <a:cubicBezTo>
                    <a:pt x="849" y="174"/>
                    <a:pt x="722" y="48"/>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9"/>
            <p:cNvSpPr/>
            <p:nvPr/>
          </p:nvSpPr>
          <p:spPr>
            <a:xfrm>
              <a:off x="1067538" y="2694925"/>
              <a:ext cx="36975" cy="19500"/>
            </a:xfrm>
            <a:custGeom>
              <a:rect b="b" l="l" r="r" t="t"/>
              <a:pathLst>
                <a:path extrusionOk="0" h="780" w="1479">
                  <a:moveTo>
                    <a:pt x="1" y="1"/>
                  </a:moveTo>
                  <a:lnTo>
                    <a:pt x="1" y="780"/>
                  </a:lnTo>
                  <a:lnTo>
                    <a:pt x="1115" y="780"/>
                  </a:lnTo>
                  <a:lnTo>
                    <a:pt x="1478" y="387"/>
                  </a:lnTo>
                  <a:lnTo>
                    <a:pt x="11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9"/>
            <p:cNvSpPr/>
            <p:nvPr/>
          </p:nvSpPr>
          <p:spPr>
            <a:xfrm>
              <a:off x="1086863" y="2694925"/>
              <a:ext cx="9850" cy="19500"/>
            </a:xfrm>
            <a:custGeom>
              <a:rect b="b" l="l" r="r" t="t"/>
              <a:pathLst>
                <a:path extrusionOk="0" h="780" w="394">
                  <a:moveTo>
                    <a:pt x="1" y="1"/>
                  </a:moveTo>
                  <a:lnTo>
                    <a:pt x="1" y="780"/>
                  </a:lnTo>
                  <a:lnTo>
                    <a:pt x="393" y="780"/>
                  </a:lnTo>
                  <a:lnTo>
                    <a:pt x="3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9"/>
            <p:cNvSpPr/>
            <p:nvPr/>
          </p:nvSpPr>
          <p:spPr>
            <a:xfrm>
              <a:off x="1067538" y="2762900"/>
              <a:ext cx="36975" cy="19375"/>
            </a:xfrm>
            <a:custGeom>
              <a:rect b="b" l="l" r="r" t="t"/>
              <a:pathLst>
                <a:path extrusionOk="0" h="775" w="1479">
                  <a:moveTo>
                    <a:pt x="1" y="1"/>
                  </a:moveTo>
                  <a:lnTo>
                    <a:pt x="1" y="774"/>
                  </a:lnTo>
                  <a:lnTo>
                    <a:pt x="1115" y="774"/>
                  </a:lnTo>
                  <a:lnTo>
                    <a:pt x="1478" y="388"/>
                  </a:lnTo>
                  <a:lnTo>
                    <a:pt x="11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9"/>
            <p:cNvSpPr/>
            <p:nvPr/>
          </p:nvSpPr>
          <p:spPr>
            <a:xfrm>
              <a:off x="1086863" y="2762900"/>
              <a:ext cx="9850" cy="19375"/>
            </a:xfrm>
            <a:custGeom>
              <a:rect b="b" l="l" r="r" t="t"/>
              <a:pathLst>
                <a:path extrusionOk="0" h="775" w="394">
                  <a:moveTo>
                    <a:pt x="1" y="1"/>
                  </a:moveTo>
                  <a:lnTo>
                    <a:pt x="1" y="774"/>
                  </a:lnTo>
                  <a:lnTo>
                    <a:pt x="393" y="774"/>
                  </a:lnTo>
                  <a:lnTo>
                    <a:pt x="3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 name="Google Shape;1791;p39"/>
          <p:cNvGrpSpPr/>
          <p:nvPr/>
        </p:nvGrpSpPr>
        <p:grpSpPr>
          <a:xfrm>
            <a:off x="1703487" y="1208315"/>
            <a:ext cx="461537" cy="465333"/>
            <a:chOff x="2488538" y="2452350"/>
            <a:chExt cx="346525" cy="349375"/>
          </a:xfrm>
        </p:grpSpPr>
        <p:sp>
          <p:nvSpPr>
            <p:cNvPr id="1792" name="Google Shape;1792;p39"/>
            <p:cNvSpPr/>
            <p:nvPr/>
          </p:nvSpPr>
          <p:spPr>
            <a:xfrm>
              <a:off x="2754188" y="2542775"/>
              <a:ext cx="78275" cy="100325"/>
            </a:xfrm>
            <a:custGeom>
              <a:rect b="b" l="l" r="r" t="t"/>
              <a:pathLst>
                <a:path extrusionOk="0" h="4013" w="3131">
                  <a:moveTo>
                    <a:pt x="2096" y="1"/>
                  </a:moveTo>
                  <a:cubicBezTo>
                    <a:pt x="2062" y="1"/>
                    <a:pt x="2029" y="8"/>
                    <a:pt x="1998" y="23"/>
                  </a:cubicBezTo>
                  <a:cubicBezTo>
                    <a:pt x="1859" y="93"/>
                    <a:pt x="1744" y="197"/>
                    <a:pt x="1664" y="335"/>
                  </a:cubicBezTo>
                  <a:lnTo>
                    <a:pt x="220" y="2841"/>
                  </a:lnTo>
                  <a:cubicBezTo>
                    <a:pt x="1" y="3216"/>
                    <a:pt x="134" y="3689"/>
                    <a:pt x="502" y="3909"/>
                  </a:cubicBezTo>
                  <a:cubicBezTo>
                    <a:pt x="625" y="3979"/>
                    <a:pt x="734" y="4013"/>
                    <a:pt x="832" y="4013"/>
                  </a:cubicBezTo>
                  <a:cubicBezTo>
                    <a:pt x="1034" y="4013"/>
                    <a:pt x="1190" y="3872"/>
                    <a:pt x="1334" y="3620"/>
                  </a:cubicBezTo>
                  <a:lnTo>
                    <a:pt x="2853" y="1085"/>
                  </a:lnTo>
                  <a:cubicBezTo>
                    <a:pt x="3066" y="716"/>
                    <a:pt x="3130" y="594"/>
                    <a:pt x="2755" y="381"/>
                  </a:cubicBezTo>
                  <a:cubicBezTo>
                    <a:pt x="2551" y="262"/>
                    <a:pt x="2305" y="1"/>
                    <a:pt x="2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9"/>
            <p:cNvSpPr/>
            <p:nvPr/>
          </p:nvSpPr>
          <p:spPr>
            <a:xfrm>
              <a:off x="2565038" y="2471900"/>
              <a:ext cx="48550" cy="171600"/>
            </a:xfrm>
            <a:custGeom>
              <a:rect b="b" l="l" r="r" t="t"/>
              <a:pathLst>
                <a:path extrusionOk="0" h="6864" w="1942">
                  <a:moveTo>
                    <a:pt x="974" y="1"/>
                  </a:moveTo>
                  <a:cubicBezTo>
                    <a:pt x="944" y="1"/>
                    <a:pt x="915" y="2"/>
                    <a:pt x="885" y="5"/>
                  </a:cubicBezTo>
                  <a:cubicBezTo>
                    <a:pt x="371" y="45"/>
                    <a:pt x="1" y="524"/>
                    <a:pt x="1" y="1039"/>
                  </a:cubicBezTo>
                  <a:lnTo>
                    <a:pt x="1" y="5826"/>
                  </a:lnTo>
                  <a:cubicBezTo>
                    <a:pt x="1" y="6340"/>
                    <a:pt x="371" y="6814"/>
                    <a:pt x="885" y="6859"/>
                  </a:cubicBezTo>
                  <a:cubicBezTo>
                    <a:pt x="915" y="6862"/>
                    <a:pt x="945" y="6864"/>
                    <a:pt x="975" y="6864"/>
                  </a:cubicBezTo>
                  <a:cubicBezTo>
                    <a:pt x="1506" y="6864"/>
                    <a:pt x="1941" y="6425"/>
                    <a:pt x="1941" y="5895"/>
                  </a:cubicBezTo>
                  <a:lnTo>
                    <a:pt x="1941" y="969"/>
                  </a:lnTo>
                  <a:cubicBezTo>
                    <a:pt x="1941" y="433"/>
                    <a:pt x="1505" y="1"/>
                    <a:pt x="9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9"/>
            <p:cNvSpPr/>
            <p:nvPr/>
          </p:nvSpPr>
          <p:spPr>
            <a:xfrm>
              <a:off x="2767038" y="2541375"/>
              <a:ext cx="68025" cy="101750"/>
            </a:xfrm>
            <a:custGeom>
              <a:rect b="b" l="l" r="r" t="t"/>
              <a:pathLst>
                <a:path extrusionOk="0" h="4070" w="2721">
                  <a:moveTo>
                    <a:pt x="1827" y="0"/>
                  </a:moveTo>
                  <a:cubicBezTo>
                    <a:pt x="1695" y="0"/>
                    <a:pt x="1565" y="35"/>
                    <a:pt x="1449" y="101"/>
                  </a:cubicBezTo>
                  <a:cubicBezTo>
                    <a:pt x="1449" y="101"/>
                    <a:pt x="1456" y="101"/>
                    <a:pt x="1462" y="107"/>
                  </a:cubicBezTo>
                  <a:cubicBezTo>
                    <a:pt x="1830" y="322"/>
                    <a:pt x="1963" y="800"/>
                    <a:pt x="1744" y="1176"/>
                  </a:cubicBezTo>
                  <a:lnTo>
                    <a:pt x="300" y="3676"/>
                  </a:lnTo>
                  <a:cubicBezTo>
                    <a:pt x="225" y="3803"/>
                    <a:pt x="121" y="3902"/>
                    <a:pt x="1" y="3971"/>
                  </a:cubicBezTo>
                  <a:cubicBezTo>
                    <a:pt x="121" y="4038"/>
                    <a:pt x="250" y="4069"/>
                    <a:pt x="378" y="4069"/>
                  </a:cubicBezTo>
                  <a:cubicBezTo>
                    <a:pt x="649" y="4069"/>
                    <a:pt x="912" y="3927"/>
                    <a:pt x="1057" y="3676"/>
                  </a:cubicBezTo>
                  <a:lnTo>
                    <a:pt x="2507" y="1176"/>
                  </a:lnTo>
                  <a:cubicBezTo>
                    <a:pt x="2720" y="800"/>
                    <a:pt x="2593" y="322"/>
                    <a:pt x="2218" y="107"/>
                  </a:cubicBezTo>
                  <a:cubicBezTo>
                    <a:pt x="2094" y="35"/>
                    <a:pt x="1959" y="0"/>
                    <a:pt x="18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9"/>
            <p:cNvSpPr/>
            <p:nvPr/>
          </p:nvSpPr>
          <p:spPr>
            <a:xfrm>
              <a:off x="2585413" y="2477525"/>
              <a:ext cx="37875" cy="160350"/>
            </a:xfrm>
            <a:custGeom>
              <a:rect b="b" l="l" r="r" t="t"/>
              <a:pathLst>
                <a:path extrusionOk="0" h="6414" w="1515">
                  <a:moveTo>
                    <a:pt x="387" y="0"/>
                  </a:moveTo>
                  <a:cubicBezTo>
                    <a:pt x="249" y="0"/>
                    <a:pt x="121" y="22"/>
                    <a:pt x="1" y="62"/>
                  </a:cubicBezTo>
                  <a:cubicBezTo>
                    <a:pt x="428" y="225"/>
                    <a:pt x="739" y="640"/>
                    <a:pt x="739" y="1125"/>
                  </a:cubicBezTo>
                  <a:lnTo>
                    <a:pt x="739" y="5289"/>
                  </a:lnTo>
                  <a:cubicBezTo>
                    <a:pt x="739" y="5774"/>
                    <a:pt x="428" y="6190"/>
                    <a:pt x="1" y="6346"/>
                  </a:cubicBezTo>
                  <a:cubicBezTo>
                    <a:pt x="119" y="6390"/>
                    <a:pt x="250" y="6414"/>
                    <a:pt x="386" y="6414"/>
                  </a:cubicBezTo>
                  <a:cubicBezTo>
                    <a:pt x="450" y="6414"/>
                    <a:pt x="514" y="6409"/>
                    <a:pt x="579" y="6397"/>
                  </a:cubicBezTo>
                  <a:cubicBezTo>
                    <a:pt x="1133" y="6312"/>
                    <a:pt x="1514" y="5786"/>
                    <a:pt x="1514" y="5225"/>
                  </a:cubicBezTo>
                  <a:lnTo>
                    <a:pt x="1514" y="1125"/>
                  </a:lnTo>
                  <a:cubicBezTo>
                    <a:pt x="1514" y="502"/>
                    <a:pt x="1011" y="0"/>
                    <a:pt x="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9"/>
            <p:cNvSpPr/>
            <p:nvPr/>
          </p:nvSpPr>
          <p:spPr>
            <a:xfrm>
              <a:off x="2542838" y="2597925"/>
              <a:ext cx="270275" cy="87325"/>
            </a:xfrm>
            <a:custGeom>
              <a:rect b="b" l="l" r="r" t="t"/>
              <a:pathLst>
                <a:path extrusionOk="0" h="3493" w="10811">
                  <a:moveTo>
                    <a:pt x="2032" y="0"/>
                  </a:moveTo>
                  <a:cubicBezTo>
                    <a:pt x="889" y="0"/>
                    <a:pt x="0" y="1102"/>
                    <a:pt x="376" y="2309"/>
                  </a:cubicBezTo>
                  <a:cubicBezTo>
                    <a:pt x="601" y="3031"/>
                    <a:pt x="1312" y="3493"/>
                    <a:pt x="2074" y="3493"/>
                  </a:cubicBezTo>
                  <a:lnTo>
                    <a:pt x="8778" y="3493"/>
                  </a:lnTo>
                  <a:cubicBezTo>
                    <a:pt x="9927" y="3493"/>
                    <a:pt x="10811" y="2391"/>
                    <a:pt x="10435" y="1184"/>
                  </a:cubicBezTo>
                  <a:cubicBezTo>
                    <a:pt x="10209" y="462"/>
                    <a:pt x="9500" y="0"/>
                    <a:pt x="87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9"/>
            <p:cNvSpPr/>
            <p:nvPr/>
          </p:nvSpPr>
          <p:spPr>
            <a:xfrm>
              <a:off x="2746538" y="2597925"/>
              <a:ext cx="72200" cy="87325"/>
            </a:xfrm>
            <a:custGeom>
              <a:rect b="b" l="l" r="r" t="t"/>
              <a:pathLst>
                <a:path extrusionOk="0" h="3493" w="2888">
                  <a:moveTo>
                    <a:pt x="0" y="0"/>
                  </a:moveTo>
                  <a:cubicBezTo>
                    <a:pt x="965" y="0"/>
                    <a:pt x="1744" y="779"/>
                    <a:pt x="1744" y="1744"/>
                  </a:cubicBezTo>
                  <a:cubicBezTo>
                    <a:pt x="1744" y="2714"/>
                    <a:pt x="965" y="3493"/>
                    <a:pt x="0" y="3493"/>
                  </a:cubicBezTo>
                  <a:lnTo>
                    <a:pt x="856" y="3493"/>
                  </a:lnTo>
                  <a:cubicBezTo>
                    <a:pt x="1999" y="3493"/>
                    <a:pt x="2887" y="2391"/>
                    <a:pt x="2512" y="1184"/>
                  </a:cubicBezTo>
                  <a:cubicBezTo>
                    <a:pt x="2287" y="462"/>
                    <a:pt x="1576" y="0"/>
                    <a:pt x="8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9"/>
            <p:cNvSpPr/>
            <p:nvPr/>
          </p:nvSpPr>
          <p:spPr>
            <a:xfrm>
              <a:off x="2488538" y="2452725"/>
              <a:ext cx="143950" cy="98325"/>
            </a:xfrm>
            <a:custGeom>
              <a:rect b="b" l="l" r="r" t="t"/>
              <a:pathLst>
                <a:path extrusionOk="0" h="3933" w="5758">
                  <a:moveTo>
                    <a:pt x="4508" y="0"/>
                  </a:moveTo>
                  <a:cubicBezTo>
                    <a:pt x="4454" y="0"/>
                    <a:pt x="4397" y="7"/>
                    <a:pt x="4337" y="22"/>
                  </a:cubicBezTo>
                  <a:cubicBezTo>
                    <a:pt x="4262" y="39"/>
                    <a:pt x="4188" y="68"/>
                    <a:pt x="4118" y="102"/>
                  </a:cubicBezTo>
                  <a:lnTo>
                    <a:pt x="872" y="1638"/>
                  </a:lnTo>
                  <a:cubicBezTo>
                    <a:pt x="261" y="1928"/>
                    <a:pt x="1" y="2655"/>
                    <a:pt x="289" y="3266"/>
                  </a:cubicBezTo>
                  <a:cubicBezTo>
                    <a:pt x="358" y="3423"/>
                    <a:pt x="462" y="3549"/>
                    <a:pt x="579" y="3660"/>
                  </a:cubicBezTo>
                  <a:cubicBezTo>
                    <a:pt x="785" y="3843"/>
                    <a:pt x="1048" y="3932"/>
                    <a:pt x="1320" y="3932"/>
                  </a:cubicBezTo>
                  <a:cubicBezTo>
                    <a:pt x="1520" y="3932"/>
                    <a:pt x="1725" y="3885"/>
                    <a:pt x="1917" y="3792"/>
                  </a:cubicBezTo>
                  <a:lnTo>
                    <a:pt x="5083" y="2291"/>
                  </a:lnTo>
                  <a:cubicBezTo>
                    <a:pt x="5689" y="1997"/>
                    <a:pt x="5758" y="1581"/>
                    <a:pt x="5470" y="968"/>
                  </a:cubicBezTo>
                  <a:cubicBezTo>
                    <a:pt x="5237" y="488"/>
                    <a:pt x="4963" y="0"/>
                    <a:pt x="4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9"/>
            <p:cNvSpPr/>
            <p:nvPr/>
          </p:nvSpPr>
          <p:spPr>
            <a:xfrm>
              <a:off x="2502863" y="2452350"/>
              <a:ext cx="136575" cy="99575"/>
            </a:xfrm>
            <a:custGeom>
              <a:rect b="b" l="l" r="r" t="t"/>
              <a:pathLst>
                <a:path extrusionOk="0" h="3983" w="5463">
                  <a:moveTo>
                    <a:pt x="4063" y="0"/>
                  </a:moveTo>
                  <a:cubicBezTo>
                    <a:pt x="3964" y="0"/>
                    <a:pt x="3863" y="12"/>
                    <a:pt x="3764" y="37"/>
                  </a:cubicBezTo>
                  <a:cubicBezTo>
                    <a:pt x="3881" y="141"/>
                    <a:pt x="3978" y="267"/>
                    <a:pt x="4047" y="418"/>
                  </a:cubicBezTo>
                  <a:cubicBezTo>
                    <a:pt x="4337" y="1029"/>
                    <a:pt x="4076" y="1762"/>
                    <a:pt x="3465" y="2052"/>
                  </a:cubicBezTo>
                  <a:lnTo>
                    <a:pt x="219" y="3582"/>
                  </a:lnTo>
                  <a:cubicBezTo>
                    <a:pt x="150" y="3617"/>
                    <a:pt x="75" y="3646"/>
                    <a:pt x="0" y="3662"/>
                  </a:cubicBezTo>
                  <a:cubicBezTo>
                    <a:pt x="224" y="3868"/>
                    <a:pt x="519" y="3983"/>
                    <a:pt x="823" y="3983"/>
                  </a:cubicBezTo>
                  <a:cubicBezTo>
                    <a:pt x="998" y="3983"/>
                    <a:pt x="1176" y="3945"/>
                    <a:pt x="1344" y="3865"/>
                  </a:cubicBezTo>
                  <a:lnTo>
                    <a:pt x="4590" y="2329"/>
                  </a:lnTo>
                  <a:cubicBezTo>
                    <a:pt x="5203" y="2040"/>
                    <a:pt x="5462" y="1312"/>
                    <a:pt x="5174" y="701"/>
                  </a:cubicBezTo>
                  <a:cubicBezTo>
                    <a:pt x="4965" y="258"/>
                    <a:pt x="4524" y="0"/>
                    <a:pt x="4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9"/>
            <p:cNvSpPr/>
            <p:nvPr/>
          </p:nvSpPr>
          <p:spPr>
            <a:xfrm>
              <a:off x="2579363" y="2474700"/>
              <a:ext cx="103100" cy="94400"/>
            </a:xfrm>
            <a:custGeom>
              <a:rect b="b" l="l" r="r" t="t"/>
              <a:pathLst>
                <a:path extrusionOk="0" h="3776" w="4124">
                  <a:moveTo>
                    <a:pt x="1052" y="1"/>
                  </a:moveTo>
                  <a:cubicBezTo>
                    <a:pt x="992" y="1"/>
                    <a:pt x="935" y="10"/>
                    <a:pt x="883" y="31"/>
                  </a:cubicBezTo>
                  <a:cubicBezTo>
                    <a:pt x="739" y="89"/>
                    <a:pt x="600" y="182"/>
                    <a:pt x="480" y="297"/>
                  </a:cubicBezTo>
                  <a:cubicBezTo>
                    <a:pt x="0" y="777"/>
                    <a:pt x="0" y="1550"/>
                    <a:pt x="480" y="2030"/>
                  </a:cubicBezTo>
                  <a:lnTo>
                    <a:pt x="1917" y="3467"/>
                  </a:lnTo>
                  <a:cubicBezTo>
                    <a:pt x="2045" y="3600"/>
                    <a:pt x="2200" y="3693"/>
                    <a:pt x="2362" y="3751"/>
                  </a:cubicBezTo>
                  <a:cubicBezTo>
                    <a:pt x="2408" y="3768"/>
                    <a:pt x="2455" y="3776"/>
                    <a:pt x="2502" y="3776"/>
                  </a:cubicBezTo>
                  <a:cubicBezTo>
                    <a:pt x="2900" y="3776"/>
                    <a:pt x="3335" y="3217"/>
                    <a:pt x="3649" y="2907"/>
                  </a:cubicBezTo>
                  <a:cubicBezTo>
                    <a:pt x="4123" y="2428"/>
                    <a:pt x="3846" y="2214"/>
                    <a:pt x="3367" y="1735"/>
                  </a:cubicBezTo>
                  <a:lnTo>
                    <a:pt x="2495" y="863"/>
                  </a:lnTo>
                  <a:cubicBezTo>
                    <a:pt x="2173" y="547"/>
                    <a:pt x="1509" y="1"/>
                    <a:pt x="10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9"/>
            <p:cNvSpPr/>
            <p:nvPr/>
          </p:nvSpPr>
          <p:spPr>
            <a:xfrm>
              <a:off x="2602463" y="2473225"/>
              <a:ext cx="80000" cy="97150"/>
            </a:xfrm>
            <a:custGeom>
              <a:rect b="b" l="l" r="r" t="t"/>
              <a:pathLst>
                <a:path extrusionOk="0" h="3886" w="3200">
                  <a:moveTo>
                    <a:pt x="422" y="0"/>
                  </a:moveTo>
                  <a:cubicBezTo>
                    <a:pt x="279" y="0"/>
                    <a:pt x="136" y="25"/>
                    <a:pt x="1" y="74"/>
                  </a:cubicBezTo>
                  <a:cubicBezTo>
                    <a:pt x="161" y="137"/>
                    <a:pt x="313" y="229"/>
                    <a:pt x="444" y="356"/>
                  </a:cubicBezTo>
                  <a:lnTo>
                    <a:pt x="1883" y="1794"/>
                  </a:lnTo>
                  <a:cubicBezTo>
                    <a:pt x="2357" y="2273"/>
                    <a:pt x="2357" y="3048"/>
                    <a:pt x="1883" y="3526"/>
                  </a:cubicBezTo>
                  <a:cubicBezTo>
                    <a:pt x="1750" y="3659"/>
                    <a:pt x="1600" y="3752"/>
                    <a:pt x="1438" y="3810"/>
                  </a:cubicBezTo>
                  <a:cubicBezTo>
                    <a:pt x="1573" y="3860"/>
                    <a:pt x="1715" y="3885"/>
                    <a:pt x="1857" y="3885"/>
                  </a:cubicBezTo>
                  <a:cubicBezTo>
                    <a:pt x="2170" y="3885"/>
                    <a:pt x="2483" y="3764"/>
                    <a:pt x="2725" y="3526"/>
                  </a:cubicBezTo>
                  <a:cubicBezTo>
                    <a:pt x="3199" y="3048"/>
                    <a:pt x="3199" y="2273"/>
                    <a:pt x="2725" y="1794"/>
                  </a:cubicBezTo>
                  <a:lnTo>
                    <a:pt x="1288" y="356"/>
                  </a:lnTo>
                  <a:cubicBezTo>
                    <a:pt x="1050" y="118"/>
                    <a:pt x="736"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9"/>
            <p:cNvSpPr/>
            <p:nvPr/>
          </p:nvSpPr>
          <p:spPr>
            <a:xfrm>
              <a:off x="2532713" y="2632650"/>
              <a:ext cx="89125" cy="167300"/>
            </a:xfrm>
            <a:custGeom>
              <a:rect b="b" l="l" r="r" t="t"/>
              <a:pathLst>
                <a:path extrusionOk="0" h="6692" w="3565">
                  <a:moveTo>
                    <a:pt x="2208" y="1"/>
                  </a:moveTo>
                  <a:cubicBezTo>
                    <a:pt x="2169" y="1"/>
                    <a:pt x="2132" y="6"/>
                    <a:pt x="2098" y="19"/>
                  </a:cubicBezTo>
                  <a:cubicBezTo>
                    <a:pt x="1739" y="152"/>
                    <a:pt x="1445" y="453"/>
                    <a:pt x="1341" y="851"/>
                  </a:cubicBezTo>
                  <a:lnTo>
                    <a:pt x="168" y="5222"/>
                  </a:lnTo>
                  <a:cubicBezTo>
                    <a:pt x="1" y="5840"/>
                    <a:pt x="336" y="6469"/>
                    <a:pt x="925" y="6690"/>
                  </a:cubicBezTo>
                  <a:cubicBezTo>
                    <a:pt x="930" y="6691"/>
                    <a:pt x="937" y="6692"/>
                    <a:pt x="947" y="6692"/>
                  </a:cubicBezTo>
                  <a:cubicBezTo>
                    <a:pt x="994" y="6692"/>
                    <a:pt x="1087" y="6675"/>
                    <a:pt x="1134" y="6675"/>
                  </a:cubicBezTo>
                  <a:cubicBezTo>
                    <a:pt x="1143" y="6675"/>
                    <a:pt x="1150" y="6676"/>
                    <a:pt x="1155" y="6677"/>
                  </a:cubicBezTo>
                  <a:lnTo>
                    <a:pt x="1254" y="6643"/>
                  </a:lnTo>
                  <a:cubicBezTo>
                    <a:pt x="1324" y="6661"/>
                    <a:pt x="1391" y="6670"/>
                    <a:pt x="1455" y="6670"/>
                  </a:cubicBezTo>
                  <a:cubicBezTo>
                    <a:pt x="1978" y="6670"/>
                    <a:pt x="2266" y="6070"/>
                    <a:pt x="2421" y="5488"/>
                  </a:cubicBezTo>
                  <a:lnTo>
                    <a:pt x="3269" y="1463"/>
                  </a:lnTo>
                  <a:cubicBezTo>
                    <a:pt x="3449" y="811"/>
                    <a:pt x="3564" y="418"/>
                    <a:pt x="2911" y="240"/>
                  </a:cubicBezTo>
                  <a:cubicBezTo>
                    <a:pt x="2696" y="181"/>
                    <a:pt x="2425" y="1"/>
                    <a:pt x="2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9"/>
            <p:cNvSpPr/>
            <p:nvPr/>
          </p:nvSpPr>
          <p:spPr>
            <a:xfrm>
              <a:off x="2555838" y="2631200"/>
              <a:ext cx="73775" cy="170525"/>
            </a:xfrm>
            <a:custGeom>
              <a:rect b="b" l="l" r="r" t="t"/>
              <a:pathLst>
                <a:path extrusionOk="0" h="6821" w="2951">
                  <a:moveTo>
                    <a:pt x="1596" y="0"/>
                  </a:moveTo>
                  <a:cubicBezTo>
                    <a:pt x="1450" y="0"/>
                    <a:pt x="1307" y="27"/>
                    <a:pt x="1173" y="77"/>
                  </a:cubicBezTo>
                  <a:cubicBezTo>
                    <a:pt x="1762" y="291"/>
                    <a:pt x="2101" y="927"/>
                    <a:pt x="1935" y="1538"/>
                  </a:cubicBezTo>
                  <a:lnTo>
                    <a:pt x="762" y="5911"/>
                  </a:lnTo>
                  <a:cubicBezTo>
                    <a:pt x="659" y="6314"/>
                    <a:pt x="363" y="6615"/>
                    <a:pt x="0" y="6748"/>
                  </a:cubicBezTo>
                  <a:cubicBezTo>
                    <a:pt x="35" y="6759"/>
                    <a:pt x="69" y="6770"/>
                    <a:pt x="110" y="6777"/>
                  </a:cubicBezTo>
                  <a:cubicBezTo>
                    <a:pt x="218" y="6806"/>
                    <a:pt x="326" y="6820"/>
                    <a:pt x="432" y="6820"/>
                  </a:cubicBezTo>
                  <a:cubicBezTo>
                    <a:pt x="970" y="6820"/>
                    <a:pt x="1460" y="6460"/>
                    <a:pt x="1605" y="5911"/>
                  </a:cubicBezTo>
                  <a:lnTo>
                    <a:pt x="2778" y="1538"/>
                  </a:lnTo>
                  <a:cubicBezTo>
                    <a:pt x="2951" y="887"/>
                    <a:pt x="2564" y="216"/>
                    <a:pt x="1911" y="43"/>
                  </a:cubicBezTo>
                  <a:cubicBezTo>
                    <a:pt x="1806" y="14"/>
                    <a:pt x="1700" y="0"/>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9"/>
            <p:cNvSpPr/>
            <p:nvPr/>
          </p:nvSpPr>
          <p:spPr>
            <a:xfrm>
              <a:off x="2733538" y="2633050"/>
              <a:ext cx="87800" cy="167150"/>
            </a:xfrm>
            <a:custGeom>
              <a:rect b="b" l="l" r="r" t="t"/>
              <a:pathLst>
                <a:path extrusionOk="0" h="6686" w="3512">
                  <a:moveTo>
                    <a:pt x="954" y="0"/>
                  </a:moveTo>
                  <a:cubicBezTo>
                    <a:pt x="943" y="0"/>
                    <a:pt x="935" y="1"/>
                    <a:pt x="931" y="3"/>
                  </a:cubicBezTo>
                  <a:cubicBezTo>
                    <a:pt x="342" y="217"/>
                    <a:pt x="1" y="853"/>
                    <a:pt x="168" y="1464"/>
                  </a:cubicBezTo>
                  <a:lnTo>
                    <a:pt x="1341" y="5837"/>
                  </a:lnTo>
                  <a:cubicBezTo>
                    <a:pt x="1445" y="6240"/>
                    <a:pt x="1739" y="6541"/>
                    <a:pt x="2103" y="6674"/>
                  </a:cubicBezTo>
                  <a:cubicBezTo>
                    <a:pt x="2127" y="6682"/>
                    <a:pt x="2150" y="6686"/>
                    <a:pt x="2174" y="6686"/>
                  </a:cubicBezTo>
                  <a:cubicBezTo>
                    <a:pt x="2377" y="6686"/>
                    <a:pt x="2591" y="6406"/>
                    <a:pt x="2818" y="6344"/>
                  </a:cubicBezTo>
                  <a:cubicBezTo>
                    <a:pt x="3471" y="6165"/>
                    <a:pt x="3511" y="5911"/>
                    <a:pt x="3338" y="5259"/>
                  </a:cubicBezTo>
                  <a:lnTo>
                    <a:pt x="2437" y="1228"/>
                  </a:lnTo>
                  <a:cubicBezTo>
                    <a:pt x="2277" y="638"/>
                    <a:pt x="1969" y="6"/>
                    <a:pt x="1436" y="6"/>
                  </a:cubicBezTo>
                  <a:cubicBezTo>
                    <a:pt x="1375" y="6"/>
                    <a:pt x="1310" y="14"/>
                    <a:pt x="1242" y="32"/>
                  </a:cubicBezTo>
                  <a:cubicBezTo>
                    <a:pt x="1239" y="33"/>
                    <a:pt x="1235" y="34"/>
                    <a:pt x="1228" y="34"/>
                  </a:cubicBezTo>
                  <a:cubicBezTo>
                    <a:pt x="1175" y="34"/>
                    <a:pt x="1017" y="0"/>
                    <a:pt x="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9"/>
            <p:cNvSpPr/>
            <p:nvPr/>
          </p:nvSpPr>
          <p:spPr>
            <a:xfrm>
              <a:off x="2756788" y="2631225"/>
              <a:ext cx="73800" cy="170475"/>
            </a:xfrm>
            <a:custGeom>
              <a:rect b="b" l="l" r="r" t="t"/>
              <a:pathLst>
                <a:path extrusionOk="0" h="6819" w="2952">
                  <a:moveTo>
                    <a:pt x="420" y="0"/>
                  </a:moveTo>
                  <a:cubicBezTo>
                    <a:pt x="316" y="0"/>
                    <a:pt x="210" y="14"/>
                    <a:pt x="105" y="42"/>
                  </a:cubicBezTo>
                  <a:cubicBezTo>
                    <a:pt x="70" y="47"/>
                    <a:pt x="35" y="60"/>
                    <a:pt x="1" y="76"/>
                  </a:cubicBezTo>
                  <a:cubicBezTo>
                    <a:pt x="358" y="209"/>
                    <a:pt x="653" y="510"/>
                    <a:pt x="763" y="908"/>
                  </a:cubicBezTo>
                  <a:lnTo>
                    <a:pt x="1928" y="5279"/>
                  </a:lnTo>
                  <a:cubicBezTo>
                    <a:pt x="2096" y="5897"/>
                    <a:pt x="1762" y="6526"/>
                    <a:pt x="1173" y="6747"/>
                  </a:cubicBezTo>
                  <a:cubicBezTo>
                    <a:pt x="1303" y="6793"/>
                    <a:pt x="1445" y="6819"/>
                    <a:pt x="1590" y="6819"/>
                  </a:cubicBezTo>
                  <a:cubicBezTo>
                    <a:pt x="1696" y="6819"/>
                    <a:pt x="1805" y="6805"/>
                    <a:pt x="1912" y="6776"/>
                  </a:cubicBezTo>
                  <a:cubicBezTo>
                    <a:pt x="2565" y="6603"/>
                    <a:pt x="2951" y="5932"/>
                    <a:pt x="2773" y="5279"/>
                  </a:cubicBezTo>
                  <a:lnTo>
                    <a:pt x="1606" y="908"/>
                  </a:lnTo>
                  <a:cubicBezTo>
                    <a:pt x="1456" y="360"/>
                    <a:pt x="961" y="0"/>
                    <a:pt x="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 name="Google Shape;1806;p39"/>
          <p:cNvGrpSpPr/>
          <p:nvPr/>
        </p:nvGrpSpPr>
        <p:grpSpPr>
          <a:xfrm>
            <a:off x="6979272" y="1210762"/>
            <a:ext cx="460971" cy="460438"/>
            <a:chOff x="7002363" y="3570150"/>
            <a:chExt cx="346100" cy="345700"/>
          </a:xfrm>
        </p:grpSpPr>
        <p:sp>
          <p:nvSpPr>
            <p:cNvPr id="1807" name="Google Shape;1807;p39"/>
            <p:cNvSpPr/>
            <p:nvPr/>
          </p:nvSpPr>
          <p:spPr>
            <a:xfrm>
              <a:off x="7099388" y="3628100"/>
              <a:ext cx="9825" cy="45350"/>
            </a:xfrm>
            <a:custGeom>
              <a:rect b="b" l="l" r="r" t="t"/>
              <a:pathLst>
                <a:path extrusionOk="0" h="1814" w="393">
                  <a:moveTo>
                    <a:pt x="197" y="1"/>
                  </a:moveTo>
                  <a:cubicBezTo>
                    <a:pt x="88" y="1"/>
                    <a:pt x="0" y="87"/>
                    <a:pt x="0" y="198"/>
                  </a:cubicBezTo>
                  <a:lnTo>
                    <a:pt x="0" y="1624"/>
                  </a:lnTo>
                  <a:cubicBezTo>
                    <a:pt x="0" y="1728"/>
                    <a:pt x="88" y="1814"/>
                    <a:pt x="197" y="1814"/>
                  </a:cubicBezTo>
                  <a:cubicBezTo>
                    <a:pt x="301" y="1814"/>
                    <a:pt x="393" y="1728"/>
                    <a:pt x="393" y="1624"/>
                  </a:cubicBezTo>
                  <a:lnTo>
                    <a:pt x="393" y="198"/>
                  </a:lnTo>
                  <a:cubicBezTo>
                    <a:pt x="393" y="87"/>
                    <a:pt x="301" y="1"/>
                    <a:pt x="1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9"/>
            <p:cNvSpPr/>
            <p:nvPr/>
          </p:nvSpPr>
          <p:spPr>
            <a:xfrm>
              <a:off x="7167413" y="3628100"/>
              <a:ext cx="9675" cy="45350"/>
            </a:xfrm>
            <a:custGeom>
              <a:rect b="b" l="l" r="r" t="t"/>
              <a:pathLst>
                <a:path extrusionOk="0" h="1814" w="387">
                  <a:moveTo>
                    <a:pt x="190" y="1"/>
                  </a:moveTo>
                  <a:cubicBezTo>
                    <a:pt x="86" y="1"/>
                    <a:pt x="0" y="87"/>
                    <a:pt x="0" y="198"/>
                  </a:cubicBezTo>
                  <a:lnTo>
                    <a:pt x="0" y="1624"/>
                  </a:lnTo>
                  <a:cubicBezTo>
                    <a:pt x="0" y="1728"/>
                    <a:pt x="86" y="1814"/>
                    <a:pt x="190" y="1814"/>
                  </a:cubicBezTo>
                  <a:cubicBezTo>
                    <a:pt x="299" y="1814"/>
                    <a:pt x="387" y="1728"/>
                    <a:pt x="387" y="1624"/>
                  </a:cubicBezTo>
                  <a:lnTo>
                    <a:pt x="387" y="198"/>
                  </a:lnTo>
                  <a:cubicBezTo>
                    <a:pt x="387" y="87"/>
                    <a:pt x="299" y="1"/>
                    <a:pt x="1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9"/>
            <p:cNvSpPr/>
            <p:nvPr/>
          </p:nvSpPr>
          <p:spPr>
            <a:xfrm>
              <a:off x="7235238" y="3628100"/>
              <a:ext cx="9825" cy="45350"/>
            </a:xfrm>
            <a:custGeom>
              <a:rect b="b" l="l" r="r" t="t"/>
              <a:pathLst>
                <a:path extrusionOk="0" h="1814" w="393">
                  <a:moveTo>
                    <a:pt x="198" y="1"/>
                  </a:moveTo>
                  <a:cubicBezTo>
                    <a:pt x="87" y="1"/>
                    <a:pt x="1" y="87"/>
                    <a:pt x="1" y="198"/>
                  </a:cubicBezTo>
                  <a:lnTo>
                    <a:pt x="1" y="1624"/>
                  </a:lnTo>
                  <a:cubicBezTo>
                    <a:pt x="1" y="1728"/>
                    <a:pt x="87" y="1814"/>
                    <a:pt x="198" y="1814"/>
                  </a:cubicBezTo>
                  <a:cubicBezTo>
                    <a:pt x="307" y="1814"/>
                    <a:pt x="393" y="1728"/>
                    <a:pt x="393" y="1624"/>
                  </a:cubicBezTo>
                  <a:lnTo>
                    <a:pt x="393" y="198"/>
                  </a:lnTo>
                  <a:cubicBezTo>
                    <a:pt x="393" y="87"/>
                    <a:pt x="307" y="1"/>
                    <a:pt x="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9"/>
            <p:cNvSpPr/>
            <p:nvPr/>
          </p:nvSpPr>
          <p:spPr>
            <a:xfrm>
              <a:off x="7164538" y="3662625"/>
              <a:ext cx="22225" cy="53725"/>
            </a:xfrm>
            <a:custGeom>
              <a:rect b="b" l="l" r="r" t="t"/>
              <a:pathLst>
                <a:path extrusionOk="0" h="2149" w="889">
                  <a:moveTo>
                    <a:pt x="513" y="0"/>
                  </a:moveTo>
                  <a:lnTo>
                    <a:pt x="513" y="41"/>
                  </a:lnTo>
                  <a:lnTo>
                    <a:pt x="108" y="41"/>
                  </a:lnTo>
                  <a:cubicBezTo>
                    <a:pt x="92" y="32"/>
                    <a:pt x="77" y="28"/>
                    <a:pt x="64" y="28"/>
                  </a:cubicBezTo>
                  <a:cubicBezTo>
                    <a:pt x="16" y="28"/>
                    <a:pt x="1" y="80"/>
                    <a:pt x="115" y="139"/>
                  </a:cubicBezTo>
                  <a:lnTo>
                    <a:pt x="115" y="1871"/>
                  </a:lnTo>
                  <a:lnTo>
                    <a:pt x="888" y="2149"/>
                  </a:lnTo>
                  <a:lnTo>
                    <a:pt x="888" y="139"/>
                  </a:lnTo>
                  <a:cubicBezTo>
                    <a:pt x="651" y="64"/>
                    <a:pt x="588" y="0"/>
                    <a:pt x="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9"/>
            <p:cNvSpPr/>
            <p:nvPr/>
          </p:nvSpPr>
          <p:spPr>
            <a:xfrm>
              <a:off x="7172588" y="3663300"/>
              <a:ext cx="14400" cy="53050"/>
            </a:xfrm>
            <a:custGeom>
              <a:rect b="b" l="l" r="r" t="t"/>
              <a:pathLst>
                <a:path extrusionOk="0" h="2122" w="576">
                  <a:moveTo>
                    <a:pt x="53" y="0"/>
                  </a:moveTo>
                  <a:cubicBezTo>
                    <a:pt x="36" y="0"/>
                    <a:pt x="19" y="4"/>
                    <a:pt x="1" y="14"/>
                  </a:cubicBezTo>
                  <a:lnTo>
                    <a:pt x="102" y="14"/>
                  </a:lnTo>
                  <a:cubicBezTo>
                    <a:pt x="87" y="5"/>
                    <a:pt x="70" y="0"/>
                    <a:pt x="53" y="0"/>
                  </a:cubicBezTo>
                  <a:close/>
                  <a:moveTo>
                    <a:pt x="485" y="1"/>
                  </a:moveTo>
                  <a:cubicBezTo>
                    <a:pt x="470" y="1"/>
                    <a:pt x="455" y="5"/>
                    <a:pt x="439" y="14"/>
                  </a:cubicBezTo>
                  <a:lnTo>
                    <a:pt x="102" y="14"/>
                  </a:lnTo>
                  <a:cubicBezTo>
                    <a:pt x="135" y="32"/>
                    <a:pt x="161" y="68"/>
                    <a:pt x="180" y="112"/>
                  </a:cubicBezTo>
                  <a:lnTo>
                    <a:pt x="180" y="2122"/>
                  </a:lnTo>
                  <a:lnTo>
                    <a:pt x="566" y="1844"/>
                  </a:lnTo>
                  <a:lnTo>
                    <a:pt x="566" y="112"/>
                  </a:lnTo>
                  <a:cubicBezTo>
                    <a:pt x="575" y="53"/>
                    <a:pt x="538" y="1"/>
                    <a:pt x="4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9"/>
            <p:cNvSpPr/>
            <p:nvPr/>
          </p:nvSpPr>
          <p:spPr>
            <a:xfrm>
              <a:off x="7089713" y="3663325"/>
              <a:ext cx="21325" cy="53025"/>
            </a:xfrm>
            <a:custGeom>
              <a:rect b="b" l="l" r="r" t="t"/>
              <a:pathLst>
                <a:path extrusionOk="0" h="2121" w="853">
                  <a:moveTo>
                    <a:pt x="286" y="0"/>
                  </a:moveTo>
                  <a:cubicBezTo>
                    <a:pt x="224" y="0"/>
                    <a:pt x="156" y="52"/>
                    <a:pt x="1" y="111"/>
                  </a:cubicBezTo>
                  <a:lnTo>
                    <a:pt x="1" y="1843"/>
                  </a:lnTo>
                  <a:lnTo>
                    <a:pt x="780" y="2121"/>
                  </a:lnTo>
                  <a:lnTo>
                    <a:pt x="780" y="111"/>
                  </a:lnTo>
                  <a:cubicBezTo>
                    <a:pt x="853" y="52"/>
                    <a:pt x="829" y="0"/>
                    <a:pt x="779" y="0"/>
                  </a:cubicBezTo>
                  <a:cubicBezTo>
                    <a:pt x="765" y="0"/>
                    <a:pt x="750" y="4"/>
                    <a:pt x="734" y="13"/>
                  </a:cubicBezTo>
                  <a:lnTo>
                    <a:pt x="336" y="13"/>
                  </a:lnTo>
                  <a:cubicBezTo>
                    <a:pt x="319" y="4"/>
                    <a:pt x="302"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9"/>
            <p:cNvSpPr/>
            <p:nvPr/>
          </p:nvSpPr>
          <p:spPr>
            <a:xfrm>
              <a:off x="7103438" y="3663300"/>
              <a:ext cx="15475" cy="53050"/>
            </a:xfrm>
            <a:custGeom>
              <a:rect b="b" l="l" r="r" t="t"/>
              <a:pathLst>
                <a:path extrusionOk="0" h="2122" w="619">
                  <a:moveTo>
                    <a:pt x="50" y="0"/>
                  </a:moveTo>
                  <a:cubicBezTo>
                    <a:pt x="34" y="0"/>
                    <a:pt x="18" y="4"/>
                    <a:pt x="1" y="14"/>
                  </a:cubicBezTo>
                  <a:lnTo>
                    <a:pt x="103" y="14"/>
                  </a:lnTo>
                  <a:cubicBezTo>
                    <a:pt x="85" y="5"/>
                    <a:pt x="68" y="0"/>
                    <a:pt x="50" y="0"/>
                  </a:cubicBezTo>
                  <a:close/>
                  <a:moveTo>
                    <a:pt x="482" y="1"/>
                  </a:moveTo>
                  <a:cubicBezTo>
                    <a:pt x="467" y="1"/>
                    <a:pt x="451" y="5"/>
                    <a:pt x="433" y="14"/>
                  </a:cubicBezTo>
                  <a:lnTo>
                    <a:pt x="103" y="14"/>
                  </a:lnTo>
                  <a:cubicBezTo>
                    <a:pt x="141" y="32"/>
                    <a:pt x="182" y="68"/>
                    <a:pt x="231" y="112"/>
                  </a:cubicBezTo>
                  <a:lnTo>
                    <a:pt x="231" y="2122"/>
                  </a:lnTo>
                  <a:lnTo>
                    <a:pt x="619" y="1844"/>
                  </a:lnTo>
                  <a:lnTo>
                    <a:pt x="619" y="112"/>
                  </a:lnTo>
                  <a:cubicBezTo>
                    <a:pt x="582" y="53"/>
                    <a:pt x="539" y="1"/>
                    <a:pt x="4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9"/>
            <p:cNvSpPr/>
            <p:nvPr/>
          </p:nvSpPr>
          <p:spPr>
            <a:xfrm>
              <a:off x="7213738" y="3575600"/>
              <a:ext cx="57450" cy="68600"/>
            </a:xfrm>
            <a:custGeom>
              <a:rect b="b" l="l" r="r" t="t"/>
              <a:pathLst>
                <a:path extrusionOk="0" h="2744" w="2298">
                  <a:moveTo>
                    <a:pt x="1238" y="0"/>
                  </a:moveTo>
                  <a:cubicBezTo>
                    <a:pt x="1212" y="0"/>
                    <a:pt x="1184" y="13"/>
                    <a:pt x="1167" y="39"/>
                  </a:cubicBezTo>
                  <a:lnTo>
                    <a:pt x="1023" y="80"/>
                  </a:lnTo>
                  <a:lnTo>
                    <a:pt x="358" y="1229"/>
                  </a:lnTo>
                  <a:cubicBezTo>
                    <a:pt x="0" y="1847"/>
                    <a:pt x="370" y="2597"/>
                    <a:pt x="1023" y="2736"/>
                  </a:cubicBezTo>
                  <a:cubicBezTo>
                    <a:pt x="1046" y="2742"/>
                    <a:pt x="1069" y="2744"/>
                    <a:pt x="1092" y="2744"/>
                  </a:cubicBezTo>
                  <a:cubicBezTo>
                    <a:pt x="1139" y="2744"/>
                    <a:pt x="1186" y="2736"/>
                    <a:pt x="1236" y="2736"/>
                  </a:cubicBezTo>
                  <a:cubicBezTo>
                    <a:pt x="2021" y="2736"/>
                    <a:pt x="2298" y="1910"/>
                    <a:pt x="1906" y="1229"/>
                  </a:cubicBezTo>
                  <a:lnTo>
                    <a:pt x="1306" y="39"/>
                  </a:lnTo>
                  <a:cubicBezTo>
                    <a:pt x="1291" y="13"/>
                    <a:pt x="1265" y="0"/>
                    <a:pt x="1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9"/>
            <p:cNvSpPr/>
            <p:nvPr/>
          </p:nvSpPr>
          <p:spPr>
            <a:xfrm>
              <a:off x="7239288" y="3570150"/>
              <a:ext cx="37275" cy="74450"/>
            </a:xfrm>
            <a:custGeom>
              <a:rect b="b" l="l" r="r" t="t"/>
              <a:pathLst>
                <a:path extrusionOk="0" h="2978" w="1491">
                  <a:moveTo>
                    <a:pt x="216" y="1"/>
                  </a:moveTo>
                  <a:cubicBezTo>
                    <a:pt x="190" y="1"/>
                    <a:pt x="162" y="15"/>
                    <a:pt x="145" y="43"/>
                  </a:cubicBezTo>
                  <a:lnTo>
                    <a:pt x="1" y="298"/>
                  </a:lnTo>
                  <a:lnTo>
                    <a:pt x="665" y="1447"/>
                  </a:lnTo>
                  <a:cubicBezTo>
                    <a:pt x="1022" y="2065"/>
                    <a:pt x="652" y="2815"/>
                    <a:pt x="1" y="2954"/>
                  </a:cubicBezTo>
                  <a:cubicBezTo>
                    <a:pt x="70" y="2972"/>
                    <a:pt x="139" y="2977"/>
                    <a:pt x="214" y="2977"/>
                  </a:cubicBezTo>
                  <a:cubicBezTo>
                    <a:pt x="999" y="2977"/>
                    <a:pt x="1491" y="2128"/>
                    <a:pt x="1097" y="1447"/>
                  </a:cubicBezTo>
                  <a:lnTo>
                    <a:pt x="284" y="43"/>
                  </a:lnTo>
                  <a:cubicBezTo>
                    <a:pt x="269" y="15"/>
                    <a:pt x="243" y="1"/>
                    <a:pt x="2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9"/>
            <p:cNvSpPr/>
            <p:nvPr/>
          </p:nvSpPr>
          <p:spPr>
            <a:xfrm>
              <a:off x="7229588" y="3607375"/>
              <a:ext cx="29200" cy="36550"/>
            </a:xfrm>
            <a:custGeom>
              <a:rect b="b" l="l" r="r" t="t"/>
              <a:pathLst>
                <a:path extrusionOk="0" h="1462" w="1168">
                  <a:moveTo>
                    <a:pt x="604" y="0"/>
                  </a:moveTo>
                  <a:cubicBezTo>
                    <a:pt x="590" y="0"/>
                    <a:pt x="576" y="7"/>
                    <a:pt x="568" y="22"/>
                  </a:cubicBezTo>
                  <a:lnTo>
                    <a:pt x="163" y="726"/>
                  </a:lnTo>
                  <a:cubicBezTo>
                    <a:pt x="1" y="1003"/>
                    <a:pt x="134" y="1332"/>
                    <a:pt x="400" y="1448"/>
                  </a:cubicBezTo>
                  <a:cubicBezTo>
                    <a:pt x="421" y="1458"/>
                    <a:pt x="443" y="1461"/>
                    <a:pt x="465" y="1461"/>
                  </a:cubicBezTo>
                  <a:cubicBezTo>
                    <a:pt x="510" y="1461"/>
                    <a:pt x="556" y="1448"/>
                    <a:pt x="602" y="1448"/>
                  </a:cubicBezTo>
                  <a:lnTo>
                    <a:pt x="584" y="1425"/>
                  </a:lnTo>
                  <a:cubicBezTo>
                    <a:pt x="920" y="1425"/>
                    <a:pt x="1168" y="1182"/>
                    <a:pt x="1104" y="881"/>
                  </a:cubicBezTo>
                  <a:cubicBezTo>
                    <a:pt x="1093" y="830"/>
                    <a:pt x="1075" y="777"/>
                    <a:pt x="1047" y="726"/>
                  </a:cubicBezTo>
                  <a:lnTo>
                    <a:pt x="637" y="22"/>
                  </a:lnTo>
                  <a:cubicBezTo>
                    <a:pt x="631" y="7"/>
                    <a:pt x="618" y="0"/>
                    <a:pt x="6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9"/>
            <p:cNvSpPr/>
            <p:nvPr/>
          </p:nvSpPr>
          <p:spPr>
            <a:xfrm>
              <a:off x="7240313" y="3629400"/>
              <a:ext cx="18475" cy="15200"/>
            </a:xfrm>
            <a:custGeom>
              <a:rect b="b" l="l" r="r" t="t"/>
              <a:pathLst>
                <a:path extrusionOk="0" h="608" w="739">
                  <a:moveTo>
                    <a:pt x="675" y="0"/>
                  </a:moveTo>
                  <a:cubicBezTo>
                    <a:pt x="554" y="277"/>
                    <a:pt x="312" y="498"/>
                    <a:pt x="0" y="578"/>
                  </a:cubicBezTo>
                  <a:cubicBezTo>
                    <a:pt x="51" y="596"/>
                    <a:pt x="110" y="607"/>
                    <a:pt x="173" y="607"/>
                  </a:cubicBezTo>
                  <a:cubicBezTo>
                    <a:pt x="507" y="607"/>
                    <a:pt x="739" y="301"/>
                    <a:pt x="675"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9"/>
            <p:cNvSpPr/>
            <p:nvPr/>
          </p:nvSpPr>
          <p:spPr>
            <a:xfrm>
              <a:off x="7144563" y="3575600"/>
              <a:ext cx="57350" cy="68600"/>
            </a:xfrm>
            <a:custGeom>
              <a:rect b="b" l="l" r="r" t="t"/>
              <a:pathLst>
                <a:path extrusionOk="0" h="2744" w="2294">
                  <a:moveTo>
                    <a:pt x="1235" y="0"/>
                  </a:moveTo>
                  <a:cubicBezTo>
                    <a:pt x="1208" y="0"/>
                    <a:pt x="1182" y="13"/>
                    <a:pt x="1168" y="39"/>
                  </a:cubicBezTo>
                  <a:lnTo>
                    <a:pt x="1018" y="80"/>
                  </a:lnTo>
                  <a:lnTo>
                    <a:pt x="353" y="1229"/>
                  </a:lnTo>
                  <a:cubicBezTo>
                    <a:pt x="1" y="1847"/>
                    <a:pt x="365" y="2597"/>
                    <a:pt x="1018" y="2736"/>
                  </a:cubicBezTo>
                  <a:cubicBezTo>
                    <a:pt x="1041" y="2742"/>
                    <a:pt x="1065" y="2744"/>
                    <a:pt x="1089" y="2744"/>
                  </a:cubicBezTo>
                  <a:cubicBezTo>
                    <a:pt x="1137" y="2744"/>
                    <a:pt x="1187" y="2736"/>
                    <a:pt x="1237" y="2736"/>
                  </a:cubicBezTo>
                  <a:cubicBezTo>
                    <a:pt x="2023" y="2736"/>
                    <a:pt x="2293" y="1910"/>
                    <a:pt x="1901" y="1229"/>
                  </a:cubicBezTo>
                  <a:lnTo>
                    <a:pt x="1306" y="39"/>
                  </a:lnTo>
                  <a:cubicBezTo>
                    <a:pt x="1289" y="13"/>
                    <a:pt x="1262" y="0"/>
                    <a:pt x="1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9"/>
            <p:cNvSpPr/>
            <p:nvPr/>
          </p:nvSpPr>
          <p:spPr>
            <a:xfrm>
              <a:off x="7169988" y="3570150"/>
              <a:ext cx="37425" cy="74450"/>
            </a:xfrm>
            <a:custGeom>
              <a:rect b="b" l="l" r="r" t="t"/>
              <a:pathLst>
                <a:path extrusionOk="0" h="2978" w="1497">
                  <a:moveTo>
                    <a:pt x="218" y="1"/>
                  </a:moveTo>
                  <a:cubicBezTo>
                    <a:pt x="191" y="1"/>
                    <a:pt x="165" y="15"/>
                    <a:pt x="151" y="43"/>
                  </a:cubicBezTo>
                  <a:lnTo>
                    <a:pt x="1" y="298"/>
                  </a:lnTo>
                  <a:lnTo>
                    <a:pt x="670" y="1447"/>
                  </a:lnTo>
                  <a:cubicBezTo>
                    <a:pt x="1022" y="2065"/>
                    <a:pt x="659" y="2815"/>
                    <a:pt x="1" y="2954"/>
                  </a:cubicBezTo>
                  <a:cubicBezTo>
                    <a:pt x="70" y="2972"/>
                    <a:pt x="145" y="2977"/>
                    <a:pt x="220" y="2977"/>
                  </a:cubicBezTo>
                  <a:cubicBezTo>
                    <a:pt x="1006" y="2977"/>
                    <a:pt x="1496" y="2128"/>
                    <a:pt x="1103" y="1447"/>
                  </a:cubicBezTo>
                  <a:lnTo>
                    <a:pt x="289" y="43"/>
                  </a:lnTo>
                  <a:cubicBezTo>
                    <a:pt x="272" y="15"/>
                    <a:pt x="245" y="1"/>
                    <a:pt x="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9"/>
            <p:cNvSpPr/>
            <p:nvPr/>
          </p:nvSpPr>
          <p:spPr>
            <a:xfrm>
              <a:off x="7160463" y="3607375"/>
              <a:ext cx="29025" cy="36550"/>
            </a:xfrm>
            <a:custGeom>
              <a:rect b="b" l="l" r="r" t="t"/>
              <a:pathLst>
                <a:path extrusionOk="0" h="1462" w="1161">
                  <a:moveTo>
                    <a:pt x="598" y="0"/>
                  </a:moveTo>
                  <a:cubicBezTo>
                    <a:pt x="585" y="0"/>
                    <a:pt x="572" y="7"/>
                    <a:pt x="566" y="22"/>
                  </a:cubicBezTo>
                  <a:lnTo>
                    <a:pt x="156" y="726"/>
                  </a:lnTo>
                  <a:cubicBezTo>
                    <a:pt x="1" y="1003"/>
                    <a:pt x="133" y="1332"/>
                    <a:pt x="399" y="1448"/>
                  </a:cubicBezTo>
                  <a:cubicBezTo>
                    <a:pt x="418" y="1458"/>
                    <a:pt x="439" y="1461"/>
                    <a:pt x="460" y="1461"/>
                  </a:cubicBezTo>
                  <a:cubicBezTo>
                    <a:pt x="504" y="1461"/>
                    <a:pt x="551" y="1448"/>
                    <a:pt x="601" y="1448"/>
                  </a:cubicBezTo>
                  <a:lnTo>
                    <a:pt x="577" y="1425"/>
                  </a:lnTo>
                  <a:cubicBezTo>
                    <a:pt x="913" y="1425"/>
                    <a:pt x="1161" y="1182"/>
                    <a:pt x="1097" y="881"/>
                  </a:cubicBezTo>
                  <a:cubicBezTo>
                    <a:pt x="1092" y="830"/>
                    <a:pt x="1068" y="777"/>
                    <a:pt x="1040" y="726"/>
                  </a:cubicBezTo>
                  <a:lnTo>
                    <a:pt x="636" y="22"/>
                  </a:lnTo>
                  <a:cubicBezTo>
                    <a:pt x="627" y="7"/>
                    <a:pt x="612" y="0"/>
                    <a:pt x="598" y="0"/>
                  </a:cubicBez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9"/>
            <p:cNvSpPr/>
            <p:nvPr/>
          </p:nvSpPr>
          <p:spPr>
            <a:xfrm>
              <a:off x="7171013" y="3629400"/>
              <a:ext cx="18475" cy="15200"/>
            </a:xfrm>
            <a:custGeom>
              <a:rect b="b" l="l" r="r" t="t"/>
              <a:pathLst>
                <a:path extrusionOk="0" h="608" w="739">
                  <a:moveTo>
                    <a:pt x="675" y="0"/>
                  </a:moveTo>
                  <a:lnTo>
                    <a:pt x="675" y="0"/>
                  </a:lnTo>
                  <a:cubicBezTo>
                    <a:pt x="555" y="277"/>
                    <a:pt x="312" y="498"/>
                    <a:pt x="0" y="578"/>
                  </a:cubicBezTo>
                  <a:cubicBezTo>
                    <a:pt x="51" y="596"/>
                    <a:pt x="115" y="607"/>
                    <a:pt x="179" y="607"/>
                  </a:cubicBezTo>
                  <a:cubicBezTo>
                    <a:pt x="514" y="607"/>
                    <a:pt x="739" y="301"/>
                    <a:pt x="6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9"/>
            <p:cNvSpPr/>
            <p:nvPr/>
          </p:nvSpPr>
          <p:spPr>
            <a:xfrm>
              <a:off x="7075263" y="3575600"/>
              <a:ext cx="57350" cy="68600"/>
            </a:xfrm>
            <a:custGeom>
              <a:rect b="b" l="l" r="r" t="t"/>
              <a:pathLst>
                <a:path extrusionOk="0" h="2744" w="2294">
                  <a:moveTo>
                    <a:pt x="1237" y="0"/>
                  </a:moveTo>
                  <a:cubicBezTo>
                    <a:pt x="1210" y="0"/>
                    <a:pt x="1182" y="13"/>
                    <a:pt x="1168" y="39"/>
                  </a:cubicBezTo>
                  <a:lnTo>
                    <a:pt x="1024" y="80"/>
                  </a:lnTo>
                  <a:lnTo>
                    <a:pt x="353" y="1229"/>
                  </a:lnTo>
                  <a:cubicBezTo>
                    <a:pt x="1" y="1847"/>
                    <a:pt x="365" y="2597"/>
                    <a:pt x="1024" y="2736"/>
                  </a:cubicBezTo>
                  <a:cubicBezTo>
                    <a:pt x="1047" y="2742"/>
                    <a:pt x="1070" y="2744"/>
                    <a:pt x="1093" y="2744"/>
                  </a:cubicBezTo>
                  <a:cubicBezTo>
                    <a:pt x="1140" y="2744"/>
                    <a:pt x="1187" y="2736"/>
                    <a:pt x="1237" y="2736"/>
                  </a:cubicBezTo>
                  <a:cubicBezTo>
                    <a:pt x="2023" y="2736"/>
                    <a:pt x="2293" y="1910"/>
                    <a:pt x="1901" y="1229"/>
                  </a:cubicBezTo>
                  <a:lnTo>
                    <a:pt x="1306" y="39"/>
                  </a:lnTo>
                  <a:cubicBezTo>
                    <a:pt x="1292" y="13"/>
                    <a:pt x="1264"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9"/>
            <p:cNvSpPr/>
            <p:nvPr/>
          </p:nvSpPr>
          <p:spPr>
            <a:xfrm>
              <a:off x="7100838" y="3570150"/>
              <a:ext cx="37275" cy="74450"/>
            </a:xfrm>
            <a:custGeom>
              <a:rect b="b" l="l" r="r" t="t"/>
              <a:pathLst>
                <a:path extrusionOk="0" h="2978" w="1491">
                  <a:moveTo>
                    <a:pt x="214" y="1"/>
                  </a:moveTo>
                  <a:cubicBezTo>
                    <a:pt x="187" y="1"/>
                    <a:pt x="159" y="15"/>
                    <a:pt x="145" y="43"/>
                  </a:cubicBezTo>
                  <a:lnTo>
                    <a:pt x="1" y="298"/>
                  </a:lnTo>
                  <a:lnTo>
                    <a:pt x="665" y="1447"/>
                  </a:lnTo>
                  <a:cubicBezTo>
                    <a:pt x="1017" y="2065"/>
                    <a:pt x="653" y="2815"/>
                    <a:pt x="1" y="2954"/>
                  </a:cubicBezTo>
                  <a:cubicBezTo>
                    <a:pt x="70" y="2972"/>
                    <a:pt x="139" y="2977"/>
                    <a:pt x="214" y="2977"/>
                  </a:cubicBezTo>
                  <a:cubicBezTo>
                    <a:pt x="1000" y="2977"/>
                    <a:pt x="1491" y="2128"/>
                    <a:pt x="1097" y="1447"/>
                  </a:cubicBezTo>
                  <a:lnTo>
                    <a:pt x="283" y="43"/>
                  </a:lnTo>
                  <a:cubicBezTo>
                    <a:pt x="269" y="15"/>
                    <a:pt x="241" y="1"/>
                    <a:pt x="2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9"/>
            <p:cNvSpPr/>
            <p:nvPr/>
          </p:nvSpPr>
          <p:spPr>
            <a:xfrm>
              <a:off x="7091163" y="3607375"/>
              <a:ext cx="29050" cy="36550"/>
            </a:xfrm>
            <a:custGeom>
              <a:rect b="b" l="l" r="r" t="t"/>
              <a:pathLst>
                <a:path extrusionOk="0" h="1462" w="1162">
                  <a:moveTo>
                    <a:pt x="601" y="0"/>
                  </a:moveTo>
                  <a:cubicBezTo>
                    <a:pt x="588" y="0"/>
                    <a:pt x="575" y="7"/>
                    <a:pt x="566" y="22"/>
                  </a:cubicBezTo>
                  <a:lnTo>
                    <a:pt x="162" y="726"/>
                  </a:lnTo>
                  <a:cubicBezTo>
                    <a:pt x="1" y="1003"/>
                    <a:pt x="133" y="1332"/>
                    <a:pt x="399" y="1448"/>
                  </a:cubicBezTo>
                  <a:cubicBezTo>
                    <a:pt x="420" y="1458"/>
                    <a:pt x="441" y="1461"/>
                    <a:pt x="463" y="1461"/>
                  </a:cubicBezTo>
                  <a:cubicBezTo>
                    <a:pt x="506" y="1461"/>
                    <a:pt x="551" y="1448"/>
                    <a:pt x="601" y="1448"/>
                  </a:cubicBezTo>
                  <a:lnTo>
                    <a:pt x="578" y="1425"/>
                  </a:lnTo>
                  <a:cubicBezTo>
                    <a:pt x="913" y="1425"/>
                    <a:pt x="1161" y="1182"/>
                    <a:pt x="1103" y="881"/>
                  </a:cubicBezTo>
                  <a:cubicBezTo>
                    <a:pt x="1092" y="830"/>
                    <a:pt x="1075" y="777"/>
                    <a:pt x="1046" y="726"/>
                  </a:cubicBezTo>
                  <a:lnTo>
                    <a:pt x="636" y="22"/>
                  </a:lnTo>
                  <a:cubicBezTo>
                    <a:pt x="627" y="7"/>
                    <a:pt x="614" y="0"/>
                    <a:pt x="601" y="0"/>
                  </a:cubicBez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9"/>
            <p:cNvSpPr/>
            <p:nvPr/>
          </p:nvSpPr>
          <p:spPr>
            <a:xfrm>
              <a:off x="7101713" y="3629400"/>
              <a:ext cx="18500" cy="15200"/>
            </a:xfrm>
            <a:custGeom>
              <a:rect b="b" l="l" r="r" t="t"/>
              <a:pathLst>
                <a:path extrusionOk="0" h="608" w="740">
                  <a:moveTo>
                    <a:pt x="681" y="0"/>
                  </a:moveTo>
                  <a:cubicBezTo>
                    <a:pt x="560" y="277"/>
                    <a:pt x="312" y="498"/>
                    <a:pt x="0" y="578"/>
                  </a:cubicBezTo>
                  <a:cubicBezTo>
                    <a:pt x="57" y="596"/>
                    <a:pt x="115" y="607"/>
                    <a:pt x="179" y="607"/>
                  </a:cubicBezTo>
                  <a:cubicBezTo>
                    <a:pt x="514" y="607"/>
                    <a:pt x="739" y="301"/>
                    <a:pt x="6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9"/>
            <p:cNvSpPr/>
            <p:nvPr/>
          </p:nvSpPr>
          <p:spPr>
            <a:xfrm>
              <a:off x="7233538" y="3663325"/>
              <a:ext cx="21200" cy="53025"/>
            </a:xfrm>
            <a:custGeom>
              <a:rect b="b" l="l" r="r" t="t"/>
              <a:pathLst>
                <a:path extrusionOk="0" h="2121" w="848">
                  <a:moveTo>
                    <a:pt x="75" y="0"/>
                  </a:moveTo>
                  <a:cubicBezTo>
                    <a:pt x="25" y="0"/>
                    <a:pt x="0" y="52"/>
                    <a:pt x="69" y="111"/>
                  </a:cubicBezTo>
                  <a:lnTo>
                    <a:pt x="69" y="1843"/>
                  </a:lnTo>
                  <a:lnTo>
                    <a:pt x="848" y="2121"/>
                  </a:lnTo>
                  <a:lnTo>
                    <a:pt x="848" y="111"/>
                  </a:lnTo>
                  <a:cubicBezTo>
                    <a:pt x="698" y="52"/>
                    <a:pt x="630" y="0"/>
                    <a:pt x="569" y="0"/>
                  </a:cubicBezTo>
                  <a:cubicBezTo>
                    <a:pt x="553" y="0"/>
                    <a:pt x="536" y="4"/>
                    <a:pt x="519" y="13"/>
                  </a:cubicBezTo>
                  <a:lnTo>
                    <a:pt x="120" y="13"/>
                  </a:lnTo>
                  <a:cubicBezTo>
                    <a:pt x="104" y="4"/>
                    <a:pt x="89"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9"/>
            <p:cNvSpPr/>
            <p:nvPr/>
          </p:nvSpPr>
          <p:spPr>
            <a:xfrm>
              <a:off x="7241888" y="3663300"/>
              <a:ext cx="14100" cy="53050"/>
            </a:xfrm>
            <a:custGeom>
              <a:rect b="b" l="l" r="r" t="t"/>
              <a:pathLst>
                <a:path extrusionOk="0" h="2122" w="564">
                  <a:moveTo>
                    <a:pt x="49" y="0"/>
                  </a:moveTo>
                  <a:cubicBezTo>
                    <a:pt x="34" y="0"/>
                    <a:pt x="18" y="4"/>
                    <a:pt x="1" y="14"/>
                  </a:cubicBezTo>
                  <a:lnTo>
                    <a:pt x="92" y="14"/>
                  </a:lnTo>
                  <a:cubicBezTo>
                    <a:pt x="80" y="5"/>
                    <a:pt x="65" y="0"/>
                    <a:pt x="49" y="0"/>
                  </a:cubicBezTo>
                  <a:close/>
                  <a:moveTo>
                    <a:pt x="484" y="1"/>
                  </a:moveTo>
                  <a:cubicBezTo>
                    <a:pt x="470" y="1"/>
                    <a:pt x="455" y="5"/>
                    <a:pt x="439" y="14"/>
                  </a:cubicBezTo>
                  <a:lnTo>
                    <a:pt x="92" y="14"/>
                  </a:lnTo>
                  <a:cubicBezTo>
                    <a:pt x="119" y="32"/>
                    <a:pt x="134" y="68"/>
                    <a:pt x="127" y="112"/>
                  </a:cubicBezTo>
                  <a:lnTo>
                    <a:pt x="127" y="2122"/>
                  </a:lnTo>
                  <a:lnTo>
                    <a:pt x="514" y="1844"/>
                  </a:lnTo>
                  <a:lnTo>
                    <a:pt x="514" y="112"/>
                  </a:lnTo>
                  <a:cubicBezTo>
                    <a:pt x="564" y="53"/>
                    <a:pt x="535" y="1"/>
                    <a:pt x="4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9"/>
            <p:cNvSpPr/>
            <p:nvPr/>
          </p:nvSpPr>
          <p:spPr>
            <a:xfrm>
              <a:off x="7060538" y="3712125"/>
              <a:ext cx="223375" cy="80725"/>
            </a:xfrm>
            <a:custGeom>
              <a:rect b="b" l="l" r="r" t="t"/>
              <a:pathLst>
                <a:path extrusionOk="0" h="3229" w="8935">
                  <a:moveTo>
                    <a:pt x="965" y="1"/>
                  </a:moveTo>
                  <a:cubicBezTo>
                    <a:pt x="584" y="1"/>
                    <a:pt x="278" y="30"/>
                    <a:pt x="278" y="417"/>
                  </a:cubicBezTo>
                  <a:lnTo>
                    <a:pt x="1" y="1196"/>
                  </a:lnTo>
                  <a:lnTo>
                    <a:pt x="1" y="2951"/>
                  </a:lnTo>
                  <a:lnTo>
                    <a:pt x="8935" y="3229"/>
                  </a:lnTo>
                  <a:lnTo>
                    <a:pt x="8935" y="694"/>
                  </a:lnTo>
                  <a:cubicBezTo>
                    <a:pt x="8935" y="313"/>
                    <a:pt x="8623" y="1"/>
                    <a:pt x="82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9"/>
            <p:cNvSpPr/>
            <p:nvPr/>
          </p:nvSpPr>
          <p:spPr>
            <a:xfrm>
              <a:off x="7257913" y="3712125"/>
              <a:ext cx="35675" cy="85650"/>
            </a:xfrm>
            <a:custGeom>
              <a:rect b="b" l="l" r="r" t="t"/>
              <a:pathLst>
                <a:path extrusionOk="0" h="3426" w="1427">
                  <a:moveTo>
                    <a:pt x="0" y="1"/>
                  </a:moveTo>
                  <a:cubicBezTo>
                    <a:pt x="358" y="1"/>
                    <a:pt x="647" y="225"/>
                    <a:pt x="647" y="613"/>
                  </a:cubicBezTo>
                  <a:lnTo>
                    <a:pt x="647" y="3425"/>
                  </a:lnTo>
                  <a:lnTo>
                    <a:pt x="1426" y="3148"/>
                  </a:lnTo>
                  <a:lnTo>
                    <a:pt x="1426" y="1392"/>
                  </a:lnTo>
                  <a:lnTo>
                    <a:pt x="1167" y="613"/>
                  </a:lnTo>
                  <a:cubicBezTo>
                    <a:pt x="1167" y="225"/>
                    <a:pt x="877" y="1"/>
                    <a:pt x="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9"/>
            <p:cNvSpPr/>
            <p:nvPr/>
          </p:nvSpPr>
          <p:spPr>
            <a:xfrm>
              <a:off x="7060538" y="3712125"/>
              <a:ext cx="227300" cy="50850"/>
            </a:xfrm>
            <a:custGeom>
              <a:rect b="b" l="l" r="r" t="t"/>
              <a:pathLst>
                <a:path extrusionOk="0" h="2034" w="9092">
                  <a:moveTo>
                    <a:pt x="699" y="1"/>
                  </a:moveTo>
                  <a:cubicBezTo>
                    <a:pt x="313" y="1"/>
                    <a:pt x="1" y="313"/>
                    <a:pt x="1" y="694"/>
                  </a:cubicBezTo>
                  <a:lnTo>
                    <a:pt x="1" y="1473"/>
                  </a:lnTo>
                  <a:cubicBezTo>
                    <a:pt x="781" y="1473"/>
                    <a:pt x="781" y="2034"/>
                    <a:pt x="1560" y="2034"/>
                  </a:cubicBezTo>
                  <a:cubicBezTo>
                    <a:pt x="2335" y="2034"/>
                    <a:pt x="2335" y="1473"/>
                    <a:pt x="3114" y="1473"/>
                  </a:cubicBezTo>
                  <a:cubicBezTo>
                    <a:pt x="3894" y="1473"/>
                    <a:pt x="3894" y="2034"/>
                    <a:pt x="4667" y="2034"/>
                  </a:cubicBezTo>
                  <a:cubicBezTo>
                    <a:pt x="5446" y="2034"/>
                    <a:pt x="5446" y="1473"/>
                    <a:pt x="6221" y="1473"/>
                  </a:cubicBezTo>
                  <a:cubicBezTo>
                    <a:pt x="7000" y="1473"/>
                    <a:pt x="7000" y="2034"/>
                    <a:pt x="7780" y="2034"/>
                  </a:cubicBezTo>
                  <a:cubicBezTo>
                    <a:pt x="8127" y="2034"/>
                    <a:pt x="8322" y="1918"/>
                    <a:pt x="8495" y="1797"/>
                  </a:cubicBezTo>
                  <a:cubicBezTo>
                    <a:pt x="8716" y="1646"/>
                    <a:pt x="8663" y="1196"/>
                    <a:pt x="9091" y="1196"/>
                  </a:cubicBezTo>
                  <a:lnTo>
                    <a:pt x="9057" y="694"/>
                  </a:lnTo>
                  <a:cubicBezTo>
                    <a:pt x="9057" y="313"/>
                    <a:pt x="8745" y="1"/>
                    <a:pt x="8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9"/>
            <p:cNvSpPr/>
            <p:nvPr/>
          </p:nvSpPr>
          <p:spPr>
            <a:xfrm>
              <a:off x="7257913" y="3712125"/>
              <a:ext cx="35675" cy="44925"/>
            </a:xfrm>
            <a:custGeom>
              <a:rect b="b" l="l" r="r" t="t"/>
              <a:pathLst>
                <a:path extrusionOk="0" h="1797" w="1427">
                  <a:moveTo>
                    <a:pt x="0" y="1"/>
                  </a:moveTo>
                  <a:cubicBezTo>
                    <a:pt x="358" y="1"/>
                    <a:pt x="647" y="313"/>
                    <a:pt x="647" y="694"/>
                  </a:cubicBezTo>
                  <a:lnTo>
                    <a:pt x="647" y="1797"/>
                  </a:lnTo>
                  <a:cubicBezTo>
                    <a:pt x="850" y="1646"/>
                    <a:pt x="1028" y="1473"/>
                    <a:pt x="1426" y="1473"/>
                  </a:cubicBezTo>
                  <a:lnTo>
                    <a:pt x="1426" y="694"/>
                  </a:lnTo>
                  <a:cubicBezTo>
                    <a:pt x="1426" y="313"/>
                    <a:pt x="1114" y="1"/>
                    <a:pt x="7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9"/>
            <p:cNvSpPr/>
            <p:nvPr/>
          </p:nvSpPr>
          <p:spPr>
            <a:xfrm>
              <a:off x="7031538" y="3799475"/>
              <a:ext cx="281400" cy="103825"/>
            </a:xfrm>
            <a:custGeom>
              <a:rect b="b" l="l" r="r" t="t"/>
              <a:pathLst>
                <a:path extrusionOk="0" h="4153" w="11256">
                  <a:moveTo>
                    <a:pt x="976" y="1"/>
                  </a:moveTo>
                  <a:cubicBezTo>
                    <a:pt x="590" y="1"/>
                    <a:pt x="278" y="30"/>
                    <a:pt x="278" y="417"/>
                  </a:cubicBezTo>
                  <a:lnTo>
                    <a:pt x="1" y="1755"/>
                  </a:lnTo>
                  <a:lnTo>
                    <a:pt x="1" y="3869"/>
                  </a:lnTo>
                  <a:lnTo>
                    <a:pt x="11256" y="4153"/>
                  </a:lnTo>
                  <a:lnTo>
                    <a:pt x="11256" y="694"/>
                  </a:lnTo>
                  <a:cubicBezTo>
                    <a:pt x="11256" y="313"/>
                    <a:pt x="10944" y="1"/>
                    <a:pt x="105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9"/>
            <p:cNvSpPr/>
            <p:nvPr/>
          </p:nvSpPr>
          <p:spPr>
            <a:xfrm>
              <a:off x="7287088" y="3789650"/>
              <a:ext cx="35525" cy="108750"/>
            </a:xfrm>
            <a:custGeom>
              <a:rect b="b" l="l" r="r" t="t"/>
              <a:pathLst>
                <a:path extrusionOk="0" h="4350" w="1421">
                  <a:moveTo>
                    <a:pt x="0" y="0"/>
                  </a:moveTo>
                  <a:cubicBezTo>
                    <a:pt x="358" y="0"/>
                    <a:pt x="646" y="232"/>
                    <a:pt x="646" y="618"/>
                  </a:cubicBezTo>
                  <a:lnTo>
                    <a:pt x="646" y="4349"/>
                  </a:lnTo>
                  <a:lnTo>
                    <a:pt x="1421" y="4072"/>
                  </a:lnTo>
                  <a:lnTo>
                    <a:pt x="1421" y="1953"/>
                  </a:lnTo>
                  <a:lnTo>
                    <a:pt x="1317" y="618"/>
                  </a:lnTo>
                  <a:cubicBezTo>
                    <a:pt x="1317" y="232"/>
                    <a:pt x="1027" y="0"/>
                    <a:pt x="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4" name="Google Shape;1834;p39"/>
            <p:cNvGrpSpPr/>
            <p:nvPr/>
          </p:nvGrpSpPr>
          <p:grpSpPr>
            <a:xfrm>
              <a:off x="7063738" y="3763525"/>
              <a:ext cx="223500" cy="112625"/>
              <a:chOff x="7063738" y="3763525"/>
              <a:chExt cx="223500" cy="112625"/>
            </a:xfrm>
          </p:grpSpPr>
          <p:sp>
            <p:nvSpPr>
              <p:cNvPr id="1835" name="Google Shape;1835;p39"/>
              <p:cNvSpPr/>
              <p:nvPr/>
            </p:nvSpPr>
            <p:spPr>
              <a:xfrm>
                <a:off x="7131013" y="3763525"/>
                <a:ext cx="10425" cy="10400"/>
              </a:xfrm>
              <a:custGeom>
                <a:rect b="b" l="l" r="r" t="t"/>
                <a:pathLst>
                  <a:path extrusionOk="0" h="416" w="417">
                    <a:moveTo>
                      <a:pt x="209" y="0"/>
                    </a:moveTo>
                    <a:cubicBezTo>
                      <a:pt x="92" y="0"/>
                      <a:pt x="1" y="93"/>
                      <a:pt x="1" y="208"/>
                    </a:cubicBezTo>
                    <a:cubicBezTo>
                      <a:pt x="1" y="324"/>
                      <a:pt x="92" y="416"/>
                      <a:pt x="209" y="416"/>
                    </a:cubicBezTo>
                    <a:cubicBezTo>
                      <a:pt x="324" y="416"/>
                      <a:pt x="417" y="324"/>
                      <a:pt x="417" y="208"/>
                    </a:cubicBezTo>
                    <a:cubicBezTo>
                      <a:pt x="417" y="93"/>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9"/>
              <p:cNvSpPr/>
              <p:nvPr/>
            </p:nvSpPr>
            <p:spPr>
              <a:xfrm>
                <a:off x="7209538" y="3763525"/>
                <a:ext cx="10425" cy="10400"/>
              </a:xfrm>
              <a:custGeom>
                <a:rect b="b" l="l" r="r" t="t"/>
                <a:pathLst>
                  <a:path extrusionOk="0" h="416" w="417">
                    <a:moveTo>
                      <a:pt x="208" y="0"/>
                    </a:moveTo>
                    <a:cubicBezTo>
                      <a:pt x="93" y="0"/>
                      <a:pt x="0" y="93"/>
                      <a:pt x="0" y="208"/>
                    </a:cubicBezTo>
                    <a:cubicBezTo>
                      <a:pt x="0" y="324"/>
                      <a:pt x="93" y="416"/>
                      <a:pt x="208" y="416"/>
                    </a:cubicBezTo>
                    <a:cubicBezTo>
                      <a:pt x="325" y="416"/>
                      <a:pt x="416" y="324"/>
                      <a:pt x="416" y="208"/>
                    </a:cubicBezTo>
                    <a:cubicBezTo>
                      <a:pt x="416" y="93"/>
                      <a:pt x="325"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9"/>
              <p:cNvSpPr/>
              <p:nvPr/>
            </p:nvSpPr>
            <p:spPr>
              <a:xfrm>
                <a:off x="7134763" y="3865600"/>
                <a:ext cx="10425" cy="10550"/>
              </a:xfrm>
              <a:custGeom>
                <a:rect b="b" l="l" r="r" t="t"/>
                <a:pathLst>
                  <a:path extrusionOk="0" h="422" w="417">
                    <a:moveTo>
                      <a:pt x="208" y="0"/>
                    </a:moveTo>
                    <a:cubicBezTo>
                      <a:pt x="93" y="0"/>
                      <a:pt x="0" y="99"/>
                      <a:pt x="0" y="214"/>
                    </a:cubicBezTo>
                    <a:cubicBezTo>
                      <a:pt x="0" y="330"/>
                      <a:pt x="93" y="421"/>
                      <a:pt x="208" y="421"/>
                    </a:cubicBezTo>
                    <a:cubicBezTo>
                      <a:pt x="323" y="421"/>
                      <a:pt x="416" y="330"/>
                      <a:pt x="416" y="214"/>
                    </a:cubicBezTo>
                    <a:cubicBezTo>
                      <a:pt x="416" y="99"/>
                      <a:pt x="323"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9"/>
              <p:cNvSpPr/>
              <p:nvPr/>
            </p:nvSpPr>
            <p:spPr>
              <a:xfrm>
                <a:off x="7205788" y="3865600"/>
                <a:ext cx="10425" cy="10550"/>
              </a:xfrm>
              <a:custGeom>
                <a:rect b="b" l="l" r="r" t="t"/>
                <a:pathLst>
                  <a:path extrusionOk="0" h="422" w="417">
                    <a:moveTo>
                      <a:pt x="209" y="0"/>
                    </a:moveTo>
                    <a:cubicBezTo>
                      <a:pt x="94" y="0"/>
                      <a:pt x="1" y="99"/>
                      <a:pt x="1" y="214"/>
                    </a:cubicBezTo>
                    <a:cubicBezTo>
                      <a:pt x="1" y="330"/>
                      <a:pt x="94" y="421"/>
                      <a:pt x="209" y="421"/>
                    </a:cubicBezTo>
                    <a:cubicBezTo>
                      <a:pt x="324" y="421"/>
                      <a:pt x="416" y="330"/>
                      <a:pt x="416" y="214"/>
                    </a:cubicBezTo>
                    <a:cubicBezTo>
                      <a:pt x="416" y="99"/>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9"/>
              <p:cNvSpPr/>
              <p:nvPr/>
            </p:nvSpPr>
            <p:spPr>
              <a:xfrm>
                <a:off x="7063738" y="3865600"/>
                <a:ext cx="10425" cy="10550"/>
              </a:xfrm>
              <a:custGeom>
                <a:rect b="b" l="l" r="r" t="t"/>
                <a:pathLst>
                  <a:path extrusionOk="0" h="422" w="417">
                    <a:moveTo>
                      <a:pt x="208" y="0"/>
                    </a:moveTo>
                    <a:cubicBezTo>
                      <a:pt x="93" y="0"/>
                      <a:pt x="0" y="99"/>
                      <a:pt x="0" y="214"/>
                    </a:cubicBezTo>
                    <a:cubicBezTo>
                      <a:pt x="0" y="330"/>
                      <a:pt x="93" y="421"/>
                      <a:pt x="208" y="421"/>
                    </a:cubicBezTo>
                    <a:cubicBezTo>
                      <a:pt x="323" y="421"/>
                      <a:pt x="416" y="330"/>
                      <a:pt x="416" y="214"/>
                    </a:cubicBezTo>
                    <a:cubicBezTo>
                      <a:pt x="416" y="99"/>
                      <a:pt x="323"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9"/>
              <p:cNvSpPr/>
              <p:nvPr/>
            </p:nvSpPr>
            <p:spPr>
              <a:xfrm>
                <a:off x="7276813" y="3865600"/>
                <a:ext cx="10425" cy="10550"/>
              </a:xfrm>
              <a:custGeom>
                <a:rect b="b" l="l" r="r" t="t"/>
                <a:pathLst>
                  <a:path extrusionOk="0" h="422" w="417">
                    <a:moveTo>
                      <a:pt x="209" y="0"/>
                    </a:moveTo>
                    <a:cubicBezTo>
                      <a:pt x="94" y="0"/>
                      <a:pt x="1" y="99"/>
                      <a:pt x="1" y="214"/>
                    </a:cubicBezTo>
                    <a:cubicBezTo>
                      <a:pt x="1" y="330"/>
                      <a:pt x="94" y="421"/>
                      <a:pt x="209" y="421"/>
                    </a:cubicBezTo>
                    <a:cubicBezTo>
                      <a:pt x="324" y="421"/>
                      <a:pt x="417" y="330"/>
                      <a:pt x="417" y="214"/>
                    </a:cubicBezTo>
                    <a:cubicBezTo>
                      <a:pt x="417" y="99"/>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1" name="Google Shape;1841;p39"/>
            <p:cNvSpPr/>
            <p:nvPr/>
          </p:nvSpPr>
          <p:spPr>
            <a:xfrm>
              <a:off x="7002363" y="3895775"/>
              <a:ext cx="339175" cy="20075"/>
            </a:xfrm>
            <a:custGeom>
              <a:rect b="b" l="l" r="r" t="t"/>
              <a:pathLst>
                <a:path extrusionOk="0" h="803" w="13567">
                  <a:moveTo>
                    <a:pt x="309" y="1"/>
                  </a:moveTo>
                  <a:cubicBezTo>
                    <a:pt x="130" y="1"/>
                    <a:pt x="1" y="167"/>
                    <a:pt x="1" y="363"/>
                  </a:cubicBezTo>
                  <a:cubicBezTo>
                    <a:pt x="1" y="606"/>
                    <a:pt x="198" y="803"/>
                    <a:pt x="440" y="803"/>
                  </a:cubicBezTo>
                  <a:lnTo>
                    <a:pt x="13127" y="803"/>
                  </a:lnTo>
                  <a:cubicBezTo>
                    <a:pt x="13370" y="803"/>
                    <a:pt x="13566" y="606"/>
                    <a:pt x="13566" y="363"/>
                  </a:cubicBezTo>
                  <a:cubicBezTo>
                    <a:pt x="13566" y="167"/>
                    <a:pt x="13437" y="1"/>
                    <a:pt x="13258" y="1"/>
                  </a:cubicBezTo>
                  <a:cubicBezTo>
                    <a:pt x="13217" y="1"/>
                    <a:pt x="13173" y="10"/>
                    <a:pt x="13127" y="29"/>
                  </a:cubicBezTo>
                  <a:lnTo>
                    <a:pt x="440" y="29"/>
                  </a:lnTo>
                  <a:cubicBezTo>
                    <a:pt x="394" y="10"/>
                    <a:pt x="350" y="1"/>
                    <a:pt x="3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9"/>
            <p:cNvSpPr/>
            <p:nvPr/>
          </p:nvSpPr>
          <p:spPr>
            <a:xfrm>
              <a:off x="7316663" y="3895775"/>
              <a:ext cx="31800" cy="20075"/>
            </a:xfrm>
            <a:custGeom>
              <a:rect b="b" l="l" r="r" t="t"/>
              <a:pathLst>
                <a:path extrusionOk="0" h="803" w="1272">
                  <a:moveTo>
                    <a:pt x="132" y="1"/>
                  </a:moveTo>
                  <a:cubicBezTo>
                    <a:pt x="91" y="1"/>
                    <a:pt x="46" y="10"/>
                    <a:pt x="1" y="29"/>
                  </a:cubicBezTo>
                  <a:lnTo>
                    <a:pt x="255" y="29"/>
                  </a:lnTo>
                  <a:cubicBezTo>
                    <a:pt x="218" y="11"/>
                    <a:pt x="176" y="1"/>
                    <a:pt x="132" y="1"/>
                  </a:cubicBezTo>
                  <a:close/>
                  <a:moveTo>
                    <a:pt x="964" y="1"/>
                  </a:moveTo>
                  <a:cubicBezTo>
                    <a:pt x="922" y="1"/>
                    <a:pt x="878" y="10"/>
                    <a:pt x="832" y="29"/>
                  </a:cubicBezTo>
                  <a:lnTo>
                    <a:pt x="255" y="29"/>
                  </a:lnTo>
                  <a:cubicBezTo>
                    <a:pt x="367" y="85"/>
                    <a:pt x="440" y="215"/>
                    <a:pt x="440" y="363"/>
                  </a:cubicBezTo>
                  <a:cubicBezTo>
                    <a:pt x="440" y="606"/>
                    <a:pt x="243" y="803"/>
                    <a:pt x="1" y="803"/>
                  </a:cubicBezTo>
                  <a:lnTo>
                    <a:pt x="832" y="803"/>
                  </a:lnTo>
                  <a:cubicBezTo>
                    <a:pt x="1075" y="803"/>
                    <a:pt x="1272" y="606"/>
                    <a:pt x="1272" y="363"/>
                  </a:cubicBezTo>
                  <a:cubicBezTo>
                    <a:pt x="1272" y="167"/>
                    <a:pt x="1142" y="1"/>
                    <a:pt x="9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9"/>
            <p:cNvSpPr/>
            <p:nvPr/>
          </p:nvSpPr>
          <p:spPr>
            <a:xfrm>
              <a:off x="7031538" y="3789650"/>
              <a:ext cx="281975" cy="64850"/>
            </a:xfrm>
            <a:custGeom>
              <a:rect b="b" l="l" r="r" t="t"/>
              <a:pathLst>
                <a:path extrusionOk="0" h="2594" w="11279">
                  <a:moveTo>
                    <a:pt x="694" y="0"/>
                  </a:moveTo>
                  <a:cubicBezTo>
                    <a:pt x="313" y="0"/>
                    <a:pt x="1" y="312"/>
                    <a:pt x="1" y="700"/>
                  </a:cubicBezTo>
                  <a:lnTo>
                    <a:pt x="1" y="2039"/>
                  </a:lnTo>
                  <a:cubicBezTo>
                    <a:pt x="965" y="2039"/>
                    <a:pt x="965" y="2593"/>
                    <a:pt x="1923" y="2593"/>
                  </a:cubicBezTo>
                  <a:cubicBezTo>
                    <a:pt x="2888" y="2593"/>
                    <a:pt x="2888" y="2039"/>
                    <a:pt x="3852" y="2039"/>
                  </a:cubicBezTo>
                  <a:cubicBezTo>
                    <a:pt x="4817" y="2039"/>
                    <a:pt x="4817" y="2593"/>
                    <a:pt x="5775" y="2593"/>
                  </a:cubicBezTo>
                  <a:cubicBezTo>
                    <a:pt x="6739" y="2593"/>
                    <a:pt x="6739" y="2039"/>
                    <a:pt x="7704" y="2039"/>
                  </a:cubicBezTo>
                  <a:cubicBezTo>
                    <a:pt x="8668" y="2039"/>
                    <a:pt x="8668" y="2593"/>
                    <a:pt x="9633" y="2593"/>
                  </a:cubicBezTo>
                  <a:cubicBezTo>
                    <a:pt x="10193" y="2593"/>
                    <a:pt x="10430" y="2403"/>
                    <a:pt x="10718" y="2241"/>
                  </a:cubicBezTo>
                  <a:cubicBezTo>
                    <a:pt x="10926" y="2132"/>
                    <a:pt x="10822" y="1681"/>
                    <a:pt x="11221" y="1681"/>
                  </a:cubicBezTo>
                  <a:lnTo>
                    <a:pt x="11278" y="700"/>
                  </a:lnTo>
                  <a:cubicBezTo>
                    <a:pt x="11278" y="312"/>
                    <a:pt x="10966" y="0"/>
                    <a:pt x="10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9"/>
            <p:cNvSpPr/>
            <p:nvPr/>
          </p:nvSpPr>
          <p:spPr>
            <a:xfrm>
              <a:off x="7287088" y="3789650"/>
              <a:ext cx="35525" cy="56050"/>
            </a:xfrm>
            <a:custGeom>
              <a:rect b="b" l="l" r="r" t="t"/>
              <a:pathLst>
                <a:path extrusionOk="0" h="2242" w="1421">
                  <a:moveTo>
                    <a:pt x="0" y="0"/>
                  </a:moveTo>
                  <a:cubicBezTo>
                    <a:pt x="358" y="0"/>
                    <a:pt x="646" y="312"/>
                    <a:pt x="646" y="700"/>
                  </a:cubicBezTo>
                  <a:lnTo>
                    <a:pt x="646" y="2241"/>
                  </a:lnTo>
                  <a:cubicBezTo>
                    <a:pt x="837" y="2132"/>
                    <a:pt x="1051" y="2039"/>
                    <a:pt x="1421" y="2039"/>
                  </a:cubicBezTo>
                  <a:lnTo>
                    <a:pt x="1421" y="700"/>
                  </a:lnTo>
                  <a:cubicBezTo>
                    <a:pt x="1421" y="312"/>
                    <a:pt x="1109"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48" name="Shape 1848"/>
        <p:cNvGrpSpPr/>
        <p:nvPr/>
      </p:nvGrpSpPr>
      <p:grpSpPr>
        <a:xfrm>
          <a:off x="0" y="0"/>
          <a:ext cx="0" cy="0"/>
          <a:chOff x="0" y="0"/>
          <a:chExt cx="0" cy="0"/>
        </a:xfrm>
      </p:grpSpPr>
      <p:sp>
        <p:nvSpPr>
          <p:cNvPr id="1849" name="Google Shape;1849;p40"/>
          <p:cNvSpPr txBox="1"/>
          <p:nvPr>
            <p:ph idx="1" type="body"/>
          </p:nvPr>
        </p:nvSpPr>
        <p:spPr>
          <a:xfrm>
            <a:off x="4523975" y="3584725"/>
            <a:ext cx="3976200" cy="1104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s"/>
              <a:t>A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3" name="Shape 1853"/>
        <p:cNvGrpSpPr/>
        <p:nvPr/>
      </p:nvGrpSpPr>
      <p:grpSpPr>
        <a:xfrm>
          <a:off x="0" y="0"/>
          <a:ext cx="0" cy="0"/>
          <a:chOff x="0" y="0"/>
          <a:chExt cx="0" cy="0"/>
        </a:xfrm>
      </p:grpSpPr>
      <p:sp>
        <p:nvSpPr>
          <p:cNvPr id="1854" name="Google Shape;1854;p41"/>
          <p:cNvSpPr txBox="1"/>
          <p:nvPr>
            <p:ph type="title"/>
          </p:nvPr>
        </p:nvSpPr>
        <p:spPr>
          <a:xfrm>
            <a:off x="630050" y="371950"/>
            <a:ext cx="611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How about an infographic?</a:t>
            </a:r>
            <a:endParaRPr/>
          </a:p>
        </p:txBody>
      </p:sp>
      <p:sp>
        <p:nvSpPr>
          <p:cNvPr id="1855" name="Google Shape;1855;p41"/>
          <p:cNvSpPr/>
          <p:nvPr/>
        </p:nvSpPr>
        <p:spPr>
          <a:xfrm>
            <a:off x="1958338" y="1584663"/>
            <a:ext cx="888300" cy="888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1"/>
          <p:cNvSpPr/>
          <p:nvPr/>
        </p:nvSpPr>
        <p:spPr>
          <a:xfrm>
            <a:off x="4127850" y="1584663"/>
            <a:ext cx="888300" cy="888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1"/>
          <p:cNvSpPr/>
          <p:nvPr/>
        </p:nvSpPr>
        <p:spPr>
          <a:xfrm>
            <a:off x="6297363" y="1584663"/>
            <a:ext cx="888300" cy="888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1"/>
          <p:cNvSpPr/>
          <p:nvPr/>
        </p:nvSpPr>
        <p:spPr>
          <a:xfrm>
            <a:off x="1888575" y="1514925"/>
            <a:ext cx="1027800" cy="1027800"/>
          </a:xfrm>
          <a:prstGeom prst="pie">
            <a:avLst>
              <a:gd fmla="val 21312937" name="adj1"/>
              <a:gd fmla="val 1620000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1"/>
          <p:cNvSpPr/>
          <p:nvPr/>
        </p:nvSpPr>
        <p:spPr>
          <a:xfrm>
            <a:off x="4058113" y="1514925"/>
            <a:ext cx="1027800" cy="1027800"/>
          </a:xfrm>
          <a:prstGeom prst="pie">
            <a:avLst>
              <a:gd fmla="val 2518205" name="adj1"/>
              <a:gd fmla="val 1620000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1"/>
          <p:cNvSpPr/>
          <p:nvPr/>
        </p:nvSpPr>
        <p:spPr>
          <a:xfrm>
            <a:off x="6227663" y="1514925"/>
            <a:ext cx="1027800" cy="1027800"/>
          </a:xfrm>
          <a:prstGeom prst="pie">
            <a:avLst>
              <a:gd fmla="val 1638946" name="adj1"/>
              <a:gd fmla="val 13985058"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1"/>
          <p:cNvSpPr txBox="1"/>
          <p:nvPr/>
        </p:nvSpPr>
        <p:spPr>
          <a:xfrm>
            <a:off x="1779700" y="2776675"/>
            <a:ext cx="12456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s" sz="2000">
                <a:solidFill>
                  <a:schemeClr val="dk2"/>
                </a:solidFill>
                <a:latin typeface="Montserrat"/>
                <a:ea typeface="Montserrat"/>
                <a:cs typeface="Montserrat"/>
                <a:sym typeface="Montserrat"/>
              </a:rPr>
              <a:t>80%</a:t>
            </a:r>
            <a:endParaRPr b="1" sz="2000">
              <a:solidFill>
                <a:schemeClr val="dk2"/>
              </a:solidFill>
              <a:latin typeface="Montserrat"/>
              <a:ea typeface="Montserrat"/>
              <a:cs typeface="Montserrat"/>
              <a:sym typeface="Montserrat"/>
            </a:endParaRPr>
          </a:p>
        </p:txBody>
      </p:sp>
      <p:sp>
        <p:nvSpPr>
          <p:cNvPr id="1862" name="Google Shape;1862;p41"/>
          <p:cNvSpPr txBox="1"/>
          <p:nvPr/>
        </p:nvSpPr>
        <p:spPr>
          <a:xfrm>
            <a:off x="3949200" y="2776675"/>
            <a:ext cx="12456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s" sz="2000">
                <a:solidFill>
                  <a:schemeClr val="dk2"/>
                </a:solidFill>
                <a:latin typeface="Montserrat"/>
                <a:ea typeface="Montserrat"/>
                <a:cs typeface="Montserrat"/>
                <a:sym typeface="Montserrat"/>
              </a:rPr>
              <a:t>60</a:t>
            </a:r>
            <a:r>
              <a:rPr b="1" lang="es" sz="2000">
                <a:solidFill>
                  <a:schemeClr val="dk2"/>
                </a:solidFill>
                <a:latin typeface="Montserrat"/>
                <a:ea typeface="Montserrat"/>
                <a:cs typeface="Montserrat"/>
                <a:sym typeface="Montserrat"/>
              </a:rPr>
              <a:t>%</a:t>
            </a:r>
            <a:endParaRPr b="1" sz="2000">
              <a:solidFill>
                <a:schemeClr val="dk2"/>
              </a:solidFill>
              <a:latin typeface="Montserrat"/>
              <a:ea typeface="Montserrat"/>
              <a:cs typeface="Montserrat"/>
              <a:sym typeface="Montserrat"/>
            </a:endParaRPr>
          </a:p>
        </p:txBody>
      </p:sp>
      <p:sp>
        <p:nvSpPr>
          <p:cNvPr id="1863" name="Google Shape;1863;p41"/>
          <p:cNvSpPr txBox="1"/>
          <p:nvPr/>
        </p:nvSpPr>
        <p:spPr>
          <a:xfrm>
            <a:off x="6118700" y="2776675"/>
            <a:ext cx="12456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s" sz="2000">
                <a:solidFill>
                  <a:schemeClr val="dk2"/>
                </a:solidFill>
                <a:latin typeface="Montserrat"/>
                <a:ea typeface="Montserrat"/>
                <a:cs typeface="Montserrat"/>
                <a:sym typeface="Montserrat"/>
              </a:rPr>
              <a:t>55</a:t>
            </a:r>
            <a:r>
              <a:rPr b="1" lang="es" sz="2000">
                <a:solidFill>
                  <a:schemeClr val="dk2"/>
                </a:solidFill>
                <a:latin typeface="Montserrat"/>
                <a:ea typeface="Montserrat"/>
                <a:cs typeface="Montserrat"/>
                <a:sym typeface="Montserrat"/>
              </a:rPr>
              <a:t>%</a:t>
            </a:r>
            <a:endParaRPr b="1" sz="2000">
              <a:solidFill>
                <a:schemeClr val="dk2"/>
              </a:solidFill>
              <a:latin typeface="Montserrat"/>
              <a:ea typeface="Montserrat"/>
              <a:cs typeface="Montserrat"/>
              <a:sym typeface="Montserrat"/>
            </a:endParaRPr>
          </a:p>
        </p:txBody>
      </p:sp>
      <p:sp>
        <p:nvSpPr>
          <p:cNvPr id="1864" name="Google Shape;1864;p41"/>
          <p:cNvSpPr txBox="1"/>
          <p:nvPr/>
        </p:nvSpPr>
        <p:spPr>
          <a:xfrm>
            <a:off x="1393200" y="3509975"/>
            <a:ext cx="2018400" cy="50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They convey information visually</a:t>
            </a:r>
            <a:endParaRPr>
              <a:solidFill>
                <a:schemeClr val="dk2"/>
              </a:solidFill>
              <a:latin typeface="Montserrat"/>
              <a:ea typeface="Montserrat"/>
              <a:cs typeface="Montserrat"/>
              <a:sym typeface="Montserrat"/>
            </a:endParaRPr>
          </a:p>
        </p:txBody>
      </p:sp>
      <p:sp>
        <p:nvSpPr>
          <p:cNvPr id="1865" name="Google Shape;1865;p41"/>
          <p:cNvSpPr txBox="1"/>
          <p:nvPr/>
        </p:nvSpPr>
        <p:spPr>
          <a:xfrm>
            <a:off x="3562825" y="3509975"/>
            <a:ext cx="2018400" cy="50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They catch your public’s attention</a:t>
            </a:r>
            <a:endParaRPr>
              <a:solidFill>
                <a:schemeClr val="dk2"/>
              </a:solidFill>
              <a:latin typeface="Montserrat"/>
              <a:ea typeface="Montserrat"/>
              <a:cs typeface="Montserrat"/>
              <a:sym typeface="Montserrat"/>
            </a:endParaRPr>
          </a:p>
        </p:txBody>
      </p:sp>
      <p:sp>
        <p:nvSpPr>
          <p:cNvPr id="1866" name="Google Shape;1866;p41"/>
          <p:cNvSpPr txBox="1"/>
          <p:nvPr/>
        </p:nvSpPr>
        <p:spPr>
          <a:xfrm>
            <a:off x="5732400" y="3509975"/>
            <a:ext cx="2018400" cy="504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chemeClr val="dk2"/>
                </a:solidFill>
                <a:latin typeface="Montserrat"/>
                <a:ea typeface="Montserrat"/>
                <a:cs typeface="Montserrat"/>
                <a:sym typeface="Montserrat"/>
              </a:rPr>
              <a:t>They help reduce the amount of text</a:t>
            </a:r>
            <a:endParaRPr>
              <a:solidFill>
                <a:schemeClr val="dk2"/>
              </a:solidFill>
              <a:latin typeface="Montserrat"/>
              <a:ea typeface="Montserrat"/>
              <a:cs typeface="Montserrat"/>
              <a:sym typeface="Montserrat"/>
            </a:endParaRPr>
          </a:p>
        </p:txBody>
      </p:sp>
      <p:cxnSp>
        <p:nvCxnSpPr>
          <p:cNvPr id="1867" name="Google Shape;1867;p41"/>
          <p:cNvCxnSpPr>
            <a:stCxn id="1858" idx="1"/>
            <a:endCxn id="1861" idx="0"/>
          </p:cNvCxnSpPr>
          <p:nvPr/>
        </p:nvCxnSpPr>
        <p:spPr>
          <a:xfrm>
            <a:off x="2402475" y="2542725"/>
            <a:ext cx="0" cy="234000"/>
          </a:xfrm>
          <a:prstGeom prst="straightConnector1">
            <a:avLst/>
          </a:prstGeom>
          <a:noFill/>
          <a:ln cap="flat" cmpd="sng" w="19050">
            <a:solidFill>
              <a:schemeClr val="dk2"/>
            </a:solidFill>
            <a:prstDash val="solid"/>
            <a:round/>
            <a:headEnd len="med" w="med" type="none"/>
            <a:tailEnd len="med" w="med" type="none"/>
          </a:ln>
        </p:spPr>
      </p:cxnSp>
      <p:cxnSp>
        <p:nvCxnSpPr>
          <p:cNvPr id="1868" name="Google Shape;1868;p41"/>
          <p:cNvCxnSpPr>
            <a:stCxn id="1859" idx="1"/>
            <a:endCxn id="1862" idx="0"/>
          </p:cNvCxnSpPr>
          <p:nvPr/>
        </p:nvCxnSpPr>
        <p:spPr>
          <a:xfrm>
            <a:off x="4572013" y="2542725"/>
            <a:ext cx="0" cy="234000"/>
          </a:xfrm>
          <a:prstGeom prst="straightConnector1">
            <a:avLst/>
          </a:prstGeom>
          <a:noFill/>
          <a:ln cap="flat" cmpd="sng" w="19050">
            <a:solidFill>
              <a:schemeClr val="dk2"/>
            </a:solidFill>
            <a:prstDash val="solid"/>
            <a:round/>
            <a:headEnd len="med" w="med" type="none"/>
            <a:tailEnd len="med" w="med" type="none"/>
          </a:ln>
        </p:spPr>
      </p:cxnSp>
      <p:cxnSp>
        <p:nvCxnSpPr>
          <p:cNvPr id="1869" name="Google Shape;1869;p41"/>
          <p:cNvCxnSpPr>
            <a:stCxn id="1860" idx="1"/>
            <a:endCxn id="1863" idx="0"/>
          </p:cNvCxnSpPr>
          <p:nvPr/>
        </p:nvCxnSpPr>
        <p:spPr>
          <a:xfrm>
            <a:off x="6741563" y="2542725"/>
            <a:ext cx="0" cy="234000"/>
          </a:xfrm>
          <a:prstGeom prst="straightConnector1">
            <a:avLst/>
          </a:prstGeom>
          <a:noFill/>
          <a:ln cap="flat" cmpd="sng" w="19050">
            <a:solidFill>
              <a:schemeClr val="dk2"/>
            </a:solidFill>
            <a:prstDash val="solid"/>
            <a:round/>
            <a:headEnd len="med" w="med" type="none"/>
            <a:tailEnd len="med" w="med" type="none"/>
          </a:ln>
        </p:spPr>
      </p:cxnSp>
      <p:cxnSp>
        <p:nvCxnSpPr>
          <p:cNvPr id="1870" name="Google Shape;1870;p41"/>
          <p:cNvCxnSpPr>
            <a:stCxn id="1861" idx="2"/>
            <a:endCxn id="1864" idx="0"/>
          </p:cNvCxnSpPr>
          <p:nvPr/>
        </p:nvCxnSpPr>
        <p:spPr>
          <a:xfrm>
            <a:off x="2402500" y="3176875"/>
            <a:ext cx="0" cy="333000"/>
          </a:xfrm>
          <a:prstGeom prst="straightConnector1">
            <a:avLst/>
          </a:prstGeom>
          <a:noFill/>
          <a:ln cap="flat" cmpd="sng" w="19050">
            <a:solidFill>
              <a:schemeClr val="dk2"/>
            </a:solidFill>
            <a:prstDash val="dot"/>
            <a:round/>
            <a:headEnd len="med" w="med" type="none"/>
            <a:tailEnd len="med" w="med" type="none"/>
          </a:ln>
        </p:spPr>
      </p:cxnSp>
      <p:cxnSp>
        <p:nvCxnSpPr>
          <p:cNvPr id="1871" name="Google Shape;1871;p41"/>
          <p:cNvCxnSpPr>
            <a:stCxn id="1862" idx="2"/>
            <a:endCxn id="1865" idx="0"/>
          </p:cNvCxnSpPr>
          <p:nvPr/>
        </p:nvCxnSpPr>
        <p:spPr>
          <a:xfrm>
            <a:off x="4572000" y="3176875"/>
            <a:ext cx="0" cy="333000"/>
          </a:xfrm>
          <a:prstGeom prst="straightConnector1">
            <a:avLst/>
          </a:prstGeom>
          <a:noFill/>
          <a:ln cap="flat" cmpd="sng" w="19050">
            <a:solidFill>
              <a:schemeClr val="dk2"/>
            </a:solidFill>
            <a:prstDash val="dot"/>
            <a:round/>
            <a:headEnd len="med" w="med" type="none"/>
            <a:tailEnd len="med" w="med" type="none"/>
          </a:ln>
        </p:spPr>
      </p:cxnSp>
      <p:cxnSp>
        <p:nvCxnSpPr>
          <p:cNvPr id="1872" name="Google Shape;1872;p41"/>
          <p:cNvCxnSpPr>
            <a:stCxn id="1863" idx="2"/>
            <a:endCxn id="1866" idx="0"/>
          </p:cNvCxnSpPr>
          <p:nvPr/>
        </p:nvCxnSpPr>
        <p:spPr>
          <a:xfrm>
            <a:off x="6741500" y="3176875"/>
            <a:ext cx="0" cy="333000"/>
          </a:xfrm>
          <a:prstGeom prst="straightConnector1">
            <a:avLst/>
          </a:prstGeom>
          <a:noFill/>
          <a:ln cap="flat" cmpd="sng" w="19050">
            <a:solidFill>
              <a:schemeClr val="dk2"/>
            </a:solidFill>
            <a:prstDash val="dot"/>
            <a:round/>
            <a:headEnd len="med" w="med" type="none"/>
            <a:tailEnd len="med" w="med" type="none"/>
          </a:ln>
        </p:spPr>
      </p:cxnSp>
      <p:cxnSp>
        <p:nvCxnSpPr>
          <p:cNvPr id="1873" name="Google Shape;1873;p41"/>
          <p:cNvCxnSpPr>
            <a:stCxn id="1858" idx="0"/>
            <a:endCxn id="1859" idx="2"/>
          </p:cNvCxnSpPr>
          <p:nvPr/>
        </p:nvCxnSpPr>
        <p:spPr>
          <a:xfrm>
            <a:off x="2916375" y="2028825"/>
            <a:ext cx="1141800" cy="0"/>
          </a:xfrm>
          <a:prstGeom prst="straightConnector1">
            <a:avLst/>
          </a:prstGeom>
          <a:noFill/>
          <a:ln cap="flat" cmpd="sng" w="19050">
            <a:solidFill>
              <a:schemeClr val="dk2"/>
            </a:solidFill>
            <a:prstDash val="dot"/>
            <a:round/>
            <a:headEnd len="med" w="med" type="none"/>
            <a:tailEnd len="med" w="med" type="none"/>
          </a:ln>
        </p:spPr>
      </p:cxnSp>
      <p:cxnSp>
        <p:nvCxnSpPr>
          <p:cNvPr id="1874" name="Google Shape;1874;p41"/>
          <p:cNvCxnSpPr>
            <a:stCxn id="1856" idx="6"/>
            <a:endCxn id="1860" idx="2"/>
          </p:cNvCxnSpPr>
          <p:nvPr/>
        </p:nvCxnSpPr>
        <p:spPr>
          <a:xfrm>
            <a:off x="5016150" y="2028813"/>
            <a:ext cx="1211400" cy="0"/>
          </a:xfrm>
          <a:prstGeom prst="straightConnector1">
            <a:avLst/>
          </a:prstGeom>
          <a:noFill/>
          <a:ln cap="flat" cmpd="sng" w="19050">
            <a:solidFill>
              <a:schemeClr val="dk2"/>
            </a:solidFill>
            <a:prstDash val="dot"/>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8" name="Shape 1878"/>
        <p:cNvGrpSpPr/>
        <p:nvPr/>
      </p:nvGrpSpPr>
      <p:grpSpPr>
        <a:xfrm>
          <a:off x="0" y="0"/>
          <a:ext cx="0" cy="0"/>
          <a:chOff x="0" y="0"/>
          <a:chExt cx="0" cy="0"/>
        </a:xfrm>
      </p:grpSpPr>
      <p:sp>
        <p:nvSpPr>
          <p:cNvPr id="1879" name="Google Shape;1879;p42"/>
          <p:cNvSpPr txBox="1"/>
          <p:nvPr>
            <p:ph type="title"/>
          </p:nvPr>
        </p:nvSpPr>
        <p:spPr>
          <a:xfrm>
            <a:off x="1606800" y="463800"/>
            <a:ext cx="5930400" cy="1270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Thanks!</a:t>
            </a:r>
            <a:endParaRPr/>
          </a:p>
        </p:txBody>
      </p:sp>
      <p:sp>
        <p:nvSpPr>
          <p:cNvPr id="1880" name="Google Shape;1880;p42"/>
          <p:cNvSpPr txBox="1"/>
          <p:nvPr>
            <p:ph idx="1" type="subTitle"/>
          </p:nvPr>
        </p:nvSpPr>
        <p:spPr>
          <a:xfrm>
            <a:off x="2548275" y="1832325"/>
            <a:ext cx="4047300" cy="493200"/>
          </a:xfrm>
          <a:prstGeom prst="rect">
            <a:avLst/>
          </a:prstGeom>
        </p:spPr>
        <p:txBody>
          <a:bodyPr anchorCtr="0" anchor="ctr" bIns="91425" lIns="91425" spcFirstLastPara="1" rIns="91425" wrap="square" tIns="91425">
            <a:normAutofit/>
          </a:bodyPr>
          <a:lstStyle/>
          <a:p>
            <a:pPr indent="0" lvl="0" marL="0" rtl="0" algn="ctr">
              <a:spcBef>
                <a:spcPts val="0"/>
              </a:spcBef>
              <a:spcAft>
                <a:spcPts val="1200"/>
              </a:spcAft>
              <a:buNone/>
            </a:pPr>
            <a:r>
              <a:rPr lang="es"/>
              <a:t>Do you have any questions?</a:t>
            </a:r>
            <a:endParaRPr/>
          </a:p>
        </p:txBody>
      </p:sp>
      <p:sp>
        <p:nvSpPr>
          <p:cNvPr id="1881" name="Google Shape;1881;p42"/>
          <p:cNvSpPr txBox="1"/>
          <p:nvPr>
            <p:ph idx="2" type="subTitle"/>
          </p:nvPr>
        </p:nvSpPr>
        <p:spPr>
          <a:xfrm>
            <a:off x="2447100" y="2393225"/>
            <a:ext cx="4249800" cy="8550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youremail@freepik.com </a:t>
            </a:r>
            <a:endParaRPr/>
          </a:p>
          <a:p>
            <a:pPr indent="0" lvl="0" marL="0" rtl="0" algn="ctr">
              <a:spcBef>
                <a:spcPts val="0"/>
              </a:spcBef>
              <a:spcAft>
                <a:spcPts val="0"/>
              </a:spcAft>
              <a:buNone/>
            </a:pPr>
            <a:r>
              <a:rPr lang="es"/>
              <a:t>+91  620 421 838 </a:t>
            </a:r>
            <a:endParaRPr/>
          </a:p>
          <a:p>
            <a:pPr indent="0" lvl="0" marL="0" rtl="0" algn="ctr">
              <a:spcBef>
                <a:spcPts val="0"/>
              </a:spcBef>
              <a:spcAft>
                <a:spcPts val="0"/>
              </a:spcAft>
              <a:buNone/>
            </a:pPr>
            <a:r>
              <a:rPr lang="es"/>
              <a:t>yourcompany.com</a:t>
            </a:r>
            <a:endParaRPr/>
          </a:p>
        </p:txBody>
      </p:sp>
      <p:sp>
        <p:nvSpPr>
          <p:cNvPr id="1882" name="Google Shape;1882;p42"/>
          <p:cNvSpPr txBox="1"/>
          <p:nvPr>
            <p:ph idx="3" type="subTitle"/>
          </p:nvPr>
        </p:nvSpPr>
        <p:spPr>
          <a:xfrm>
            <a:off x="3079700" y="4005900"/>
            <a:ext cx="2984700" cy="381000"/>
          </a:xfrm>
          <a:prstGeom prst="rect">
            <a:avLst/>
          </a:prstGeom>
        </p:spPr>
        <p:txBody>
          <a:bodyPr anchorCtr="0" anchor="ctr" bIns="91425" lIns="91425" spcFirstLastPara="1" rIns="91425" wrap="square" tIns="91425">
            <a:normAutofit/>
          </a:bodyPr>
          <a:lstStyle/>
          <a:p>
            <a:pPr indent="0" lvl="0" marL="0" rtl="0" algn="ctr">
              <a:spcBef>
                <a:spcPts val="0"/>
              </a:spcBef>
              <a:spcAft>
                <a:spcPts val="1200"/>
              </a:spcAft>
              <a:buClr>
                <a:srgbClr val="000000"/>
              </a:buClr>
              <a:buSzPts val="935"/>
              <a:buFont typeface="Arial"/>
              <a:buNone/>
            </a:pPr>
            <a:r>
              <a:rPr lang="es"/>
              <a:t>Please keep this slide for attribution</a:t>
            </a:r>
            <a:endParaRPr/>
          </a:p>
        </p:txBody>
      </p:sp>
      <p:grpSp>
        <p:nvGrpSpPr>
          <p:cNvPr id="1883" name="Google Shape;1883;p42"/>
          <p:cNvGrpSpPr/>
          <p:nvPr/>
        </p:nvGrpSpPr>
        <p:grpSpPr>
          <a:xfrm>
            <a:off x="-99026" y="3140178"/>
            <a:ext cx="9321864" cy="2256087"/>
            <a:chOff x="-99026" y="3140178"/>
            <a:chExt cx="9321864" cy="2256087"/>
          </a:xfrm>
        </p:grpSpPr>
        <p:grpSp>
          <p:nvGrpSpPr>
            <p:cNvPr id="1884" name="Google Shape;1884;p42"/>
            <p:cNvGrpSpPr/>
            <p:nvPr/>
          </p:nvGrpSpPr>
          <p:grpSpPr>
            <a:xfrm>
              <a:off x="7917644" y="3147753"/>
              <a:ext cx="1305194" cy="2248512"/>
              <a:chOff x="11667738" y="1434375"/>
              <a:chExt cx="557275" cy="960000"/>
            </a:xfrm>
          </p:grpSpPr>
          <p:sp>
            <p:nvSpPr>
              <p:cNvPr id="1885" name="Google Shape;1885;p42"/>
              <p:cNvSpPr/>
              <p:nvPr/>
            </p:nvSpPr>
            <p:spPr>
              <a:xfrm>
                <a:off x="11747138" y="1434375"/>
                <a:ext cx="321700" cy="493975"/>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2"/>
              <p:cNvSpPr/>
              <p:nvPr/>
            </p:nvSpPr>
            <p:spPr>
              <a:xfrm>
                <a:off x="11667738" y="1520476"/>
                <a:ext cx="30800" cy="29225"/>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2"/>
              <p:cNvSpPr/>
              <p:nvPr/>
            </p:nvSpPr>
            <p:spPr>
              <a:xfrm>
                <a:off x="11878888" y="1444876"/>
                <a:ext cx="11800" cy="19400"/>
              </a:xfrm>
              <a:custGeom>
                <a:rect b="b" l="l" r="r" t="t"/>
                <a:pathLst>
                  <a:path extrusionOk="0" h="776" w="472">
                    <a:moveTo>
                      <a:pt x="181" y="0"/>
                    </a:moveTo>
                    <a:cubicBezTo>
                      <a:pt x="89" y="0"/>
                      <a:pt x="0" y="49"/>
                      <a:pt x="0" y="156"/>
                    </a:cubicBezTo>
                    <a:cubicBezTo>
                      <a:pt x="0" y="317"/>
                      <a:pt x="62" y="465"/>
                      <a:pt x="62" y="577"/>
                    </a:cubicBezTo>
                    <a:cubicBezTo>
                      <a:pt x="62" y="676"/>
                      <a:pt x="161" y="775"/>
                      <a:pt x="260" y="775"/>
                    </a:cubicBezTo>
                    <a:cubicBezTo>
                      <a:pt x="421" y="775"/>
                      <a:pt x="471" y="627"/>
                      <a:pt x="471" y="527"/>
                    </a:cubicBezTo>
                    <a:cubicBezTo>
                      <a:pt x="421" y="416"/>
                      <a:pt x="421" y="267"/>
                      <a:pt x="372" y="106"/>
                    </a:cubicBezTo>
                    <a:cubicBezTo>
                      <a:pt x="343" y="37"/>
                      <a:pt x="261" y="0"/>
                      <a:pt x="1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2"/>
              <p:cNvSpPr/>
              <p:nvPr/>
            </p:nvSpPr>
            <p:spPr>
              <a:xfrm>
                <a:off x="11691588" y="1713225"/>
                <a:ext cx="56800" cy="29350"/>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2"/>
              <p:cNvSpPr/>
              <p:nvPr/>
            </p:nvSpPr>
            <p:spPr>
              <a:xfrm>
                <a:off x="11776738" y="1867950"/>
                <a:ext cx="60950" cy="31875"/>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2"/>
              <p:cNvSpPr/>
              <p:nvPr/>
            </p:nvSpPr>
            <p:spPr>
              <a:xfrm>
                <a:off x="12011188" y="1526501"/>
                <a:ext cx="14900" cy="32050"/>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2"/>
              <p:cNvSpPr/>
              <p:nvPr/>
            </p:nvSpPr>
            <p:spPr>
              <a:xfrm>
                <a:off x="12097338" y="1613325"/>
                <a:ext cx="18725" cy="4522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2"/>
              <p:cNvSpPr/>
              <p:nvPr/>
            </p:nvSpPr>
            <p:spPr>
              <a:xfrm>
                <a:off x="11855538" y="1635400"/>
                <a:ext cx="190075" cy="28662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2"/>
              <p:cNvSpPr/>
              <p:nvPr/>
            </p:nvSpPr>
            <p:spPr>
              <a:xfrm>
                <a:off x="11810413" y="1674925"/>
                <a:ext cx="46125" cy="43750"/>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2"/>
              <p:cNvSpPr/>
              <p:nvPr/>
            </p:nvSpPr>
            <p:spPr>
              <a:xfrm>
                <a:off x="11820488" y="1504550"/>
                <a:ext cx="26900" cy="54000"/>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2"/>
              <p:cNvSpPr/>
              <p:nvPr/>
            </p:nvSpPr>
            <p:spPr>
              <a:xfrm>
                <a:off x="11937138" y="1603625"/>
                <a:ext cx="16750" cy="56625"/>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2"/>
              <p:cNvSpPr/>
              <p:nvPr/>
            </p:nvSpPr>
            <p:spPr>
              <a:xfrm>
                <a:off x="12005613" y="1679250"/>
                <a:ext cx="22025" cy="38050"/>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2"/>
              <p:cNvSpPr/>
              <p:nvPr/>
            </p:nvSpPr>
            <p:spPr>
              <a:xfrm>
                <a:off x="11834438" y="1781900"/>
                <a:ext cx="40900" cy="29225"/>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2"/>
              <p:cNvSpPr/>
              <p:nvPr/>
            </p:nvSpPr>
            <p:spPr>
              <a:xfrm>
                <a:off x="11950138" y="1872850"/>
                <a:ext cx="274875" cy="521525"/>
              </a:xfrm>
              <a:custGeom>
                <a:rect b="b" l="l" r="r" t="t"/>
                <a:pathLst>
                  <a:path extrusionOk="0" h="20861" w="10995">
                    <a:moveTo>
                      <a:pt x="4487" y="1"/>
                    </a:moveTo>
                    <a:lnTo>
                      <a:pt x="1" y="1550"/>
                    </a:lnTo>
                    <a:lnTo>
                      <a:pt x="6508" y="20860"/>
                    </a:lnTo>
                    <a:lnTo>
                      <a:pt x="10994" y="19311"/>
                    </a:lnTo>
                    <a:lnTo>
                      <a:pt x="44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2"/>
              <p:cNvSpPr/>
              <p:nvPr/>
            </p:nvSpPr>
            <p:spPr>
              <a:xfrm>
                <a:off x="12046813" y="2048550"/>
                <a:ext cx="93000" cy="203900"/>
              </a:xfrm>
              <a:custGeom>
                <a:rect b="b" l="l" r="r" t="t"/>
                <a:pathLst>
                  <a:path extrusionOk="0" h="8156" w="3720">
                    <a:moveTo>
                      <a:pt x="3000" y="0"/>
                    </a:moveTo>
                    <a:lnTo>
                      <a:pt x="1" y="6036"/>
                    </a:lnTo>
                    <a:lnTo>
                      <a:pt x="720" y="8156"/>
                    </a:lnTo>
                    <a:lnTo>
                      <a:pt x="3719" y="2058"/>
                    </a:lnTo>
                    <a:lnTo>
                      <a:pt x="30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2"/>
              <p:cNvSpPr/>
              <p:nvPr/>
            </p:nvSpPr>
            <p:spPr>
              <a:xfrm>
                <a:off x="12000338" y="1911575"/>
                <a:ext cx="92975" cy="205150"/>
              </a:xfrm>
              <a:custGeom>
                <a:rect b="b" l="l" r="r" t="t"/>
                <a:pathLst>
                  <a:path extrusionOk="0" h="8206" w="3719">
                    <a:moveTo>
                      <a:pt x="3050" y="1"/>
                    </a:moveTo>
                    <a:lnTo>
                      <a:pt x="1" y="6099"/>
                    </a:lnTo>
                    <a:lnTo>
                      <a:pt x="720" y="8206"/>
                    </a:lnTo>
                    <a:lnTo>
                      <a:pt x="3719" y="2120"/>
                    </a:lnTo>
                    <a:lnTo>
                      <a:pt x="30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2"/>
              <p:cNvSpPr/>
              <p:nvPr/>
            </p:nvSpPr>
            <p:spPr>
              <a:xfrm>
                <a:off x="12092063" y="2183950"/>
                <a:ext cx="92975" cy="203900"/>
              </a:xfrm>
              <a:custGeom>
                <a:rect b="b" l="l" r="r" t="t"/>
                <a:pathLst>
                  <a:path extrusionOk="0" h="8156" w="3719">
                    <a:moveTo>
                      <a:pt x="3049" y="0"/>
                    </a:moveTo>
                    <a:lnTo>
                      <a:pt x="0" y="6049"/>
                    </a:lnTo>
                    <a:lnTo>
                      <a:pt x="719" y="8156"/>
                    </a:lnTo>
                    <a:lnTo>
                      <a:pt x="3719" y="2120"/>
                    </a:lnTo>
                    <a:lnTo>
                      <a:pt x="30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42"/>
            <p:cNvGrpSpPr/>
            <p:nvPr/>
          </p:nvGrpSpPr>
          <p:grpSpPr>
            <a:xfrm>
              <a:off x="-99026" y="3140178"/>
              <a:ext cx="1127353" cy="2256042"/>
              <a:chOff x="13510888" y="1411650"/>
              <a:chExt cx="491050" cy="982725"/>
            </a:xfrm>
          </p:grpSpPr>
          <p:sp>
            <p:nvSpPr>
              <p:cNvPr id="1903" name="Google Shape;1903;p42"/>
              <p:cNvSpPr/>
              <p:nvPr/>
            </p:nvSpPr>
            <p:spPr>
              <a:xfrm>
                <a:off x="13643588" y="1411650"/>
                <a:ext cx="297500" cy="516700"/>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2"/>
              <p:cNvSpPr/>
              <p:nvPr/>
            </p:nvSpPr>
            <p:spPr>
              <a:xfrm>
                <a:off x="13660563" y="1560875"/>
                <a:ext cx="19125" cy="49725"/>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2"/>
              <p:cNvSpPr/>
              <p:nvPr/>
            </p:nvSpPr>
            <p:spPr>
              <a:xfrm>
                <a:off x="13776763" y="1439300"/>
                <a:ext cx="31275" cy="56475"/>
              </a:xfrm>
              <a:custGeom>
                <a:rect b="b" l="l" r="r" t="t"/>
                <a:pathLst>
                  <a:path extrusionOk="0" h="2259" w="1251">
                    <a:moveTo>
                      <a:pt x="896" y="1"/>
                    </a:moveTo>
                    <a:cubicBezTo>
                      <a:pt x="838" y="1"/>
                      <a:pt x="780" y="26"/>
                      <a:pt x="731" y="90"/>
                    </a:cubicBezTo>
                    <a:cubicBezTo>
                      <a:pt x="211" y="610"/>
                      <a:pt x="0" y="1379"/>
                      <a:pt x="211" y="2110"/>
                    </a:cubicBezTo>
                    <a:cubicBezTo>
                      <a:pt x="230" y="2214"/>
                      <a:pt x="309" y="2258"/>
                      <a:pt x="392" y="2258"/>
                    </a:cubicBezTo>
                    <a:cubicBezTo>
                      <a:pt x="519" y="2258"/>
                      <a:pt x="657" y="2155"/>
                      <a:pt x="620" y="1999"/>
                    </a:cubicBezTo>
                    <a:cubicBezTo>
                      <a:pt x="471" y="1441"/>
                      <a:pt x="682" y="871"/>
                      <a:pt x="1091" y="400"/>
                    </a:cubicBezTo>
                    <a:cubicBezTo>
                      <a:pt x="1250" y="250"/>
                      <a:pt x="1076" y="1"/>
                      <a:pt x="8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2"/>
              <p:cNvSpPr/>
              <p:nvPr/>
            </p:nvSpPr>
            <p:spPr>
              <a:xfrm>
                <a:off x="13923463" y="1519825"/>
                <a:ext cx="33475" cy="22200"/>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2"/>
              <p:cNvSpPr/>
              <p:nvPr/>
            </p:nvSpPr>
            <p:spPr>
              <a:xfrm>
                <a:off x="13965763" y="1809775"/>
                <a:ext cx="36175" cy="28375"/>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2"/>
              <p:cNvSpPr/>
              <p:nvPr/>
            </p:nvSpPr>
            <p:spPr>
              <a:xfrm>
                <a:off x="13693088" y="1621475"/>
                <a:ext cx="141525" cy="305200"/>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2"/>
              <p:cNvSpPr/>
              <p:nvPr/>
            </p:nvSpPr>
            <p:spPr>
              <a:xfrm>
                <a:off x="13670313" y="1688025"/>
                <a:ext cx="20775" cy="39375"/>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2"/>
              <p:cNvSpPr/>
              <p:nvPr/>
            </p:nvSpPr>
            <p:spPr>
              <a:xfrm>
                <a:off x="13738013" y="1624050"/>
                <a:ext cx="11800" cy="25425"/>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2"/>
              <p:cNvSpPr/>
              <p:nvPr/>
            </p:nvSpPr>
            <p:spPr>
              <a:xfrm>
                <a:off x="13823838" y="1524975"/>
                <a:ext cx="17700" cy="38950"/>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2"/>
              <p:cNvSpPr/>
              <p:nvPr/>
            </p:nvSpPr>
            <p:spPr>
              <a:xfrm>
                <a:off x="13845638" y="1661225"/>
                <a:ext cx="23675" cy="37350"/>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2"/>
              <p:cNvSpPr/>
              <p:nvPr/>
            </p:nvSpPr>
            <p:spPr>
              <a:xfrm>
                <a:off x="13849263" y="1771375"/>
                <a:ext cx="26425" cy="24975"/>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2"/>
              <p:cNvSpPr/>
              <p:nvPr/>
            </p:nvSpPr>
            <p:spPr>
              <a:xfrm>
                <a:off x="13510888" y="1872850"/>
                <a:ext cx="276425" cy="521525"/>
              </a:xfrm>
              <a:custGeom>
                <a:rect b="b" l="l" r="r" t="t"/>
                <a:pathLst>
                  <a:path extrusionOk="0" h="20861" w="11057">
                    <a:moveTo>
                      <a:pt x="6508" y="1"/>
                    </a:moveTo>
                    <a:lnTo>
                      <a:pt x="1" y="19311"/>
                    </a:lnTo>
                    <a:lnTo>
                      <a:pt x="4549" y="20860"/>
                    </a:lnTo>
                    <a:lnTo>
                      <a:pt x="11056" y="1550"/>
                    </a:lnTo>
                    <a:lnTo>
                      <a:pt x="65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2"/>
              <p:cNvSpPr/>
              <p:nvPr/>
            </p:nvSpPr>
            <p:spPr>
              <a:xfrm>
                <a:off x="13597338" y="2048550"/>
                <a:ext cx="92975" cy="203900"/>
              </a:xfrm>
              <a:custGeom>
                <a:rect b="b" l="l" r="r" t="t"/>
                <a:pathLst>
                  <a:path extrusionOk="0" h="8156" w="3719">
                    <a:moveTo>
                      <a:pt x="732" y="0"/>
                    </a:moveTo>
                    <a:lnTo>
                      <a:pt x="1" y="2058"/>
                    </a:lnTo>
                    <a:lnTo>
                      <a:pt x="3000" y="8156"/>
                    </a:lnTo>
                    <a:lnTo>
                      <a:pt x="3719" y="6036"/>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2"/>
              <p:cNvSpPr/>
              <p:nvPr/>
            </p:nvSpPr>
            <p:spPr>
              <a:xfrm>
                <a:off x="13642588" y="1911575"/>
                <a:ext cx="92975" cy="205150"/>
              </a:xfrm>
              <a:custGeom>
                <a:rect b="b" l="l" r="r" t="t"/>
                <a:pathLst>
                  <a:path extrusionOk="0" h="8206" w="3719">
                    <a:moveTo>
                      <a:pt x="719" y="1"/>
                    </a:moveTo>
                    <a:lnTo>
                      <a:pt x="0" y="2120"/>
                    </a:lnTo>
                    <a:lnTo>
                      <a:pt x="3049" y="8206"/>
                    </a:lnTo>
                    <a:lnTo>
                      <a:pt x="3719" y="6099"/>
                    </a:lnTo>
                    <a:lnTo>
                      <a:pt x="7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2"/>
              <p:cNvSpPr/>
              <p:nvPr/>
            </p:nvSpPr>
            <p:spPr>
              <a:xfrm>
                <a:off x="13550863" y="2183950"/>
                <a:ext cx="92975" cy="203900"/>
              </a:xfrm>
              <a:custGeom>
                <a:rect b="b" l="l" r="r" t="t"/>
                <a:pathLst>
                  <a:path extrusionOk="0" h="8156" w="3719">
                    <a:moveTo>
                      <a:pt x="732" y="0"/>
                    </a:moveTo>
                    <a:lnTo>
                      <a:pt x="1" y="2120"/>
                    </a:lnTo>
                    <a:lnTo>
                      <a:pt x="3050" y="8156"/>
                    </a:lnTo>
                    <a:lnTo>
                      <a:pt x="3719" y="6049"/>
                    </a:lnTo>
                    <a:lnTo>
                      <a:pt x="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18" name="Google Shape;1918;p42"/>
          <p:cNvGrpSpPr/>
          <p:nvPr/>
        </p:nvGrpSpPr>
        <p:grpSpPr>
          <a:xfrm>
            <a:off x="3707642" y="3361407"/>
            <a:ext cx="1708558" cy="356865"/>
            <a:chOff x="3707642" y="3361407"/>
            <a:chExt cx="1708558" cy="356865"/>
          </a:xfrm>
        </p:grpSpPr>
        <p:grpSp>
          <p:nvGrpSpPr>
            <p:cNvPr id="1919" name="Google Shape;1919;p42"/>
            <p:cNvGrpSpPr/>
            <p:nvPr/>
          </p:nvGrpSpPr>
          <p:grpSpPr>
            <a:xfrm>
              <a:off x="3707642" y="3361407"/>
              <a:ext cx="362920" cy="356865"/>
              <a:chOff x="2866317" y="3817357"/>
              <a:chExt cx="362920" cy="356865"/>
            </a:xfrm>
          </p:grpSpPr>
          <p:sp>
            <p:nvSpPr>
              <p:cNvPr id="1920" name="Google Shape;1920;p42"/>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2"/>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2"/>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 name="Google Shape;1923;p42"/>
            <p:cNvGrpSpPr/>
            <p:nvPr/>
          </p:nvGrpSpPr>
          <p:grpSpPr>
            <a:xfrm>
              <a:off x="4156034" y="3361557"/>
              <a:ext cx="363314" cy="356576"/>
              <a:chOff x="3763184" y="3817357"/>
              <a:chExt cx="363314" cy="356576"/>
            </a:xfrm>
          </p:grpSpPr>
          <p:sp>
            <p:nvSpPr>
              <p:cNvPr id="1924" name="Google Shape;1924;p42"/>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2"/>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2"/>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2"/>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2"/>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 name="Google Shape;1929;p42"/>
            <p:cNvGrpSpPr/>
            <p:nvPr/>
          </p:nvGrpSpPr>
          <p:grpSpPr>
            <a:xfrm>
              <a:off x="5053252" y="3361557"/>
              <a:ext cx="362947" cy="356576"/>
              <a:chOff x="5108852" y="3817357"/>
              <a:chExt cx="362947" cy="356576"/>
            </a:xfrm>
          </p:grpSpPr>
          <p:sp>
            <p:nvSpPr>
              <p:cNvPr id="1930" name="Google Shape;1930;p42"/>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2"/>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2"/>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2"/>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 name="Google Shape;1934;p42"/>
            <p:cNvGrpSpPr/>
            <p:nvPr/>
          </p:nvGrpSpPr>
          <p:grpSpPr>
            <a:xfrm>
              <a:off x="4604835" y="3361557"/>
              <a:ext cx="362947" cy="356576"/>
              <a:chOff x="4211985" y="3817357"/>
              <a:chExt cx="362947" cy="356576"/>
            </a:xfrm>
          </p:grpSpPr>
          <p:sp>
            <p:nvSpPr>
              <p:cNvPr id="1935" name="Google Shape;1935;p42"/>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2"/>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2"/>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4" name="Shape 874"/>
        <p:cNvGrpSpPr/>
        <p:nvPr/>
      </p:nvGrpSpPr>
      <p:grpSpPr>
        <a:xfrm>
          <a:off x="0" y="0"/>
          <a:ext cx="0" cy="0"/>
          <a:chOff x="0" y="0"/>
          <a:chExt cx="0" cy="0"/>
        </a:xfrm>
      </p:grpSpPr>
      <p:sp>
        <p:nvSpPr>
          <p:cNvPr id="875" name="Google Shape;875;p25"/>
          <p:cNvSpPr txBox="1"/>
          <p:nvPr>
            <p:ph type="title"/>
          </p:nvPr>
        </p:nvSpPr>
        <p:spPr>
          <a:xfrm>
            <a:off x="630059" y="371948"/>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solidFill>
                  <a:schemeClr val="dk2"/>
                </a:solidFill>
              </a:rPr>
              <a:t>Contents of this template</a:t>
            </a:r>
            <a:endParaRPr>
              <a:solidFill>
                <a:schemeClr val="dk2"/>
              </a:solidFill>
            </a:endParaRPr>
          </a:p>
        </p:txBody>
      </p:sp>
      <p:sp>
        <p:nvSpPr>
          <p:cNvPr id="876" name="Google Shape;876;p25"/>
          <p:cNvSpPr txBox="1"/>
          <p:nvPr>
            <p:ph idx="1" type="body"/>
          </p:nvPr>
        </p:nvSpPr>
        <p:spPr>
          <a:xfrm>
            <a:off x="626925" y="1076550"/>
            <a:ext cx="7704000" cy="3526800"/>
          </a:xfrm>
          <a:prstGeom prst="rect">
            <a:avLst/>
          </a:prstGeom>
        </p:spPr>
        <p:txBody>
          <a:bodyPr anchorCtr="0" anchor="ctr" bIns="91425" lIns="91425" spcFirstLastPara="1" rIns="91425" wrap="square" tIns="91425">
            <a:normAutofit lnSpcReduction="10000"/>
          </a:bodyPr>
          <a:lstStyle/>
          <a:p>
            <a:pPr indent="0" lvl="0" marL="0" rtl="0" algn="l">
              <a:spcBef>
                <a:spcPts val="0"/>
              </a:spcBef>
              <a:spcAft>
                <a:spcPts val="0"/>
              </a:spcAft>
              <a:buNone/>
            </a:pPr>
            <a:r>
              <a:rPr lang="es">
                <a:latin typeface="Montserrat"/>
                <a:ea typeface="Montserrat"/>
                <a:cs typeface="Montserrat"/>
                <a:sym typeface="Montserrat"/>
              </a:rPr>
              <a:t>Here’s what you’ll find in this </a:t>
            </a:r>
            <a:r>
              <a:rPr b="1" lang="es">
                <a:uFill>
                  <a:noFill/>
                </a:uFill>
                <a:hlinkClick r:id="rId3"/>
              </a:rPr>
              <a:t>Slidesgo</a:t>
            </a:r>
            <a:r>
              <a:rPr lang="es">
                <a:latin typeface="Montserrat"/>
                <a:ea typeface="Montserrat"/>
                <a:cs typeface="Montserrat"/>
                <a:sym typeface="Montserrat"/>
              </a:rPr>
              <a:t> template: </a:t>
            </a:r>
            <a:endParaRPr>
              <a:latin typeface="Montserrat"/>
              <a:ea typeface="Montserrat"/>
              <a:cs typeface="Montserrat"/>
              <a:sym typeface="Montserrat"/>
            </a:endParaRPr>
          </a:p>
          <a:p>
            <a:pPr indent="0" lvl="0" marL="0" rtl="0" algn="l">
              <a:spcBef>
                <a:spcPts val="0"/>
              </a:spcBef>
              <a:spcAft>
                <a:spcPts val="0"/>
              </a:spcAft>
              <a:buNone/>
            </a:pPr>
            <a:r>
              <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 slide structure based on a multi-purpose presentation, which you can easily adapt to your needs. For more info on how to edit the template, please visit </a:t>
            </a:r>
            <a:r>
              <a:rPr b="1" lang="es">
                <a:uFill>
                  <a:noFill/>
                </a:uFill>
                <a:latin typeface="Montserrat"/>
                <a:ea typeface="Montserrat"/>
                <a:cs typeface="Montserrat"/>
                <a:sym typeface="Montserrat"/>
                <a:hlinkClick r:id="rId4"/>
              </a:rPr>
              <a:t>Slidesgo School</a:t>
            </a:r>
            <a:r>
              <a:rPr lang="es">
                <a:latin typeface="Montserrat"/>
                <a:ea typeface="Montserrat"/>
                <a:cs typeface="Montserrat"/>
                <a:sym typeface="Montserrat"/>
              </a:rPr>
              <a:t> or read our </a:t>
            </a:r>
            <a:r>
              <a:rPr b="1" lang="es">
                <a:uFill>
                  <a:noFill/>
                </a:uFill>
                <a:latin typeface="Montserrat"/>
                <a:ea typeface="Montserrat"/>
                <a:cs typeface="Montserrat"/>
                <a:sym typeface="Montserrat"/>
                <a:hlinkClick r:id="rId5"/>
              </a:rPr>
              <a:t>FAQs</a:t>
            </a:r>
            <a:r>
              <a:rPr lang="es">
                <a:latin typeface="Montserrat"/>
                <a:ea typeface="Montserrat"/>
                <a:cs typeface="Montserrat"/>
                <a:sym typeface="Montserrat"/>
              </a:rPr>
              <a:t>.</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An assortment of graphic resources that are suitable for use in the presentation can be found in the </a:t>
            </a:r>
            <a:r>
              <a:rPr b="1" lang="es">
                <a:uFill>
                  <a:noFill/>
                </a:uFill>
                <a:latin typeface="Montserrat"/>
                <a:ea typeface="Montserrat"/>
                <a:cs typeface="Montserrat"/>
                <a:sym typeface="Montserrat"/>
                <a:hlinkClick action="ppaction://hlinksldjump" r:id="rId6"/>
              </a:rPr>
              <a:t>alternative resources slide</a:t>
            </a:r>
            <a:r>
              <a:rPr lang="es">
                <a:latin typeface="Montserrat"/>
                <a:ea typeface="Montserrat"/>
                <a:cs typeface="Montserrat"/>
                <a:sym typeface="Montserrat"/>
              </a:rPr>
              <a:t>.</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 </a:t>
            </a:r>
            <a:r>
              <a:rPr b="1" lang="es">
                <a:uFill>
                  <a:noFill/>
                </a:uFill>
                <a:latin typeface="Montserrat"/>
                <a:ea typeface="Montserrat"/>
                <a:cs typeface="Montserrat"/>
                <a:sym typeface="Montserrat"/>
                <a:hlinkClick action="ppaction://hlinksldjump" r:id="rId7"/>
              </a:rPr>
              <a:t>thanks slide</a:t>
            </a:r>
            <a:r>
              <a:rPr lang="es">
                <a:latin typeface="Montserrat"/>
                <a:ea typeface="Montserrat"/>
                <a:cs typeface="Montserrat"/>
                <a:sym typeface="Montserrat"/>
              </a:rPr>
              <a:t>, which you must keep so that proper credits for our design are given.</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 </a:t>
            </a:r>
            <a:r>
              <a:rPr b="1" lang="es">
                <a:uFill>
                  <a:noFill/>
                </a:uFill>
                <a:latin typeface="Montserrat"/>
                <a:ea typeface="Montserrat"/>
                <a:cs typeface="Montserrat"/>
                <a:sym typeface="Montserrat"/>
                <a:hlinkClick action="ppaction://hlinksldjump" r:id="rId8"/>
              </a:rPr>
              <a:t>resources slide</a:t>
            </a:r>
            <a:r>
              <a:rPr lang="es">
                <a:latin typeface="Montserrat"/>
                <a:ea typeface="Montserrat"/>
                <a:cs typeface="Montserrat"/>
                <a:sym typeface="Montserrat"/>
              </a:rPr>
              <a:t>, where you’ll find links to all the elements used in the template.</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b="1" lang="es">
                <a:uFill>
                  <a:noFill/>
                </a:uFill>
                <a:latin typeface="Montserrat"/>
                <a:ea typeface="Montserrat"/>
                <a:cs typeface="Montserrat"/>
                <a:sym typeface="Montserrat"/>
                <a:hlinkClick action="ppaction://hlinksldjump" r:id="rId9"/>
              </a:rPr>
              <a:t>Instructions for use</a:t>
            </a:r>
            <a:r>
              <a:rPr lang="es">
                <a:latin typeface="Montserrat"/>
                <a:ea typeface="Montserrat"/>
                <a:cs typeface="Montserrat"/>
                <a:sym typeface="Montserrat"/>
              </a:rPr>
              <a:t>.</a:t>
            </a:r>
            <a:endParaRPr>
              <a:latin typeface="Montserrat"/>
              <a:ea typeface="Montserrat"/>
              <a:cs typeface="Montserrat"/>
              <a:sym typeface="Montserrat"/>
            </a:endParaRPr>
          </a:p>
          <a:p>
            <a:pPr indent="-304800" lvl="0" marL="4572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Final slides with:</a:t>
            </a:r>
            <a:endParaRPr>
              <a:latin typeface="Montserrat"/>
              <a:ea typeface="Montserrat"/>
              <a:cs typeface="Montserrat"/>
              <a:sym typeface="Montserrat"/>
            </a:endParaRPr>
          </a:p>
          <a:p>
            <a:pPr indent="-304800" lvl="0" marL="9144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The</a:t>
            </a:r>
            <a:r>
              <a:rPr lang="es">
                <a:uFill>
                  <a:noFill/>
                </a:uFill>
                <a:latin typeface="Montserrat"/>
                <a:ea typeface="Montserrat"/>
                <a:cs typeface="Montserrat"/>
                <a:sym typeface="Montserrat"/>
                <a:hlinkClick action="ppaction://hlinksldjump" r:id="rId10"/>
              </a:rPr>
              <a:t> </a:t>
            </a:r>
            <a:r>
              <a:rPr b="1" lang="es">
                <a:uFill>
                  <a:noFill/>
                </a:uFill>
                <a:latin typeface="Montserrat"/>
                <a:ea typeface="Montserrat"/>
                <a:cs typeface="Montserrat"/>
                <a:sym typeface="Montserrat"/>
                <a:hlinkClick action="ppaction://hlinksldjump" r:id="rId11"/>
              </a:rPr>
              <a:t>fonts and colors used</a:t>
            </a:r>
            <a:r>
              <a:rPr b="1" lang="es">
                <a:latin typeface="Montserrat"/>
                <a:ea typeface="Montserrat"/>
                <a:cs typeface="Montserrat"/>
                <a:sym typeface="Montserrat"/>
              </a:rPr>
              <a:t> </a:t>
            </a:r>
            <a:r>
              <a:rPr lang="es">
                <a:latin typeface="Montserrat"/>
                <a:ea typeface="Montserrat"/>
                <a:cs typeface="Montserrat"/>
                <a:sym typeface="Montserrat"/>
              </a:rPr>
              <a:t>in the template.</a:t>
            </a:r>
            <a:endParaRPr>
              <a:latin typeface="Montserrat"/>
              <a:ea typeface="Montserrat"/>
              <a:cs typeface="Montserrat"/>
              <a:sym typeface="Montserrat"/>
            </a:endParaRPr>
          </a:p>
          <a:p>
            <a:pPr indent="-304800" lvl="0" marL="9144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A selection of</a:t>
            </a:r>
            <a:r>
              <a:rPr b="1" lang="es">
                <a:latin typeface="Montserrat"/>
                <a:ea typeface="Montserrat"/>
                <a:cs typeface="Montserrat"/>
                <a:sym typeface="Montserrat"/>
              </a:rPr>
              <a:t> </a:t>
            </a:r>
            <a:r>
              <a:rPr b="1" lang="es">
                <a:uFill>
                  <a:noFill/>
                </a:uFill>
                <a:latin typeface="Montserrat"/>
                <a:ea typeface="Montserrat"/>
                <a:cs typeface="Montserrat"/>
                <a:sym typeface="Montserrat"/>
                <a:hlinkClick action="ppaction://hlinksldjump" r:id="rId12"/>
              </a:rPr>
              <a:t>illustrations</a:t>
            </a:r>
            <a:r>
              <a:rPr lang="es">
                <a:latin typeface="Montserrat"/>
                <a:ea typeface="Montserrat"/>
                <a:cs typeface="Montserrat"/>
                <a:sym typeface="Montserrat"/>
              </a:rPr>
              <a:t>. You can also customize and animate them as you wish with the online editor. Visit</a:t>
            </a:r>
            <a:r>
              <a:rPr b="1" lang="es">
                <a:latin typeface="Montserrat"/>
                <a:ea typeface="Montserrat"/>
                <a:cs typeface="Montserrat"/>
                <a:sym typeface="Montserrat"/>
              </a:rPr>
              <a:t> </a:t>
            </a:r>
            <a:r>
              <a:rPr b="1" lang="es">
                <a:uFill>
                  <a:noFill/>
                </a:uFill>
                <a:latin typeface="Montserrat"/>
                <a:ea typeface="Montserrat"/>
                <a:cs typeface="Montserrat"/>
                <a:sym typeface="Montserrat"/>
                <a:hlinkClick r:id="rId13"/>
              </a:rPr>
              <a:t>Storyset</a:t>
            </a:r>
            <a:r>
              <a:rPr lang="es">
                <a:latin typeface="Montserrat"/>
                <a:ea typeface="Montserrat"/>
                <a:cs typeface="Montserrat"/>
                <a:sym typeface="Montserrat"/>
              </a:rPr>
              <a:t> to find more. </a:t>
            </a:r>
            <a:endParaRPr>
              <a:latin typeface="Montserrat"/>
              <a:ea typeface="Montserrat"/>
              <a:cs typeface="Montserrat"/>
              <a:sym typeface="Montserrat"/>
            </a:endParaRPr>
          </a:p>
          <a:p>
            <a:pPr indent="-304800" lvl="0" marL="9144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More</a:t>
            </a:r>
            <a:r>
              <a:rPr b="1" lang="es">
                <a:uFill>
                  <a:noFill/>
                </a:uFill>
                <a:latin typeface="Montserrat"/>
                <a:ea typeface="Montserrat"/>
                <a:cs typeface="Montserrat"/>
                <a:sym typeface="Montserrat"/>
                <a:hlinkClick action="ppaction://hlinksldjump" r:id="rId14"/>
              </a:rPr>
              <a:t> infographic resources</a:t>
            </a:r>
            <a:r>
              <a:rPr lang="es">
                <a:latin typeface="Montserrat"/>
                <a:ea typeface="Montserrat"/>
                <a:cs typeface="Montserrat"/>
                <a:sym typeface="Montserrat"/>
              </a:rPr>
              <a:t>, whose size and color can be edited. </a:t>
            </a:r>
            <a:endParaRPr>
              <a:latin typeface="Montserrat"/>
              <a:ea typeface="Montserrat"/>
              <a:cs typeface="Montserrat"/>
              <a:sym typeface="Montserrat"/>
            </a:endParaRPr>
          </a:p>
          <a:p>
            <a:pPr indent="-304800" lvl="0" marL="914400" rtl="0" algn="l">
              <a:spcBef>
                <a:spcPts val="0"/>
              </a:spcBef>
              <a:spcAft>
                <a:spcPts val="0"/>
              </a:spcAft>
              <a:buClr>
                <a:schemeClr val="dk2"/>
              </a:buClr>
              <a:buSzPts val="1200"/>
              <a:buFont typeface="Montserrat"/>
              <a:buAutoNum type="arabicPeriod"/>
            </a:pPr>
            <a:r>
              <a:rPr lang="es">
                <a:latin typeface="Montserrat"/>
                <a:ea typeface="Montserrat"/>
                <a:cs typeface="Montserrat"/>
                <a:sym typeface="Montserrat"/>
              </a:rPr>
              <a:t>Sets of </a:t>
            </a:r>
            <a:r>
              <a:rPr b="1" lang="es">
                <a:uFill>
                  <a:noFill/>
                </a:uFill>
                <a:latin typeface="Montserrat"/>
                <a:ea typeface="Montserrat"/>
                <a:cs typeface="Montserrat"/>
                <a:sym typeface="Montserrat"/>
                <a:hlinkClick action="ppaction://hlinksldjump" r:id="rId15"/>
              </a:rPr>
              <a:t>customizable icons</a:t>
            </a:r>
            <a:r>
              <a:rPr b="1" lang="es">
                <a:latin typeface="Montserrat"/>
                <a:ea typeface="Montserrat"/>
                <a:cs typeface="Montserrat"/>
                <a:sym typeface="Montserrat"/>
              </a:rPr>
              <a:t> </a:t>
            </a:r>
            <a:r>
              <a:rPr lang="es">
                <a:latin typeface="Montserrat"/>
                <a:ea typeface="Montserrat"/>
                <a:cs typeface="Montserrat"/>
                <a:sym typeface="Montserrat"/>
              </a:rPr>
              <a:t>of the following themes: general, business, avatar, creative process, education, help &amp; support, medical, nature, performing arts, SEO &amp; marketing, and teamwork.</a:t>
            </a:r>
            <a:endParaRPr>
              <a:latin typeface="Montserrat"/>
              <a:ea typeface="Montserrat"/>
              <a:cs typeface="Montserrat"/>
              <a:sym typeface="Montserrat"/>
            </a:endParaRPr>
          </a:p>
          <a:p>
            <a:pPr indent="0" lvl="0" marL="0" rtl="0" algn="l">
              <a:spcBef>
                <a:spcPts val="1600"/>
              </a:spcBef>
              <a:spcAft>
                <a:spcPts val="0"/>
              </a:spcAft>
              <a:buNone/>
            </a:pPr>
            <a:r>
              <a:rPr lang="es">
                <a:latin typeface="Montserrat"/>
                <a:ea typeface="Montserrat"/>
                <a:cs typeface="Montserrat"/>
                <a:sym typeface="Montserrat"/>
              </a:rPr>
              <a:t>You can delete this slide when you’re done editing the presentation.</a:t>
            </a:r>
            <a:endParaRPr>
              <a:latin typeface="Montserrat"/>
              <a:ea typeface="Montserrat"/>
              <a:cs typeface="Montserrat"/>
              <a:sym typeface="Montserra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1" name="Shape 1941"/>
        <p:cNvGrpSpPr/>
        <p:nvPr/>
      </p:nvGrpSpPr>
      <p:grpSpPr>
        <a:xfrm>
          <a:off x="0" y="0"/>
          <a:ext cx="0" cy="0"/>
          <a:chOff x="0" y="0"/>
          <a:chExt cx="0" cy="0"/>
        </a:xfrm>
      </p:grpSpPr>
      <p:grpSp>
        <p:nvGrpSpPr>
          <p:cNvPr id="1942" name="Google Shape;1942;p43"/>
          <p:cNvGrpSpPr/>
          <p:nvPr/>
        </p:nvGrpSpPr>
        <p:grpSpPr>
          <a:xfrm>
            <a:off x="998663" y="1486975"/>
            <a:ext cx="7146675" cy="2583150"/>
            <a:chOff x="998663" y="1334575"/>
            <a:chExt cx="7146675" cy="2583150"/>
          </a:xfrm>
        </p:grpSpPr>
        <p:grpSp>
          <p:nvGrpSpPr>
            <p:cNvPr id="1943" name="Google Shape;1943;p43"/>
            <p:cNvGrpSpPr/>
            <p:nvPr/>
          </p:nvGrpSpPr>
          <p:grpSpPr>
            <a:xfrm>
              <a:off x="1845688" y="1336325"/>
              <a:ext cx="162575" cy="349325"/>
              <a:chOff x="1845688" y="1336325"/>
              <a:chExt cx="162575" cy="349325"/>
            </a:xfrm>
          </p:grpSpPr>
          <p:sp>
            <p:nvSpPr>
              <p:cNvPr id="1944" name="Google Shape;1944;p43"/>
              <p:cNvSpPr/>
              <p:nvPr/>
            </p:nvSpPr>
            <p:spPr>
              <a:xfrm>
                <a:off x="1897788" y="1637125"/>
                <a:ext cx="47250" cy="48525"/>
              </a:xfrm>
              <a:custGeom>
                <a:rect b="b" l="l" r="r" t="t"/>
                <a:pathLst>
                  <a:path extrusionOk="0" h="1941" w="1890">
                    <a:moveTo>
                      <a:pt x="249" y="0"/>
                    </a:moveTo>
                    <a:lnTo>
                      <a:pt x="24" y="1623"/>
                    </a:lnTo>
                    <a:cubicBezTo>
                      <a:pt x="0" y="1791"/>
                      <a:pt x="134" y="1941"/>
                      <a:pt x="301" y="1941"/>
                    </a:cubicBezTo>
                    <a:lnTo>
                      <a:pt x="1589" y="1941"/>
                    </a:lnTo>
                    <a:cubicBezTo>
                      <a:pt x="1762" y="1941"/>
                      <a:pt x="1889" y="1791"/>
                      <a:pt x="1866" y="1629"/>
                    </a:cubicBezTo>
                    <a:lnTo>
                      <a:pt x="16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3"/>
              <p:cNvSpPr/>
              <p:nvPr/>
            </p:nvSpPr>
            <p:spPr>
              <a:xfrm>
                <a:off x="1928838" y="1637125"/>
                <a:ext cx="23400" cy="48525"/>
              </a:xfrm>
              <a:custGeom>
                <a:rect b="b" l="l" r="r" t="t"/>
                <a:pathLst>
                  <a:path extrusionOk="0" h="1941" w="936">
                    <a:moveTo>
                      <a:pt x="52" y="0"/>
                    </a:moveTo>
                    <a:lnTo>
                      <a:pt x="272" y="1629"/>
                    </a:lnTo>
                    <a:cubicBezTo>
                      <a:pt x="294" y="1791"/>
                      <a:pt x="168" y="1941"/>
                      <a:pt x="0" y="1941"/>
                    </a:cubicBezTo>
                    <a:lnTo>
                      <a:pt x="635" y="1941"/>
                    </a:lnTo>
                    <a:cubicBezTo>
                      <a:pt x="803" y="1941"/>
                      <a:pt x="936" y="1791"/>
                      <a:pt x="912" y="1629"/>
                    </a:cubicBezTo>
                    <a:lnTo>
                      <a:pt x="6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3"/>
              <p:cNvSpPr/>
              <p:nvPr/>
            </p:nvSpPr>
            <p:spPr>
              <a:xfrm>
                <a:off x="1921463" y="1393150"/>
                <a:ext cx="9725" cy="61675"/>
              </a:xfrm>
              <a:custGeom>
                <a:rect b="b" l="l" r="r" t="t"/>
                <a:pathLst>
                  <a:path extrusionOk="0" h="2467" w="389">
                    <a:moveTo>
                      <a:pt x="191" y="1"/>
                    </a:moveTo>
                    <a:cubicBezTo>
                      <a:pt x="87" y="1"/>
                      <a:pt x="0" y="87"/>
                      <a:pt x="0" y="191"/>
                    </a:cubicBezTo>
                    <a:lnTo>
                      <a:pt x="0" y="2270"/>
                    </a:lnTo>
                    <a:cubicBezTo>
                      <a:pt x="0" y="2379"/>
                      <a:pt x="87" y="2467"/>
                      <a:pt x="191" y="2467"/>
                    </a:cubicBezTo>
                    <a:cubicBezTo>
                      <a:pt x="301" y="2467"/>
                      <a:pt x="388" y="2379"/>
                      <a:pt x="388" y="2270"/>
                    </a:cubicBezTo>
                    <a:lnTo>
                      <a:pt x="388" y="191"/>
                    </a:lnTo>
                    <a:cubicBezTo>
                      <a:pt x="388" y="87"/>
                      <a:pt x="301" y="1"/>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3"/>
              <p:cNvSpPr/>
              <p:nvPr/>
            </p:nvSpPr>
            <p:spPr>
              <a:xfrm>
                <a:off x="1845688" y="1417075"/>
                <a:ext cx="158950" cy="239575"/>
              </a:xfrm>
              <a:custGeom>
                <a:rect b="b" l="l" r="r" t="t"/>
                <a:pathLst>
                  <a:path extrusionOk="0" h="9583" w="6358">
                    <a:moveTo>
                      <a:pt x="2704" y="1"/>
                    </a:moveTo>
                    <a:cubicBezTo>
                      <a:pt x="2657" y="1"/>
                      <a:pt x="2610" y="3"/>
                      <a:pt x="2564" y="9"/>
                    </a:cubicBezTo>
                    <a:cubicBezTo>
                      <a:pt x="1328" y="198"/>
                      <a:pt x="317" y="1140"/>
                      <a:pt x="75" y="2392"/>
                    </a:cubicBezTo>
                    <a:cubicBezTo>
                      <a:pt x="0" y="2792"/>
                      <a:pt x="190" y="3328"/>
                      <a:pt x="531" y="3554"/>
                    </a:cubicBezTo>
                    <a:cubicBezTo>
                      <a:pt x="752" y="3699"/>
                      <a:pt x="987" y="3764"/>
                      <a:pt x="1211" y="3764"/>
                    </a:cubicBezTo>
                    <a:cubicBezTo>
                      <a:pt x="1753" y="3764"/>
                      <a:pt x="2238" y="3384"/>
                      <a:pt x="2345" y="2832"/>
                    </a:cubicBezTo>
                    <a:cubicBezTo>
                      <a:pt x="2407" y="2520"/>
                      <a:pt x="2685" y="2288"/>
                      <a:pt x="3003" y="2288"/>
                    </a:cubicBezTo>
                    <a:cubicBezTo>
                      <a:pt x="3401" y="2288"/>
                      <a:pt x="3713" y="2635"/>
                      <a:pt x="3662" y="3029"/>
                    </a:cubicBezTo>
                    <a:cubicBezTo>
                      <a:pt x="3603" y="3253"/>
                      <a:pt x="3454" y="3612"/>
                      <a:pt x="3095" y="4132"/>
                    </a:cubicBezTo>
                    <a:cubicBezTo>
                      <a:pt x="1836" y="5927"/>
                      <a:pt x="1507" y="6371"/>
                      <a:pt x="1293" y="6672"/>
                    </a:cubicBezTo>
                    <a:cubicBezTo>
                      <a:pt x="1109" y="6926"/>
                      <a:pt x="999" y="7077"/>
                      <a:pt x="491" y="7816"/>
                    </a:cubicBezTo>
                    <a:cubicBezTo>
                      <a:pt x="69" y="8428"/>
                      <a:pt x="370" y="9253"/>
                      <a:pt x="1074" y="9473"/>
                    </a:cubicBezTo>
                    <a:cubicBezTo>
                      <a:pt x="1306" y="9548"/>
                      <a:pt x="1258" y="9583"/>
                      <a:pt x="2719" y="9583"/>
                    </a:cubicBezTo>
                    <a:lnTo>
                      <a:pt x="4856" y="9583"/>
                    </a:lnTo>
                    <a:cubicBezTo>
                      <a:pt x="5168" y="9577"/>
                      <a:pt x="5469" y="9426"/>
                      <a:pt x="5682" y="9196"/>
                    </a:cubicBezTo>
                    <a:cubicBezTo>
                      <a:pt x="6357" y="8479"/>
                      <a:pt x="5832" y="7256"/>
                      <a:pt x="4845" y="7250"/>
                    </a:cubicBezTo>
                    <a:lnTo>
                      <a:pt x="3724" y="7243"/>
                    </a:lnTo>
                    <a:cubicBezTo>
                      <a:pt x="4152" y="6649"/>
                      <a:pt x="4510" y="6054"/>
                      <a:pt x="4926" y="5454"/>
                    </a:cubicBezTo>
                    <a:cubicBezTo>
                      <a:pt x="5602" y="4495"/>
                      <a:pt x="5856" y="3213"/>
                      <a:pt x="5589" y="2011"/>
                    </a:cubicBezTo>
                    <a:cubicBezTo>
                      <a:pt x="5325" y="817"/>
                      <a:pt x="4209" y="14"/>
                      <a:pt x="2991" y="9"/>
                    </a:cubicBezTo>
                    <a:cubicBezTo>
                      <a:pt x="2895" y="9"/>
                      <a:pt x="2799" y="1"/>
                      <a:pt x="2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3"/>
              <p:cNvSpPr/>
              <p:nvPr/>
            </p:nvSpPr>
            <p:spPr>
              <a:xfrm>
                <a:off x="1910513" y="1430975"/>
                <a:ext cx="97750" cy="225675"/>
              </a:xfrm>
              <a:custGeom>
                <a:rect b="b" l="l" r="r" t="t"/>
                <a:pathLst>
                  <a:path extrusionOk="0" h="9027" w="3910">
                    <a:moveTo>
                      <a:pt x="421" y="0"/>
                    </a:moveTo>
                    <a:cubicBezTo>
                      <a:pt x="277" y="0"/>
                      <a:pt x="139" y="13"/>
                      <a:pt x="0" y="35"/>
                    </a:cubicBezTo>
                    <a:cubicBezTo>
                      <a:pt x="1357" y="237"/>
                      <a:pt x="2396" y="1410"/>
                      <a:pt x="2396" y="2819"/>
                    </a:cubicBezTo>
                    <a:cubicBezTo>
                      <a:pt x="2396" y="3667"/>
                      <a:pt x="1917" y="4504"/>
                      <a:pt x="1450" y="5175"/>
                    </a:cubicBezTo>
                    <a:cubicBezTo>
                      <a:pt x="1155" y="5591"/>
                      <a:pt x="866" y="6007"/>
                      <a:pt x="571" y="6422"/>
                    </a:cubicBezTo>
                    <a:cubicBezTo>
                      <a:pt x="438" y="6607"/>
                      <a:pt x="797" y="7081"/>
                      <a:pt x="797" y="7081"/>
                    </a:cubicBezTo>
                    <a:lnTo>
                      <a:pt x="1594" y="7081"/>
                    </a:lnTo>
                    <a:cubicBezTo>
                      <a:pt x="1594" y="7081"/>
                      <a:pt x="3026" y="8027"/>
                      <a:pt x="2385" y="8709"/>
                    </a:cubicBezTo>
                    <a:cubicBezTo>
                      <a:pt x="2183" y="8923"/>
                      <a:pt x="1605" y="9027"/>
                      <a:pt x="1605" y="9027"/>
                    </a:cubicBezTo>
                    <a:lnTo>
                      <a:pt x="2407" y="9027"/>
                    </a:lnTo>
                    <a:cubicBezTo>
                      <a:pt x="2719" y="9021"/>
                      <a:pt x="3020" y="8870"/>
                      <a:pt x="3233" y="8640"/>
                    </a:cubicBezTo>
                    <a:cubicBezTo>
                      <a:pt x="3910" y="7923"/>
                      <a:pt x="3383" y="6700"/>
                      <a:pt x="2396" y="6694"/>
                    </a:cubicBezTo>
                    <a:lnTo>
                      <a:pt x="1103" y="6694"/>
                    </a:lnTo>
                    <a:cubicBezTo>
                      <a:pt x="1103" y="6694"/>
                      <a:pt x="1893" y="5741"/>
                      <a:pt x="2292" y="5175"/>
                    </a:cubicBezTo>
                    <a:cubicBezTo>
                      <a:pt x="2759" y="4504"/>
                      <a:pt x="3239" y="3667"/>
                      <a:pt x="3239" y="2819"/>
                    </a:cubicBezTo>
                    <a:cubicBezTo>
                      <a:pt x="3239" y="1265"/>
                      <a:pt x="1975" y="0"/>
                      <a:pt x="4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3"/>
              <p:cNvSpPr/>
              <p:nvPr/>
            </p:nvSpPr>
            <p:spPr>
              <a:xfrm>
                <a:off x="1893913" y="1341800"/>
                <a:ext cx="57600" cy="68825"/>
              </a:xfrm>
              <a:custGeom>
                <a:rect b="b" l="l" r="r" t="t"/>
                <a:pathLst>
                  <a:path extrusionOk="0" h="2753" w="2304">
                    <a:moveTo>
                      <a:pt x="1241" y="0"/>
                    </a:moveTo>
                    <a:cubicBezTo>
                      <a:pt x="1214" y="0"/>
                      <a:pt x="1186" y="14"/>
                      <a:pt x="1171" y="40"/>
                    </a:cubicBezTo>
                    <a:lnTo>
                      <a:pt x="1022" y="75"/>
                    </a:lnTo>
                    <a:lnTo>
                      <a:pt x="352" y="1235"/>
                    </a:lnTo>
                    <a:cubicBezTo>
                      <a:pt x="0" y="1853"/>
                      <a:pt x="369" y="2609"/>
                      <a:pt x="1022" y="2748"/>
                    </a:cubicBezTo>
                    <a:cubicBezTo>
                      <a:pt x="1045" y="2752"/>
                      <a:pt x="1068" y="2753"/>
                      <a:pt x="1093" y="2753"/>
                    </a:cubicBezTo>
                    <a:cubicBezTo>
                      <a:pt x="1141" y="2753"/>
                      <a:pt x="1191" y="2748"/>
                      <a:pt x="1241" y="2748"/>
                    </a:cubicBezTo>
                    <a:cubicBezTo>
                      <a:pt x="2026" y="2748"/>
                      <a:pt x="2304" y="1916"/>
                      <a:pt x="1911" y="1235"/>
                    </a:cubicBezTo>
                    <a:lnTo>
                      <a:pt x="1310" y="40"/>
                    </a:lnTo>
                    <a:cubicBezTo>
                      <a:pt x="1296" y="14"/>
                      <a:pt x="1269" y="0"/>
                      <a:pt x="1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3"/>
              <p:cNvSpPr/>
              <p:nvPr/>
            </p:nvSpPr>
            <p:spPr>
              <a:xfrm>
                <a:off x="1919438" y="1336325"/>
                <a:ext cx="37425" cy="74750"/>
              </a:xfrm>
              <a:custGeom>
                <a:rect b="b" l="l" r="r" t="t"/>
                <a:pathLst>
                  <a:path extrusionOk="0" h="2990" w="1497">
                    <a:moveTo>
                      <a:pt x="220" y="0"/>
                    </a:moveTo>
                    <a:cubicBezTo>
                      <a:pt x="193" y="0"/>
                      <a:pt x="165" y="13"/>
                      <a:pt x="150" y="38"/>
                    </a:cubicBezTo>
                    <a:lnTo>
                      <a:pt x="1" y="294"/>
                    </a:lnTo>
                    <a:lnTo>
                      <a:pt x="670" y="1454"/>
                    </a:lnTo>
                    <a:cubicBezTo>
                      <a:pt x="1029" y="2072"/>
                      <a:pt x="659" y="2828"/>
                      <a:pt x="1" y="2967"/>
                    </a:cubicBezTo>
                    <a:cubicBezTo>
                      <a:pt x="70" y="2978"/>
                      <a:pt x="145" y="2989"/>
                      <a:pt x="220" y="2989"/>
                    </a:cubicBezTo>
                    <a:cubicBezTo>
                      <a:pt x="1005" y="2989"/>
                      <a:pt x="1496" y="2135"/>
                      <a:pt x="1104" y="1454"/>
                    </a:cubicBezTo>
                    <a:lnTo>
                      <a:pt x="289" y="38"/>
                    </a:lnTo>
                    <a:cubicBezTo>
                      <a:pt x="275" y="13"/>
                      <a:pt x="248" y="0"/>
                      <a:pt x="2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3"/>
              <p:cNvSpPr/>
              <p:nvPr/>
            </p:nvSpPr>
            <p:spPr>
              <a:xfrm>
                <a:off x="1909763" y="1373675"/>
                <a:ext cx="29200" cy="36575"/>
              </a:xfrm>
              <a:custGeom>
                <a:rect b="b" l="l" r="r" t="t"/>
                <a:pathLst>
                  <a:path extrusionOk="0" h="1463" w="1168">
                    <a:moveTo>
                      <a:pt x="605" y="0"/>
                    </a:moveTo>
                    <a:cubicBezTo>
                      <a:pt x="591" y="0"/>
                      <a:pt x="578" y="6"/>
                      <a:pt x="572" y="18"/>
                    </a:cubicBezTo>
                    <a:lnTo>
                      <a:pt x="163" y="727"/>
                    </a:lnTo>
                    <a:cubicBezTo>
                      <a:pt x="1" y="1005"/>
                      <a:pt x="134" y="1334"/>
                      <a:pt x="406" y="1449"/>
                    </a:cubicBezTo>
                    <a:cubicBezTo>
                      <a:pt x="425" y="1459"/>
                      <a:pt x="445" y="1462"/>
                      <a:pt x="466" y="1462"/>
                    </a:cubicBezTo>
                    <a:cubicBezTo>
                      <a:pt x="509" y="1462"/>
                      <a:pt x="557" y="1449"/>
                      <a:pt x="607" y="1449"/>
                    </a:cubicBezTo>
                    <a:lnTo>
                      <a:pt x="584" y="1426"/>
                    </a:lnTo>
                    <a:cubicBezTo>
                      <a:pt x="918" y="1426"/>
                      <a:pt x="1168" y="1183"/>
                      <a:pt x="1110" y="884"/>
                    </a:cubicBezTo>
                    <a:cubicBezTo>
                      <a:pt x="1099" y="831"/>
                      <a:pt x="1081" y="780"/>
                      <a:pt x="1052" y="727"/>
                    </a:cubicBezTo>
                    <a:lnTo>
                      <a:pt x="641" y="18"/>
                    </a:lnTo>
                    <a:cubicBezTo>
                      <a:pt x="633" y="6"/>
                      <a:pt x="619"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 name="Google Shape;1952;p43"/>
            <p:cNvGrpSpPr/>
            <p:nvPr/>
          </p:nvGrpSpPr>
          <p:grpSpPr>
            <a:xfrm>
              <a:off x="2508338" y="1335025"/>
              <a:ext cx="307650" cy="351950"/>
              <a:chOff x="2508338" y="1335025"/>
              <a:chExt cx="307650" cy="351950"/>
            </a:xfrm>
          </p:grpSpPr>
          <p:sp>
            <p:nvSpPr>
              <p:cNvPr id="1953" name="Google Shape;1953;p43"/>
              <p:cNvSpPr/>
              <p:nvPr/>
            </p:nvSpPr>
            <p:spPr>
              <a:xfrm>
                <a:off x="2508338" y="1335025"/>
                <a:ext cx="301325" cy="342275"/>
              </a:xfrm>
              <a:custGeom>
                <a:rect b="b" l="l" r="r" t="t"/>
                <a:pathLst>
                  <a:path extrusionOk="0" h="13691" w="12053">
                    <a:moveTo>
                      <a:pt x="6026" y="0"/>
                    </a:moveTo>
                    <a:cubicBezTo>
                      <a:pt x="5862" y="0"/>
                      <a:pt x="5697" y="59"/>
                      <a:pt x="5567" y="178"/>
                    </a:cubicBezTo>
                    <a:lnTo>
                      <a:pt x="133" y="5583"/>
                    </a:lnTo>
                    <a:cubicBezTo>
                      <a:pt x="0" y="5716"/>
                      <a:pt x="202" y="5895"/>
                      <a:pt x="202" y="6085"/>
                    </a:cubicBezTo>
                    <a:lnTo>
                      <a:pt x="202" y="12998"/>
                    </a:lnTo>
                    <a:cubicBezTo>
                      <a:pt x="202" y="13379"/>
                      <a:pt x="514" y="13691"/>
                      <a:pt x="895" y="13691"/>
                    </a:cubicBezTo>
                    <a:lnTo>
                      <a:pt x="11157" y="13691"/>
                    </a:lnTo>
                    <a:cubicBezTo>
                      <a:pt x="11538" y="13691"/>
                      <a:pt x="11850" y="13379"/>
                      <a:pt x="11850" y="12998"/>
                    </a:cubicBezTo>
                    <a:lnTo>
                      <a:pt x="11850" y="6085"/>
                    </a:lnTo>
                    <a:cubicBezTo>
                      <a:pt x="11850" y="5895"/>
                      <a:pt x="12052" y="5716"/>
                      <a:pt x="11919" y="5583"/>
                    </a:cubicBezTo>
                    <a:lnTo>
                      <a:pt x="6485" y="178"/>
                    </a:lnTo>
                    <a:cubicBezTo>
                      <a:pt x="6355" y="59"/>
                      <a:pt x="6191" y="0"/>
                      <a:pt x="60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3"/>
              <p:cNvSpPr/>
              <p:nvPr/>
            </p:nvSpPr>
            <p:spPr>
              <a:xfrm>
                <a:off x="2527238" y="1386225"/>
                <a:ext cx="256425" cy="217725"/>
              </a:xfrm>
              <a:custGeom>
                <a:rect b="b" l="l" r="r" t="t"/>
                <a:pathLst>
                  <a:path extrusionOk="0" h="8709" w="10257">
                    <a:moveTo>
                      <a:pt x="1080" y="1"/>
                    </a:moveTo>
                    <a:cubicBezTo>
                      <a:pt x="694" y="1"/>
                      <a:pt x="376" y="313"/>
                      <a:pt x="376" y="699"/>
                    </a:cubicBezTo>
                    <a:lnTo>
                      <a:pt x="1" y="5273"/>
                    </a:lnTo>
                    <a:lnTo>
                      <a:pt x="4383" y="8709"/>
                    </a:lnTo>
                    <a:lnTo>
                      <a:pt x="5123" y="8304"/>
                    </a:lnTo>
                    <a:cubicBezTo>
                      <a:pt x="5227" y="8246"/>
                      <a:pt x="5343" y="8218"/>
                      <a:pt x="5458" y="8218"/>
                    </a:cubicBezTo>
                    <a:cubicBezTo>
                      <a:pt x="5573" y="8218"/>
                      <a:pt x="5689" y="8246"/>
                      <a:pt x="5793" y="8304"/>
                    </a:cubicBezTo>
                    <a:lnTo>
                      <a:pt x="6531" y="8709"/>
                    </a:lnTo>
                    <a:lnTo>
                      <a:pt x="9697" y="5550"/>
                    </a:lnTo>
                    <a:lnTo>
                      <a:pt x="10257" y="699"/>
                    </a:lnTo>
                    <a:cubicBezTo>
                      <a:pt x="10257" y="313"/>
                      <a:pt x="9945" y="1"/>
                      <a:pt x="95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3"/>
              <p:cNvSpPr/>
              <p:nvPr/>
            </p:nvSpPr>
            <p:spPr>
              <a:xfrm>
                <a:off x="2749538" y="1386225"/>
                <a:ext cx="35725" cy="145825"/>
              </a:xfrm>
              <a:custGeom>
                <a:rect b="b" l="l" r="r" t="t"/>
                <a:pathLst>
                  <a:path extrusionOk="0" h="5833" w="1429">
                    <a:moveTo>
                      <a:pt x="1" y="1"/>
                    </a:moveTo>
                    <a:cubicBezTo>
                      <a:pt x="360" y="1"/>
                      <a:pt x="648" y="313"/>
                      <a:pt x="648" y="699"/>
                    </a:cubicBezTo>
                    <a:lnTo>
                      <a:pt x="648" y="5833"/>
                    </a:lnTo>
                    <a:lnTo>
                      <a:pt x="1428" y="4430"/>
                    </a:lnTo>
                    <a:lnTo>
                      <a:pt x="1428" y="699"/>
                    </a:lnTo>
                    <a:cubicBezTo>
                      <a:pt x="1428" y="313"/>
                      <a:pt x="1110" y="1"/>
                      <a:pt x="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3"/>
              <p:cNvSpPr/>
              <p:nvPr/>
            </p:nvSpPr>
            <p:spPr>
              <a:xfrm>
                <a:off x="2513388" y="1477325"/>
                <a:ext cx="127775" cy="209650"/>
              </a:xfrm>
              <a:custGeom>
                <a:rect b="b" l="l" r="r" t="t"/>
                <a:pathLst>
                  <a:path extrusionOk="0" h="8386" w="5111">
                    <a:moveTo>
                      <a:pt x="214" y="0"/>
                    </a:moveTo>
                    <a:cubicBezTo>
                      <a:pt x="75" y="133"/>
                      <a:pt x="0" y="312"/>
                      <a:pt x="0" y="502"/>
                    </a:cubicBezTo>
                    <a:lnTo>
                      <a:pt x="0" y="7692"/>
                    </a:lnTo>
                    <a:cubicBezTo>
                      <a:pt x="0" y="8055"/>
                      <a:pt x="278" y="8356"/>
                      <a:pt x="635" y="8385"/>
                    </a:cubicBezTo>
                    <a:lnTo>
                      <a:pt x="5110" y="4886"/>
                    </a:lnTo>
                    <a:lnTo>
                      <a:pt x="2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3"/>
              <p:cNvSpPr/>
              <p:nvPr/>
            </p:nvSpPr>
            <p:spPr>
              <a:xfrm>
                <a:off x="2659038" y="1474125"/>
                <a:ext cx="9700" cy="45525"/>
              </a:xfrm>
              <a:custGeom>
                <a:rect b="b" l="l" r="r" t="t"/>
                <a:pathLst>
                  <a:path extrusionOk="0" h="1821" w="388">
                    <a:moveTo>
                      <a:pt x="191" y="1"/>
                    </a:moveTo>
                    <a:cubicBezTo>
                      <a:pt x="87" y="1"/>
                      <a:pt x="1" y="88"/>
                      <a:pt x="1" y="198"/>
                    </a:cubicBezTo>
                    <a:lnTo>
                      <a:pt x="1" y="1624"/>
                    </a:lnTo>
                    <a:cubicBezTo>
                      <a:pt x="1" y="1728"/>
                      <a:pt x="87" y="1821"/>
                      <a:pt x="191" y="1821"/>
                    </a:cubicBezTo>
                    <a:cubicBezTo>
                      <a:pt x="302" y="1821"/>
                      <a:pt x="388" y="1728"/>
                      <a:pt x="388" y="1624"/>
                    </a:cubicBezTo>
                    <a:lnTo>
                      <a:pt x="388" y="198"/>
                    </a:lnTo>
                    <a:cubicBezTo>
                      <a:pt x="388" y="88"/>
                      <a:pt x="302" y="1"/>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3"/>
              <p:cNvSpPr/>
              <p:nvPr/>
            </p:nvSpPr>
            <p:spPr>
              <a:xfrm>
                <a:off x="2649238" y="1512375"/>
                <a:ext cx="29175" cy="48550"/>
              </a:xfrm>
              <a:custGeom>
                <a:rect b="b" l="l" r="r" t="t"/>
                <a:pathLst>
                  <a:path extrusionOk="0" h="1942" w="1167">
                    <a:moveTo>
                      <a:pt x="191" y="1"/>
                    </a:moveTo>
                    <a:cubicBezTo>
                      <a:pt x="87" y="1"/>
                      <a:pt x="1" y="83"/>
                      <a:pt x="1" y="187"/>
                    </a:cubicBezTo>
                    <a:lnTo>
                      <a:pt x="1" y="1941"/>
                    </a:lnTo>
                    <a:lnTo>
                      <a:pt x="1166" y="1941"/>
                    </a:lnTo>
                    <a:lnTo>
                      <a:pt x="1166" y="187"/>
                    </a:lnTo>
                    <a:cubicBezTo>
                      <a:pt x="1166" y="83"/>
                      <a:pt x="1080" y="1"/>
                      <a:pt x="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3"/>
              <p:cNvSpPr/>
              <p:nvPr/>
            </p:nvSpPr>
            <p:spPr>
              <a:xfrm>
                <a:off x="2627138" y="1551100"/>
                <a:ext cx="73225" cy="9825"/>
              </a:xfrm>
              <a:custGeom>
                <a:rect b="b" l="l" r="r" t="t"/>
                <a:pathLst>
                  <a:path extrusionOk="0" h="393" w="2929">
                    <a:moveTo>
                      <a:pt x="192" y="0"/>
                    </a:moveTo>
                    <a:cubicBezTo>
                      <a:pt x="88" y="0"/>
                      <a:pt x="0" y="87"/>
                      <a:pt x="0" y="197"/>
                    </a:cubicBezTo>
                    <a:cubicBezTo>
                      <a:pt x="0" y="306"/>
                      <a:pt x="88" y="392"/>
                      <a:pt x="192" y="392"/>
                    </a:cubicBezTo>
                    <a:lnTo>
                      <a:pt x="2732" y="392"/>
                    </a:lnTo>
                    <a:cubicBezTo>
                      <a:pt x="2842" y="392"/>
                      <a:pt x="2929" y="306"/>
                      <a:pt x="2929" y="197"/>
                    </a:cubicBezTo>
                    <a:cubicBezTo>
                      <a:pt x="2929" y="87"/>
                      <a:pt x="2842" y="0"/>
                      <a:pt x="2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3"/>
              <p:cNvSpPr/>
              <p:nvPr/>
            </p:nvSpPr>
            <p:spPr>
              <a:xfrm>
                <a:off x="2631463" y="1415425"/>
                <a:ext cx="64400" cy="75200"/>
              </a:xfrm>
              <a:custGeom>
                <a:rect b="b" l="l" r="r" t="t"/>
                <a:pathLst>
                  <a:path extrusionOk="0" h="3008" w="2576">
                    <a:moveTo>
                      <a:pt x="1288" y="0"/>
                    </a:moveTo>
                    <a:cubicBezTo>
                      <a:pt x="1261" y="0"/>
                      <a:pt x="1233" y="14"/>
                      <a:pt x="1219" y="40"/>
                    </a:cubicBezTo>
                    <a:lnTo>
                      <a:pt x="400" y="1466"/>
                    </a:lnTo>
                    <a:cubicBezTo>
                      <a:pt x="1" y="2147"/>
                      <a:pt x="497" y="3007"/>
                      <a:pt x="1288" y="3007"/>
                    </a:cubicBezTo>
                    <a:cubicBezTo>
                      <a:pt x="2080" y="3007"/>
                      <a:pt x="2576" y="2147"/>
                      <a:pt x="2178" y="1466"/>
                    </a:cubicBezTo>
                    <a:lnTo>
                      <a:pt x="1358" y="40"/>
                    </a:lnTo>
                    <a:cubicBezTo>
                      <a:pt x="1343" y="14"/>
                      <a:pt x="1316" y="0"/>
                      <a:pt x="12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3"/>
              <p:cNvSpPr/>
              <p:nvPr/>
            </p:nvSpPr>
            <p:spPr>
              <a:xfrm>
                <a:off x="2647638" y="1452975"/>
                <a:ext cx="32225" cy="37650"/>
              </a:xfrm>
              <a:custGeom>
                <a:rect b="b" l="l" r="r" t="t"/>
                <a:pathLst>
                  <a:path extrusionOk="0" h="1506" w="1289">
                    <a:moveTo>
                      <a:pt x="644" y="0"/>
                    </a:moveTo>
                    <a:cubicBezTo>
                      <a:pt x="630" y="0"/>
                      <a:pt x="616" y="7"/>
                      <a:pt x="607" y="21"/>
                    </a:cubicBezTo>
                    <a:lnTo>
                      <a:pt x="196" y="732"/>
                    </a:lnTo>
                    <a:cubicBezTo>
                      <a:pt x="1" y="1078"/>
                      <a:pt x="249" y="1505"/>
                      <a:pt x="641" y="1505"/>
                    </a:cubicBezTo>
                    <a:cubicBezTo>
                      <a:pt x="1040" y="1505"/>
                      <a:pt x="1288" y="1078"/>
                      <a:pt x="1086" y="732"/>
                    </a:cubicBezTo>
                    <a:lnTo>
                      <a:pt x="676" y="21"/>
                    </a:lnTo>
                    <a:cubicBezTo>
                      <a:pt x="670" y="7"/>
                      <a:pt x="658" y="0"/>
                      <a:pt x="6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3"/>
              <p:cNvSpPr/>
              <p:nvPr/>
            </p:nvSpPr>
            <p:spPr>
              <a:xfrm>
                <a:off x="2687913" y="1486400"/>
                <a:ext cx="126475" cy="196975"/>
              </a:xfrm>
              <a:custGeom>
                <a:rect b="b" l="l" r="r" t="t"/>
                <a:pathLst>
                  <a:path extrusionOk="0" h="7879" w="5059">
                    <a:moveTo>
                      <a:pt x="4944" y="1"/>
                    </a:moveTo>
                    <a:lnTo>
                      <a:pt x="4268" y="267"/>
                    </a:lnTo>
                    <a:lnTo>
                      <a:pt x="0" y="4523"/>
                    </a:lnTo>
                    <a:lnTo>
                      <a:pt x="4129" y="7751"/>
                    </a:lnTo>
                    <a:lnTo>
                      <a:pt x="4470" y="7878"/>
                    </a:lnTo>
                    <a:cubicBezTo>
                      <a:pt x="4829" y="7844"/>
                      <a:pt x="5054" y="7692"/>
                      <a:pt x="5054" y="7329"/>
                    </a:cubicBezTo>
                    <a:lnTo>
                      <a:pt x="5054" y="139"/>
                    </a:lnTo>
                    <a:cubicBezTo>
                      <a:pt x="5054" y="62"/>
                      <a:pt x="5058" y="47"/>
                      <a:pt x="5055" y="47"/>
                    </a:cubicBezTo>
                    <a:cubicBezTo>
                      <a:pt x="5052" y="47"/>
                      <a:pt x="5046" y="53"/>
                      <a:pt x="5033" y="53"/>
                    </a:cubicBezTo>
                    <a:cubicBezTo>
                      <a:pt x="5016" y="53"/>
                      <a:pt x="4989" y="44"/>
                      <a:pt x="49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3"/>
              <p:cNvSpPr/>
              <p:nvPr/>
            </p:nvSpPr>
            <p:spPr>
              <a:xfrm>
                <a:off x="2791713" y="1485525"/>
                <a:ext cx="22550" cy="190450"/>
              </a:xfrm>
              <a:custGeom>
                <a:rect b="b" l="l" r="r" t="t"/>
                <a:pathLst>
                  <a:path extrusionOk="0" h="7618" w="902">
                    <a:moveTo>
                      <a:pt x="712" y="1"/>
                    </a:moveTo>
                    <a:lnTo>
                      <a:pt x="128" y="579"/>
                    </a:lnTo>
                    <a:lnTo>
                      <a:pt x="128" y="7082"/>
                    </a:lnTo>
                    <a:cubicBezTo>
                      <a:pt x="128" y="7226"/>
                      <a:pt x="76" y="7359"/>
                      <a:pt x="1" y="7468"/>
                    </a:cubicBezTo>
                    <a:lnTo>
                      <a:pt x="197" y="7618"/>
                    </a:lnTo>
                    <a:cubicBezTo>
                      <a:pt x="520" y="7596"/>
                      <a:pt x="902" y="7416"/>
                      <a:pt x="902" y="7082"/>
                    </a:cubicBezTo>
                    <a:lnTo>
                      <a:pt x="902" y="464"/>
                    </a:lnTo>
                    <a:cubicBezTo>
                      <a:pt x="902" y="291"/>
                      <a:pt x="832" y="123"/>
                      <a:pt x="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3"/>
              <p:cNvSpPr/>
              <p:nvPr/>
            </p:nvSpPr>
            <p:spPr>
              <a:xfrm>
                <a:off x="2509063" y="1587175"/>
                <a:ext cx="300275" cy="99800"/>
              </a:xfrm>
              <a:custGeom>
                <a:rect b="b" l="l" r="r" t="t"/>
                <a:pathLst>
                  <a:path extrusionOk="0" h="3992" w="12011">
                    <a:moveTo>
                      <a:pt x="6185" y="1"/>
                    </a:moveTo>
                    <a:cubicBezTo>
                      <a:pt x="6070" y="1"/>
                      <a:pt x="5954" y="30"/>
                      <a:pt x="5850" y="87"/>
                    </a:cubicBezTo>
                    <a:lnTo>
                      <a:pt x="0" y="3298"/>
                    </a:lnTo>
                    <a:cubicBezTo>
                      <a:pt x="0" y="3685"/>
                      <a:pt x="312" y="3991"/>
                      <a:pt x="699" y="3991"/>
                    </a:cubicBezTo>
                    <a:lnTo>
                      <a:pt x="11677" y="3991"/>
                    </a:lnTo>
                    <a:cubicBezTo>
                      <a:pt x="12011" y="3668"/>
                      <a:pt x="11965" y="3413"/>
                      <a:pt x="11526" y="2837"/>
                    </a:cubicBezTo>
                    <a:lnTo>
                      <a:pt x="6520" y="87"/>
                    </a:lnTo>
                    <a:cubicBezTo>
                      <a:pt x="6416" y="30"/>
                      <a:pt x="6300" y="1"/>
                      <a:pt x="61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3"/>
              <p:cNvSpPr/>
              <p:nvPr/>
            </p:nvSpPr>
            <p:spPr>
              <a:xfrm>
                <a:off x="2777588" y="1658075"/>
                <a:ext cx="38400" cy="28900"/>
              </a:xfrm>
              <a:custGeom>
                <a:rect b="b" l="l" r="r" t="t"/>
                <a:pathLst>
                  <a:path extrusionOk="0" h="1156" w="1536">
                    <a:moveTo>
                      <a:pt x="693" y="1"/>
                    </a:moveTo>
                    <a:lnTo>
                      <a:pt x="693" y="462"/>
                    </a:lnTo>
                    <a:cubicBezTo>
                      <a:pt x="693" y="849"/>
                      <a:pt x="381" y="1155"/>
                      <a:pt x="0" y="1155"/>
                    </a:cubicBezTo>
                    <a:lnTo>
                      <a:pt x="843" y="1155"/>
                    </a:lnTo>
                    <a:cubicBezTo>
                      <a:pt x="1224" y="1155"/>
                      <a:pt x="1536" y="849"/>
                      <a:pt x="1536" y="462"/>
                    </a:cubicBezTo>
                    <a:lnTo>
                      <a:pt x="69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 name="Google Shape;1966;p43"/>
            <p:cNvGrpSpPr/>
            <p:nvPr/>
          </p:nvGrpSpPr>
          <p:grpSpPr>
            <a:xfrm>
              <a:off x="3272913" y="1398925"/>
              <a:ext cx="331325" cy="224175"/>
              <a:chOff x="3272913" y="1398925"/>
              <a:chExt cx="331325" cy="224175"/>
            </a:xfrm>
          </p:grpSpPr>
          <p:sp>
            <p:nvSpPr>
              <p:cNvPr id="1967" name="Google Shape;1967;p43"/>
              <p:cNvSpPr/>
              <p:nvPr/>
            </p:nvSpPr>
            <p:spPr>
              <a:xfrm>
                <a:off x="3503338" y="1525100"/>
                <a:ext cx="68325" cy="94275"/>
              </a:xfrm>
              <a:custGeom>
                <a:rect b="b" l="l" r="r" t="t"/>
                <a:pathLst>
                  <a:path extrusionOk="0" h="3771" w="2733">
                    <a:moveTo>
                      <a:pt x="0" y="1"/>
                    </a:moveTo>
                    <a:lnTo>
                      <a:pt x="0" y="3495"/>
                    </a:lnTo>
                    <a:cubicBezTo>
                      <a:pt x="0" y="3655"/>
                      <a:pt x="131" y="3771"/>
                      <a:pt x="275" y="3771"/>
                    </a:cubicBezTo>
                    <a:cubicBezTo>
                      <a:pt x="322" y="3771"/>
                      <a:pt x="370" y="3758"/>
                      <a:pt x="416" y="3732"/>
                    </a:cubicBezTo>
                    <a:lnTo>
                      <a:pt x="1362" y="3154"/>
                    </a:lnTo>
                    <a:cubicBezTo>
                      <a:pt x="1405" y="3128"/>
                      <a:pt x="1455" y="3115"/>
                      <a:pt x="1504" y="3115"/>
                    </a:cubicBezTo>
                    <a:cubicBezTo>
                      <a:pt x="1553" y="3115"/>
                      <a:pt x="1602" y="3128"/>
                      <a:pt x="1645" y="3154"/>
                    </a:cubicBezTo>
                    <a:lnTo>
                      <a:pt x="2391" y="3604"/>
                    </a:lnTo>
                    <a:lnTo>
                      <a:pt x="2557" y="3650"/>
                    </a:lnTo>
                    <a:cubicBezTo>
                      <a:pt x="2607" y="3682"/>
                      <a:pt x="2642" y="3696"/>
                      <a:pt x="2666" y="3696"/>
                    </a:cubicBezTo>
                    <a:cubicBezTo>
                      <a:pt x="2733" y="3696"/>
                      <a:pt x="2714" y="3583"/>
                      <a:pt x="2714" y="3425"/>
                    </a:cubicBezTo>
                    <a:lnTo>
                      <a:pt x="27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3"/>
              <p:cNvSpPr/>
              <p:nvPr/>
            </p:nvSpPr>
            <p:spPr>
              <a:xfrm>
                <a:off x="3399938" y="1525100"/>
                <a:ext cx="70500" cy="93100"/>
              </a:xfrm>
              <a:custGeom>
                <a:rect b="b" l="l" r="r" t="t"/>
                <a:pathLst>
                  <a:path extrusionOk="0" h="3724" w="2820">
                    <a:moveTo>
                      <a:pt x="0" y="1"/>
                    </a:moveTo>
                    <a:lnTo>
                      <a:pt x="429" y="1190"/>
                    </a:lnTo>
                    <a:lnTo>
                      <a:pt x="520" y="1363"/>
                    </a:lnTo>
                    <a:lnTo>
                      <a:pt x="573" y="1578"/>
                    </a:lnTo>
                    <a:lnTo>
                      <a:pt x="844" y="2333"/>
                    </a:lnTo>
                    <a:lnTo>
                      <a:pt x="941" y="2524"/>
                    </a:lnTo>
                    <a:lnTo>
                      <a:pt x="983" y="2721"/>
                    </a:lnTo>
                    <a:lnTo>
                      <a:pt x="1271" y="3529"/>
                    </a:lnTo>
                    <a:lnTo>
                      <a:pt x="1288" y="3546"/>
                    </a:lnTo>
                    <a:cubicBezTo>
                      <a:pt x="1332" y="3664"/>
                      <a:pt x="1439" y="3724"/>
                      <a:pt x="1546" y="3724"/>
                    </a:cubicBezTo>
                    <a:cubicBezTo>
                      <a:pt x="1652" y="3724"/>
                      <a:pt x="1759" y="3664"/>
                      <a:pt x="1802" y="3546"/>
                    </a:cubicBezTo>
                    <a:lnTo>
                      <a:pt x="281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3"/>
              <p:cNvSpPr/>
              <p:nvPr/>
            </p:nvSpPr>
            <p:spPr>
              <a:xfrm>
                <a:off x="3431713" y="1525100"/>
                <a:ext cx="45650" cy="93800"/>
              </a:xfrm>
              <a:custGeom>
                <a:rect b="b" l="l" r="r" t="t"/>
                <a:pathLst>
                  <a:path extrusionOk="0" h="3752" w="1826">
                    <a:moveTo>
                      <a:pt x="1277" y="1"/>
                    </a:moveTo>
                    <a:lnTo>
                      <a:pt x="0" y="3529"/>
                    </a:lnTo>
                    <a:lnTo>
                      <a:pt x="17" y="3569"/>
                    </a:lnTo>
                    <a:cubicBezTo>
                      <a:pt x="61" y="3691"/>
                      <a:pt x="168" y="3751"/>
                      <a:pt x="275" y="3751"/>
                    </a:cubicBezTo>
                    <a:cubicBezTo>
                      <a:pt x="381" y="3751"/>
                      <a:pt x="488" y="3691"/>
                      <a:pt x="531" y="3569"/>
                    </a:cubicBezTo>
                    <a:lnTo>
                      <a:pt x="952" y="2415"/>
                    </a:lnTo>
                    <a:lnTo>
                      <a:pt x="1005" y="2183"/>
                    </a:lnTo>
                    <a:lnTo>
                      <a:pt x="1115" y="1952"/>
                    </a:lnTo>
                    <a:lnTo>
                      <a:pt x="1444" y="1051"/>
                    </a:lnTo>
                    <a:lnTo>
                      <a:pt x="1490" y="838"/>
                    </a:lnTo>
                    <a:lnTo>
                      <a:pt x="1611" y="590"/>
                    </a:lnTo>
                    <a:lnTo>
                      <a:pt x="18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3"/>
              <p:cNvSpPr/>
              <p:nvPr/>
            </p:nvSpPr>
            <p:spPr>
              <a:xfrm>
                <a:off x="3410638" y="1547775"/>
                <a:ext cx="50550" cy="20950"/>
              </a:xfrm>
              <a:custGeom>
                <a:rect b="b" l="l" r="r" t="t"/>
                <a:pathLst>
                  <a:path extrusionOk="0" h="838" w="2022">
                    <a:moveTo>
                      <a:pt x="1854" y="0"/>
                    </a:moveTo>
                    <a:lnTo>
                      <a:pt x="1" y="450"/>
                    </a:lnTo>
                    <a:lnTo>
                      <a:pt x="145" y="837"/>
                    </a:lnTo>
                    <a:lnTo>
                      <a:pt x="1686" y="463"/>
                    </a:lnTo>
                    <a:lnTo>
                      <a:pt x="2021" y="157"/>
                    </a:lnTo>
                    <a:lnTo>
                      <a:pt x="185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3"/>
              <p:cNvSpPr/>
              <p:nvPr/>
            </p:nvSpPr>
            <p:spPr>
              <a:xfrm>
                <a:off x="3421038" y="1581675"/>
                <a:ext cx="30025" cy="15625"/>
              </a:xfrm>
              <a:custGeom>
                <a:rect b="b" l="l" r="r" t="t"/>
                <a:pathLst>
                  <a:path extrusionOk="0" h="625" w="1201">
                    <a:moveTo>
                      <a:pt x="947" y="1"/>
                    </a:moveTo>
                    <a:lnTo>
                      <a:pt x="0" y="238"/>
                    </a:lnTo>
                    <a:lnTo>
                      <a:pt x="139" y="625"/>
                    </a:lnTo>
                    <a:lnTo>
                      <a:pt x="779" y="469"/>
                    </a:lnTo>
                    <a:lnTo>
                      <a:pt x="1201" y="146"/>
                    </a:lnTo>
                    <a:lnTo>
                      <a:pt x="94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3"/>
              <p:cNvSpPr/>
              <p:nvPr/>
            </p:nvSpPr>
            <p:spPr>
              <a:xfrm>
                <a:off x="3440513" y="1578075"/>
                <a:ext cx="19075" cy="15350"/>
              </a:xfrm>
              <a:custGeom>
                <a:rect b="b" l="l" r="r" t="t"/>
                <a:pathLst>
                  <a:path extrusionOk="0" h="614" w="763">
                    <a:moveTo>
                      <a:pt x="763" y="1"/>
                    </a:moveTo>
                    <a:lnTo>
                      <a:pt x="168" y="145"/>
                    </a:lnTo>
                    <a:lnTo>
                      <a:pt x="0" y="613"/>
                    </a:lnTo>
                    <a:lnTo>
                      <a:pt x="0" y="613"/>
                    </a:lnTo>
                    <a:lnTo>
                      <a:pt x="600" y="464"/>
                    </a:lnTo>
                    <a:lnTo>
                      <a:pt x="76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3"/>
              <p:cNvSpPr/>
              <p:nvPr/>
            </p:nvSpPr>
            <p:spPr>
              <a:xfrm>
                <a:off x="3561513" y="1525100"/>
                <a:ext cx="14600" cy="98000"/>
              </a:xfrm>
              <a:custGeom>
                <a:rect b="b" l="l" r="r" t="t"/>
                <a:pathLst>
                  <a:path extrusionOk="0" h="3920" w="584">
                    <a:moveTo>
                      <a:pt x="0" y="1"/>
                    </a:moveTo>
                    <a:lnTo>
                      <a:pt x="0" y="3644"/>
                    </a:lnTo>
                    <a:cubicBezTo>
                      <a:pt x="104" y="3691"/>
                      <a:pt x="92" y="3737"/>
                      <a:pt x="75" y="3772"/>
                    </a:cubicBezTo>
                    <a:lnTo>
                      <a:pt x="230" y="3876"/>
                    </a:lnTo>
                    <a:cubicBezTo>
                      <a:pt x="277" y="3905"/>
                      <a:pt x="328" y="3919"/>
                      <a:pt x="373" y="3919"/>
                    </a:cubicBezTo>
                    <a:cubicBezTo>
                      <a:pt x="502" y="3919"/>
                      <a:pt x="584" y="3808"/>
                      <a:pt x="387" y="3644"/>
                    </a:cubicBezTo>
                    <a:lnTo>
                      <a:pt x="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3"/>
              <p:cNvSpPr/>
              <p:nvPr/>
            </p:nvSpPr>
            <p:spPr>
              <a:xfrm>
                <a:off x="3396463" y="1398925"/>
                <a:ext cx="68525" cy="94275"/>
              </a:xfrm>
              <a:custGeom>
                <a:rect b="b" l="l" r="r" t="t"/>
                <a:pathLst>
                  <a:path extrusionOk="0" h="3771" w="2741">
                    <a:moveTo>
                      <a:pt x="1" y="0"/>
                    </a:moveTo>
                    <a:lnTo>
                      <a:pt x="1" y="3494"/>
                    </a:lnTo>
                    <a:cubicBezTo>
                      <a:pt x="1" y="3655"/>
                      <a:pt x="136" y="3770"/>
                      <a:pt x="279" y="3770"/>
                    </a:cubicBezTo>
                    <a:cubicBezTo>
                      <a:pt x="325" y="3770"/>
                      <a:pt x="373" y="3758"/>
                      <a:pt x="417" y="3731"/>
                    </a:cubicBezTo>
                    <a:lnTo>
                      <a:pt x="1365" y="3153"/>
                    </a:lnTo>
                    <a:cubicBezTo>
                      <a:pt x="1408" y="3127"/>
                      <a:pt x="1456" y="3115"/>
                      <a:pt x="1506" y="3115"/>
                    </a:cubicBezTo>
                    <a:cubicBezTo>
                      <a:pt x="1556" y="3115"/>
                      <a:pt x="1606" y="3127"/>
                      <a:pt x="1653" y="3153"/>
                    </a:cubicBezTo>
                    <a:lnTo>
                      <a:pt x="2397" y="3603"/>
                    </a:lnTo>
                    <a:lnTo>
                      <a:pt x="2559" y="3651"/>
                    </a:lnTo>
                    <a:cubicBezTo>
                      <a:pt x="2611" y="3682"/>
                      <a:pt x="2646" y="3696"/>
                      <a:pt x="2671" y="3696"/>
                    </a:cubicBezTo>
                    <a:cubicBezTo>
                      <a:pt x="2740" y="3696"/>
                      <a:pt x="2721" y="3582"/>
                      <a:pt x="2721" y="3425"/>
                    </a:cubicBezTo>
                    <a:lnTo>
                      <a:pt x="27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3"/>
              <p:cNvSpPr/>
              <p:nvPr/>
            </p:nvSpPr>
            <p:spPr>
              <a:xfrm>
                <a:off x="3459288" y="1398925"/>
                <a:ext cx="14900" cy="96250"/>
              </a:xfrm>
              <a:custGeom>
                <a:rect b="b" l="l" r="r" t="t"/>
                <a:pathLst>
                  <a:path extrusionOk="0" h="3850" w="596">
                    <a:moveTo>
                      <a:pt x="208" y="0"/>
                    </a:moveTo>
                    <a:lnTo>
                      <a:pt x="208" y="3576"/>
                    </a:lnTo>
                    <a:cubicBezTo>
                      <a:pt x="35" y="3621"/>
                      <a:pt x="23" y="3667"/>
                      <a:pt x="1" y="3702"/>
                    </a:cubicBezTo>
                    <a:lnTo>
                      <a:pt x="156" y="3806"/>
                    </a:lnTo>
                    <a:cubicBezTo>
                      <a:pt x="204" y="3836"/>
                      <a:pt x="256" y="3850"/>
                      <a:pt x="306" y="3850"/>
                    </a:cubicBezTo>
                    <a:cubicBezTo>
                      <a:pt x="449" y="3850"/>
                      <a:pt x="582" y="3738"/>
                      <a:pt x="595" y="3576"/>
                    </a:cubicBezTo>
                    <a:lnTo>
                      <a:pt x="59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3"/>
              <p:cNvSpPr/>
              <p:nvPr/>
            </p:nvSpPr>
            <p:spPr>
              <a:xfrm>
                <a:off x="3299463" y="1525100"/>
                <a:ext cx="68500" cy="94275"/>
              </a:xfrm>
              <a:custGeom>
                <a:rect b="b" l="l" r="r" t="t"/>
                <a:pathLst>
                  <a:path extrusionOk="0" h="3771" w="2740">
                    <a:moveTo>
                      <a:pt x="0" y="1"/>
                    </a:moveTo>
                    <a:lnTo>
                      <a:pt x="0" y="3495"/>
                    </a:lnTo>
                    <a:cubicBezTo>
                      <a:pt x="0" y="3655"/>
                      <a:pt x="135" y="3771"/>
                      <a:pt x="278" y="3771"/>
                    </a:cubicBezTo>
                    <a:cubicBezTo>
                      <a:pt x="325" y="3771"/>
                      <a:pt x="372" y="3758"/>
                      <a:pt x="416" y="3732"/>
                    </a:cubicBezTo>
                    <a:lnTo>
                      <a:pt x="1364" y="3154"/>
                    </a:lnTo>
                    <a:cubicBezTo>
                      <a:pt x="1407" y="3128"/>
                      <a:pt x="1456" y="3115"/>
                      <a:pt x="1505" y="3115"/>
                    </a:cubicBezTo>
                    <a:cubicBezTo>
                      <a:pt x="1554" y="3115"/>
                      <a:pt x="1603" y="3128"/>
                      <a:pt x="1647" y="3154"/>
                    </a:cubicBezTo>
                    <a:lnTo>
                      <a:pt x="2391" y="3604"/>
                    </a:lnTo>
                    <a:lnTo>
                      <a:pt x="2559" y="3650"/>
                    </a:lnTo>
                    <a:cubicBezTo>
                      <a:pt x="2610" y="3682"/>
                      <a:pt x="2646" y="3696"/>
                      <a:pt x="2671" y="3696"/>
                    </a:cubicBezTo>
                    <a:cubicBezTo>
                      <a:pt x="2740" y="3696"/>
                      <a:pt x="2721" y="3583"/>
                      <a:pt x="2721" y="3425"/>
                    </a:cubicBezTo>
                    <a:lnTo>
                      <a:pt x="27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3"/>
              <p:cNvSpPr/>
              <p:nvPr/>
            </p:nvSpPr>
            <p:spPr>
              <a:xfrm>
                <a:off x="3355488" y="1525100"/>
                <a:ext cx="13825" cy="98000"/>
              </a:xfrm>
              <a:custGeom>
                <a:rect b="b" l="l" r="r" t="t"/>
                <a:pathLst>
                  <a:path extrusionOk="0" h="3920" w="553">
                    <a:moveTo>
                      <a:pt x="93" y="1"/>
                    </a:moveTo>
                    <a:lnTo>
                      <a:pt x="93" y="3644"/>
                    </a:lnTo>
                    <a:cubicBezTo>
                      <a:pt x="29" y="3691"/>
                      <a:pt x="17" y="3737"/>
                      <a:pt x="0" y="3772"/>
                    </a:cubicBezTo>
                    <a:lnTo>
                      <a:pt x="155" y="3876"/>
                    </a:lnTo>
                    <a:cubicBezTo>
                      <a:pt x="202" y="3905"/>
                      <a:pt x="253" y="3919"/>
                      <a:pt x="301" y="3919"/>
                    </a:cubicBezTo>
                    <a:cubicBezTo>
                      <a:pt x="438" y="3919"/>
                      <a:pt x="553" y="3808"/>
                      <a:pt x="480" y="3644"/>
                    </a:cubicBezTo>
                    <a:lnTo>
                      <a:pt x="4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3"/>
              <p:cNvSpPr/>
              <p:nvPr/>
            </p:nvSpPr>
            <p:spPr>
              <a:xfrm>
                <a:off x="3317513" y="1554800"/>
                <a:ext cx="33375" cy="30200"/>
              </a:xfrm>
              <a:custGeom>
                <a:rect b="b" l="l" r="r" t="t"/>
                <a:pathLst>
                  <a:path extrusionOk="0" h="1208" w="1335">
                    <a:moveTo>
                      <a:pt x="667" y="0"/>
                    </a:moveTo>
                    <a:cubicBezTo>
                      <a:pt x="618" y="0"/>
                      <a:pt x="569" y="26"/>
                      <a:pt x="544" y="78"/>
                    </a:cubicBezTo>
                    <a:lnTo>
                      <a:pt x="456" y="257"/>
                    </a:lnTo>
                    <a:cubicBezTo>
                      <a:pt x="440" y="297"/>
                      <a:pt x="399" y="321"/>
                      <a:pt x="352" y="326"/>
                    </a:cubicBezTo>
                    <a:lnTo>
                      <a:pt x="157" y="355"/>
                    </a:lnTo>
                    <a:cubicBezTo>
                      <a:pt x="46" y="372"/>
                      <a:pt x="0" y="510"/>
                      <a:pt x="81" y="591"/>
                    </a:cubicBezTo>
                    <a:lnTo>
                      <a:pt x="226" y="729"/>
                    </a:lnTo>
                    <a:cubicBezTo>
                      <a:pt x="254" y="758"/>
                      <a:pt x="272" y="806"/>
                      <a:pt x="266" y="851"/>
                    </a:cubicBezTo>
                    <a:lnTo>
                      <a:pt x="232" y="1048"/>
                    </a:lnTo>
                    <a:cubicBezTo>
                      <a:pt x="213" y="1135"/>
                      <a:pt x="286" y="1207"/>
                      <a:pt x="366" y="1207"/>
                    </a:cubicBezTo>
                    <a:cubicBezTo>
                      <a:pt x="387" y="1207"/>
                      <a:pt x="407" y="1203"/>
                      <a:pt x="427" y="1192"/>
                    </a:cubicBezTo>
                    <a:lnTo>
                      <a:pt x="600" y="1099"/>
                    </a:lnTo>
                    <a:cubicBezTo>
                      <a:pt x="621" y="1088"/>
                      <a:pt x="644" y="1082"/>
                      <a:pt x="667" y="1082"/>
                    </a:cubicBezTo>
                    <a:cubicBezTo>
                      <a:pt x="689" y="1082"/>
                      <a:pt x="711" y="1088"/>
                      <a:pt x="728" y="1099"/>
                    </a:cubicBezTo>
                    <a:lnTo>
                      <a:pt x="907" y="1192"/>
                    </a:lnTo>
                    <a:cubicBezTo>
                      <a:pt x="927" y="1203"/>
                      <a:pt x="948" y="1207"/>
                      <a:pt x="968" y="1207"/>
                    </a:cubicBezTo>
                    <a:cubicBezTo>
                      <a:pt x="1049" y="1207"/>
                      <a:pt x="1122" y="1135"/>
                      <a:pt x="1103" y="1048"/>
                    </a:cubicBezTo>
                    <a:lnTo>
                      <a:pt x="1069" y="851"/>
                    </a:lnTo>
                    <a:cubicBezTo>
                      <a:pt x="1063" y="806"/>
                      <a:pt x="1080" y="758"/>
                      <a:pt x="1109" y="729"/>
                    </a:cubicBezTo>
                    <a:lnTo>
                      <a:pt x="1253" y="591"/>
                    </a:lnTo>
                    <a:cubicBezTo>
                      <a:pt x="1335" y="510"/>
                      <a:pt x="1288" y="372"/>
                      <a:pt x="1178" y="355"/>
                    </a:cubicBezTo>
                    <a:lnTo>
                      <a:pt x="982" y="326"/>
                    </a:lnTo>
                    <a:cubicBezTo>
                      <a:pt x="936" y="321"/>
                      <a:pt x="896" y="297"/>
                      <a:pt x="878" y="257"/>
                    </a:cubicBezTo>
                    <a:lnTo>
                      <a:pt x="792" y="78"/>
                    </a:lnTo>
                    <a:cubicBezTo>
                      <a:pt x="765" y="26"/>
                      <a:pt x="716" y="0"/>
                      <a:pt x="6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3"/>
              <p:cNvSpPr/>
              <p:nvPr/>
            </p:nvSpPr>
            <p:spPr>
              <a:xfrm>
                <a:off x="3526413" y="1554800"/>
                <a:ext cx="33250" cy="30200"/>
              </a:xfrm>
              <a:custGeom>
                <a:rect b="b" l="l" r="r" t="t"/>
                <a:pathLst>
                  <a:path extrusionOk="0" h="1208" w="1330">
                    <a:moveTo>
                      <a:pt x="662" y="0"/>
                    </a:moveTo>
                    <a:cubicBezTo>
                      <a:pt x="614" y="0"/>
                      <a:pt x="566" y="26"/>
                      <a:pt x="543" y="78"/>
                    </a:cubicBezTo>
                    <a:lnTo>
                      <a:pt x="456" y="257"/>
                    </a:lnTo>
                    <a:cubicBezTo>
                      <a:pt x="434" y="297"/>
                      <a:pt x="394" y="321"/>
                      <a:pt x="352" y="326"/>
                    </a:cubicBezTo>
                    <a:lnTo>
                      <a:pt x="157" y="355"/>
                    </a:lnTo>
                    <a:cubicBezTo>
                      <a:pt x="40" y="372"/>
                      <a:pt x="0" y="510"/>
                      <a:pt x="82" y="591"/>
                    </a:cubicBezTo>
                    <a:lnTo>
                      <a:pt x="220" y="729"/>
                    </a:lnTo>
                    <a:cubicBezTo>
                      <a:pt x="255" y="758"/>
                      <a:pt x="266" y="806"/>
                      <a:pt x="261" y="851"/>
                    </a:cubicBezTo>
                    <a:lnTo>
                      <a:pt x="226" y="1048"/>
                    </a:lnTo>
                    <a:cubicBezTo>
                      <a:pt x="212" y="1135"/>
                      <a:pt x="282" y="1207"/>
                      <a:pt x="361" y="1207"/>
                    </a:cubicBezTo>
                    <a:cubicBezTo>
                      <a:pt x="381" y="1207"/>
                      <a:pt x="402" y="1203"/>
                      <a:pt x="421" y="1192"/>
                    </a:cubicBezTo>
                    <a:lnTo>
                      <a:pt x="602" y="1099"/>
                    </a:lnTo>
                    <a:cubicBezTo>
                      <a:pt x="622" y="1088"/>
                      <a:pt x="643" y="1082"/>
                      <a:pt x="665" y="1082"/>
                    </a:cubicBezTo>
                    <a:cubicBezTo>
                      <a:pt x="686" y="1082"/>
                      <a:pt x="708" y="1088"/>
                      <a:pt x="728" y="1099"/>
                    </a:cubicBezTo>
                    <a:lnTo>
                      <a:pt x="901" y="1192"/>
                    </a:lnTo>
                    <a:cubicBezTo>
                      <a:pt x="922" y="1203"/>
                      <a:pt x="944" y="1207"/>
                      <a:pt x="965" y="1207"/>
                    </a:cubicBezTo>
                    <a:cubicBezTo>
                      <a:pt x="1047" y="1207"/>
                      <a:pt x="1118" y="1135"/>
                      <a:pt x="1103" y="1048"/>
                    </a:cubicBezTo>
                    <a:lnTo>
                      <a:pt x="1069" y="851"/>
                    </a:lnTo>
                    <a:cubicBezTo>
                      <a:pt x="1063" y="806"/>
                      <a:pt x="1074" y="758"/>
                      <a:pt x="1109" y="729"/>
                    </a:cubicBezTo>
                    <a:lnTo>
                      <a:pt x="1247" y="591"/>
                    </a:lnTo>
                    <a:cubicBezTo>
                      <a:pt x="1329" y="510"/>
                      <a:pt x="1288" y="372"/>
                      <a:pt x="1173" y="355"/>
                    </a:cubicBezTo>
                    <a:lnTo>
                      <a:pt x="976" y="326"/>
                    </a:lnTo>
                    <a:cubicBezTo>
                      <a:pt x="930" y="321"/>
                      <a:pt x="895" y="297"/>
                      <a:pt x="872" y="257"/>
                    </a:cubicBezTo>
                    <a:lnTo>
                      <a:pt x="786" y="78"/>
                    </a:lnTo>
                    <a:cubicBezTo>
                      <a:pt x="760" y="26"/>
                      <a:pt x="710" y="0"/>
                      <a:pt x="6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3"/>
              <p:cNvSpPr/>
              <p:nvPr/>
            </p:nvSpPr>
            <p:spPr>
              <a:xfrm>
                <a:off x="3421913" y="1426875"/>
                <a:ext cx="33350" cy="30150"/>
              </a:xfrm>
              <a:custGeom>
                <a:rect b="b" l="l" r="r" t="t"/>
                <a:pathLst>
                  <a:path extrusionOk="0" h="1206" w="1334">
                    <a:moveTo>
                      <a:pt x="667" y="0"/>
                    </a:moveTo>
                    <a:cubicBezTo>
                      <a:pt x="619" y="0"/>
                      <a:pt x="571" y="26"/>
                      <a:pt x="548" y="78"/>
                    </a:cubicBezTo>
                    <a:lnTo>
                      <a:pt x="456" y="251"/>
                    </a:lnTo>
                    <a:cubicBezTo>
                      <a:pt x="438" y="292"/>
                      <a:pt x="398" y="321"/>
                      <a:pt x="352" y="326"/>
                    </a:cubicBezTo>
                    <a:lnTo>
                      <a:pt x="155" y="355"/>
                    </a:lnTo>
                    <a:cubicBezTo>
                      <a:pt x="46" y="372"/>
                      <a:pt x="0" y="511"/>
                      <a:pt x="80" y="592"/>
                    </a:cubicBezTo>
                    <a:lnTo>
                      <a:pt x="225" y="731"/>
                    </a:lnTo>
                    <a:cubicBezTo>
                      <a:pt x="259" y="760"/>
                      <a:pt x="270" y="806"/>
                      <a:pt x="265" y="851"/>
                    </a:cubicBezTo>
                    <a:lnTo>
                      <a:pt x="230" y="1048"/>
                    </a:lnTo>
                    <a:cubicBezTo>
                      <a:pt x="217" y="1134"/>
                      <a:pt x="284" y="1205"/>
                      <a:pt x="361" y="1205"/>
                    </a:cubicBezTo>
                    <a:cubicBezTo>
                      <a:pt x="383" y="1205"/>
                      <a:pt x="405" y="1200"/>
                      <a:pt x="427" y="1187"/>
                    </a:cubicBezTo>
                    <a:lnTo>
                      <a:pt x="606" y="1094"/>
                    </a:lnTo>
                    <a:cubicBezTo>
                      <a:pt x="626" y="1086"/>
                      <a:pt x="648" y="1082"/>
                      <a:pt x="670" y="1082"/>
                    </a:cubicBezTo>
                    <a:cubicBezTo>
                      <a:pt x="691" y="1082"/>
                      <a:pt x="713" y="1086"/>
                      <a:pt x="733" y="1094"/>
                    </a:cubicBezTo>
                    <a:lnTo>
                      <a:pt x="907" y="1187"/>
                    </a:lnTo>
                    <a:cubicBezTo>
                      <a:pt x="929" y="1200"/>
                      <a:pt x="953" y="1205"/>
                      <a:pt x="975" y="1205"/>
                    </a:cubicBezTo>
                    <a:cubicBezTo>
                      <a:pt x="1054" y="1205"/>
                      <a:pt x="1120" y="1134"/>
                      <a:pt x="1102" y="1048"/>
                    </a:cubicBezTo>
                    <a:lnTo>
                      <a:pt x="1074" y="851"/>
                    </a:lnTo>
                    <a:cubicBezTo>
                      <a:pt x="1062" y="806"/>
                      <a:pt x="1080" y="760"/>
                      <a:pt x="1109" y="731"/>
                    </a:cubicBezTo>
                    <a:lnTo>
                      <a:pt x="1253" y="592"/>
                    </a:lnTo>
                    <a:cubicBezTo>
                      <a:pt x="1333" y="511"/>
                      <a:pt x="1288" y="372"/>
                      <a:pt x="1178" y="355"/>
                    </a:cubicBezTo>
                    <a:lnTo>
                      <a:pt x="981" y="326"/>
                    </a:lnTo>
                    <a:cubicBezTo>
                      <a:pt x="936" y="321"/>
                      <a:pt x="901" y="292"/>
                      <a:pt x="877" y="251"/>
                    </a:cubicBezTo>
                    <a:lnTo>
                      <a:pt x="790" y="78"/>
                    </a:lnTo>
                    <a:cubicBezTo>
                      <a:pt x="764" y="26"/>
                      <a:pt x="716" y="0"/>
                      <a:pt x="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3"/>
              <p:cNvSpPr/>
              <p:nvPr/>
            </p:nvSpPr>
            <p:spPr>
              <a:xfrm>
                <a:off x="3503888" y="1398925"/>
                <a:ext cx="70500" cy="93125"/>
              </a:xfrm>
              <a:custGeom>
                <a:rect b="b" l="l" r="r" t="t"/>
                <a:pathLst>
                  <a:path extrusionOk="0" h="3725" w="2820">
                    <a:moveTo>
                      <a:pt x="0" y="0"/>
                    </a:moveTo>
                    <a:lnTo>
                      <a:pt x="428" y="1191"/>
                    </a:lnTo>
                    <a:lnTo>
                      <a:pt x="520" y="1364"/>
                    </a:lnTo>
                    <a:lnTo>
                      <a:pt x="567" y="1577"/>
                    </a:lnTo>
                    <a:lnTo>
                      <a:pt x="837" y="2334"/>
                    </a:lnTo>
                    <a:lnTo>
                      <a:pt x="936" y="2529"/>
                    </a:lnTo>
                    <a:lnTo>
                      <a:pt x="983" y="2721"/>
                    </a:lnTo>
                    <a:lnTo>
                      <a:pt x="1271" y="3529"/>
                    </a:lnTo>
                    <a:lnTo>
                      <a:pt x="1288" y="3547"/>
                    </a:lnTo>
                    <a:cubicBezTo>
                      <a:pt x="1331" y="3665"/>
                      <a:pt x="1439" y="3724"/>
                      <a:pt x="1545" y="3724"/>
                    </a:cubicBezTo>
                    <a:cubicBezTo>
                      <a:pt x="1652" y="3724"/>
                      <a:pt x="1759" y="3665"/>
                      <a:pt x="1802" y="3547"/>
                    </a:cubicBezTo>
                    <a:lnTo>
                      <a:pt x="28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3"/>
              <p:cNvSpPr/>
              <p:nvPr/>
            </p:nvSpPr>
            <p:spPr>
              <a:xfrm>
                <a:off x="3535663" y="1398925"/>
                <a:ext cx="45475" cy="93775"/>
              </a:xfrm>
              <a:custGeom>
                <a:rect b="b" l="l" r="r" t="t"/>
                <a:pathLst>
                  <a:path extrusionOk="0" h="3751" w="1819">
                    <a:moveTo>
                      <a:pt x="1277" y="0"/>
                    </a:moveTo>
                    <a:lnTo>
                      <a:pt x="0" y="3529"/>
                    </a:lnTo>
                    <a:lnTo>
                      <a:pt x="17" y="3569"/>
                    </a:lnTo>
                    <a:cubicBezTo>
                      <a:pt x="60" y="3690"/>
                      <a:pt x="168" y="3751"/>
                      <a:pt x="274" y="3751"/>
                    </a:cubicBezTo>
                    <a:cubicBezTo>
                      <a:pt x="381" y="3751"/>
                      <a:pt x="488" y="3690"/>
                      <a:pt x="531" y="3569"/>
                    </a:cubicBezTo>
                    <a:lnTo>
                      <a:pt x="947" y="2414"/>
                    </a:lnTo>
                    <a:lnTo>
                      <a:pt x="1005" y="2183"/>
                    </a:lnTo>
                    <a:lnTo>
                      <a:pt x="1114" y="1953"/>
                    </a:lnTo>
                    <a:lnTo>
                      <a:pt x="1437" y="1052"/>
                    </a:lnTo>
                    <a:lnTo>
                      <a:pt x="1490" y="839"/>
                    </a:lnTo>
                    <a:lnTo>
                      <a:pt x="1605" y="589"/>
                    </a:lnTo>
                    <a:lnTo>
                      <a:pt x="18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3"/>
              <p:cNvSpPr/>
              <p:nvPr/>
            </p:nvSpPr>
            <p:spPr>
              <a:xfrm>
                <a:off x="3514588" y="1419875"/>
                <a:ext cx="50550" cy="20950"/>
              </a:xfrm>
              <a:custGeom>
                <a:rect b="b" l="l" r="r" t="t"/>
                <a:pathLst>
                  <a:path extrusionOk="0" h="838" w="2022">
                    <a:moveTo>
                      <a:pt x="1853" y="1"/>
                    </a:moveTo>
                    <a:lnTo>
                      <a:pt x="0" y="451"/>
                    </a:lnTo>
                    <a:lnTo>
                      <a:pt x="139" y="838"/>
                    </a:lnTo>
                    <a:lnTo>
                      <a:pt x="1686" y="462"/>
                    </a:lnTo>
                    <a:lnTo>
                      <a:pt x="2021" y="156"/>
                    </a:lnTo>
                    <a:lnTo>
                      <a:pt x="18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3"/>
              <p:cNvSpPr/>
              <p:nvPr/>
            </p:nvSpPr>
            <p:spPr>
              <a:xfrm>
                <a:off x="3524813" y="1453800"/>
                <a:ext cx="30200" cy="15625"/>
              </a:xfrm>
              <a:custGeom>
                <a:rect b="b" l="l" r="r" t="t"/>
                <a:pathLst>
                  <a:path extrusionOk="0" h="625" w="1208">
                    <a:moveTo>
                      <a:pt x="948" y="0"/>
                    </a:moveTo>
                    <a:lnTo>
                      <a:pt x="0" y="237"/>
                    </a:lnTo>
                    <a:lnTo>
                      <a:pt x="146" y="624"/>
                    </a:lnTo>
                    <a:lnTo>
                      <a:pt x="786" y="462"/>
                    </a:lnTo>
                    <a:lnTo>
                      <a:pt x="1208" y="145"/>
                    </a:lnTo>
                    <a:lnTo>
                      <a:pt x="94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3"/>
              <p:cNvSpPr/>
              <p:nvPr/>
            </p:nvSpPr>
            <p:spPr>
              <a:xfrm>
                <a:off x="3544463" y="1450200"/>
                <a:ext cx="19075" cy="15150"/>
              </a:xfrm>
              <a:custGeom>
                <a:rect b="b" l="l" r="r" t="t"/>
                <a:pathLst>
                  <a:path extrusionOk="0" h="606" w="763">
                    <a:moveTo>
                      <a:pt x="762" y="0"/>
                    </a:moveTo>
                    <a:lnTo>
                      <a:pt x="162" y="144"/>
                    </a:lnTo>
                    <a:lnTo>
                      <a:pt x="0" y="606"/>
                    </a:lnTo>
                    <a:lnTo>
                      <a:pt x="595" y="462"/>
                    </a:lnTo>
                    <a:lnTo>
                      <a:pt x="762"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3"/>
              <p:cNvSpPr/>
              <p:nvPr/>
            </p:nvSpPr>
            <p:spPr>
              <a:xfrm>
                <a:off x="3556713" y="1416100"/>
                <a:ext cx="19100" cy="15350"/>
              </a:xfrm>
              <a:custGeom>
                <a:rect b="b" l="l" r="r" t="t"/>
                <a:pathLst>
                  <a:path extrusionOk="0" h="614" w="764">
                    <a:moveTo>
                      <a:pt x="763" y="0"/>
                    </a:moveTo>
                    <a:lnTo>
                      <a:pt x="168" y="152"/>
                    </a:lnTo>
                    <a:lnTo>
                      <a:pt x="1" y="613"/>
                    </a:lnTo>
                    <a:lnTo>
                      <a:pt x="595" y="463"/>
                    </a:lnTo>
                    <a:lnTo>
                      <a:pt x="763"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3"/>
              <p:cNvSpPr/>
              <p:nvPr/>
            </p:nvSpPr>
            <p:spPr>
              <a:xfrm>
                <a:off x="3295988" y="1398925"/>
                <a:ext cx="70500" cy="93125"/>
              </a:xfrm>
              <a:custGeom>
                <a:rect b="b" l="l" r="r" t="t"/>
                <a:pathLst>
                  <a:path extrusionOk="0" h="3725" w="2820">
                    <a:moveTo>
                      <a:pt x="1" y="0"/>
                    </a:moveTo>
                    <a:lnTo>
                      <a:pt x="434" y="1191"/>
                    </a:lnTo>
                    <a:lnTo>
                      <a:pt x="520" y="1364"/>
                    </a:lnTo>
                    <a:lnTo>
                      <a:pt x="573" y="1577"/>
                    </a:lnTo>
                    <a:lnTo>
                      <a:pt x="845" y="2334"/>
                    </a:lnTo>
                    <a:lnTo>
                      <a:pt x="942" y="2529"/>
                    </a:lnTo>
                    <a:lnTo>
                      <a:pt x="983" y="2721"/>
                    </a:lnTo>
                    <a:lnTo>
                      <a:pt x="1277" y="3529"/>
                    </a:lnTo>
                    <a:lnTo>
                      <a:pt x="1288" y="3547"/>
                    </a:lnTo>
                    <a:cubicBezTo>
                      <a:pt x="1332" y="3665"/>
                      <a:pt x="1439" y="3724"/>
                      <a:pt x="1546" y="3724"/>
                    </a:cubicBezTo>
                    <a:cubicBezTo>
                      <a:pt x="1653" y="3724"/>
                      <a:pt x="1759" y="3665"/>
                      <a:pt x="1802" y="3547"/>
                    </a:cubicBezTo>
                    <a:lnTo>
                      <a:pt x="28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3"/>
              <p:cNvSpPr/>
              <p:nvPr/>
            </p:nvSpPr>
            <p:spPr>
              <a:xfrm>
                <a:off x="3327913" y="1398925"/>
                <a:ext cx="45500" cy="93775"/>
              </a:xfrm>
              <a:custGeom>
                <a:rect b="b" l="l" r="r" t="t"/>
                <a:pathLst>
                  <a:path extrusionOk="0" h="3751" w="1820">
                    <a:moveTo>
                      <a:pt x="1271" y="0"/>
                    </a:moveTo>
                    <a:lnTo>
                      <a:pt x="0" y="3529"/>
                    </a:lnTo>
                    <a:lnTo>
                      <a:pt x="11" y="3569"/>
                    </a:lnTo>
                    <a:cubicBezTo>
                      <a:pt x="55" y="3690"/>
                      <a:pt x="162" y="3751"/>
                      <a:pt x="269" y="3751"/>
                    </a:cubicBezTo>
                    <a:cubicBezTo>
                      <a:pt x="376" y="3751"/>
                      <a:pt x="482" y="3690"/>
                      <a:pt x="525" y="3569"/>
                    </a:cubicBezTo>
                    <a:lnTo>
                      <a:pt x="947" y="2414"/>
                    </a:lnTo>
                    <a:lnTo>
                      <a:pt x="999" y="2183"/>
                    </a:lnTo>
                    <a:lnTo>
                      <a:pt x="1114" y="1953"/>
                    </a:lnTo>
                    <a:lnTo>
                      <a:pt x="1439" y="1052"/>
                    </a:lnTo>
                    <a:lnTo>
                      <a:pt x="1490" y="839"/>
                    </a:lnTo>
                    <a:lnTo>
                      <a:pt x="1605" y="589"/>
                    </a:lnTo>
                    <a:lnTo>
                      <a:pt x="1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3"/>
              <p:cNvSpPr/>
              <p:nvPr/>
            </p:nvSpPr>
            <p:spPr>
              <a:xfrm>
                <a:off x="3306838" y="1419875"/>
                <a:ext cx="50400" cy="20950"/>
              </a:xfrm>
              <a:custGeom>
                <a:rect b="b" l="l" r="r" t="t"/>
                <a:pathLst>
                  <a:path extrusionOk="0" h="838" w="2016">
                    <a:moveTo>
                      <a:pt x="1848" y="1"/>
                    </a:moveTo>
                    <a:lnTo>
                      <a:pt x="0" y="451"/>
                    </a:lnTo>
                    <a:lnTo>
                      <a:pt x="139" y="838"/>
                    </a:lnTo>
                    <a:lnTo>
                      <a:pt x="1680" y="462"/>
                    </a:lnTo>
                    <a:lnTo>
                      <a:pt x="2016" y="156"/>
                    </a:lnTo>
                    <a:lnTo>
                      <a:pt x="184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3"/>
              <p:cNvSpPr/>
              <p:nvPr/>
            </p:nvSpPr>
            <p:spPr>
              <a:xfrm>
                <a:off x="3317088" y="1453800"/>
                <a:ext cx="30025" cy="15625"/>
              </a:xfrm>
              <a:custGeom>
                <a:rect b="b" l="l" r="r" t="t"/>
                <a:pathLst>
                  <a:path extrusionOk="0" h="625" w="1201">
                    <a:moveTo>
                      <a:pt x="947" y="0"/>
                    </a:moveTo>
                    <a:lnTo>
                      <a:pt x="1" y="237"/>
                    </a:lnTo>
                    <a:lnTo>
                      <a:pt x="139" y="624"/>
                    </a:lnTo>
                    <a:lnTo>
                      <a:pt x="780" y="462"/>
                    </a:lnTo>
                    <a:lnTo>
                      <a:pt x="1201" y="145"/>
                    </a:lnTo>
                    <a:lnTo>
                      <a:pt x="9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3"/>
              <p:cNvSpPr/>
              <p:nvPr/>
            </p:nvSpPr>
            <p:spPr>
              <a:xfrm>
                <a:off x="3336563" y="1450200"/>
                <a:ext cx="19225" cy="15150"/>
              </a:xfrm>
              <a:custGeom>
                <a:rect b="b" l="l" r="r" t="t"/>
                <a:pathLst>
                  <a:path extrusionOk="0" h="606" w="769">
                    <a:moveTo>
                      <a:pt x="768" y="0"/>
                    </a:moveTo>
                    <a:lnTo>
                      <a:pt x="168" y="144"/>
                    </a:lnTo>
                    <a:lnTo>
                      <a:pt x="1" y="606"/>
                    </a:lnTo>
                    <a:lnTo>
                      <a:pt x="1" y="606"/>
                    </a:lnTo>
                    <a:lnTo>
                      <a:pt x="601" y="462"/>
                    </a:lnTo>
                    <a:lnTo>
                      <a:pt x="768"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3"/>
              <p:cNvSpPr/>
              <p:nvPr/>
            </p:nvSpPr>
            <p:spPr>
              <a:xfrm>
                <a:off x="3452763" y="1544025"/>
                <a:ext cx="19225" cy="15325"/>
              </a:xfrm>
              <a:custGeom>
                <a:rect b="b" l="l" r="r" t="t"/>
                <a:pathLst>
                  <a:path extrusionOk="0" h="613" w="769">
                    <a:moveTo>
                      <a:pt x="769" y="0"/>
                    </a:moveTo>
                    <a:lnTo>
                      <a:pt x="169" y="150"/>
                    </a:lnTo>
                    <a:lnTo>
                      <a:pt x="1" y="613"/>
                    </a:lnTo>
                    <a:lnTo>
                      <a:pt x="602" y="462"/>
                    </a:lnTo>
                    <a:lnTo>
                      <a:pt x="769"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3"/>
              <p:cNvSpPr/>
              <p:nvPr/>
            </p:nvSpPr>
            <p:spPr>
              <a:xfrm>
                <a:off x="3348838" y="1416100"/>
                <a:ext cx="19200" cy="15350"/>
              </a:xfrm>
              <a:custGeom>
                <a:rect b="b" l="l" r="r" t="t"/>
                <a:pathLst>
                  <a:path extrusionOk="0" h="614" w="768">
                    <a:moveTo>
                      <a:pt x="768" y="0"/>
                    </a:moveTo>
                    <a:lnTo>
                      <a:pt x="168" y="152"/>
                    </a:lnTo>
                    <a:lnTo>
                      <a:pt x="0" y="613"/>
                    </a:lnTo>
                    <a:lnTo>
                      <a:pt x="602" y="463"/>
                    </a:lnTo>
                    <a:lnTo>
                      <a:pt x="768"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3"/>
              <p:cNvSpPr/>
              <p:nvPr/>
            </p:nvSpPr>
            <p:spPr>
              <a:xfrm>
                <a:off x="3272913" y="1398925"/>
                <a:ext cx="331325" cy="9725"/>
              </a:xfrm>
              <a:custGeom>
                <a:rect b="b" l="l" r="r" t="t"/>
                <a:pathLst>
                  <a:path extrusionOk="0" h="389" w="13253">
                    <a:moveTo>
                      <a:pt x="196" y="0"/>
                    </a:moveTo>
                    <a:cubicBezTo>
                      <a:pt x="92" y="0"/>
                      <a:pt x="1" y="87"/>
                      <a:pt x="1" y="191"/>
                    </a:cubicBezTo>
                    <a:cubicBezTo>
                      <a:pt x="1" y="301"/>
                      <a:pt x="92" y="388"/>
                      <a:pt x="196" y="388"/>
                    </a:cubicBezTo>
                    <a:lnTo>
                      <a:pt x="13056" y="388"/>
                    </a:lnTo>
                    <a:cubicBezTo>
                      <a:pt x="13167" y="388"/>
                      <a:pt x="13253" y="301"/>
                      <a:pt x="13253" y="191"/>
                    </a:cubicBezTo>
                    <a:cubicBezTo>
                      <a:pt x="13253" y="87"/>
                      <a:pt x="13167" y="0"/>
                      <a:pt x="1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3"/>
              <p:cNvSpPr/>
              <p:nvPr/>
            </p:nvSpPr>
            <p:spPr>
              <a:xfrm>
                <a:off x="3272913" y="1525100"/>
                <a:ext cx="331325" cy="9700"/>
              </a:xfrm>
              <a:custGeom>
                <a:rect b="b" l="l" r="r" t="t"/>
                <a:pathLst>
                  <a:path extrusionOk="0" h="388" w="13253">
                    <a:moveTo>
                      <a:pt x="196" y="1"/>
                    </a:moveTo>
                    <a:cubicBezTo>
                      <a:pt x="92" y="1"/>
                      <a:pt x="1" y="88"/>
                      <a:pt x="1" y="192"/>
                    </a:cubicBezTo>
                    <a:cubicBezTo>
                      <a:pt x="1" y="301"/>
                      <a:pt x="92" y="387"/>
                      <a:pt x="196" y="387"/>
                    </a:cubicBezTo>
                    <a:lnTo>
                      <a:pt x="13056" y="387"/>
                    </a:lnTo>
                    <a:cubicBezTo>
                      <a:pt x="13167" y="387"/>
                      <a:pt x="13253" y="301"/>
                      <a:pt x="13253" y="192"/>
                    </a:cubicBezTo>
                    <a:cubicBezTo>
                      <a:pt x="13253" y="88"/>
                      <a:pt x="13167" y="1"/>
                      <a:pt x="130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 name="Google Shape;1996;p43"/>
            <p:cNvGrpSpPr/>
            <p:nvPr/>
          </p:nvGrpSpPr>
          <p:grpSpPr>
            <a:xfrm>
              <a:off x="4018713" y="1343925"/>
              <a:ext cx="279650" cy="334250"/>
              <a:chOff x="4018713" y="1343925"/>
              <a:chExt cx="279650" cy="334250"/>
            </a:xfrm>
          </p:grpSpPr>
          <p:sp>
            <p:nvSpPr>
              <p:cNvPr id="1997" name="Google Shape;1997;p43"/>
              <p:cNvSpPr/>
              <p:nvPr/>
            </p:nvSpPr>
            <p:spPr>
              <a:xfrm>
                <a:off x="4085563" y="1549350"/>
                <a:ext cx="77675" cy="128825"/>
              </a:xfrm>
              <a:custGeom>
                <a:rect b="b" l="l" r="r" t="t"/>
                <a:pathLst>
                  <a:path extrusionOk="0" h="5153" w="3107">
                    <a:moveTo>
                      <a:pt x="196" y="1"/>
                    </a:moveTo>
                    <a:cubicBezTo>
                      <a:pt x="86" y="1"/>
                      <a:pt x="0" y="88"/>
                      <a:pt x="0" y="192"/>
                    </a:cubicBezTo>
                    <a:lnTo>
                      <a:pt x="0" y="1317"/>
                    </a:lnTo>
                    <a:cubicBezTo>
                      <a:pt x="0" y="2181"/>
                      <a:pt x="700" y="2883"/>
                      <a:pt x="1567" y="2883"/>
                    </a:cubicBezTo>
                    <a:cubicBezTo>
                      <a:pt x="1587" y="2883"/>
                      <a:pt x="1608" y="2883"/>
                      <a:pt x="1629" y="2882"/>
                    </a:cubicBezTo>
                    <a:cubicBezTo>
                      <a:pt x="1643" y="2882"/>
                      <a:pt x="1657" y="2881"/>
                      <a:pt x="1671" y="2881"/>
                    </a:cubicBezTo>
                    <a:cubicBezTo>
                      <a:pt x="2252" y="2881"/>
                      <a:pt x="2720" y="3330"/>
                      <a:pt x="2720" y="3916"/>
                    </a:cubicBezTo>
                    <a:lnTo>
                      <a:pt x="2720" y="4955"/>
                    </a:lnTo>
                    <a:cubicBezTo>
                      <a:pt x="2720" y="5065"/>
                      <a:pt x="2807" y="5152"/>
                      <a:pt x="2911" y="5152"/>
                    </a:cubicBezTo>
                    <a:cubicBezTo>
                      <a:pt x="3020" y="5152"/>
                      <a:pt x="3106" y="5065"/>
                      <a:pt x="3106" y="4955"/>
                    </a:cubicBezTo>
                    <a:lnTo>
                      <a:pt x="3106" y="4031"/>
                    </a:lnTo>
                    <a:cubicBezTo>
                      <a:pt x="3106" y="3169"/>
                      <a:pt x="2407" y="2465"/>
                      <a:pt x="1540" y="2465"/>
                    </a:cubicBezTo>
                    <a:cubicBezTo>
                      <a:pt x="1519" y="2465"/>
                      <a:pt x="1499" y="2466"/>
                      <a:pt x="1478" y="2466"/>
                    </a:cubicBezTo>
                    <a:cubicBezTo>
                      <a:pt x="1466" y="2467"/>
                      <a:pt x="1455" y="2467"/>
                      <a:pt x="1443" y="2467"/>
                    </a:cubicBezTo>
                    <a:cubicBezTo>
                      <a:pt x="859" y="2467"/>
                      <a:pt x="387" y="2022"/>
                      <a:pt x="387" y="1432"/>
                    </a:cubicBezTo>
                    <a:lnTo>
                      <a:pt x="387" y="192"/>
                    </a:lnTo>
                    <a:cubicBezTo>
                      <a:pt x="387" y="88"/>
                      <a:pt x="300" y="1"/>
                      <a:pt x="1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3"/>
              <p:cNvSpPr/>
              <p:nvPr/>
            </p:nvSpPr>
            <p:spPr>
              <a:xfrm>
                <a:off x="4073838" y="1535950"/>
                <a:ext cx="34400" cy="35525"/>
              </a:xfrm>
              <a:custGeom>
                <a:rect b="b" l="l" r="r" t="t"/>
                <a:pathLst>
                  <a:path extrusionOk="0" h="1421" w="1376">
                    <a:moveTo>
                      <a:pt x="758" y="0"/>
                    </a:moveTo>
                    <a:lnTo>
                      <a:pt x="54" y="1219"/>
                    </a:lnTo>
                    <a:cubicBezTo>
                      <a:pt x="1" y="1305"/>
                      <a:pt x="65" y="1421"/>
                      <a:pt x="169" y="1421"/>
                    </a:cubicBezTo>
                    <a:lnTo>
                      <a:pt x="1214" y="1421"/>
                    </a:lnTo>
                    <a:cubicBezTo>
                      <a:pt x="1312" y="1421"/>
                      <a:pt x="1376" y="1305"/>
                      <a:pt x="1323" y="1219"/>
                    </a:cubicBezTo>
                    <a:lnTo>
                      <a:pt x="758" y="0"/>
                    </a:ln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3"/>
              <p:cNvSpPr/>
              <p:nvPr/>
            </p:nvSpPr>
            <p:spPr>
              <a:xfrm>
                <a:off x="4086713" y="1535950"/>
                <a:ext cx="24850" cy="35525"/>
              </a:xfrm>
              <a:custGeom>
                <a:rect b="b" l="l" r="r" t="t"/>
                <a:pathLst>
                  <a:path extrusionOk="0" h="1421" w="994">
                    <a:moveTo>
                      <a:pt x="243" y="0"/>
                    </a:moveTo>
                    <a:lnTo>
                      <a:pt x="0" y="416"/>
                    </a:lnTo>
                    <a:lnTo>
                      <a:pt x="469" y="1219"/>
                    </a:lnTo>
                    <a:cubicBezTo>
                      <a:pt x="520" y="1305"/>
                      <a:pt x="456" y="1421"/>
                      <a:pt x="352" y="1421"/>
                    </a:cubicBezTo>
                    <a:lnTo>
                      <a:pt x="832" y="1421"/>
                    </a:lnTo>
                    <a:cubicBezTo>
                      <a:pt x="930" y="1421"/>
                      <a:pt x="994" y="1305"/>
                      <a:pt x="941" y="1219"/>
                    </a:cubicBezTo>
                    <a:lnTo>
                      <a:pt x="24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3"/>
              <p:cNvSpPr/>
              <p:nvPr/>
            </p:nvSpPr>
            <p:spPr>
              <a:xfrm>
                <a:off x="4018713" y="1344325"/>
                <a:ext cx="141375" cy="199775"/>
              </a:xfrm>
              <a:custGeom>
                <a:rect b="b" l="l" r="r" t="t"/>
                <a:pathLst>
                  <a:path extrusionOk="0" h="7991" w="5655">
                    <a:moveTo>
                      <a:pt x="2693" y="0"/>
                    </a:moveTo>
                    <a:cubicBezTo>
                      <a:pt x="2650" y="0"/>
                      <a:pt x="2607" y="2"/>
                      <a:pt x="2565" y="8"/>
                    </a:cubicBezTo>
                    <a:cubicBezTo>
                      <a:pt x="1941" y="89"/>
                      <a:pt x="1380" y="348"/>
                      <a:pt x="942" y="781"/>
                    </a:cubicBezTo>
                    <a:cubicBezTo>
                      <a:pt x="722" y="1000"/>
                      <a:pt x="803" y="1290"/>
                      <a:pt x="652" y="1589"/>
                    </a:cubicBezTo>
                    <a:cubicBezTo>
                      <a:pt x="503" y="1896"/>
                      <a:pt x="127" y="2213"/>
                      <a:pt x="63" y="2600"/>
                    </a:cubicBezTo>
                    <a:cubicBezTo>
                      <a:pt x="23" y="2849"/>
                      <a:pt x="1" y="3114"/>
                      <a:pt x="1" y="3404"/>
                    </a:cubicBezTo>
                    <a:cubicBezTo>
                      <a:pt x="1" y="3916"/>
                      <a:pt x="70" y="4443"/>
                      <a:pt x="202" y="4945"/>
                    </a:cubicBezTo>
                    <a:cubicBezTo>
                      <a:pt x="284" y="5257"/>
                      <a:pt x="652" y="5563"/>
                      <a:pt x="780" y="5857"/>
                    </a:cubicBezTo>
                    <a:cubicBezTo>
                      <a:pt x="929" y="6203"/>
                      <a:pt x="844" y="6528"/>
                      <a:pt x="1046" y="6810"/>
                    </a:cubicBezTo>
                    <a:cubicBezTo>
                      <a:pt x="1467" y="7405"/>
                      <a:pt x="1987" y="7832"/>
                      <a:pt x="2565" y="7970"/>
                    </a:cubicBezTo>
                    <a:cubicBezTo>
                      <a:pt x="2636" y="7987"/>
                      <a:pt x="2710" y="7990"/>
                      <a:pt x="2786" y="7990"/>
                    </a:cubicBezTo>
                    <a:cubicBezTo>
                      <a:pt x="2844" y="7990"/>
                      <a:pt x="2903" y="7988"/>
                      <a:pt x="2963" y="7988"/>
                    </a:cubicBezTo>
                    <a:cubicBezTo>
                      <a:pt x="4597" y="7988"/>
                      <a:pt x="5654" y="5621"/>
                      <a:pt x="5654" y="3404"/>
                    </a:cubicBezTo>
                    <a:cubicBezTo>
                      <a:pt x="5654" y="1186"/>
                      <a:pt x="4597" y="8"/>
                      <a:pt x="2963" y="8"/>
                    </a:cubicBezTo>
                    <a:cubicBezTo>
                      <a:pt x="2870" y="8"/>
                      <a:pt x="2780" y="0"/>
                      <a:pt x="2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3"/>
              <p:cNvSpPr/>
              <p:nvPr/>
            </p:nvSpPr>
            <p:spPr>
              <a:xfrm>
                <a:off x="4082813" y="1343925"/>
                <a:ext cx="83875" cy="200850"/>
              </a:xfrm>
              <a:custGeom>
                <a:rect b="b" l="l" r="r" t="t"/>
                <a:pathLst>
                  <a:path extrusionOk="0" h="8034" w="3355">
                    <a:moveTo>
                      <a:pt x="399" y="1"/>
                    </a:moveTo>
                    <a:cubicBezTo>
                      <a:pt x="260" y="1"/>
                      <a:pt x="127" y="6"/>
                      <a:pt x="1" y="24"/>
                    </a:cubicBezTo>
                    <a:cubicBezTo>
                      <a:pt x="1444" y="203"/>
                      <a:pt x="2565" y="1381"/>
                      <a:pt x="2565" y="3420"/>
                    </a:cubicBezTo>
                    <a:cubicBezTo>
                      <a:pt x="2565" y="5451"/>
                      <a:pt x="1444" y="7640"/>
                      <a:pt x="1" y="7986"/>
                    </a:cubicBezTo>
                    <a:cubicBezTo>
                      <a:pt x="127" y="8015"/>
                      <a:pt x="260" y="8033"/>
                      <a:pt x="399" y="8033"/>
                    </a:cubicBezTo>
                    <a:cubicBezTo>
                      <a:pt x="1115" y="8033"/>
                      <a:pt x="1768" y="7571"/>
                      <a:pt x="2281" y="6872"/>
                    </a:cubicBezTo>
                    <a:cubicBezTo>
                      <a:pt x="2489" y="6589"/>
                      <a:pt x="2593" y="6237"/>
                      <a:pt x="2744" y="5885"/>
                    </a:cubicBezTo>
                    <a:cubicBezTo>
                      <a:pt x="2877" y="5584"/>
                      <a:pt x="3067" y="5291"/>
                      <a:pt x="3154" y="4961"/>
                    </a:cubicBezTo>
                    <a:cubicBezTo>
                      <a:pt x="3286" y="4459"/>
                      <a:pt x="3355" y="3932"/>
                      <a:pt x="3355" y="3420"/>
                    </a:cubicBezTo>
                    <a:cubicBezTo>
                      <a:pt x="3355" y="3142"/>
                      <a:pt x="3338" y="2882"/>
                      <a:pt x="3298" y="2634"/>
                    </a:cubicBezTo>
                    <a:cubicBezTo>
                      <a:pt x="3234" y="2242"/>
                      <a:pt x="3043" y="1941"/>
                      <a:pt x="2888" y="1629"/>
                    </a:cubicBezTo>
                    <a:cubicBezTo>
                      <a:pt x="2731" y="1312"/>
                      <a:pt x="2611" y="987"/>
                      <a:pt x="2379" y="763"/>
                    </a:cubicBezTo>
                    <a:cubicBezTo>
                      <a:pt x="1854" y="260"/>
                      <a:pt x="1161"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3"/>
              <p:cNvSpPr/>
              <p:nvPr/>
            </p:nvSpPr>
            <p:spPr>
              <a:xfrm>
                <a:off x="4128413" y="1469075"/>
                <a:ext cx="27475" cy="38150"/>
              </a:xfrm>
              <a:custGeom>
                <a:rect b="b" l="l" r="r" t="t"/>
                <a:pathLst>
                  <a:path extrusionOk="0" h="1526" w="1099">
                    <a:moveTo>
                      <a:pt x="674" y="1"/>
                    </a:moveTo>
                    <a:cubicBezTo>
                      <a:pt x="626" y="1"/>
                      <a:pt x="578" y="12"/>
                      <a:pt x="509" y="53"/>
                    </a:cubicBezTo>
                    <a:cubicBezTo>
                      <a:pt x="203" y="232"/>
                      <a:pt x="1" y="562"/>
                      <a:pt x="1" y="943"/>
                    </a:cubicBezTo>
                    <a:cubicBezTo>
                      <a:pt x="1" y="1034"/>
                      <a:pt x="13" y="1127"/>
                      <a:pt x="35" y="1208"/>
                    </a:cubicBezTo>
                    <a:cubicBezTo>
                      <a:pt x="105" y="1468"/>
                      <a:pt x="227" y="1386"/>
                      <a:pt x="446" y="1525"/>
                    </a:cubicBezTo>
                    <a:cubicBezTo>
                      <a:pt x="821" y="1005"/>
                      <a:pt x="920" y="885"/>
                      <a:pt x="1098" y="192"/>
                    </a:cubicBezTo>
                    <a:cubicBezTo>
                      <a:pt x="1000" y="163"/>
                      <a:pt x="1006" y="19"/>
                      <a:pt x="902" y="19"/>
                    </a:cubicBezTo>
                    <a:cubicBezTo>
                      <a:pt x="796" y="19"/>
                      <a:pt x="735" y="1"/>
                      <a:pt x="6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3"/>
              <p:cNvSpPr/>
              <p:nvPr/>
            </p:nvSpPr>
            <p:spPr>
              <a:xfrm>
                <a:off x="4172913" y="1563675"/>
                <a:ext cx="38825" cy="114500"/>
              </a:xfrm>
              <a:custGeom>
                <a:rect b="b" l="l" r="r" t="t"/>
                <a:pathLst>
                  <a:path extrusionOk="0" h="4580" w="1553">
                    <a:moveTo>
                      <a:pt x="1357" y="0"/>
                    </a:moveTo>
                    <a:cubicBezTo>
                      <a:pt x="1253" y="0"/>
                      <a:pt x="1166" y="86"/>
                      <a:pt x="1166" y="196"/>
                    </a:cubicBezTo>
                    <a:lnTo>
                      <a:pt x="1166" y="1940"/>
                    </a:lnTo>
                    <a:cubicBezTo>
                      <a:pt x="1166" y="2136"/>
                      <a:pt x="1005" y="2274"/>
                      <a:pt x="803" y="2274"/>
                    </a:cubicBezTo>
                    <a:cubicBezTo>
                      <a:pt x="358" y="2274"/>
                      <a:pt x="0" y="2633"/>
                      <a:pt x="0" y="3077"/>
                    </a:cubicBezTo>
                    <a:lnTo>
                      <a:pt x="0" y="4382"/>
                    </a:lnTo>
                    <a:cubicBezTo>
                      <a:pt x="0" y="4492"/>
                      <a:pt x="86" y="4579"/>
                      <a:pt x="196" y="4579"/>
                    </a:cubicBezTo>
                    <a:cubicBezTo>
                      <a:pt x="300" y="4579"/>
                      <a:pt x="387" y="4492"/>
                      <a:pt x="387" y="4382"/>
                    </a:cubicBezTo>
                    <a:lnTo>
                      <a:pt x="387" y="3049"/>
                    </a:lnTo>
                    <a:cubicBezTo>
                      <a:pt x="387" y="2847"/>
                      <a:pt x="548" y="2708"/>
                      <a:pt x="750" y="2708"/>
                    </a:cubicBezTo>
                    <a:cubicBezTo>
                      <a:pt x="753" y="2708"/>
                      <a:pt x="757" y="2708"/>
                      <a:pt x="760" y="2708"/>
                    </a:cubicBezTo>
                    <a:cubicBezTo>
                      <a:pt x="1200" y="2708"/>
                      <a:pt x="1553" y="2346"/>
                      <a:pt x="1553" y="1911"/>
                    </a:cubicBezTo>
                    <a:lnTo>
                      <a:pt x="1553" y="196"/>
                    </a:lnTo>
                    <a:cubicBezTo>
                      <a:pt x="1553" y="86"/>
                      <a:pt x="1467" y="0"/>
                      <a:pt x="13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3"/>
              <p:cNvSpPr/>
              <p:nvPr/>
            </p:nvSpPr>
            <p:spPr>
              <a:xfrm>
                <a:off x="4191088" y="1535950"/>
                <a:ext cx="32500" cy="35525"/>
              </a:xfrm>
              <a:custGeom>
                <a:rect b="b" l="l" r="r" t="t"/>
                <a:pathLst>
                  <a:path extrusionOk="0" h="1421" w="1300">
                    <a:moveTo>
                      <a:pt x="756" y="0"/>
                    </a:moveTo>
                    <a:lnTo>
                      <a:pt x="52" y="1219"/>
                    </a:lnTo>
                    <a:cubicBezTo>
                      <a:pt x="1" y="1305"/>
                      <a:pt x="63" y="1421"/>
                      <a:pt x="167" y="1421"/>
                    </a:cubicBezTo>
                    <a:lnTo>
                      <a:pt x="1132" y="1421"/>
                    </a:lnTo>
                    <a:cubicBezTo>
                      <a:pt x="1236" y="1421"/>
                      <a:pt x="1300" y="1305"/>
                      <a:pt x="1248" y="1219"/>
                    </a:cubicBezTo>
                    <a:lnTo>
                      <a:pt x="7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3"/>
              <p:cNvSpPr/>
              <p:nvPr/>
            </p:nvSpPr>
            <p:spPr>
              <a:xfrm>
                <a:off x="4068963" y="1417250"/>
                <a:ext cx="47675" cy="44075"/>
              </a:xfrm>
              <a:custGeom>
                <a:rect b="b" l="l" r="r" t="t"/>
                <a:pathLst>
                  <a:path extrusionOk="0" h="1763" w="1907">
                    <a:moveTo>
                      <a:pt x="950" y="0"/>
                    </a:moveTo>
                    <a:cubicBezTo>
                      <a:pt x="527" y="0"/>
                      <a:pt x="153" y="305"/>
                      <a:pt x="81" y="735"/>
                    </a:cubicBezTo>
                    <a:cubicBezTo>
                      <a:pt x="1" y="1214"/>
                      <a:pt x="323" y="1670"/>
                      <a:pt x="803" y="1751"/>
                    </a:cubicBezTo>
                    <a:cubicBezTo>
                      <a:pt x="853" y="1759"/>
                      <a:pt x="902" y="1763"/>
                      <a:pt x="951" y="1763"/>
                    </a:cubicBezTo>
                    <a:cubicBezTo>
                      <a:pt x="1377" y="1763"/>
                      <a:pt x="1747" y="1459"/>
                      <a:pt x="1824" y="1029"/>
                    </a:cubicBezTo>
                    <a:cubicBezTo>
                      <a:pt x="1906" y="549"/>
                      <a:pt x="1582" y="93"/>
                      <a:pt x="1097" y="13"/>
                    </a:cubicBezTo>
                    <a:cubicBezTo>
                      <a:pt x="1047" y="4"/>
                      <a:pt x="998" y="0"/>
                      <a:pt x="9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3"/>
              <p:cNvSpPr/>
              <p:nvPr/>
            </p:nvSpPr>
            <p:spPr>
              <a:xfrm>
                <a:off x="4020288" y="1362975"/>
                <a:ext cx="36700" cy="48675"/>
              </a:xfrm>
              <a:custGeom>
                <a:rect b="b" l="l" r="r" t="t"/>
                <a:pathLst>
                  <a:path extrusionOk="0" h="1947" w="1468">
                    <a:moveTo>
                      <a:pt x="919" y="1"/>
                    </a:moveTo>
                    <a:cubicBezTo>
                      <a:pt x="463" y="440"/>
                      <a:pt x="133" y="1057"/>
                      <a:pt x="0" y="1854"/>
                    </a:cubicBezTo>
                    <a:cubicBezTo>
                      <a:pt x="133" y="1912"/>
                      <a:pt x="284" y="1947"/>
                      <a:pt x="440" y="1947"/>
                    </a:cubicBezTo>
                    <a:cubicBezTo>
                      <a:pt x="1005" y="1947"/>
                      <a:pt x="1468" y="1485"/>
                      <a:pt x="1468" y="918"/>
                    </a:cubicBezTo>
                    <a:cubicBezTo>
                      <a:pt x="1468" y="521"/>
                      <a:pt x="1248" y="174"/>
                      <a:pt x="9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3"/>
              <p:cNvSpPr/>
              <p:nvPr/>
            </p:nvSpPr>
            <p:spPr>
              <a:xfrm>
                <a:off x="4023738" y="1466800"/>
                <a:ext cx="33250" cy="47800"/>
              </a:xfrm>
              <a:custGeom>
                <a:rect b="b" l="l" r="r" t="t"/>
                <a:pathLst>
                  <a:path extrusionOk="0" h="1912" w="1330">
                    <a:moveTo>
                      <a:pt x="302" y="0"/>
                    </a:moveTo>
                    <a:cubicBezTo>
                      <a:pt x="198" y="0"/>
                      <a:pt x="94" y="17"/>
                      <a:pt x="1" y="46"/>
                    </a:cubicBezTo>
                    <a:cubicBezTo>
                      <a:pt x="181" y="739"/>
                      <a:pt x="475" y="1386"/>
                      <a:pt x="845" y="1911"/>
                    </a:cubicBezTo>
                    <a:cubicBezTo>
                      <a:pt x="1139" y="1727"/>
                      <a:pt x="1330" y="1403"/>
                      <a:pt x="1330" y="1034"/>
                    </a:cubicBezTo>
                    <a:cubicBezTo>
                      <a:pt x="1330" y="462"/>
                      <a:pt x="867" y="0"/>
                      <a:pt x="3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3"/>
              <p:cNvSpPr/>
              <p:nvPr/>
            </p:nvSpPr>
            <p:spPr>
              <a:xfrm>
                <a:off x="4204363" y="1535950"/>
                <a:ext cx="24425" cy="35525"/>
              </a:xfrm>
              <a:custGeom>
                <a:rect b="b" l="l" r="r" t="t"/>
                <a:pathLst>
                  <a:path extrusionOk="0" h="1421" w="977">
                    <a:moveTo>
                      <a:pt x="225" y="0"/>
                    </a:moveTo>
                    <a:lnTo>
                      <a:pt x="1" y="393"/>
                    </a:lnTo>
                    <a:lnTo>
                      <a:pt x="480" y="1219"/>
                    </a:lnTo>
                    <a:cubicBezTo>
                      <a:pt x="526" y="1305"/>
                      <a:pt x="462" y="1421"/>
                      <a:pt x="364" y="1421"/>
                    </a:cubicBezTo>
                    <a:lnTo>
                      <a:pt x="814" y="1421"/>
                    </a:lnTo>
                    <a:cubicBezTo>
                      <a:pt x="913" y="1421"/>
                      <a:pt x="976" y="1305"/>
                      <a:pt x="931" y="1219"/>
                    </a:cubicBezTo>
                    <a:lnTo>
                      <a:pt x="2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3"/>
              <p:cNvSpPr/>
              <p:nvPr/>
            </p:nvSpPr>
            <p:spPr>
              <a:xfrm>
                <a:off x="4129588" y="1466800"/>
                <a:ext cx="32075" cy="47800"/>
              </a:xfrm>
              <a:custGeom>
                <a:rect b="b" l="l" r="r" t="t"/>
                <a:pathLst>
                  <a:path extrusionOk="0" h="1912" w="1283">
                    <a:moveTo>
                      <a:pt x="988" y="0"/>
                    </a:moveTo>
                    <a:cubicBezTo>
                      <a:pt x="798" y="0"/>
                      <a:pt x="618" y="51"/>
                      <a:pt x="462" y="144"/>
                    </a:cubicBezTo>
                    <a:cubicBezTo>
                      <a:pt x="347" y="566"/>
                      <a:pt x="191" y="965"/>
                      <a:pt x="1" y="1333"/>
                    </a:cubicBezTo>
                    <a:cubicBezTo>
                      <a:pt x="70" y="1576"/>
                      <a:pt x="231" y="1778"/>
                      <a:pt x="439" y="1911"/>
                    </a:cubicBezTo>
                    <a:cubicBezTo>
                      <a:pt x="814" y="1386"/>
                      <a:pt x="1103" y="739"/>
                      <a:pt x="1283" y="46"/>
                    </a:cubicBezTo>
                    <a:cubicBezTo>
                      <a:pt x="1190" y="17"/>
                      <a:pt x="1092" y="0"/>
                      <a:pt x="9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3"/>
              <p:cNvSpPr/>
              <p:nvPr/>
            </p:nvSpPr>
            <p:spPr>
              <a:xfrm>
                <a:off x="4121063" y="1403150"/>
                <a:ext cx="173550" cy="160150"/>
              </a:xfrm>
              <a:custGeom>
                <a:rect b="b" l="l" r="r" t="t"/>
                <a:pathLst>
                  <a:path extrusionOk="0" h="6406" w="6942">
                    <a:moveTo>
                      <a:pt x="3472" y="1"/>
                    </a:moveTo>
                    <a:cubicBezTo>
                      <a:pt x="3352" y="1"/>
                      <a:pt x="3235" y="35"/>
                      <a:pt x="3136" y="108"/>
                    </a:cubicBezTo>
                    <a:cubicBezTo>
                      <a:pt x="3061" y="172"/>
                      <a:pt x="2992" y="247"/>
                      <a:pt x="2941" y="351"/>
                    </a:cubicBezTo>
                    <a:lnTo>
                      <a:pt x="2421" y="1403"/>
                    </a:lnTo>
                    <a:cubicBezTo>
                      <a:pt x="2328" y="1598"/>
                      <a:pt x="2137" y="1731"/>
                      <a:pt x="1923" y="1766"/>
                    </a:cubicBezTo>
                    <a:lnTo>
                      <a:pt x="763" y="1934"/>
                    </a:lnTo>
                    <a:cubicBezTo>
                      <a:pt x="214" y="2014"/>
                      <a:pt x="1" y="2679"/>
                      <a:pt x="393" y="3066"/>
                    </a:cubicBezTo>
                    <a:lnTo>
                      <a:pt x="1236" y="3885"/>
                    </a:lnTo>
                    <a:cubicBezTo>
                      <a:pt x="1392" y="4036"/>
                      <a:pt x="1462" y="4255"/>
                      <a:pt x="1427" y="4468"/>
                    </a:cubicBezTo>
                    <a:lnTo>
                      <a:pt x="1225" y="5630"/>
                    </a:lnTo>
                    <a:cubicBezTo>
                      <a:pt x="1151" y="6059"/>
                      <a:pt x="1495" y="6405"/>
                      <a:pt x="1881" y="6405"/>
                    </a:cubicBezTo>
                    <a:cubicBezTo>
                      <a:pt x="1983" y="6405"/>
                      <a:pt x="2088" y="6381"/>
                      <a:pt x="2189" y="6328"/>
                    </a:cubicBezTo>
                    <a:lnTo>
                      <a:pt x="3229" y="5779"/>
                    </a:lnTo>
                    <a:cubicBezTo>
                      <a:pt x="3324" y="5730"/>
                      <a:pt x="3429" y="5706"/>
                      <a:pt x="3535" y="5706"/>
                    </a:cubicBezTo>
                    <a:cubicBezTo>
                      <a:pt x="3641" y="5706"/>
                      <a:pt x="3749" y="5730"/>
                      <a:pt x="3847" y="5779"/>
                    </a:cubicBezTo>
                    <a:lnTo>
                      <a:pt x="4788" y="6276"/>
                    </a:lnTo>
                    <a:lnTo>
                      <a:pt x="4909" y="6299"/>
                    </a:lnTo>
                    <a:cubicBezTo>
                      <a:pt x="5016" y="6354"/>
                      <a:pt x="5112" y="6379"/>
                      <a:pt x="5197" y="6379"/>
                    </a:cubicBezTo>
                    <a:cubicBezTo>
                      <a:pt x="5501" y="6379"/>
                      <a:pt x="5651" y="6054"/>
                      <a:pt x="5579" y="5630"/>
                    </a:cubicBezTo>
                    <a:lnTo>
                      <a:pt x="5567" y="4468"/>
                    </a:lnTo>
                    <a:cubicBezTo>
                      <a:pt x="5532" y="4255"/>
                      <a:pt x="5602" y="4036"/>
                      <a:pt x="5758" y="3885"/>
                    </a:cubicBezTo>
                    <a:lnTo>
                      <a:pt x="6550" y="3117"/>
                    </a:lnTo>
                    <a:cubicBezTo>
                      <a:pt x="6942" y="2736"/>
                      <a:pt x="6723" y="2067"/>
                      <a:pt x="6179" y="1986"/>
                    </a:cubicBezTo>
                    <a:lnTo>
                      <a:pt x="5094" y="1818"/>
                    </a:lnTo>
                    <a:cubicBezTo>
                      <a:pt x="4881" y="1789"/>
                      <a:pt x="4695" y="1651"/>
                      <a:pt x="4597" y="1454"/>
                    </a:cubicBezTo>
                    <a:lnTo>
                      <a:pt x="4130" y="427"/>
                    </a:lnTo>
                    <a:cubicBezTo>
                      <a:pt x="3999" y="158"/>
                      <a:pt x="3729" y="1"/>
                      <a:pt x="34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3"/>
              <p:cNvSpPr/>
              <p:nvPr/>
            </p:nvSpPr>
            <p:spPr>
              <a:xfrm>
                <a:off x="4200038" y="1402650"/>
                <a:ext cx="98325" cy="160650"/>
              </a:xfrm>
              <a:custGeom>
                <a:rect b="b" l="l" r="r" t="t"/>
                <a:pathLst>
                  <a:path extrusionOk="0" h="6426" w="3933">
                    <a:moveTo>
                      <a:pt x="395" y="0"/>
                    </a:moveTo>
                    <a:cubicBezTo>
                      <a:pt x="255" y="0"/>
                      <a:pt x="116" y="43"/>
                      <a:pt x="1" y="128"/>
                    </a:cubicBezTo>
                    <a:cubicBezTo>
                      <a:pt x="81" y="192"/>
                      <a:pt x="150" y="267"/>
                      <a:pt x="197" y="371"/>
                    </a:cubicBezTo>
                    <a:lnTo>
                      <a:pt x="717" y="1423"/>
                    </a:lnTo>
                    <a:cubicBezTo>
                      <a:pt x="814" y="1618"/>
                      <a:pt x="1000" y="1751"/>
                      <a:pt x="1219" y="1786"/>
                    </a:cubicBezTo>
                    <a:lnTo>
                      <a:pt x="2380" y="1954"/>
                    </a:lnTo>
                    <a:cubicBezTo>
                      <a:pt x="2922" y="2034"/>
                      <a:pt x="3142" y="2699"/>
                      <a:pt x="2749" y="3086"/>
                    </a:cubicBezTo>
                    <a:lnTo>
                      <a:pt x="1906" y="3905"/>
                    </a:lnTo>
                    <a:cubicBezTo>
                      <a:pt x="1750" y="4056"/>
                      <a:pt x="1675" y="4275"/>
                      <a:pt x="1715" y="4488"/>
                    </a:cubicBezTo>
                    <a:lnTo>
                      <a:pt x="1912" y="5650"/>
                    </a:lnTo>
                    <a:cubicBezTo>
                      <a:pt x="1957" y="5921"/>
                      <a:pt x="1842" y="6157"/>
                      <a:pt x="1653" y="6296"/>
                    </a:cubicBezTo>
                    <a:lnTo>
                      <a:pt x="1744" y="6348"/>
                    </a:lnTo>
                    <a:cubicBezTo>
                      <a:pt x="1846" y="6401"/>
                      <a:pt x="1952" y="6425"/>
                      <a:pt x="2054" y="6425"/>
                    </a:cubicBezTo>
                    <a:cubicBezTo>
                      <a:pt x="2442" y="6425"/>
                      <a:pt x="2782" y="6079"/>
                      <a:pt x="2709" y="5650"/>
                    </a:cubicBezTo>
                    <a:lnTo>
                      <a:pt x="2506" y="4488"/>
                    </a:lnTo>
                    <a:cubicBezTo>
                      <a:pt x="2472" y="4275"/>
                      <a:pt x="2541" y="4056"/>
                      <a:pt x="2698" y="3905"/>
                    </a:cubicBezTo>
                    <a:lnTo>
                      <a:pt x="3540" y="3086"/>
                    </a:lnTo>
                    <a:cubicBezTo>
                      <a:pt x="3932" y="2699"/>
                      <a:pt x="3719" y="2034"/>
                      <a:pt x="3177" y="1954"/>
                    </a:cubicBezTo>
                    <a:lnTo>
                      <a:pt x="2010" y="1786"/>
                    </a:lnTo>
                    <a:cubicBezTo>
                      <a:pt x="1797" y="1751"/>
                      <a:pt x="1611" y="1618"/>
                      <a:pt x="1514" y="1423"/>
                    </a:cubicBezTo>
                    <a:lnTo>
                      <a:pt x="994" y="371"/>
                    </a:lnTo>
                    <a:cubicBezTo>
                      <a:pt x="870" y="124"/>
                      <a:pt x="632" y="0"/>
                      <a:pt x="3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3"/>
              <p:cNvSpPr/>
              <p:nvPr/>
            </p:nvSpPr>
            <p:spPr>
              <a:xfrm>
                <a:off x="4166538" y="1441800"/>
                <a:ext cx="86950" cy="82225"/>
              </a:xfrm>
              <a:custGeom>
                <a:rect b="b" l="l" r="r" t="t"/>
                <a:pathLst>
                  <a:path extrusionOk="0" h="3289" w="3478">
                    <a:moveTo>
                      <a:pt x="1738" y="399"/>
                    </a:moveTo>
                    <a:cubicBezTo>
                      <a:pt x="1756" y="399"/>
                      <a:pt x="1802" y="406"/>
                      <a:pt x="1826" y="457"/>
                    </a:cubicBezTo>
                    <a:lnTo>
                      <a:pt x="2063" y="931"/>
                    </a:lnTo>
                    <a:cubicBezTo>
                      <a:pt x="2132" y="1075"/>
                      <a:pt x="2270" y="1179"/>
                      <a:pt x="2438" y="1202"/>
                    </a:cubicBezTo>
                    <a:lnTo>
                      <a:pt x="2958" y="1277"/>
                    </a:lnTo>
                    <a:cubicBezTo>
                      <a:pt x="3015" y="1283"/>
                      <a:pt x="3033" y="1329"/>
                      <a:pt x="3038" y="1347"/>
                    </a:cubicBezTo>
                    <a:cubicBezTo>
                      <a:pt x="3044" y="1363"/>
                      <a:pt x="3049" y="1410"/>
                      <a:pt x="3015" y="1445"/>
                    </a:cubicBezTo>
                    <a:lnTo>
                      <a:pt x="2634" y="1814"/>
                    </a:lnTo>
                    <a:cubicBezTo>
                      <a:pt x="2519" y="1930"/>
                      <a:pt x="2466" y="2091"/>
                      <a:pt x="2489" y="2253"/>
                    </a:cubicBezTo>
                    <a:lnTo>
                      <a:pt x="2582" y="2773"/>
                    </a:lnTo>
                    <a:cubicBezTo>
                      <a:pt x="2588" y="2831"/>
                      <a:pt x="2559" y="2859"/>
                      <a:pt x="2542" y="2871"/>
                    </a:cubicBezTo>
                    <a:cubicBezTo>
                      <a:pt x="2530" y="2878"/>
                      <a:pt x="2510" y="2891"/>
                      <a:pt x="2484" y="2891"/>
                    </a:cubicBezTo>
                    <a:cubicBezTo>
                      <a:pt x="2470" y="2891"/>
                      <a:pt x="2454" y="2887"/>
                      <a:pt x="2438" y="2877"/>
                    </a:cubicBezTo>
                    <a:lnTo>
                      <a:pt x="1970" y="2634"/>
                    </a:lnTo>
                    <a:cubicBezTo>
                      <a:pt x="1895" y="2594"/>
                      <a:pt x="1820" y="2576"/>
                      <a:pt x="1738" y="2576"/>
                    </a:cubicBezTo>
                    <a:cubicBezTo>
                      <a:pt x="1658" y="2576"/>
                      <a:pt x="1578" y="2594"/>
                      <a:pt x="1508" y="2634"/>
                    </a:cubicBezTo>
                    <a:lnTo>
                      <a:pt x="1040" y="2877"/>
                    </a:lnTo>
                    <a:cubicBezTo>
                      <a:pt x="1022" y="2887"/>
                      <a:pt x="1005" y="2891"/>
                      <a:pt x="990" y="2891"/>
                    </a:cubicBezTo>
                    <a:cubicBezTo>
                      <a:pt x="964" y="2891"/>
                      <a:pt x="944" y="2878"/>
                      <a:pt x="936" y="2871"/>
                    </a:cubicBezTo>
                    <a:cubicBezTo>
                      <a:pt x="919" y="2859"/>
                      <a:pt x="885" y="2831"/>
                      <a:pt x="896" y="2773"/>
                    </a:cubicBezTo>
                    <a:lnTo>
                      <a:pt x="988" y="2253"/>
                    </a:lnTo>
                    <a:cubicBezTo>
                      <a:pt x="1011" y="2091"/>
                      <a:pt x="959" y="1930"/>
                      <a:pt x="844" y="1814"/>
                    </a:cubicBezTo>
                    <a:lnTo>
                      <a:pt x="463" y="1445"/>
                    </a:lnTo>
                    <a:cubicBezTo>
                      <a:pt x="422" y="1410"/>
                      <a:pt x="434" y="1363"/>
                      <a:pt x="440" y="1347"/>
                    </a:cubicBezTo>
                    <a:cubicBezTo>
                      <a:pt x="445" y="1329"/>
                      <a:pt x="463" y="1283"/>
                      <a:pt x="520" y="1277"/>
                    </a:cubicBezTo>
                    <a:lnTo>
                      <a:pt x="1040" y="1202"/>
                    </a:lnTo>
                    <a:cubicBezTo>
                      <a:pt x="1202" y="1179"/>
                      <a:pt x="1346" y="1075"/>
                      <a:pt x="1415" y="931"/>
                    </a:cubicBezTo>
                    <a:lnTo>
                      <a:pt x="1652" y="457"/>
                    </a:lnTo>
                    <a:cubicBezTo>
                      <a:pt x="1676" y="406"/>
                      <a:pt x="1722" y="399"/>
                      <a:pt x="1738" y="399"/>
                    </a:cubicBezTo>
                    <a:close/>
                    <a:moveTo>
                      <a:pt x="1738" y="1"/>
                    </a:moveTo>
                    <a:cubicBezTo>
                      <a:pt x="1548" y="1"/>
                      <a:pt x="1375" y="110"/>
                      <a:pt x="1295" y="278"/>
                    </a:cubicBezTo>
                    <a:lnTo>
                      <a:pt x="1058" y="752"/>
                    </a:lnTo>
                    <a:cubicBezTo>
                      <a:pt x="1045" y="780"/>
                      <a:pt x="1018" y="803"/>
                      <a:pt x="983" y="809"/>
                    </a:cubicBezTo>
                    <a:lnTo>
                      <a:pt x="463" y="884"/>
                    </a:lnTo>
                    <a:cubicBezTo>
                      <a:pt x="272" y="913"/>
                      <a:pt x="122" y="1040"/>
                      <a:pt x="59" y="1219"/>
                    </a:cubicBezTo>
                    <a:cubicBezTo>
                      <a:pt x="0" y="1403"/>
                      <a:pt x="53" y="1600"/>
                      <a:pt x="186" y="1733"/>
                    </a:cubicBezTo>
                    <a:lnTo>
                      <a:pt x="567" y="2096"/>
                    </a:lnTo>
                    <a:cubicBezTo>
                      <a:pt x="589" y="2120"/>
                      <a:pt x="602" y="2155"/>
                      <a:pt x="595" y="2189"/>
                    </a:cubicBezTo>
                    <a:lnTo>
                      <a:pt x="503" y="2709"/>
                    </a:lnTo>
                    <a:cubicBezTo>
                      <a:pt x="474" y="2893"/>
                      <a:pt x="549" y="3085"/>
                      <a:pt x="699" y="3194"/>
                    </a:cubicBezTo>
                    <a:cubicBezTo>
                      <a:pt x="787" y="3256"/>
                      <a:pt x="890" y="3289"/>
                      <a:pt x="993" y="3289"/>
                    </a:cubicBezTo>
                    <a:cubicBezTo>
                      <a:pt x="1073" y="3289"/>
                      <a:pt x="1152" y="3269"/>
                      <a:pt x="1225" y="3229"/>
                    </a:cubicBezTo>
                    <a:lnTo>
                      <a:pt x="1693" y="2986"/>
                    </a:lnTo>
                    <a:cubicBezTo>
                      <a:pt x="1707" y="2978"/>
                      <a:pt x="1723" y="2974"/>
                      <a:pt x="1739" y="2974"/>
                    </a:cubicBezTo>
                    <a:cubicBezTo>
                      <a:pt x="1755" y="2974"/>
                      <a:pt x="1771" y="2978"/>
                      <a:pt x="1785" y="2986"/>
                    </a:cubicBezTo>
                    <a:lnTo>
                      <a:pt x="2252" y="3229"/>
                    </a:lnTo>
                    <a:cubicBezTo>
                      <a:pt x="2327" y="3269"/>
                      <a:pt x="2404" y="3287"/>
                      <a:pt x="2484" y="3287"/>
                    </a:cubicBezTo>
                    <a:cubicBezTo>
                      <a:pt x="2588" y="3287"/>
                      <a:pt x="2686" y="3258"/>
                      <a:pt x="2772" y="3194"/>
                    </a:cubicBezTo>
                    <a:cubicBezTo>
                      <a:pt x="2929" y="3085"/>
                      <a:pt x="3004" y="2893"/>
                      <a:pt x="2975" y="2709"/>
                    </a:cubicBezTo>
                    <a:lnTo>
                      <a:pt x="2882" y="2189"/>
                    </a:lnTo>
                    <a:cubicBezTo>
                      <a:pt x="2876" y="2155"/>
                      <a:pt x="2889" y="2120"/>
                      <a:pt x="2911" y="2096"/>
                    </a:cubicBezTo>
                    <a:lnTo>
                      <a:pt x="3292" y="1733"/>
                    </a:lnTo>
                    <a:cubicBezTo>
                      <a:pt x="3425" y="1600"/>
                      <a:pt x="3478" y="1403"/>
                      <a:pt x="3414" y="1219"/>
                    </a:cubicBezTo>
                    <a:cubicBezTo>
                      <a:pt x="3356" y="1040"/>
                      <a:pt x="3206" y="913"/>
                      <a:pt x="3015" y="884"/>
                    </a:cubicBezTo>
                    <a:lnTo>
                      <a:pt x="2489" y="809"/>
                    </a:lnTo>
                    <a:cubicBezTo>
                      <a:pt x="2460" y="803"/>
                      <a:pt x="2431" y="780"/>
                      <a:pt x="2420" y="752"/>
                    </a:cubicBezTo>
                    <a:lnTo>
                      <a:pt x="2183" y="278"/>
                    </a:lnTo>
                    <a:cubicBezTo>
                      <a:pt x="2097" y="110"/>
                      <a:pt x="1930" y="1"/>
                      <a:pt x="1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3"/>
              <p:cNvSpPr/>
              <p:nvPr/>
            </p:nvSpPr>
            <p:spPr>
              <a:xfrm>
                <a:off x="4128413" y="1372050"/>
                <a:ext cx="31675" cy="38450"/>
              </a:xfrm>
              <a:custGeom>
                <a:rect b="b" l="l" r="r" t="t"/>
                <a:pathLst>
                  <a:path extrusionOk="0" h="1538" w="1267">
                    <a:moveTo>
                      <a:pt x="213" y="0"/>
                    </a:moveTo>
                    <a:cubicBezTo>
                      <a:pt x="179" y="0"/>
                      <a:pt x="149" y="17"/>
                      <a:pt x="123" y="65"/>
                    </a:cubicBezTo>
                    <a:cubicBezTo>
                      <a:pt x="48" y="209"/>
                      <a:pt x="1" y="377"/>
                      <a:pt x="1" y="555"/>
                    </a:cubicBezTo>
                    <a:cubicBezTo>
                      <a:pt x="1" y="1000"/>
                      <a:pt x="284" y="1381"/>
                      <a:pt x="683" y="1525"/>
                    </a:cubicBezTo>
                    <a:cubicBezTo>
                      <a:pt x="706" y="1534"/>
                      <a:pt x="730" y="1538"/>
                      <a:pt x="755" y="1538"/>
                    </a:cubicBezTo>
                    <a:cubicBezTo>
                      <a:pt x="844" y="1538"/>
                      <a:pt x="940" y="1491"/>
                      <a:pt x="1035" y="1491"/>
                    </a:cubicBezTo>
                    <a:cubicBezTo>
                      <a:pt x="1191" y="1491"/>
                      <a:pt x="1133" y="1456"/>
                      <a:pt x="1266" y="1394"/>
                    </a:cubicBezTo>
                    <a:cubicBezTo>
                      <a:pt x="1139" y="602"/>
                      <a:pt x="1011" y="486"/>
                      <a:pt x="555" y="48"/>
                    </a:cubicBezTo>
                    <a:cubicBezTo>
                      <a:pt x="524" y="65"/>
                      <a:pt x="494" y="71"/>
                      <a:pt x="465" y="71"/>
                    </a:cubicBezTo>
                    <a:cubicBezTo>
                      <a:pt x="368" y="71"/>
                      <a:pt x="283" y="0"/>
                      <a:pt x="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3"/>
              <p:cNvSpPr/>
              <p:nvPr/>
            </p:nvSpPr>
            <p:spPr>
              <a:xfrm>
                <a:off x="4131463" y="1362975"/>
                <a:ext cx="33675" cy="48675"/>
              </a:xfrm>
              <a:custGeom>
                <a:rect b="b" l="l" r="r" t="t"/>
                <a:pathLst>
                  <a:path extrusionOk="0" h="1947" w="1347">
                    <a:moveTo>
                      <a:pt x="433" y="1"/>
                    </a:moveTo>
                    <a:cubicBezTo>
                      <a:pt x="249" y="99"/>
                      <a:pt x="99" y="249"/>
                      <a:pt x="1" y="428"/>
                    </a:cubicBezTo>
                    <a:cubicBezTo>
                      <a:pt x="272" y="821"/>
                      <a:pt x="468" y="1312"/>
                      <a:pt x="561" y="1888"/>
                    </a:cubicBezTo>
                    <a:cubicBezTo>
                      <a:pt x="670" y="1930"/>
                      <a:pt x="785" y="1947"/>
                      <a:pt x="913" y="1947"/>
                    </a:cubicBezTo>
                    <a:cubicBezTo>
                      <a:pt x="1069" y="1947"/>
                      <a:pt x="1213" y="1912"/>
                      <a:pt x="1346" y="1854"/>
                    </a:cubicBezTo>
                    <a:cubicBezTo>
                      <a:pt x="1213" y="1057"/>
                      <a:pt x="889" y="440"/>
                      <a:pt x="4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 name="Google Shape;2015;p43"/>
            <p:cNvGrpSpPr/>
            <p:nvPr/>
          </p:nvGrpSpPr>
          <p:grpSpPr>
            <a:xfrm>
              <a:off x="4774613" y="1341200"/>
              <a:ext cx="300925" cy="339700"/>
              <a:chOff x="4774613" y="1341200"/>
              <a:chExt cx="300925" cy="339700"/>
            </a:xfrm>
          </p:grpSpPr>
          <p:sp>
            <p:nvSpPr>
              <p:cNvPr id="2016" name="Google Shape;2016;p43"/>
              <p:cNvSpPr/>
              <p:nvPr/>
            </p:nvSpPr>
            <p:spPr>
              <a:xfrm>
                <a:off x="4774613" y="1380025"/>
                <a:ext cx="300925" cy="300875"/>
              </a:xfrm>
              <a:custGeom>
                <a:rect b="b" l="l" r="r" t="t"/>
                <a:pathLst>
                  <a:path extrusionOk="0" h="12035" w="12037">
                    <a:moveTo>
                      <a:pt x="965" y="1"/>
                    </a:moveTo>
                    <a:cubicBezTo>
                      <a:pt x="584" y="1"/>
                      <a:pt x="272" y="28"/>
                      <a:pt x="272" y="410"/>
                    </a:cubicBezTo>
                    <a:lnTo>
                      <a:pt x="1" y="2466"/>
                    </a:lnTo>
                    <a:lnTo>
                      <a:pt x="1" y="11347"/>
                    </a:lnTo>
                    <a:cubicBezTo>
                      <a:pt x="1" y="11728"/>
                      <a:pt x="307" y="12035"/>
                      <a:pt x="682" y="12035"/>
                    </a:cubicBezTo>
                    <a:lnTo>
                      <a:pt x="11349" y="12035"/>
                    </a:lnTo>
                    <a:cubicBezTo>
                      <a:pt x="11730" y="12035"/>
                      <a:pt x="12036" y="11728"/>
                      <a:pt x="12036" y="11347"/>
                    </a:cubicBezTo>
                    <a:lnTo>
                      <a:pt x="12036" y="410"/>
                    </a:lnTo>
                    <a:cubicBezTo>
                      <a:pt x="12036" y="185"/>
                      <a:pt x="11850" y="1"/>
                      <a:pt x="116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3"/>
              <p:cNvSpPr/>
              <p:nvPr/>
            </p:nvSpPr>
            <p:spPr>
              <a:xfrm>
                <a:off x="5039813" y="1380025"/>
                <a:ext cx="35725" cy="300875"/>
              </a:xfrm>
              <a:custGeom>
                <a:rect b="b" l="l" r="r" t="t"/>
                <a:pathLst>
                  <a:path extrusionOk="0" h="12035" w="1429">
                    <a:moveTo>
                      <a:pt x="1" y="1"/>
                    </a:moveTo>
                    <a:cubicBezTo>
                      <a:pt x="359" y="1"/>
                      <a:pt x="648" y="249"/>
                      <a:pt x="648" y="617"/>
                    </a:cubicBezTo>
                    <a:lnTo>
                      <a:pt x="648" y="11358"/>
                    </a:lnTo>
                    <a:cubicBezTo>
                      <a:pt x="648" y="11728"/>
                      <a:pt x="359" y="12035"/>
                      <a:pt x="1" y="12035"/>
                    </a:cubicBezTo>
                    <a:lnTo>
                      <a:pt x="741" y="12035"/>
                    </a:lnTo>
                    <a:cubicBezTo>
                      <a:pt x="1122" y="12035"/>
                      <a:pt x="1428" y="11728"/>
                      <a:pt x="1428" y="11347"/>
                    </a:cubicBezTo>
                    <a:lnTo>
                      <a:pt x="1428" y="2640"/>
                    </a:lnTo>
                    <a:lnTo>
                      <a:pt x="1167" y="617"/>
                    </a:lnTo>
                    <a:cubicBezTo>
                      <a:pt x="1167" y="249"/>
                      <a:pt x="879" y="1"/>
                      <a:pt x="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3"/>
              <p:cNvSpPr/>
              <p:nvPr/>
            </p:nvSpPr>
            <p:spPr>
              <a:xfrm>
                <a:off x="4920138" y="1527275"/>
                <a:ext cx="9700" cy="24300"/>
              </a:xfrm>
              <a:custGeom>
                <a:rect b="b" l="l" r="r" t="t"/>
                <a:pathLst>
                  <a:path extrusionOk="0" h="972" w="388">
                    <a:moveTo>
                      <a:pt x="197" y="1"/>
                    </a:moveTo>
                    <a:cubicBezTo>
                      <a:pt x="88" y="1"/>
                      <a:pt x="0" y="87"/>
                      <a:pt x="0" y="191"/>
                    </a:cubicBezTo>
                    <a:lnTo>
                      <a:pt x="0" y="774"/>
                    </a:lnTo>
                    <a:cubicBezTo>
                      <a:pt x="0" y="884"/>
                      <a:pt x="88" y="971"/>
                      <a:pt x="197" y="971"/>
                    </a:cubicBezTo>
                    <a:cubicBezTo>
                      <a:pt x="301" y="971"/>
                      <a:pt x="387" y="884"/>
                      <a:pt x="387" y="774"/>
                    </a:cubicBezTo>
                    <a:lnTo>
                      <a:pt x="387" y="191"/>
                    </a:lnTo>
                    <a:cubicBezTo>
                      <a:pt x="387" y="87"/>
                      <a:pt x="301" y="1"/>
                      <a:pt x="1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3"/>
              <p:cNvSpPr/>
              <p:nvPr/>
            </p:nvSpPr>
            <p:spPr>
              <a:xfrm>
                <a:off x="4774613" y="1370325"/>
                <a:ext cx="300925" cy="67900"/>
              </a:xfrm>
              <a:custGeom>
                <a:rect b="b" l="l" r="r" t="t"/>
                <a:pathLst>
                  <a:path extrusionOk="0" h="2716" w="12037">
                    <a:moveTo>
                      <a:pt x="682" y="1"/>
                    </a:moveTo>
                    <a:cubicBezTo>
                      <a:pt x="307" y="1"/>
                      <a:pt x="1" y="307"/>
                      <a:pt x="1" y="683"/>
                    </a:cubicBezTo>
                    <a:lnTo>
                      <a:pt x="1" y="2716"/>
                    </a:lnTo>
                    <a:lnTo>
                      <a:pt x="12036" y="2716"/>
                    </a:lnTo>
                    <a:lnTo>
                      <a:pt x="12036" y="683"/>
                    </a:lnTo>
                    <a:cubicBezTo>
                      <a:pt x="12036" y="307"/>
                      <a:pt x="11730" y="1"/>
                      <a:pt x="11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3"/>
              <p:cNvSpPr/>
              <p:nvPr/>
            </p:nvSpPr>
            <p:spPr>
              <a:xfrm>
                <a:off x="5039813" y="1370325"/>
                <a:ext cx="35725" cy="67900"/>
              </a:xfrm>
              <a:custGeom>
                <a:rect b="b" l="l" r="r" t="t"/>
                <a:pathLst>
                  <a:path extrusionOk="0" h="2716" w="1429">
                    <a:moveTo>
                      <a:pt x="1" y="1"/>
                    </a:moveTo>
                    <a:cubicBezTo>
                      <a:pt x="359" y="1"/>
                      <a:pt x="648" y="301"/>
                      <a:pt x="648" y="677"/>
                    </a:cubicBezTo>
                    <a:lnTo>
                      <a:pt x="648" y="2716"/>
                    </a:lnTo>
                    <a:lnTo>
                      <a:pt x="1428" y="2716"/>
                    </a:lnTo>
                    <a:lnTo>
                      <a:pt x="1428" y="683"/>
                    </a:lnTo>
                    <a:cubicBezTo>
                      <a:pt x="1428" y="307"/>
                      <a:pt x="1122" y="1"/>
                      <a:pt x="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3"/>
              <p:cNvSpPr/>
              <p:nvPr/>
            </p:nvSpPr>
            <p:spPr>
              <a:xfrm>
                <a:off x="4978313" y="1341200"/>
                <a:ext cx="48700" cy="67850"/>
              </a:xfrm>
              <a:custGeom>
                <a:rect b="b" l="l" r="r" t="t"/>
                <a:pathLst>
                  <a:path extrusionOk="0" h="2714" w="1948">
                    <a:moveTo>
                      <a:pt x="278" y="0"/>
                    </a:moveTo>
                    <a:cubicBezTo>
                      <a:pt x="128" y="0"/>
                      <a:pt x="0" y="121"/>
                      <a:pt x="0" y="272"/>
                    </a:cubicBezTo>
                    <a:lnTo>
                      <a:pt x="0" y="2442"/>
                    </a:lnTo>
                    <a:cubicBezTo>
                      <a:pt x="0" y="2593"/>
                      <a:pt x="128" y="2714"/>
                      <a:pt x="278" y="2714"/>
                    </a:cubicBezTo>
                    <a:lnTo>
                      <a:pt x="1671" y="2714"/>
                    </a:lnTo>
                    <a:cubicBezTo>
                      <a:pt x="1820" y="2714"/>
                      <a:pt x="1948" y="2593"/>
                      <a:pt x="1948" y="2442"/>
                    </a:cubicBezTo>
                    <a:lnTo>
                      <a:pt x="1948" y="272"/>
                    </a:lnTo>
                    <a:cubicBezTo>
                      <a:pt x="1948" y="121"/>
                      <a:pt x="1820" y="0"/>
                      <a:pt x="16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3"/>
              <p:cNvSpPr/>
              <p:nvPr/>
            </p:nvSpPr>
            <p:spPr>
              <a:xfrm>
                <a:off x="5009938" y="1341200"/>
                <a:ext cx="26750" cy="67850"/>
              </a:xfrm>
              <a:custGeom>
                <a:rect b="b" l="l" r="r" t="t"/>
                <a:pathLst>
                  <a:path extrusionOk="0" h="2714" w="1070">
                    <a:moveTo>
                      <a:pt x="1" y="0"/>
                    </a:moveTo>
                    <a:cubicBezTo>
                      <a:pt x="163" y="0"/>
                      <a:pt x="289" y="121"/>
                      <a:pt x="289" y="277"/>
                    </a:cubicBezTo>
                    <a:lnTo>
                      <a:pt x="289" y="2442"/>
                    </a:lnTo>
                    <a:cubicBezTo>
                      <a:pt x="289" y="2593"/>
                      <a:pt x="163" y="2714"/>
                      <a:pt x="1" y="2714"/>
                    </a:cubicBezTo>
                    <a:lnTo>
                      <a:pt x="792" y="2714"/>
                    </a:lnTo>
                    <a:cubicBezTo>
                      <a:pt x="947" y="2714"/>
                      <a:pt x="1069" y="2593"/>
                      <a:pt x="1069" y="2442"/>
                    </a:cubicBezTo>
                    <a:lnTo>
                      <a:pt x="1069" y="272"/>
                    </a:lnTo>
                    <a:cubicBezTo>
                      <a:pt x="1069" y="121"/>
                      <a:pt x="947" y="0"/>
                      <a:pt x="792"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3"/>
              <p:cNvSpPr/>
              <p:nvPr/>
            </p:nvSpPr>
            <p:spPr>
              <a:xfrm>
                <a:off x="4813463" y="1341200"/>
                <a:ext cx="48525" cy="67850"/>
              </a:xfrm>
              <a:custGeom>
                <a:rect b="b" l="l" r="r" t="t"/>
                <a:pathLst>
                  <a:path extrusionOk="0" h="2714" w="1941">
                    <a:moveTo>
                      <a:pt x="272" y="0"/>
                    </a:moveTo>
                    <a:cubicBezTo>
                      <a:pt x="122" y="0"/>
                      <a:pt x="0" y="121"/>
                      <a:pt x="0" y="272"/>
                    </a:cubicBezTo>
                    <a:lnTo>
                      <a:pt x="0" y="2442"/>
                    </a:lnTo>
                    <a:cubicBezTo>
                      <a:pt x="0" y="2593"/>
                      <a:pt x="122" y="2714"/>
                      <a:pt x="272" y="2714"/>
                    </a:cubicBezTo>
                    <a:lnTo>
                      <a:pt x="1663" y="2714"/>
                    </a:lnTo>
                    <a:cubicBezTo>
                      <a:pt x="1820" y="2714"/>
                      <a:pt x="1940" y="2593"/>
                      <a:pt x="1940" y="2442"/>
                    </a:cubicBezTo>
                    <a:lnTo>
                      <a:pt x="1940" y="272"/>
                    </a:lnTo>
                    <a:cubicBezTo>
                      <a:pt x="1940" y="121"/>
                      <a:pt x="1820" y="0"/>
                      <a:pt x="16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3"/>
              <p:cNvSpPr/>
              <p:nvPr/>
            </p:nvSpPr>
            <p:spPr>
              <a:xfrm>
                <a:off x="4845088" y="1341200"/>
                <a:ext cx="26575" cy="67850"/>
              </a:xfrm>
              <a:custGeom>
                <a:rect b="b" l="l" r="r" t="t"/>
                <a:pathLst>
                  <a:path extrusionOk="0" h="2714" w="1063">
                    <a:moveTo>
                      <a:pt x="1" y="0"/>
                    </a:moveTo>
                    <a:cubicBezTo>
                      <a:pt x="156" y="0"/>
                      <a:pt x="289" y="121"/>
                      <a:pt x="289" y="277"/>
                    </a:cubicBezTo>
                    <a:lnTo>
                      <a:pt x="289" y="2442"/>
                    </a:lnTo>
                    <a:cubicBezTo>
                      <a:pt x="289" y="2593"/>
                      <a:pt x="156" y="2714"/>
                      <a:pt x="1" y="2714"/>
                    </a:cubicBezTo>
                    <a:lnTo>
                      <a:pt x="791" y="2714"/>
                    </a:lnTo>
                    <a:cubicBezTo>
                      <a:pt x="942" y="2714"/>
                      <a:pt x="1062" y="2593"/>
                      <a:pt x="1062" y="2442"/>
                    </a:cubicBezTo>
                    <a:lnTo>
                      <a:pt x="1062" y="272"/>
                    </a:lnTo>
                    <a:cubicBezTo>
                      <a:pt x="1062" y="121"/>
                      <a:pt x="942" y="0"/>
                      <a:pt x="791"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3"/>
              <p:cNvSpPr/>
              <p:nvPr/>
            </p:nvSpPr>
            <p:spPr>
              <a:xfrm>
                <a:off x="4910463" y="1545025"/>
                <a:ext cx="26750" cy="48675"/>
              </a:xfrm>
              <a:custGeom>
                <a:rect b="b" l="l" r="r" t="t"/>
                <a:pathLst>
                  <a:path extrusionOk="0" h="1947" w="1070">
                    <a:moveTo>
                      <a:pt x="163" y="1"/>
                    </a:moveTo>
                    <a:cubicBezTo>
                      <a:pt x="70" y="1"/>
                      <a:pt x="1" y="70"/>
                      <a:pt x="1" y="157"/>
                    </a:cubicBezTo>
                    <a:lnTo>
                      <a:pt x="1" y="1675"/>
                    </a:lnTo>
                    <a:lnTo>
                      <a:pt x="1069" y="1946"/>
                    </a:lnTo>
                    <a:lnTo>
                      <a:pt x="798" y="157"/>
                    </a:lnTo>
                    <a:cubicBezTo>
                      <a:pt x="798" y="70"/>
                      <a:pt x="723" y="1"/>
                      <a:pt x="6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3"/>
              <p:cNvSpPr/>
              <p:nvPr/>
            </p:nvSpPr>
            <p:spPr>
              <a:xfrm>
                <a:off x="4925788" y="1545025"/>
                <a:ext cx="13750" cy="48675"/>
              </a:xfrm>
              <a:custGeom>
                <a:rect b="b" l="l" r="r" t="t"/>
                <a:pathLst>
                  <a:path extrusionOk="0" h="1947" w="550">
                    <a:moveTo>
                      <a:pt x="0" y="1"/>
                    </a:moveTo>
                    <a:cubicBezTo>
                      <a:pt x="92" y="1"/>
                      <a:pt x="161" y="70"/>
                      <a:pt x="161" y="157"/>
                    </a:cubicBezTo>
                    <a:lnTo>
                      <a:pt x="161" y="1855"/>
                    </a:lnTo>
                    <a:lnTo>
                      <a:pt x="549" y="1946"/>
                    </a:lnTo>
                    <a:lnTo>
                      <a:pt x="549" y="157"/>
                    </a:lnTo>
                    <a:cubicBezTo>
                      <a:pt x="549" y="70"/>
                      <a:pt x="480" y="1"/>
                      <a:pt x="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3"/>
              <p:cNvSpPr/>
              <p:nvPr/>
            </p:nvSpPr>
            <p:spPr>
              <a:xfrm>
                <a:off x="4861963" y="1583725"/>
                <a:ext cx="126225" cy="68000"/>
              </a:xfrm>
              <a:custGeom>
                <a:rect b="b" l="l" r="r" t="t"/>
                <a:pathLst>
                  <a:path extrusionOk="0" h="2720" w="5049">
                    <a:moveTo>
                      <a:pt x="925" y="1"/>
                    </a:moveTo>
                    <a:cubicBezTo>
                      <a:pt x="560" y="1"/>
                      <a:pt x="267" y="329"/>
                      <a:pt x="267" y="734"/>
                    </a:cubicBezTo>
                    <a:lnTo>
                      <a:pt x="0" y="1184"/>
                    </a:lnTo>
                    <a:lnTo>
                      <a:pt x="0" y="2720"/>
                    </a:lnTo>
                    <a:lnTo>
                      <a:pt x="5048" y="2720"/>
                    </a:lnTo>
                    <a:lnTo>
                      <a:pt x="5048" y="1184"/>
                    </a:lnTo>
                    <a:lnTo>
                      <a:pt x="4782" y="734"/>
                    </a:lnTo>
                    <a:cubicBezTo>
                      <a:pt x="4782" y="329"/>
                      <a:pt x="4481" y="1"/>
                      <a:pt x="41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3"/>
              <p:cNvSpPr/>
              <p:nvPr/>
            </p:nvSpPr>
            <p:spPr>
              <a:xfrm>
                <a:off x="4943513" y="1583725"/>
                <a:ext cx="44675" cy="68000"/>
              </a:xfrm>
              <a:custGeom>
                <a:rect b="b" l="l" r="r" t="t"/>
                <a:pathLst>
                  <a:path extrusionOk="0" h="2720" w="1787">
                    <a:moveTo>
                      <a:pt x="1" y="1"/>
                    </a:moveTo>
                    <a:cubicBezTo>
                      <a:pt x="400" y="1"/>
                      <a:pt x="718" y="329"/>
                      <a:pt x="718" y="734"/>
                    </a:cubicBezTo>
                    <a:lnTo>
                      <a:pt x="1006" y="1184"/>
                    </a:lnTo>
                    <a:lnTo>
                      <a:pt x="1006" y="2720"/>
                    </a:lnTo>
                    <a:lnTo>
                      <a:pt x="1786" y="2720"/>
                    </a:lnTo>
                    <a:lnTo>
                      <a:pt x="1786" y="1184"/>
                    </a:lnTo>
                    <a:lnTo>
                      <a:pt x="1496" y="734"/>
                    </a:lnTo>
                    <a:cubicBezTo>
                      <a:pt x="1496" y="329"/>
                      <a:pt x="1173" y="1"/>
                      <a:pt x="7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3"/>
              <p:cNvSpPr/>
              <p:nvPr/>
            </p:nvSpPr>
            <p:spPr>
              <a:xfrm>
                <a:off x="4861963" y="1593525"/>
                <a:ext cx="126225" cy="36000"/>
              </a:xfrm>
              <a:custGeom>
                <a:rect b="b" l="l" r="r" t="t"/>
                <a:pathLst>
                  <a:path extrusionOk="0" h="1440" w="5049">
                    <a:moveTo>
                      <a:pt x="682" y="1"/>
                    </a:moveTo>
                    <a:cubicBezTo>
                      <a:pt x="307" y="1"/>
                      <a:pt x="0" y="307"/>
                      <a:pt x="0" y="683"/>
                    </a:cubicBezTo>
                    <a:lnTo>
                      <a:pt x="0" y="1162"/>
                    </a:lnTo>
                    <a:lnTo>
                      <a:pt x="64" y="1162"/>
                    </a:lnTo>
                    <a:cubicBezTo>
                      <a:pt x="480" y="1162"/>
                      <a:pt x="480" y="1439"/>
                      <a:pt x="896" y="1439"/>
                    </a:cubicBezTo>
                    <a:cubicBezTo>
                      <a:pt x="1306" y="1439"/>
                      <a:pt x="1306" y="1162"/>
                      <a:pt x="1722" y="1162"/>
                    </a:cubicBezTo>
                    <a:cubicBezTo>
                      <a:pt x="2138" y="1162"/>
                      <a:pt x="2138" y="1439"/>
                      <a:pt x="2553" y="1439"/>
                    </a:cubicBezTo>
                    <a:cubicBezTo>
                      <a:pt x="2969" y="1439"/>
                      <a:pt x="2969" y="1162"/>
                      <a:pt x="3385" y="1162"/>
                    </a:cubicBezTo>
                    <a:cubicBezTo>
                      <a:pt x="3801" y="1162"/>
                      <a:pt x="3801" y="1439"/>
                      <a:pt x="4217" y="1439"/>
                    </a:cubicBezTo>
                    <a:cubicBezTo>
                      <a:pt x="4632" y="1439"/>
                      <a:pt x="4632" y="1162"/>
                      <a:pt x="5048" y="1162"/>
                    </a:cubicBezTo>
                    <a:lnTo>
                      <a:pt x="5048" y="683"/>
                    </a:lnTo>
                    <a:cubicBezTo>
                      <a:pt x="5048" y="307"/>
                      <a:pt x="4742" y="1"/>
                      <a:pt x="4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3"/>
              <p:cNvSpPr/>
              <p:nvPr/>
            </p:nvSpPr>
            <p:spPr>
              <a:xfrm>
                <a:off x="4844038" y="1651700"/>
                <a:ext cx="164350" cy="9700"/>
              </a:xfrm>
              <a:custGeom>
                <a:rect b="b" l="l" r="r" t="t"/>
                <a:pathLst>
                  <a:path extrusionOk="0" h="388" w="6574">
                    <a:moveTo>
                      <a:pt x="198" y="1"/>
                    </a:moveTo>
                    <a:cubicBezTo>
                      <a:pt x="88" y="1"/>
                      <a:pt x="1" y="88"/>
                      <a:pt x="1" y="198"/>
                    </a:cubicBezTo>
                    <a:cubicBezTo>
                      <a:pt x="1" y="302"/>
                      <a:pt x="88" y="387"/>
                      <a:pt x="198" y="387"/>
                    </a:cubicBezTo>
                    <a:lnTo>
                      <a:pt x="6376" y="387"/>
                    </a:lnTo>
                    <a:cubicBezTo>
                      <a:pt x="6487" y="387"/>
                      <a:pt x="6573" y="302"/>
                      <a:pt x="6573" y="198"/>
                    </a:cubicBezTo>
                    <a:cubicBezTo>
                      <a:pt x="6573" y="88"/>
                      <a:pt x="6487" y="1"/>
                      <a:pt x="6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3"/>
              <p:cNvSpPr/>
              <p:nvPr/>
            </p:nvSpPr>
            <p:spPr>
              <a:xfrm>
                <a:off x="4950763" y="1593525"/>
                <a:ext cx="37425" cy="35675"/>
              </a:xfrm>
              <a:custGeom>
                <a:rect b="b" l="l" r="r" t="t"/>
                <a:pathLst>
                  <a:path extrusionOk="0" h="1427" w="1497">
                    <a:moveTo>
                      <a:pt x="1" y="1"/>
                    </a:moveTo>
                    <a:cubicBezTo>
                      <a:pt x="393" y="1"/>
                      <a:pt x="716" y="307"/>
                      <a:pt x="716" y="683"/>
                    </a:cubicBezTo>
                    <a:lnTo>
                      <a:pt x="716" y="1427"/>
                    </a:lnTo>
                    <a:cubicBezTo>
                      <a:pt x="1046" y="1381"/>
                      <a:pt x="1091" y="1162"/>
                      <a:pt x="1496" y="1162"/>
                    </a:cubicBezTo>
                    <a:lnTo>
                      <a:pt x="1496" y="683"/>
                    </a:lnTo>
                    <a:cubicBezTo>
                      <a:pt x="1496" y="307"/>
                      <a:pt x="1172"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3"/>
              <p:cNvSpPr/>
              <p:nvPr/>
            </p:nvSpPr>
            <p:spPr>
              <a:xfrm>
                <a:off x="4899663" y="1472550"/>
                <a:ext cx="49225" cy="58775"/>
              </a:xfrm>
              <a:custGeom>
                <a:rect b="b" l="l" r="r" t="t"/>
                <a:pathLst>
                  <a:path extrusionOk="0" h="2351" w="1969">
                    <a:moveTo>
                      <a:pt x="1062" y="1"/>
                    </a:moveTo>
                    <a:cubicBezTo>
                      <a:pt x="1039" y="1"/>
                      <a:pt x="1016" y="12"/>
                      <a:pt x="1005" y="35"/>
                    </a:cubicBezTo>
                    <a:lnTo>
                      <a:pt x="878" y="69"/>
                    </a:lnTo>
                    <a:lnTo>
                      <a:pt x="305" y="1058"/>
                    </a:lnTo>
                    <a:cubicBezTo>
                      <a:pt x="0" y="1583"/>
                      <a:pt x="318" y="2230"/>
                      <a:pt x="878" y="2345"/>
                    </a:cubicBezTo>
                    <a:cubicBezTo>
                      <a:pt x="897" y="2349"/>
                      <a:pt x="917" y="2350"/>
                      <a:pt x="937" y="2350"/>
                    </a:cubicBezTo>
                    <a:cubicBezTo>
                      <a:pt x="978" y="2350"/>
                      <a:pt x="1020" y="2345"/>
                      <a:pt x="1062" y="2345"/>
                    </a:cubicBezTo>
                    <a:cubicBezTo>
                      <a:pt x="1733" y="2345"/>
                      <a:pt x="1968" y="1641"/>
                      <a:pt x="1634" y="1058"/>
                    </a:cubicBezTo>
                    <a:lnTo>
                      <a:pt x="1120" y="35"/>
                    </a:lnTo>
                    <a:cubicBezTo>
                      <a:pt x="1108" y="12"/>
                      <a:pt x="1085" y="1"/>
                      <a:pt x="1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3"/>
              <p:cNvSpPr/>
              <p:nvPr/>
            </p:nvSpPr>
            <p:spPr>
              <a:xfrm>
                <a:off x="4921588" y="1467950"/>
                <a:ext cx="31950" cy="63825"/>
              </a:xfrm>
              <a:custGeom>
                <a:rect b="b" l="l" r="r" t="t"/>
                <a:pathLst>
                  <a:path extrusionOk="0" h="2553" w="1278">
                    <a:moveTo>
                      <a:pt x="185" y="0"/>
                    </a:moveTo>
                    <a:cubicBezTo>
                      <a:pt x="162" y="0"/>
                      <a:pt x="139" y="12"/>
                      <a:pt x="128" y="34"/>
                    </a:cubicBezTo>
                    <a:lnTo>
                      <a:pt x="1" y="253"/>
                    </a:lnTo>
                    <a:lnTo>
                      <a:pt x="572" y="1242"/>
                    </a:lnTo>
                    <a:cubicBezTo>
                      <a:pt x="872" y="1767"/>
                      <a:pt x="561" y="2414"/>
                      <a:pt x="1" y="2529"/>
                    </a:cubicBezTo>
                    <a:cubicBezTo>
                      <a:pt x="59" y="2540"/>
                      <a:pt x="121" y="2553"/>
                      <a:pt x="185" y="2553"/>
                    </a:cubicBezTo>
                    <a:cubicBezTo>
                      <a:pt x="856" y="2553"/>
                      <a:pt x="1277" y="1825"/>
                      <a:pt x="942" y="1242"/>
                    </a:cubicBezTo>
                    <a:lnTo>
                      <a:pt x="243" y="34"/>
                    </a:lnTo>
                    <a:cubicBezTo>
                      <a:pt x="231" y="12"/>
                      <a:pt x="208" y="0"/>
                      <a:pt x="1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3"/>
              <p:cNvSpPr/>
              <p:nvPr/>
            </p:nvSpPr>
            <p:spPr>
              <a:xfrm>
                <a:off x="4913338" y="1499850"/>
                <a:ext cx="24875" cy="31175"/>
              </a:xfrm>
              <a:custGeom>
                <a:rect b="b" l="l" r="r" t="t"/>
                <a:pathLst>
                  <a:path extrusionOk="0" h="1247" w="995">
                    <a:moveTo>
                      <a:pt x="516" y="0"/>
                    </a:moveTo>
                    <a:cubicBezTo>
                      <a:pt x="504" y="0"/>
                      <a:pt x="492" y="6"/>
                      <a:pt x="486" y="17"/>
                    </a:cubicBezTo>
                    <a:lnTo>
                      <a:pt x="134" y="618"/>
                    </a:lnTo>
                    <a:cubicBezTo>
                      <a:pt x="1" y="855"/>
                      <a:pt x="112" y="1138"/>
                      <a:pt x="342" y="1237"/>
                    </a:cubicBezTo>
                    <a:cubicBezTo>
                      <a:pt x="359" y="1244"/>
                      <a:pt x="377" y="1246"/>
                      <a:pt x="396" y="1246"/>
                    </a:cubicBezTo>
                    <a:cubicBezTo>
                      <a:pt x="433" y="1246"/>
                      <a:pt x="473" y="1237"/>
                      <a:pt x="515" y="1237"/>
                    </a:cubicBezTo>
                    <a:lnTo>
                      <a:pt x="498" y="1219"/>
                    </a:lnTo>
                    <a:cubicBezTo>
                      <a:pt x="781" y="1219"/>
                      <a:pt x="995" y="1011"/>
                      <a:pt x="943" y="751"/>
                    </a:cubicBezTo>
                    <a:cubicBezTo>
                      <a:pt x="931" y="704"/>
                      <a:pt x="920" y="664"/>
                      <a:pt x="891" y="618"/>
                    </a:cubicBezTo>
                    <a:lnTo>
                      <a:pt x="544" y="17"/>
                    </a:lnTo>
                    <a:cubicBezTo>
                      <a:pt x="539" y="6"/>
                      <a:pt x="527" y="0"/>
                      <a:pt x="5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3"/>
              <p:cNvSpPr/>
              <p:nvPr/>
            </p:nvSpPr>
            <p:spPr>
              <a:xfrm>
                <a:off x="4922313" y="1518625"/>
                <a:ext cx="15900" cy="13150"/>
              </a:xfrm>
              <a:custGeom>
                <a:rect b="b" l="l" r="r" t="t"/>
                <a:pathLst>
                  <a:path extrusionOk="0" h="526" w="636">
                    <a:moveTo>
                      <a:pt x="584" y="0"/>
                    </a:moveTo>
                    <a:lnTo>
                      <a:pt x="584" y="0"/>
                    </a:lnTo>
                    <a:cubicBezTo>
                      <a:pt x="480" y="236"/>
                      <a:pt x="272" y="427"/>
                      <a:pt x="1" y="497"/>
                    </a:cubicBezTo>
                    <a:cubicBezTo>
                      <a:pt x="52" y="513"/>
                      <a:pt x="99" y="526"/>
                      <a:pt x="156" y="526"/>
                    </a:cubicBezTo>
                    <a:cubicBezTo>
                      <a:pt x="439" y="526"/>
                      <a:pt x="636" y="260"/>
                      <a:pt x="5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 name="Google Shape;2036;p43"/>
            <p:cNvGrpSpPr/>
            <p:nvPr/>
          </p:nvGrpSpPr>
          <p:grpSpPr>
            <a:xfrm>
              <a:off x="5524888" y="1336275"/>
              <a:ext cx="275925" cy="349375"/>
              <a:chOff x="5524888" y="1336275"/>
              <a:chExt cx="275925" cy="349375"/>
            </a:xfrm>
          </p:grpSpPr>
          <p:sp>
            <p:nvSpPr>
              <p:cNvPr id="2037" name="Google Shape;2037;p43"/>
              <p:cNvSpPr/>
              <p:nvPr/>
            </p:nvSpPr>
            <p:spPr>
              <a:xfrm>
                <a:off x="5552788" y="1437475"/>
                <a:ext cx="215975" cy="238500"/>
              </a:xfrm>
              <a:custGeom>
                <a:rect b="b" l="l" r="r" t="t"/>
                <a:pathLst>
                  <a:path extrusionOk="0" h="9540" w="8639">
                    <a:moveTo>
                      <a:pt x="6283" y="1"/>
                    </a:moveTo>
                    <a:lnTo>
                      <a:pt x="0" y="283"/>
                    </a:lnTo>
                    <a:lnTo>
                      <a:pt x="208" y="2581"/>
                    </a:lnTo>
                    <a:lnTo>
                      <a:pt x="652" y="4424"/>
                    </a:lnTo>
                    <a:lnTo>
                      <a:pt x="496" y="5867"/>
                    </a:lnTo>
                    <a:lnTo>
                      <a:pt x="750" y="8657"/>
                    </a:lnTo>
                    <a:lnTo>
                      <a:pt x="1080" y="9177"/>
                    </a:lnTo>
                    <a:cubicBezTo>
                      <a:pt x="1108" y="9535"/>
                      <a:pt x="1396" y="9540"/>
                      <a:pt x="1752" y="9540"/>
                    </a:cubicBezTo>
                    <a:cubicBezTo>
                      <a:pt x="1762" y="9540"/>
                      <a:pt x="1773" y="9540"/>
                      <a:pt x="1784" y="9540"/>
                    </a:cubicBezTo>
                    <a:lnTo>
                      <a:pt x="7138" y="9540"/>
                    </a:lnTo>
                    <a:cubicBezTo>
                      <a:pt x="7507" y="9540"/>
                      <a:pt x="7842" y="9241"/>
                      <a:pt x="7871" y="8871"/>
                    </a:cubicBezTo>
                    <a:lnTo>
                      <a:pt x="7888" y="8657"/>
                    </a:lnTo>
                    <a:lnTo>
                      <a:pt x="8639" y="283"/>
                    </a:lnTo>
                    <a:lnTo>
                      <a:pt x="628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3"/>
              <p:cNvSpPr/>
              <p:nvPr/>
            </p:nvSpPr>
            <p:spPr>
              <a:xfrm>
                <a:off x="5731213" y="1445000"/>
                <a:ext cx="44625" cy="233575"/>
              </a:xfrm>
              <a:custGeom>
                <a:rect b="b" l="l" r="r" t="t"/>
                <a:pathLst>
                  <a:path extrusionOk="0" h="9343" w="1785">
                    <a:moveTo>
                      <a:pt x="948" y="0"/>
                    </a:moveTo>
                    <a:lnTo>
                      <a:pt x="140" y="8980"/>
                    </a:lnTo>
                    <a:cubicBezTo>
                      <a:pt x="127" y="9118"/>
                      <a:pt x="81" y="9239"/>
                      <a:pt x="1" y="9343"/>
                    </a:cubicBezTo>
                    <a:cubicBezTo>
                      <a:pt x="12" y="9343"/>
                      <a:pt x="22" y="9343"/>
                      <a:pt x="33" y="9343"/>
                    </a:cubicBezTo>
                    <a:cubicBezTo>
                      <a:pt x="387" y="9343"/>
                      <a:pt x="677" y="9338"/>
                      <a:pt x="705" y="8980"/>
                    </a:cubicBezTo>
                    <a:lnTo>
                      <a:pt x="1040" y="8460"/>
                    </a:lnTo>
                    <a:lnTo>
                      <a:pt x="1288" y="5670"/>
                    </a:lnTo>
                    <a:lnTo>
                      <a:pt x="1155" y="3950"/>
                    </a:lnTo>
                    <a:lnTo>
                      <a:pt x="1577" y="2391"/>
                    </a:lnTo>
                    <a:lnTo>
                      <a:pt x="1785" y="86"/>
                    </a:lnTo>
                    <a:lnTo>
                      <a:pt x="9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3"/>
              <p:cNvSpPr/>
              <p:nvPr/>
            </p:nvSpPr>
            <p:spPr>
              <a:xfrm>
                <a:off x="5571538" y="1656625"/>
                <a:ext cx="177300" cy="29025"/>
              </a:xfrm>
              <a:custGeom>
                <a:rect b="b" l="l" r="r" t="t"/>
                <a:pathLst>
                  <a:path extrusionOk="0" h="1161" w="7092">
                    <a:moveTo>
                      <a:pt x="0" y="1"/>
                    </a:moveTo>
                    <a:lnTo>
                      <a:pt x="47" y="515"/>
                    </a:lnTo>
                    <a:cubicBezTo>
                      <a:pt x="82" y="883"/>
                      <a:pt x="387" y="1161"/>
                      <a:pt x="751" y="1161"/>
                    </a:cubicBezTo>
                    <a:lnTo>
                      <a:pt x="6388" y="1161"/>
                    </a:lnTo>
                    <a:cubicBezTo>
                      <a:pt x="6751" y="1161"/>
                      <a:pt x="7057" y="883"/>
                      <a:pt x="7092" y="520"/>
                    </a:cubicBezTo>
                    <a:lnTo>
                      <a:pt x="65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3"/>
              <p:cNvSpPr/>
              <p:nvPr/>
            </p:nvSpPr>
            <p:spPr>
              <a:xfrm>
                <a:off x="5528363" y="1407575"/>
                <a:ext cx="264800" cy="35550"/>
              </a:xfrm>
              <a:custGeom>
                <a:rect b="b" l="l" r="r" t="t"/>
                <a:pathLst>
                  <a:path extrusionOk="0" h="1422" w="10592">
                    <a:moveTo>
                      <a:pt x="4858" y="1"/>
                    </a:moveTo>
                    <a:lnTo>
                      <a:pt x="567" y="285"/>
                    </a:lnTo>
                    <a:cubicBezTo>
                      <a:pt x="255" y="285"/>
                      <a:pt x="0" y="538"/>
                      <a:pt x="0" y="850"/>
                    </a:cubicBezTo>
                    <a:cubicBezTo>
                      <a:pt x="0" y="1167"/>
                      <a:pt x="255" y="1421"/>
                      <a:pt x="567" y="1421"/>
                    </a:cubicBezTo>
                    <a:lnTo>
                      <a:pt x="10026" y="1421"/>
                    </a:lnTo>
                    <a:cubicBezTo>
                      <a:pt x="10338" y="1421"/>
                      <a:pt x="10592" y="1167"/>
                      <a:pt x="10592" y="850"/>
                    </a:cubicBezTo>
                    <a:cubicBezTo>
                      <a:pt x="10592" y="538"/>
                      <a:pt x="10338" y="285"/>
                      <a:pt x="10026" y="285"/>
                    </a:cubicBezTo>
                    <a:lnTo>
                      <a:pt x="485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3"/>
              <p:cNvSpPr/>
              <p:nvPr/>
            </p:nvSpPr>
            <p:spPr>
              <a:xfrm>
                <a:off x="5764838" y="1407575"/>
                <a:ext cx="35525" cy="35550"/>
              </a:xfrm>
              <a:custGeom>
                <a:rect b="b" l="l" r="r" t="t"/>
                <a:pathLst>
                  <a:path extrusionOk="0" h="1422" w="1421">
                    <a:moveTo>
                      <a:pt x="567" y="1"/>
                    </a:moveTo>
                    <a:lnTo>
                      <a:pt x="0" y="285"/>
                    </a:lnTo>
                    <a:cubicBezTo>
                      <a:pt x="312" y="285"/>
                      <a:pt x="567" y="538"/>
                      <a:pt x="567" y="850"/>
                    </a:cubicBezTo>
                    <a:cubicBezTo>
                      <a:pt x="567" y="1167"/>
                      <a:pt x="312" y="1421"/>
                      <a:pt x="0" y="1421"/>
                    </a:cubicBezTo>
                    <a:lnTo>
                      <a:pt x="850" y="1421"/>
                    </a:lnTo>
                    <a:cubicBezTo>
                      <a:pt x="1162" y="1421"/>
                      <a:pt x="1421" y="1167"/>
                      <a:pt x="1421" y="850"/>
                    </a:cubicBezTo>
                    <a:cubicBezTo>
                      <a:pt x="1421" y="538"/>
                      <a:pt x="1162" y="285"/>
                      <a:pt x="850" y="285"/>
                    </a:cubicBezTo>
                    <a:lnTo>
                      <a:pt x="5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3"/>
              <p:cNvSpPr/>
              <p:nvPr/>
            </p:nvSpPr>
            <p:spPr>
              <a:xfrm>
                <a:off x="5528363" y="1354900"/>
                <a:ext cx="264800" cy="42625"/>
              </a:xfrm>
              <a:custGeom>
                <a:rect b="b" l="l" r="r" t="t"/>
                <a:pathLst>
                  <a:path extrusionOk="0" h="1705" w="10592">
                    <a:moveTo>
                      <a:pt x="6751" y="1"/>
                    </a:moveTo>
                    <a:lnTo>
                      <a:pt x="567" y="284"/>
                    </a:lnTo>
                    <a:cubicBezTo>
                      <a:pt x="255" y="284"/>
                      <a:pt x="0" y="537"/>
                      <a:pt x="0" y="855"/>
                    </a:cubicBezTo>
                    <a:cubicBezTo>
                      <a:pt x="0" y="1166"/>
                      <a:pt x="255" y="1422"/>
                      <a:pt x="567" y="1422"/>
                    </a:cubicBezTo>
                    <a:lnTo>
                      <a:pt x="6527" y="1704"/>
                    </a:lnTo>
                    <a:lnTo>
                      <a:pt x="10026" y="1422"/>
                    </a:lnTo>
                    <a:cubicBezTo>
                      <a:pt x="10338" y="1422"/>
                      <a:pt x="10592" y="1166"/>
                      <a:pt x="10592" y="855"/>
                    </a:cubicBezTo>
                    <a:cubicBezTo>
                      <a:pt x="10592" y="537"/>
                      <a:pt x="10338" y="284"/>
                      <a:pt x="10026" y="284"/>
                    </a:cubicBezTo>
                    <a:lnTo>
                      <a:pt x="67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3"/>
              <p:cNvSpPr/>
              <p:nvPr/>
            </p:nvSpPr>
            <p:spPr>
              <a:xfrm>
                <a:off x="5764838" y="1354900"/>
                <a:ext cx="35525" cy="42625"/>
              </a:xfrm>
              <a:custGeom>
                <a:rect b="b" l="l" r="r" t="t"/>
                <a:pathLst>
                  <a:path extrusionOk="0" h="1705" w="1421">
                    <a:moveTo>
                      <a:pt x="567" y="1"/>
                    </a:moveTo>
                    <a:lnTo>
                      <a:pt x="0" y="284"/>
                    </a:lnTo>
                    <a:cubicBezTo>
                      <a:pt x="312" y="284"/>
                      <a:pt x="567" y="537"/>
                      <a:pt x="567" y="855"/>
                    </a:cubicBezTo>
                    <a:cubicBezTo>
                      <a:pt x="567" y="1166"/>
                      <a:pt x="312" y="1422"/>
                      <a:pt x="0" y="1422"/>
                    </a:cubicBezTo>
                    <a:lnTo>
                      <a:pt x="567" y="1704"/>
                    </a:lnTo>
                    <a:lnTo>
                      <a:pt x="850" y="1422"/>
                    </a:lnTo>
                    <a:cubicBezTo>
                      <a:pt x="1162" y="1422"/>
                      <a:pt x="1421" y="1166"/>
                      <a:pt x="1421" y="855"/>
                    </a:cubicBezTo>
                    <a:cubicBezTo>
                      <a:pt x="1421" y="537"/>
                      <a:pt x="1162" y="284"/>
                      <a:pt x="850" y="284"/>
                    </a:cubicBezTo>
                    <a:lnTo>
                      <a:pt x="5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3"/>
              <p:cNvSpPr/>
              <p:nvPr/>
            </p:nvSpPr>
            <p:spPr>
              <a:xfrm>
                <a:off x="5524888" y="1394575"/>
                <a:ext cx="271750" cy="29075"/>
              </a:xfrm>
              <a:custGeom>
                <a:rect b="b" l="l" r="r" t="t"/>
                <a:pathLst>
                  <a:path extrusionOk="0" h="1163" w="10870">
                    <a:moveTo>
                      <a:pt x="584" y="1"/>
                    </a:moveTo>
                    <a:cubicBezTo>
                      <a:pt x="261" y="1"/>
                      <a:pt x="1" y="261"/>
                      <a:pt x="1" y="579"/>
                    </a:cubicBezTo>
                    <a:cubicBezTo>
                      <a:pt x="1" y="902"/>
                      <a:pt x="261" y="1162"/>
                      <a:pt x="584" y="1162"/>
                    </a:cubicBezTo>
                    <a:lnTo>
                      <a:pt x="10286" y="1162"/>
                    </a:lnTo>
                    <a:cubicBezTo>
                      <a:pt x="10610" y="1162"/>
                      <a:pt x="10869" y="902"/>
                      <a:pt x="10869" y="579"/>
                    </a:cubicBezTo>
                    <a:cubicBezTo>
                      <a:pt x="10869" y="261"/>
                      <a:pt x="10610" y="1"/>
                      <a:pt x="102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3"/>
              <p:cNvSpPr/>
              <p:nvPr/>
            </p:nvSpPr>
            <p:spPr>
              <a:xfrm>
                <a:off x="5524888" y="1336275"/>
                <a:ext cx="271750" cy="29200"/>
              </a:xfrm>
              <a:custGeom>
                <a:rect b="b" l="l" r="r" t="t"/>
                <a:pathLst>
                  <a:path extrusionOk="0" h="1168" w="10870">
                    <a:moveTo>
                      <a:pt x="584" y="0"/>
                    </a:moveTo>
                    <a:cubicBezTo>
                      <a:pt x="261" y="0"/>
                      <a:pt x="1" y="261"/>
                      <a:pt x="1" y="584"/>
                    </a:cubicBezTo>
                    <a:cubicBezTo>
                      <a:pt x="1" y="907"/>
                      <a:pt x="261" y="1167"/>
                      <a:pt x="584" y="1167"/>
                    </a:cubicBezTo>
                    <a:lnTo>
                      <a:pt x="10286" y="1167"/>
                    </a:lnTo>
                    <a:cubicBezTo>
                      <a:pt x="10610" y="1167"/>
                      <a:pt x="10869" y="907"/>
                      <a:pt x="10869" y="584"/>
                    </a:cubicBezTo>
                    <a:cubicBezTo>
                      <a:pt x="10869" y="261"/>
                      <a:pt x="10610" y="0"/>
                      <a:pt x="102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3"/>
              <p:cNvSpPr/>
              <p:nvPr/>
            </p:nvSpPr>
            <p:spPr>
              <a:xfrm>
                <a:off x="5764413" y="1394575"/>
                <a:ext cx="36400" cy="29075"/>
              </a:xfrm>
              <a:custGeom>
                <a:rect b="b" l="l" r="r" t="t"/>
                <a:pathLst>
                  <a:path extrusionOk="0" h="1163" w="1456">
                    <a:moveTo>
                      <a:pt x="1" y="1"/>
                    </a:moveTo>
                    <a:cubicBezTo>
                      <a:pt x="324" y="1"/>
                      <a:pt x="584" y="261"/>
                      <a:pt x="584" y="579"/>
                    </a:cubicBezTo>
                    <a:cubicBezTo>
                      <a:pt x="584" y="902"/>
                      <a:pt x="324" y="1162"/>
                      <a:pt x="1" y="1162"/>
                    </a:cubicBezTo>
                    <a:lnTo>
                      <a:pt x="872" y="1162"/>
                    </a:lnTo>
                    <a:cubicBezTo>
                      <a:pt x="1195" y="1162"/>
                      <a:pt x="1456" y="902"/>
                      <a:pt x="1456" y="579"/>
                    </a:cubicBezTo>
                    <a:cubicBezTo>
                      <a:pt x="1456" y="261"/>
                      <a:pt x="1195" y="1"/>
                      <a:pt x="8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3"/>
              <p:cNvSpPr/>
              <p:nvPr/>
            </p:nvSpPr>
            <p:spPr>
              <a:xfrm>
                <a:off x="5764413" y="1336275"/>
                <a:ext cx="36400" cy="29200"/>
              </a:xfrm>
              <a:custGeom>
                <a:rect b="b" l="l" r="r" t="t"/>
                <a:pathLst>
                  <a:path extrusionOk="0" h="1168" w="1456">
                    <a:moveTo>
                      <a:pt x="1" y="0"/>
                    </a:moveTo>
                    <a:cubicBezTo>
                      <a:pt x="324" y="0"/>
                      <a:pt x="584" y="261"/>
                      <a:pt x="584" y="584"/>
                    </a:cubicBezTo>
                    <a:cubicBezTo>
                      <a:pt x="584" y="907"/>
                      <a:pt x="324" y="1167"/>
                      <a:pt x="1" y="1167"/>
                    </a:cubicBezTo>
                    <a:lnTo>
                      <a:pt x="872" y="1167"/>
                    </a:lnTo>
                    <a:cubicBezTo>
                      <a:pt x="1195" y="1167"/>
                      <a:pt x="1456" y="907"/>
                      <a:pt x="1456" y="584"/>
                    </a:cubicBezTo>
                    <a:cubicBezTo>
                      <a:pt x="1456" y="261"/>
                      <a:pt x="1195" y="0"/>
                      <a:pt x="8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3"/>
              <p:cNvSpPr/>
              <p:nvPr/>
            </p:nvSpPr>
            <p:spPr>
              <a:xfrm>
                <a:off x="5717063" y="1656625"/>
                <a:ext cx="40000" cy="29025"/>
              </a:xfrm>
              <a:custGeom>
                <a:rect b="b" l="l" r="r" t="t"/>
                <a:pathLst>
                  <a:path extrusionOk="0" h="1161" w="1600">
                    <a:moveTo>
                      <a:pt x="751" y="1"/>
                    </a:moveTo>
                    <a:lnTo>
                      <a:pt x="706" y="520"/>
                    </a:lnTo>
                    <a:cubicBezTo>
                      <a:pt x="676" y="883"/>
                      <a:pt x="370" y="1161"/>
                      <a:pt x="0" y="1161"/>
                    </a:cubicBezTo>
                    <a:lnTo>
                      <a:pt x="850" y="1161"/>
                    </a:lnTo>
                    <a:cubicBezTo>
                      <a:pt x="1218" y="1161"/>
                      <a:pt x="1525" y="883"/>
                      <a:pt x="1554" y="515"/>
                    </a:cubicBezTo>
                    <a:lnTo>
                      <a:pt x="15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3"/>
              <p:cNvSpPr/>
              <p:nvPr/>
            </p:nvSpPr>
            <p:spPr>
              <a:xfrm>
                <a:off x="5563463" y="1510975"/>
                <a:ext cx="193325" cy="87050"/>
              </a:xfrm>
              <a:custGeom>
                <a:rect b="b" l="l" r="r" t="t"/>
                <a:pathLst>
                  <a:path extrusionOk="0" h="3482" w="7733">
                    <a:moveTo>
                      <a:pt x="0" y="0"/>
                    </a:moveTo>
                    <a:lnTo>
                      <a:pt x="277" y="3106"/>
                    </a:lnTo>
                    <a:lnTo>
                      <a:pt x="294" y="3106"/>
                    </a:lnTo>
                    <a:cubicBezTo>
                      <a:pt x="918" y="3106"/>
                      <a:pt x="918" y="3482"/>
                      <a:pt x="1536" y="3482"/>
                    </a:cubicBezTo>
                    <a:cubicBezTo>
                      <a:pt x="2159" y="3482"/>
                      <a:pt x="2159" y="3106"/>
                      <a:pt x="2783" y="3106"/>
                    </a:cubicBezTo>
                    <a:cubicBezTo>
                      <a:pt x="3401" y="3106"/>
                      <a:pt x="3401" y="3482"/>
                      <a:pt x="4025" y="3482"/>
                    </a:cubicBezTo>
                    <a:cubicBezTo>
                      <a:pt x="4649" y="3482"/>
                      <a:pt x="4649" y="3106"/>
                      <a:pt x="5267" y="3106"/>
                    </a:cubicBezTo>
                    <a:cubicBezTo>
                      <a:pt x="5890" y="3106"/>
                      <a:pt x="5890" y="3482"/>
                      <a:pt x="6514" y="3482"/>
                    </a:cubicBezTo>
                    <a:cubicBezTo>
                      <a:pt x="6669" y="3482"/>
                      <a:pt x="6786" y="3459"/>
                      <a:pt x="6884" y="3425"/>
                    </a:cubicBezTo>
                    <a:cubicBezTo>
                      <a:pt x="7172" y="3321"/>
                      <a:pt x="7068" y="2402"/>
                      <a:pt x="7536" y="2402"/>
                    </a:cubicBezTo>
                    <a:lnTo>
                      <a:pt x="7732" y="693"/>
                    </a:lnTo>
                    <a:cubicBezTo>
                      <a:pt x="7351" y="693"/>
                      <a:pt x="7433" y="249"/>
                      <a:pt x="7281" y="249"/>
                    </a:cubicBezTo>
                    <a:cubicBezTo>
                      <a:pt x="7265" y="249"/>
                      <a:pt x="7246" y="254"/>
                      <a:pt x="7224" y="265"/>
                    </a:cubicBezTo>
                    <a:cubicBezTo>
                      <a:pt x="7098" y="329"/>
                      <a:pt x="6941" y="376"/>
                      <a:pt x="6698" y="376"/>
                    </a:cubicBezTo>
                    <a:cubicBezTo>
                      <a:pt x="6029" y="376"/>
                      <a:pt x="6029" y="0"/>
                      <a:pt x="5360" y="0"/>
                    </a:cubicBezTo>
                    <a:cubicBezTo>
                      <a:pt x="4694" y="0"/>
                      <a:pt x="4694" y="376"/>
                      <a:pt x="4025" y="376"/>
                    </a:cubicBezTo>
                    <a:cubicBezTo>
                      <a:pt x="3356" y="376"/>
                      <a:pt x="3356" y="0"/>
                      <a:pt x="2692" y="0"/>
                    </a:cubicBezTo>
                    <a:cubicBezTo>
                      <a:pt x="2021" y="0"/>
                      <a:pt x="2021" y="376"/>
                      <a:pt x="1351" y="376"/>
                    </a:cubicBezTo>
                    <a:cubicBezTo>
                      <a:pt x="688" y="376"/>
                      <a:pt x="688" y="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3"/>
              <p:cNvSpPr/>
              <p:nvPr/>
            </p:nvSpPr>
            <p:spPr>
              <a:xfrm>
                <a:off x="5742163" y="1510975"/>
                <a:ext cx="27750" cy="84900"/>
              </a:xfrm>
              <a:custGeom>
                <a:rect b="b" l="l" r="r" t="t"/>
                <a:pathLst>
                  <a:path extrusionOk="0" h="3396" w="1110">
                    <a:moveTo>
                      <a:pt x="1093" y="0"/>
                    </a:moveTo>
                    <a:cubicBezTo>
                      <a:pt x="665" y="0"/>
                      <a:pt x="515" y="150"/>
                      <a:pt x="284" y="265"/>
                    </a:cubicBezTo>
                    <a:lnTo>
                      <a:pt x="1" y="3396"/>
                    </a:lnTo>
                    <a:cubicBezTo>
                      <a:pt x="249" y="3286"/>
                      <a:pt x="382" y="3106"/>
                      <a:pt x="816" y="3106"/>
                    </a:cubicBezTo>
                    <a:lnTo>
                      <a:pt x="832" y="3106"/>
                    </a:lnTo>
                    <a:lnTo>
                      <a:pt x="11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 name="Google Shape;2051;p43"/>
            <p:cNvGrpSpPr/>
            <p:nvPr/>
          </p:nvGrpSpPr>
          <p:grpSpPr>
            <a:xfrm>
              <a:off x="6283138" y="1336975"/>
              <a:ext cx="232786" cy="347975"/>
              <a:chOff x="6283138" y="1336975"/>
              <a:chExt cx="232786" cy="347975"/>
            </a:xfrm>
          </p:grpSpPr>
          <p:sp>
            <p:nvSpPr>
              <p:cNvPr id="2052" name="Google Shape;2052;p43"/>
              <p:cNvSpPr/>
              <p:nvPr/>
            </p:nvSpPr>
            <p:spPr>
              <a:xfrm>
                <a:off x="6283138" y="1420425"/>
                <a:ext cx="224050" cy="128675"/>
              </a:xfrm>
              <a:custGeom>
                <a:rect b="b" l="l" r="r" t="t"/>
                <a:pathLst>
                  <a:path extrusionOk="0" h="5147" w="8962">
                    <a:moveTo>
                      <a:pt x="4271" y="0"/>
                    </a:moveTo>
                    <a:cubicBezTo>
                      <a:pt x="4236" y="0"/>
                      <a:pt x="4200" y="2"/>
                      <a:pt x="4164" y="6"/>
                    </a:cubicBezTo>
                    <a:cubicBezTo>
                      <a:pt x="2490" y="152"/>
                      <a:pt x="1115" y="422"/>
                      <a:pt x="433" y="1877"/>
                    </a:cubicBezTo>
                    <a:cubicBezTo>
                      <a:pt x="156" y="2473"/>
                      <a:pt x="1" y="3137"/>
                      <a:pt x="1" y="3836"/>
                    </a:cubicBezTo>
                    <a:cubicBezTo>
                      <a:pt x="1" y="4113"/>
                      <a:pt x="23" y="4390"/>
                      <a:pt x="75" y="4656"/>
                    </a:cubicBezTo>
                    <a:cubicBezTo>
                      <a:pt x="121" y="4939"/>
                      <a:pt x="376" y="5147"/>
                      <a:pt x="670" y="5147"/>
                    </a:cubicBezTo>
                    <a:lnTo>
                      <a:pt x="8287" y="5147"/>
                    </a:lnTo>
                    <a:cubicBezTo>
                      <a:pt x="8581" y="5147"/>
                      <a:pt x="8836" y="4939"/>
                      <a:pt x="8887" y="4649"/>
                    </a:cubicBezTo>
                    <a:cubicBezTo>
                      <a:pt x="8940" y="4344"/>
                      <a:pt x="8962" y="4038"/>
                      <a:pt x="8956" y="3721"/>
                    </a:cubicBezTo>
                    <a:cubicBezTo>
                      <a:pt x="8893" y="1219"/>
                      <a:pt x="7069" y="13"/>
                      <a:pt x="4574" y="13"/>
                    </a:cubicBezTo>
                    <a:cubicBezTo>
                      <a:pt x="4472" y="13"/>
                      <a:pt x="4372" y="0"/>
                      <a:pt x="4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3"/>
              <p:cNvSpPr/>
              <p:nvPr/>
            </p:nvSpPr>
            <p:spPr>
              <a:xfrm>
                <a:off x="6389398" y="1401200"/>
                <a:ext cx="126525" cy="147900"/>
              </a:xfrm>
              <a:custGeom>
                <a:rect b="b" l="l" r="r" t="t"/>
                <a:pathLst>
                  <a:path extrusionOk="0" h="5916" w="5061">
                    <a:moveTo>
                      <a:pt x="48" y="1"/>
                    </a:moveTo>
                    <a:cubicBezTo>
                      <a:pt x="42" y="1"/>
                      <a:pt x="34" y="1"/>
                      <a:pt x="25" y="2"/>
                    </a:cubicBezTo>
                    <a:cubicBezTo>
                      <a:pt x="41" y="3"/>
                      <a:pt x="58" y="5"/>
                      <a:pt x="74" y="7"/>
                    </a:cubicBezTo>
                    <a:lnTo>
                      <a:pt x="74" y="7"/>
                    </a:lnTo>
                    <a:cubicBezTo>
                      <a:pt x="71" y="3"/>
                      <a:pt x="64" y="1"/>
                      <a:pt x="48" y="1"/>
                    </a:cubicBezTo>
                    <a:close/>
                    <a:moveTo>
                      <a:pt x="74" y="7"/>
                    </a:moveTo>
                    <a:cubicBezTo>
                      <a:pt x="85" y="22"/>
                      <a:pt x="0" y="66"/>
                      <a:pt x="105" y="66"/>
                    </a:cubicBezTo>
                    <a:cubicBezTo>
                      <a:pt x="267" y="66"/>
                      <a:pt x="430" y="73"/>
                      <a:pt x="592" y="89"/>
                    </a:cubicBezTo>
                    <a:lnTo>
                      <a:pt x="592" y="89"/>
                    </a:lnTo>
                    <a:cubicBezTo>
                      <a:pt x="423" y="52"/>
                      <a:pt x="250" y="24"/>
                      <a:pt x="74" y="7"/>
                    </a:cubicBezTo>
                    <a:close/>
                    <a:moveTo>
                      <a:pt x="592" y="89"/>
                    </a:moveTo>
                    <a:cubicBezTo>
                      <a:pt x="2629" y="533"/>
                      <a:pt x="4177" y="2324"/>
                      <a:pt x="4229" y="4490"/>
                    </a:cubicBezTo>
                    <a:cubicBezTo>
                      <a:pt x="4241" y="4807"/>
                      <a:pt x="4218" y="5113"/>
                      <a:pt x="4159" y="5418"/>
                    </a:cubicBezTo>
                    <a:cubicBezTo>
                      <a:pt x="4108" y="5708"/>
                      <a:pt x="3860" y="5916"/>
                      <a:pt x="3565" y="5916"/>
                    </a:cubicBezTo>
                    <a:lnTo>
                      <a:pt x="4380" y="5916"/>
                    </a:lnTo>
                    <a:cubicBezTo>
                      <a:pt x="4668" y="5916"/>
                      <a:pt x="4929" y="5713"/>
                      <a:pt x="4980" y="5431"/>
                    </a:cubicBezTo>
                    <a:cubicBezTo>
                      <a:pt x="5032" y="5124"/>
                      <a:pt x="5060" y="4807"/>
                      <a:pt x="5049" y="4490"/>
                    </a:cubicBezTo>
                    <a:cubicBezTo>
                      <a:pt x="5038" y="3859"/>
                      <a:pt x="4894" y="3270"/>
                      <a:pt x="4657" y="2728"/>
                    </a:cubicBezTo>
                    <a:cubicBezTo>
                      <a:pt x="3997" y="1251"/>
                      <a:pt x="2306" y="251"/>
                      <a:pt x="592" y="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3"/>
              <p:cNvSpPr/>
              <p:nvPr/>
            </p:nvSpPr>
            <p:spPr>
              <a:xfrm>
                <a:off x="6293938" y="1397950"/>
                <a:ext cx="199575" cy="78950"/>
              </a:xfrm>
              <a:custGeom>
                <a:rect b="b" l="l" r="r" t="t"/>
                <a:pathLst>
                  <a:path extrusionOk="0" h="3158" w="7983">
                    <a:moveTo>
                      <a:pt x="3867" y="1"/>
                    </a:moveTo>
                    <a:cubicBezTo>
                      <a:pt x="3835" y="1"/>
                      <a:pt x="3803" y="2"/>
                      <a:pt x="3772" y="4"/>
                    </a:cubicBezTo>
                    <a:cubicBezTo>
                      <a:pt x="2098" y="150"/>
                      <a:pt x="683" y="1195"/>
                      <a:pt x="1" y="2650"/>
                    </a:cubicBezTo>
                    <a:cubicBezTo>
                      <a:pt x="417" y="2794"/>
                      <a:pt x="539" y="3157"/>
                      <a:pt x="1144" y="3157"/>
                    </a:cubicBezTo>
                    <a:cubicBezTo>
                      <a:pt x="1907" y="3157"/>
                      <a:pt x="1907" y="2592"/>
                      <a:pt x="2663" y="2592"/>
                    </a:cubicBezTo>
                    <a:cubicBezTo>
                      <a:pt x="3426" y="2592"/>
                      <a:pt x="3426" y="3157"/>
                      <a:pt x="4182" y="3157"/>
                    </a:cubicBezTo>
                    <a:cubicBezTo>
                      <a:pt x="4945" y="3157"/>
                      <a:pt x="4945" y="2592"/>
                      <a:pt x="5701" y="2592"/>
                    </a:cubicBezTo>
                    <a:cubicBezTo>
                      <a:pt x="6464" y="2592"/>
                      <a:pt x="6464" y="3157"/>
                      <a:pt x="7220" y="3157"/>
                    </a:cubicBezTo>
                    <a:cubicBezTo>
                      <a:pt x="7434" y="3157"/>
                      <a:pt x="7583" y="3112"/>
                      <a:pt x="7711" y="3048"/>
                    </a:cubicBezTo>
                    <a:cubicBezTo>
                      <a:pt x="7948" y="2933"/>
                      <a:pt x="7716" y="2645"/>
                      <a:pt x="7983" y="2552"/>
                    </a:cubicBezTo>
                    <a:cubicBezTo>
                      <a:pt x="7242" y="975"/>
                      <a:pt x="6024" y="11"/>
                      <a:pt x="4182" y="11"/>
                    </a:cubicBezTo>
                    <a:cubicBezTo>
                      <a:pt x="4076" y="11"/>
                      <a:pt x="3970" y="1"/>
                      <a:pt x="38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3"/>
              <p:cNvSpPr/>
              <p:nvPr/>
            </p:nvSpPr>
            <p:spPr>
              <a:xfrm>
                <a:off x="6388238" y="1397625"/>
                <a:ext cx="114800" cy="76525"/>
              </a:xfrm>
              <a:custGeom>
                <a:rect b="b" l="l" r="r" t="t"/>
                <a:pathLst>
                  <a:path extrusionOk="0" h="3061" w="4592">
                    <a:moveTo>
                      <a:pt x="424" y="1"/>
                    </a:moveTo>
                    <a:cubicBezTo>
                      <a:pt x="420" y="1"/>
                      <a:pt x="415" y="1"/>
                      <a:pt x="410" y="1"/>
                    </a:cubicBezTo>
                    <a:cubicBezTo>
                      <a:pt x="272" y="1"/>
                      <a:pt x="133" y="6"/>
                      <a:pt x="0" y="17"/>
                    </a:cubicBezTo>
                    <a:cubicBezTo>
                      <a:pt x="1813" y="180"/>
                      <a:pt x="3344" y="1398"/>
                      <a:pt x="3939" y="3061"/>
                    </a:cubicBezTo>
                    <a:cubicBezTo>
                      <a:pt x="4176" y="2946"/>
                      <a:pt x="4320" y="2755"/>
                      <a:pt x="4592" y="2663"/>
                    </a:cubicBezTo>
                    <a:cubicBezTo>
                      <a:pt x="3853" y="1090"/>
                      <a:pt x="2260" y="1"/>
                      <a:pt x="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3"/>
              <p:cNvSpPr/>
              <p:nvPr/>
            </p:nvSpPr>
            <p:spPr>
              <a:xfrm>
                <a:off x="6374088" y="1363175"/>
                <a:ext cx="48225" cy="47850"/>
              </a:xfrm>
              <a:custGeom>
                <a:rect b="b" l="l" r="r" t="t"/>
                <a:pathLst>
                  <a:path extrusionOk="0" h="1914" w="1929">
                    <a:moveTo>
                      <a:pt x="833" y="0"/>
                    </a:moveTo>
                    <a:cubicBezTo>
                      <a:pt x="799" y="0"/>
                      <a:pt x="766" y="2"/>
                      <a:pt x="734" y="9"/>
                    </a:cubicBezTo>
                    <a:cubicBezTo>
                      <a:pt x="312" y="120"/>
                      <a:pt x="1" y="501"/>
                      <a:pt x="1" y="957"/>
                    </a:cubicBezTo>
                    <a:cubicBezTo>
                      <a:pt x="1" y="1413"/>
                      <a:pt x="312" y="1795"/>
                      <a:pt x="734" y="1904"/>
                    </a:cubicBezTo>
                    <a:cubicBezTo>
                      <a:pt x="765" y="1912"/>
                      <a:pt x="798" y="1914"/>
                      <a:pt x="831" y="1914"/>
                    </a:cubicBezTo>
                    <a:cubicBezTo>
                      <a:pt x="877" y="1914"/>
                      <a:pt x="926" y="1910"/>
                      <a:pt x="976" y="1910"/>
                    </a:cubicBezTo>
                    <a:cubicBezTo>
                      <a:pt x="1520" y="1910"/>
                      <a:pt x="1928" y="1494"/>
                      <a:pt x="1928" y="957"/>
                    </a:cubicBezTo>
                    <a:cubicBezTo>
                      <a:pt x="1928" y="420"/>
                      <a:pt x="1520" y="4"/>
                      <a:pt x="976" y="4"/>
                    </a:cubicBezTo>
                    <a:cubicBezTo>
                      <a:pt x="926" y="4"/>
                      <a:pt x="879" y="0"/>
                      <a:pt x="8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3"/>
              <p:cNvSpPr/>
              <p:nvPr/>
            </p:nvSpPr>
            <p:spPr>
              <a:xfrm>
                <a:off x="6392413" y="1362700"/>
                <a:ext cx="30475" cy="48825"/>
              </a:xfrm>
              <a:custGeom>
                <a:rect b="b" l="l" r="r" t="t"/>
                <a:pathLst>
                  <a:path extrusionOk="0" h="1953" w="1219">
                    <a:moveTo>
                      <a:pt x="243" y="1"/>
                    </a:moveTo>
                    <a:cubicBezTo>
                      <a:pt x="156" y="1"/>
                      <a:pt x="76" y="12"/>
                      <a:pt x="1" y="28"/>
                    </a:cubicBezTo>
                    <a:cubicBezTo>
                      <a:pt x="422" y="139"/>
                      <a:pt x="728" y="520"/>
                      <a:pt x="728" y="976"/>
                    </a:cubicBezTo>
                    <a:cubicBezTo>
                      <a:pt x="728" y="1432"/>
                      <a:pt x="422" y="1814"/>
                      <a:pt x="1" y="1923"/>
                    </a:cubicBezTo>
                    <a:cubicBezTo>
                      <a:pt x="76" y="1941"/>
                      <a:pt x="156" y="1952"/>
                      <a:pt x="243" y="1952"/>
                    </a:cubicBezTo>
                    <a:cubicBezTo>
                      <a:pt x="787" y="1952"/>
                      <a:pt x="1219" y="1513"/>
                      <a:pt x="1219" y="976"/>
                    </a:cubicBezTo>
                    <a:cubicBezTo>
                      <a:pt x="1219" y="433"/>
                      <a:pt x="787" y="1"/>
                      <a:pt x="2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3"/>
              <p:cNvSpPr/>
              <p:nvPr/>
            </p:nvSpPr>
            <p:spPr>
              <a:xfrm>
                <a:off x="6391963" y="1336975"/>
                <a:ext cx="29200" cy="47700"/>
              </a:xfrm>
              <a:custGeom>
                <a:rect b="b" l="l" r="r" t="t"/>
                <a:pathLst>
                  <a:path extrusionOk="0" h="1908" w="1168">
                    <a:moveTo>
                      <a:pt x="932" y="1"/>
                    </a:moveTo>
                    <a:cubicBezTo>
                      <a:pt x="899" y="1"/>
                      <a:pt x="865" y="9"/>
                      <a:pt x="832" y="25"/>
                    </a:cubicBezTo>
                    <a:cubicBezTo>
                      <a:pt x="1" y="481"/>
                      <a:pt x="53" y="1665"/>
                      <a:pt x="59" y="1716"/>
                    </a:cubicBezTo>
                    <a:cubicBezTo>
                      <a:pt x="65" y="1820"/>
                      <a:pt x="152" y="1907"/>
                      <a:pt x="261" y="1907"/>
                    </a:cubicBezTo>
                    <a:lnTo>
                      <a:pt x="272" y="1907"/>
                    </a:lnTo>
                    <a:cubicBezTo>
                      <a:pt x="382" y="1902"/>
                      <a:pt x="475" y="1803"/>
                      <a:pt x="469" y="1694"/>
                    </a:cubicBezTo>
                    <a:cubicBezTo>
                      <a:pt x="464" y="1681"/>
                      <a:pt x="429" y="718"/>
                      <a:pt x="1035" y="388"/>
                    </a:cubicBezTo>
                    <a:cubicBezTo>
                      <a:pt x="1133" y="330"/>
                      <a:pt x="1168" y="209"/>
                      <a:pt x="1116" y="111"/>
                    </a:cubicBezTo>
                    <a:cubicBezTo>
                      <a:pt x="1076" y="39"/>
                      <a:pt x="1006" y="1"/>
                      <a:pt x="9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3"/>
              <p:cNvSpPr/>
              <p:nvPr/>
            </p:nvSpPr>
            <p:spPr>
              <a:xfrm>
                <a:off x="6303213" y="1528425"/>
                <a:ext cx="185075" cy="156525"/>
              </a:xfrm>
              <a:custGeom>
                <a:rect b="b" l="l" r="r" t="t"/>
                <a:pathLst>
                  <a:path extrusionOk="0" h="6261" w="7403">
                    <a:moveTo>
                      <a:pt x="2540" y="1"/>
                    </a:moveTo>
                    <a:cubicBezTo>
                      <a:pt x="1906" y="1"/>
                      <a:pt x="1906" y="475"/>
                      <a:pt x="1271" y="475"/>
                    </a:cubicBezTo>
                    <a:cubicBezTo>
                      <a:pt x="687" y="475"/>
                      <a:pt x="635" y="81"/>
                      <a:pt x="150" y="12"/>
                    </a:cubicBezTo>
                    <a:cubicBezTo>
                      <a:pt x="144" y="11"/>
                      <a:pt x="137" y="10"/>
                      <a:pt x="131" y="10"/>
                    </a:cubicBezTo>
                    <a:cubicBezTo>
                      <a:pt x="59" y="10"/>
                      <a:pt x="1" y="70"/>
                      <a:pt x="11" y="139"/>
                    </a:cubicBezTo>
                    <a:lnTo>
                      <a:pt x="640" y="5741"/>
                    </a:lnTo>
                    <a:cubicBezTo>
                      <a:pt x="675" y="6035"/>
                      <a:pt x="930" y="6261"/>
                      <a:pt x="1229" y="6261"/>
                    </a:cubicBezTo>
                    <a:lnTo>
                      <a:pt x="6122" y="6261"/>
                    </a:lnTo>
                    <a:cubicBezTo>
                      <a:pt x="6421" y="6261"/>
                      <a:pt x="6676" y="6035"/>
                      <a:pt x="6711" y="5741"/>
                    </a:cubicBezTo>
                    <a:lnTo>
                      <a:pt x="7391" y="572"/>
                    </a:lnTo>
                    <a:cubicBezTo>
                      <a:pt x="7403" y="498"/>
                      <a:pt x="7346" y="438"/>
                      <a:pt x="7277" y="438"/>
                    </a:cubicBezTo>
                    <a:cubicBezTo>
                      <a:pt x="7271" y="438"/>
                      <a:pt x="7265" y="439"/>
                      <a:pt x="7258" y="440"/>
                    </a:cubicBezTo>
                    <a:cubicBezTo>
                      <a:pt x="7229" y="444"/>
                      <a:pt x="7202" y="446"/>
                      <a:pt x="7179" y="446"/>
                    </a:cubicBezTo>
                    <a:cubicBezTo>
                      <a:pt x="6998" y="446"/>
                      <a:pt x="6991" y="335"/>
                      <a:pt x="6900" y="335"/>
                    </a:cubicBezTo>
                    <a:cubicBezTo>
                      <a:pt x="6874" y="335"/>
                      <a:pt x="6839" y="345"/>
                      <a:pt x="6791" y="371"/>
                    </a:cubicBezTo>
                    <a:cubicBezTo>
                      <a:pt x="6682" y="428"/>
                      <a:pt x="6549" y="475"/>
                      <a:pt x="6357" y="475"/>
                    </a:cubicBezTo>
                    <a:cubicBezTo>
                      <a:pt x="5723" y="475"/>
                      <a:pt x="5723" y="1"/>
                      <a:pt x="5082" y="1"/>
                    </a:cubicBezTo>
                    <a:cubicBezTo>
                      <a:pt x="4446" y="1"/>
                      <a:pt x="4446" y="475"/>
                      <a:pt x="3811" y="475"/>
                    </a:cubicBezTo>
                    <a:cubicBezTo>
                      <a:pt x="3177" y="475"/>
                      <a:pt x="3177" y="1"/>
                      <a:pt x="25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3"/>
              <p:cNvSpPr/>
              <p:nvPr/>
            </p:nvSpPr>
            <p:spPr>
              <a:xfrm>
                <a:off x="6337713" y="1564025"/>
                <a:ext cx="22675" cy="95075"/>
              </a:xfrm>
              <a:custGeom>
                <a:rect b="b" l="l" r="r" t="t"/>
                <a:pathLst>
                  <a:path extrusionOk="0" h="3803" w="907">
                    <a:moveTo>
                      <a:pt x="219" y="1"/>
                    </a:moveTo>
                    <a:cubicBezTo>
                      <a:pt x="210" y="1"/>
                      <a:pt x="200" y="1"/>
                      <a:pt x="190" y="3"/>
                    </a:cubicBezTo>
                    <a:cubicBezTo>
                      <a:pt x="81" y="21"/>
                      <a:pt x="0" y="125"/>
                      <a:pt x="17" y="234"/>
                    </a:cubicBezTo>
                    <a:lnTo>
                      <a:pt x="485" y="3624"/>
                    </a:lnTo>
                    <a:cubicBezTo>
                      <a:pt x="502" y="3728"/>
                      <a:pt x="589" y="3803"/>
                      <a:pt x="693" y="3803"/>
                    </a:cubicBezTo>
                    <a:lnTo>
                      <a:pt x="716" y="3803"/>
                    </a:lnTo>
                    <a:cubicBezTo>
                      <a:pt x="832" y="3785"/>
                      <a:pt x="907" y="3681"/>
                      <a:pt x="896" y="3572"/>
                    </a:cubicBezTo>
                    <a:lnTo>
                      <a:pt x="422" y="176"/>
                    </a:lnTo>
                    <a:cubicBezTo>
                      <a:pt x="405" y="76"/>
                      <a:pt x="317" y="1"/>
                      <a:pt x="2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3"/>
              <p:cNvSpPr/>
              <p:nvPr/>
            </p:nvSpPr>
            <p:spPr>
              <a:xfrm>
                <a:off x="6395288" y="1566550"/>
                <a:ext cx="9700" cy="90100"/>
              </a:xfrm>
              <a:custGeom>
                <a:rect b="b" l="l" r="r" t="t"/>
                <a:pathLst>
                  <a:path extrusionOk="0" h="3604" w="388">
                    <a:moveTo>
                      <a:pt x="192" y="0"/>
                    </a:moveTo>
                    <a:cubicBezTo>
                      <a:pt x="88" y="0"/>
                      <a:pt x="1" y="86"/>
                      <a:pt x="1" y="190"/>
                    </a:cubicBezTo>
                    <a:lnTo>
                      <a:pt x="1" y="3407"/>
                    </a:lnTo>
                    <a:cubicBezTo>
                      <a:pt x="1" y="3516"/>
                      <a:pt x="88" y="3604"/>
                      <a:pt x="192" y="3604"/>
                    </a:cubicBezTo>
                    <a:cubicBezTo>
                      <a:pt x="302" y="3604"/>
                      <a:pt x="387" y="3516"/>
                      <a:pt x="387" y="3407"/>
                    </a:cubicBezTo>
                    <a:lnTo>
                      <a:pt x="387" y="190"/>
                    </a:lnTo>
                    <a:cubicBezTo>
                      <a:pt x="387" y="86"/>
                      <a:pt x="302" y="0"/>
                      <a:pt x="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3"/>
              <p:cNvSpPr/>
              <p:nvPr/>
            </p:nvSpPr>
            <p:spPr>
              <a:xfrm>
                <a:off x="6436588" y="1564025"/>
                <a:ext cx="22700" cy="95075"/>
              </a:xfrm>
              <a:custGeom>
                <a:rect b="b" l="l" r="r" t="t"/>
                <a:pathLst>
                  <a:path extrusionOk="0" h="3803" w="908">
                    <a:moveTo>
                      <a:pt x="688" y="1"/>
                    </a:moveTo>
                    <a:cubicBezTo>
                      <a:pt x="589" y="1"/>
                      <a:pt x="501" y="76"/>
                      <a:pt x="486" y="176"/>
                    </a:cubicBezTo>
                    <a:lnTo>
                      <a:pt x="17" y="3572"/>
                    </a:lnTo>
                    <a:cubicBezTo>
                      <a:pt x="1" y="3681"/>
                      <a:pt x="76" y="3785"/>
                      <a:pt x="191" y="3803"/>
                    </a:cubicBezTo>
                    <a:lnTo>
                      <a:pt x="220" y="3803"/>
                    </a:lnTo>
                    <a:cubicBezTo>
                      <a:pt x="318" y="3803"/>
                      <a:pt x="406" y="3728"/>
                      <a:pt x="422" y="3624"/>
                    </a:cubicBezTo>
                    <a:lnTo>
                      <a:pt x="896" y="234"/>
                    </a:lnTo>
                    <a:cubicBezTo>
                      <a:pt x="907" y="125"/>
                      <a:pt x="832" y="21"/>
                      <a:pt x="717" y="3"/>
                    </a:cubicBezTo>
                    <a:cubicBezTo>
                      <a:pt x="708" y="1"/>
                      <a:pt x="698" y="1"/>
                      <a:pt x="6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3"/>
              <p:cNvSpPr/>
              <p:nvPr/>
            </p:nvSpPr>
            <p:spPr>
              <a:xfrm>
                <a:off x="6443238" y="1528675"/>
                <a:ext cx="50525" cy="156275"/>
              </a:xfrm>
              <a:custGeom>
                <a:rect b="b" l="l" r="r" t="t"/>
                <a:pathLst>
                  <a:path extrusionOk="0" h="6251" w="2021">
                    <a:moveTo>
                      <a:pt x="1896" y="0"/>
                    </a:moveTo>
                    <a:cubicBezTo>
                      <a:pt x="1890" y="0"/>
                      <a:pt x="1884" y="1"/>
                      <a:pt x="1878" y="2"/>
                    </a:cubicBezTo>
                    <a:cubicBezTo>
                      <a:pt x="1548" y="42"/>
                      <a:pt x="1422" y="239"/>
                      <a:pt x="1190" y="361"/>
                    </a:cubicBezTo>
                    <a:lnTo>
                      <a:pt x="583" y="5731"/>
                    </a:lnTo>
                    <a:cubicBezTo>
                      <a:pt x="548" y="6025"/>
                      <a:pt x="300" y="6251"/>
                      <a:pt x="1" y="6251"/>
                    </a:cubicBezTo>
                    <a:lnTo>
                      <a:pt x="791" y="6251"/>
                    </a:lnTo>
                    <a:cubicBezTo>
                      <a:pt x="1092" y="6251"/>
                      <a:pt x="1345" y="6025"/>
                      <a:pt x="1380" y="5731"/>
                    </a:cubicBezTo>
                    <a:lnTo>
                      <a:pt x="2011" y="129"/>
                    </a:lnTo>
                    <a:cubicBezTo>
                      <a:pt x="2021" y="60"/>
                      <a:pt x="1967" y="0"/>
                      <a:pt x="1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 name="Google Shape;2064;p43"/>
            <p:cNvGrpSpPr/>
            <p:nvPr/>
          </p:nvGrpSpPr>
          <p:grpSpPr>
            <a:xfrm>
              <a:off x="7036888" y="1341150"/>
              <a:ext cx="281675" cy="339700"/>
              <a:chOff x="7036888" y="1341150"/>
              <a:chExt cx="281675" cy="339700"/>
            </a:xfrm>
          </p:grpSpPr>
          <p:sp>
            <p:nvSpPr>
              <p:cNvPr id="2065" name="Google Shape;2065;p43"/>
              <p:cNvSpPr/>
              <p:nvPr/>
            </p:nvSpPr>
            <p:spPr>
              <a:xfrm>
                <a:off x="7121638" y="1341150"/>
                <a:ext cx="196925" cy="257900"/>
              </a:xfrm>
              <a:custGeom>
                <a:rect b="b" l="l" r="r" t="t"/>
                <a:pathLst>
                  <a:path extrusionOk="0" h="10316" w="7877">
                    <a:moveTo>
                      <a:pt x="5097" y="1"/>
                    </a:moveTo>
                    <a:cubicBezTo>
                      <a:pt x="4516" y="1"/>
                      <a:pt x="3936" y="222"/>
                      <a:pt x="3494" y="666"/>
                    </a:cubicBezTo>
                    <a:cubicBezTo>
                      <a:pt x="2604" y="1549"/>
                      <a:pt x="2604" y="2993"/>
                      <a:pt x="3494" y="3877"/>
                    </a:cubicBezTo>
                    <a:lnTo>
                      <a:pt x="3667" y="4050"/>
                    </a:lnTo>
                    <a:cubicBezTo>
                      <a:pt x="3768" y="4154"/>
                      <a:pt x="3903" y="4206"/>
                      <a:pt x="4039" y="4206"/>
                    </a:cubicBezTo>
                    <a:cubicBezTo>
                      <a:pt x="4175" y="4206"/>
                      <a:pt x="4310" y="4154"/>
                      <a:pt x="4412" y="4050"/>
                    </a:cubicBezTo>
                    <a:cubicBezTo>
                      <a:pt x="4620" y="3848"/>
                      <a:pt x="4620" y="3513"/>
                      <a:pt x="4412" y="3305"/>
                    </a:cubicBezTo>
                    <a:lnTo>
                      <a:pt x="4238" y="3132"/>
                    </a:lnTo>
                    <a:cubicBezTo>
                      <a:pt x="3764" y="2658"/>
                      <a:pt x="3764" y="1890"/>
                      <a:pt x="4238" y="1417"/>
                    </a:cubicBezTo>
                    <a:cubicBezTo>
                      <a:pt x="4475" y="1180"/>
                      <a:pt x="4787" y="1062"/>
                      <a:pt x="5099" y="1062"/>
                    </a:cubicBezTo>
                    <a:cubicBezTo>
                      <a:pt x="5411" y="1062"/>
                      <a:pt x="5723" y="1180"/>
                      <a:pt x="5960" y="1417"/>
                    </a:cubicBezTo>
                    <a:lnTo>
                      <a:pt x="6242" y="1700"/>
                    </a:lnTo>
                    <a:cubicBezTo>
                      <a:pt x="6716" y="2172"/>
                      <a:pt x="6716" y="2942"/>
                      <a:pt x="6242" y="3414"/>
                    </a:cubicBezTo>
                    <a:lnTo>
                      <a:pt x="4724" y="4933"/>
                    </a:lnTo>
                    <a:lnTo>
                      <a:pt x="4481" y="5528"/>
                    </a:lnTo>
                    <a:lnTo>
                      <a:pt x="4025" y="5626"/>
                    </a:lnTo>
                    <a:lnTo>
                      <a:pt x="3228" y="6429"/>
                    </a:lnTo>
                    <a:lnTo>
                      <a:pt x="2945" y="7070"/>
                    </a:lnTo>
                    <a:lnTo>
                      <a:pt x="2530" y="7122"/>
                    </a:lnTo>
                    <a:lnTo>
                      <a:pt x="1733" y="7924"/>
                    </a:lnTo>
                    <a:lnTo>
                      <a:pt x="1501" y="8508"/>
                    </a:lnTo>
                    <a:lnTo>
                      <a:pt x="1034" y="8617"/>
                    </a:lnTo>
                    <a:lnTo>
                      <a:pt x="208" y="9449"/>
                    </a:lnTo>
                    <a:cubicBezTo>
                      <a:pt x="0" y="9651"/>
                      <a:pt x="0" y="9986"/>
                      <a:pt x="208" y="10194"/>
                    </a:cubicBezTo>
                    <a:cubicBezTo>
                      <a:pt x="293" y="10279"/>
                      <a:pt x="389" y="10316"/>
                      <a:pt x="487" y="10316"/>
                    </a:cubicBezTo>
                    <a:cubicBezTo>
                      <a:pt x="630" y="10316"/>
                      <a:pt x="778" y="10237"/>
                      <a:pt x="901" y="10114"/>
                    </a:cubicBezTo>
                    <a:lnTo>
                      <a:pt x="6906" y="4107"/>
                    </a:lnTo>
                    <a:cubicBezTo>
                      <a:pt x="7796" y="3224"/>
                      <a:pt x="7877" y="1861"/>
                      <a:pt x="6987" y="978"/>
                    </a:cubicBezTo>
                    <a:lnTo>
                      <a:pt x="6710" y="672"/>
                    </a:lnTo>
                    <a:cubicBezTo>
                      <a:pt x="6693" y="655"/>
                      <a:pt x="6669" y="631"/>
                      <a:pt x="6653" y="613"/>
                    </a:cubicBezTo>
                    <a:cubicBezTo>
                      <a:pt x="6216" y="205"/>
                      <a:pt x="5657" y="1"/>
                      <a:pt x="5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3"/>
              <p:cNvSpPr/>
              <p:nvPr/>
            </p:nvSpPr>
            <p:spPr>
              <a:xfrm>
                <a:off x="7123363" y="1356475"/>
                <a:ext cx="195200" cy="243450"/>
              </a:xfrm>
              <a:custGeom>
                <a:rect b="b" l="l" r="r" t="t"/>
                <a:pathLst>
                  <a:path extrusionOk="0" h="9738" w="7808">
                    <a:moveTo>
                      <a:pt x="6584" y="0"/>
                    </a:moveTo>
                    <a:cubicBezTo>
                      <a:pt x="7421" y="890"/>
                      <a:pt x="7403" y="2294"/>
                      <a:pt x="6531" y="3166"/>
                    </a:cubicBezTo>
                    <a:lnTo>
                      <a:pt x="502" y="9195"/>
                    </a:lnTo>
                    <a:cubicBezTo>
                      <a:pt x="398" y="9299"/>
                      <a:pt x="265" y="9350"/>
                      <a:pt x="132" y="9350"/>
                    </a:cubicBezTo>
                    <a:cubicBezTo>
                      <a:pt x="88" y="9350"/>
                      <a:pt x="44" y="9345"/>
                      <a:pt x="1" y="9333"/>
                    </a:cubicBezTo>
                    <a:lnTo>
                      <a:pt x="1" y="9333"/>
                    </a:lnTo>
                    <a:cubicBezTo>
                      <a:pt x="23" y="9425"/>
                      <a:pt x="70" y="9512"/>
                      <a:pt x="139" y="9581"/>
                    </a:cubicBezTo>
                    <a:cubicBezTo>
                      <a:pt x="243" y="9685"/>
                      <a:pt x="379" y="9737"/>
                      <a:pt x="514" y="9737"/>
                    </a:cubicBezTo>
                    <a:cubicBezTo>
                      <a:pt x="649" y="9737"/>
                      <a:pt x="785" y="9685"/>
                      <a:pt x="889" y="9581"/>
                    </a:cubicBezTo>
                    <a:lnTo>
                      <a:pt x="1981" y="8489"/>
                    </a:lnTo>
                    <a:lnTo>
                      <a:pt x="2079" y="8120"/>
                    </a:lnTo>
                    <a:lnTo>
                      <a:pt x="2680" y="7791"/>
                    </a:lnTo>
                    <a:lnTo>
                      <a:pt x="3476" y="6994"/>
                    </a:lnTo>
                    <a:lnTo>
                      <a:pt x="3644" y="6556"/>
                    </a:lnTo>
                    <a:lnTo>
                      <a:pt x="4175" y="6295"/>
                    </a:lnTo>
                    <a:lnTo>
                      <a:pt x="4972" y="5498"/>
                    </a:lnTo>
                    <a:lnTo>
                      <a:pt x="5180" y="5013"/>
                    </a:lnTo>
                    <a:lnTo>
                      <a:pt x="5670" y="4800"/>
                    </a:lnTo>
                    <a:lnTo>
                      <a:pt x="6918" y="3552"/>
                    </a:lnTo>
                    <a:cubicBezTo>
                      <a:pt x="7808" y="2663"/>
                      <a:pt x="7808" y="1225"/>
                      <a:pt x="6918" y="336"/>
                    </a:cubicBezTo>
                    <a:lnTo>
                      <a:pt x="6635" y="53"/>
                    </a:lnTo>
                    <a:lnTo>
                      <a:pt x="6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3"/>
              <p:cNvSpPr/>
              <p:nvPr/>
            </p:nvSpPr>
            <p:spPr>
              <a:xfrm>
                <a:off x="7036888" y="1429875"/>
                <a:ext cx="38550" cy="35725"/>
              </a:xfrm>
              <a:custGeom>
                <a:rect b="b" l="l" r="r" t="t"/>
                <a:pathLst>
                  <a:path extrusionOk="0" h="1429" w="1542">
                    <a:moveTo>
                      <a:pt x="814" y="1"/>
                    </a:moveTo>
                    <a:cubicBezTo>
                      <a:pt x="765" y="1"/>
                      <a:pt x="716" y="27"/>
                      <a:pt x="693" y="79"/>
                    </a:cubicBezTo>
                    <a:lnTo>
                      <a:pt x="566" y="270"/>
                    </a:lnTo>
                    <a:lnTo>
                      <a:pt x="560" y="294"/>
                    </a:lnTo>
                    <a:cubicBezTo>
                      <a:pt x="537" y="334"/>
                      <a:pt x="502" y="363"/>
                      <a:pt x="456" y="368"/>
                    </a:cubicBezTo>
                    <a:lnTo>
                      <a:pt x="155" y="409"/>
                    </a:lnTo>
                    <a:cubicBezTo>
                      <a:pt x="46" y="425"/>
                      <a:pt x="0" y="564"/>
                      <a:pt x="81" y="646"/>
                    </a:cubicBezTo>
                    <a:lnTo>
                      <a:pt x="301" y="853"/>
                    </a:lnTo>
                    <a:cubicBezTo>
                      <a:pt x="329" y="883"/>
                      <a:pt x="347" y="928"/>
                      <a:pt x="336" y="974"/>
                    </a:cubicBezTo>
                    <a:lnTo>
                      <a:pt x="288" y="1269"/>
                    </a:lnTo>
                    <a:cubicBezTo>
                      <a:pt x="271" y="1356"/>
                      <a:pt x="344" y="1429"/>
                      <a:pt x="424" y="1429"/>
                    </a:cubicBezTo>
                    <a:cubicBezTo>
                      <a:pt x="444" y="1429"/>
                      <a:pt x="465" y="1424"/>
                      <a:pt x="485" y="1413"/>
                    </a:cubicBezTo>
                    <a:lnTo>
                      <a:pt x="751" y="1275"/>
                    </a:lnTo>
                    <a:cubicBezTo>
                      <a:pt x="769" y="1263"/>
                      <a:pt x="789" y="1257"/>
                      <a:pt x="811" y="1257"/>
                    </a:cubicBezTo>
                    <a:cubicBezTo>
                      <a:pt x="823" y="1257"/>
                      <a:pt x="836" y="1259"/>
                      <a:pt x="848" y="1264"/>
                    </a:cubicBezTo>
                    <a:cubicBezTo>
                      <a:pt x="860" y="1264"/>
                      <a:pt x="865" y="1245"/>
                      <a:pt x="874" y="1245"/>
                    </a:cubicBezTo>
                    <a:cubicBezTo>
                      <a:pt x="875" y="1245"/>
                      <a:pt x="876" y="1245"/>
                      <a:pt x="878" y="1246"/>
                    </a:cubicBezTo>
                    <a:lnTo>
                      <a:pt x="1091" y="1361"/>
                    </a:lnTo>
                    <a:cubicBezTo>
                      <a:pt x="1111" y="1372"/>
                      <a:pt x="1132" y="1376"/>
                      <a:pt x="1153" y="1376"/>
                    </a:cubicBezTo>
                    <a:cubicBezTo>
                      <a:pt x="1232" y="1376"/>
                      <a:pt x="1302" y="1303"/>
                      <a:pt x="1288" y="1217"/>
                    </a:cubicBezTo>
                    <a:lnTo>
                      <a:pt x="1236" y="974"/>
                    </a:lnTo>
                    <a:cubicBezTo>
                      <a:pt x="1230" y="928"/>
                      <a:pt x="1242" y="883"/>
                      <a:pt x="1277" y="853"/>
                    </a:cubicBezTo>
                    <a:lnTo>
                      <a:pt x="1461" y="646"/>
                    </a:lnTo>
                    <a:cubicBezTo>
                      <a:pt x="1541" y="564"/>
                      <a:pt x="1501" y="425"/>
                      <a:pt x="1386" y="409"/>
                    </a:cubicBezTo>
                    <a:lnTo>
                      <a:pt x="1120" y="397"/>
                    </a:lnTo>
                    <a:cubicBezTo>
                      <a:pt x="1074" y="385"/>
                      <a:pt x="1034" y="363"/>
                      <a:pt x="1016" y="321"/>
                    </a:cubicBezTo>
                    <a:lnTo>
                      <a:pt x="936" y="79"/>
                    </a:lnTo>
                    <a:cubicBezTo>
                      <a:pt x="913" y="27"/>
                      <a:pt x="864" y="1"/>
                      <a:pt x="8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3"/>
              <p:cNvSpPr/>
              <p:nvPr/>
            </p:nvSpPr>
            <p:spPr>
              <a:xfrm>
                <a:off x="7051013" y="1428575"/>
                <a:ext cx="26600" cy="37025"/>
              </a:xfrm>
              <a:custGeom>
                <a:rect b="b" l="l" r="r" t="t"/>
                <a:pathLst>
                  <a:path extrusionOk="0" h="1481" w="1064">
                    <a:moveTo>
                      <a:pt x="249" y="0"/>
                    </a:moveTo>
                    <a:cubicBezTo>
                      <a:pt x="200" y="0"/>
                      <a:pt x="151" y="25"/>
                      <a:pt x="128" y="74"/>
                    </a:cubicBezTo>
                    <a:lnTo>
                      <a:pt x="1" y="327"/>
                    </a:lnTo>
                    <a:lnTo>
                      <a:pt x="13" y="346"/>
                    </a:lnTo>
                    <a:cubicBezTo>
                      <a:pt x="30" y="386"/>
                      <a:pt x="70" y="415"/>
                      <a:pt x="117" y="420"/>
                    </a:cubicBezTo>
                    <a:lnTo>
                      <a:pt x="411" y="461"/>
                    </a:lnTo>
                    <a:cubicBezTo>
                      <a:pt x="526" y="477"/>
                      <a:pt x="568" y="616"/>
                      <a:pt x="486" y="698"/>
                    </a:cubicBezTo>
                    <a:lnTo>
                      <a:pt x="272" y="905"/>
                    </a:lnTo>
                    <a:cubicBezTo>
                      <a:pt x="243" y="935"/>
                      <a:pt x="227" y="980"/>
                      <a:pt x="232" y="1026"/>
                    </a:cubicBezTo>
                    <a:lnTo>
                      <a:pt x="283" y="1316"/>
                    </a:lnTo>
                    <a:cubicBezTo>
                      <a:pt x="296" y="1316"/>
                      <a:pt x="301" y="1321"/>
                      <a:pt x="313" y="1327"/>
                    </a:cubicBezTo>
                    <a:lnTo>
                      <a:pt x="579" y="1465"/>
                    </a:lnTo>
                    <a:cubicBezTo>
                      <a:pt x="599" y="1476"/>
                      <a:pt x="620" y="1481"/>
                      <a:pt x="640" y="1481"/>
                    </a:cubicBezTo>
                    <a:cubicBezTo>
                      <a:pt x="720" y="1481"/>
                      <a:pt x="793" y="1408"/>
                      <a:pt x="775" y="1321"/>
                    </a:cubicBezTo>
                    <a:lnTo>
                      <a:pt x="728" y="1026"/>
                    </a:lnTo>
                    <a:cubicBezTo>
                      <a:pt x="717" y="980"/>
                      <a:pt x="734" y="935"/>
                      <a:pt x="763" y="905"/>
                    </a:cubicBezTo>
                    <a:lnTo>
                      <a:pt x="983" y="698"/>
                    </a:lnTo>
                    <a:cubicBezTo>
                      <a:pt x="1064" y="616"/>
                      <a:pt x="1018" y="477"/>
                      <a:pt x="907" y="461"/>
                    </a:cubicBezTo>
                    <a:lnTo>
                      <a:pt x="608" y="420"/>
                    </a:lnTo>
                    <a:cubicBezTo>
                      <a:pt x="561" y="415"/>
                      <a:pt x="526" y="386"/>
                      <a:pt x="504" y="346"/>
                    </a:cubicBezTo>
                    <a:lnTo>
                      <a:pt x="371" y="74"/>
                    </a:lnTo>
                    <a:cubicBezTo>
                      <a:pt x="348" y="25"/>
                      <a:pt x="299"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3"/>
              <p:cNvSpPr/>
              <p:nvPr/>
            </p:nvSpPr>
            <p:spPr>
              <a:xfrm>
                <a:off x="7260513" y="1632700"/>
                <a:ext cx="38725" cy="35750"/>
              </a:xfrm>
              <a:custGeom>
                <a:rect b="b" l="l" r="r" t="t"/>
                <a:pathLst>
                  <a:path extrusionOk="0" h="1430" w="1549">
                    <a:moveTo>
                      <a:pt x="814" y="1"/>
                    </a:moveTo>
                    <a:cubicBezTo>
                      <a:pt x="765" y="1"/>
                      <a:pt x="716" y="25"/>
                      <a:pt x="693" y="73"/>
                    </a:cubicBezTo>
                    <a:lnTo>
                      <a:pt x="566" y="270"/>
                    </a:lnTo>
                    <a:lnTo>
                      <a:pt x="560" y="294"/>
                    </a:lnTo>
                    <a:cubicBezTo>
                      <a:pt x="538" y="334"/>
                      <a:pt x="503" y="357"/>
                      <a:pt x="456" y="363"/>
                    </a:cubicBezTo>
                    <a:lnTo>
                      <a:pt x="157" y="409"/>
                    </a:lnTo>
                    <a:cubicBezTo>
                      <a:pt x="46" y="427"/>
                      <a:pt x="0" y="565"/>
                      <a:pt x="80" y="640"/>
                    </a:cubicBezTo>
                    <a:lnTo>
                      <a:pt x="301" y="854"/>
                    </a:lnTo>
                    <a:cubicBezTo>
                      <a:pt x="330" y="883"/>
                      <a:pt x="347" y="928"/>
                      <a:pt x="335" y="974"/>
                    </a:cubicBezTo>
                    <a:lnTo>
                      <a:pt x="288" y="1269"/>
                    </a:lnTo>
                    <a:cubicBezTo>
                      <a:pt x="271" y="1356"/>
                      <a:pt x="343" y="1429"/>
                      <a:pt x="423" y="1429"/>
                    </a:cubicBezTo>
                    <a:cubicBezTo>
                      <a:pt x="444" y="1429"/>
                      <a:pt x="465" y="1424"/>
                      <a:pt x="485" y="1414"/>
                    </a:cubicBezTo>
                    <a:lnTo>
                      <a:pt x="751" y="1275"/>
                    </a:lnTo>
                    <a:cubicBezTo>
                      <a:pt x="770" y="1264"/>
                      <a:pt x="791" y="1258"/>
                      <a:pt x="813" y="1258"/>
                    </a:cubicBezTo>
                    <a:cubicBezTo>
                      <a:pt x="825" y="1258"/>
                      <a:pt x="837" y="1259"/>
                      <a:pt x="850" y="1264"/>
                    </a:cubicBezTo>
                    <a:cubicBezTo>
                      <a:pt x="860" y="1264"/>
                      <a:pt x="865" y="1245"/>
                      <a:pt x="874" y="1245"/>
                    </a:cubicBezTo>
                    <a:cubicBezTo>
                      <a:pt x="875" y="1245"/>
                      <a:pt x="876" y="1245"/>
                      <a:pt x="877" y="1246"/>
                    </a:cubicBezTo>
                    <a:lnTo>
                      <a:pt x="1092" y="1355"/>
                    </a:lnTo>
                    <a:cubicBezTo>
                      <a:pt x="1113" y="1367"/>
                      <a:pt x="1135" y="1372"/>
                      <a:pt x="1156" y="1372"/>
                    </a:cubicBezTo>
                    <a:cubicBezTo>
                      <a:pt x="1233" y="1372"/>
                      <a:pt x="1302" y="1303"/>
                      <a:pt x="1288" y="1211"/>
                    </a:cubicBezTo>
                    <a:lnTo>
                      <a:pt x="1236" y="974"/>
                    </a:lnTo>
                    <a:cubicBezTo>
                      <a:pt x="1231" y="928"/>
                      <a:pt x="1242" y="883"/>
                      <a:pt x="1277" y="854"/>
                    </a:cubicBezTo>
                    <a:lnTo>
                      <a:pt x="1461" y="640"/>
                    </a:lnTo>
                    <a:cubicBezTo>
                      <a:pt x="1548" y="565"/>
                      <a:pt x="1501" y="427"/>
                      <a:pt x="1386" y="409"/>
                    </a:cubicBezTo>
                    <a:lnTo>
                      <a:pt x="1120" y="392"/>
                    </a:lnTo>
                    <a:cubicBezTo>
                      <a:pt x="1074" y="385"/>
                      <a:pt x="1034" y="357"/>
                      <a:pt x="1016" y="316"/>
                    </a:cubicBezTo>
                    <a:lnTo>
                      <a:pt x="936" y="73"/>
                    </a:lnTo>
                    <a:cubicBezTo>
                      <a:pt x="913" y="25"/>
                      <a:pt x="864" y="1"/>
                      <a:pt x="8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3"/>
              <p:cNvSpPr/>
              <p:nvPr/>
            </p:nvSpPr>
            <p:spPr>
              <a:xfrm>
                <a:off x="7142563" y="1428550"/>
                <a:ext cx="19350" cy="58175"/>
              </a:xfrm>
              <a:custGeom>
                <a:rect b="b" l="l" r="r" t="t"/>
                <a:pathLst>
                  <a:path extrusionOk="0" h="2327" w="774">
                    <a:moveTo>
                      <a:pt x="133" y="0"/>
                    </a:moveTo>
                    <a:cubicBezTo>
                      <a:pt x="59" y="0"/>
                      <a:pt x="0" y="57"/>
                      <a:pt x="0" y="139"/>
                    </a:cubicBezTo>
                    <a:lnTo>
                      <a:pt x="0" y="2194"/>
                    </a:lnTo>
                    <a:cubicBezTo>
                      <a:pt x="0" y="2269"/>
                      <a:pt x="59" y="2327"/>
                      <a:pt x="133" y="2327"/>
                    </a:cubicBezTo>
                    <a:lnTo>
                      <a:pt x="635" y="2327"/>
                    </a:lnTo>
                    <a:cubicBezTo>
                      <a:pt x="710" y="2327"/>
                      <a:pt x="774" y="2269"/>
                      <a:pt x="774" y="2194"/>
                    </a:cubicBezTo>
                    <a:lnTo>
                      <a:pt x="774" y="139"/>
                    </a:lnTo>
                    <a:cubicBezTo>
                      <a:pt x="774" y="57"/>
                      <a:pt x="710" y="0"/>
                      <a:pt x="6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3"/>
              <p:cNvSpPr/>
              <p:nvPr/>
            </p:nvSpPr>
            <p:spPr>
              <a:xfrm>
                <a:off x="7238988" y="1554700"/>
                <a:ext cx="53450" cy="29050"/>
              </a:xfrm>
              <a:custGeom>
                <a:rect b="b" l="l" r="r" t="t"/>
                <a:pathLst>
                  <a:path extrusionOk="0" h="1162" w="2138">
                    <a:moveTo>
                      <a:pt x="139" y="0"/>
                    </a:moveTo>
                    <a:cubicBezTo>
                      <a:pt x="64" y="151"/>
                      <a:pt x="0" y="214"/>
                      <a:pt x="24" y="290"/>
                    </a:cubicBezTo>
                    <a:lnTo>
                      <a:pt x="24" y="1023"/>
                    </a:lnTo>
                    <a:cubicBezTo>
                      <a:pt x="0" y="1103"/>
                      <a:pt x="64" y="1162"/>
                      <a:pt x="139" y="1162"/>
                    </a:cubicBezTo>
                    <a:lnTo>
                      <a:pt x="1999" y="1162"/>
                    </a:lnTo>
                    <a:cubicBezTo>
                      <a:pt x="2074" y="1162"/>
                      <a:pt x="2138" y="1103"/>
                      <a:pt x="1964" y="1023"/>
                    </a:cubicBezTo>
                    <a:lnTo>
                      <a:pt x="1964" y="290"/>
                    </a:lnTo>
                    <a:cubicBezTo>
                      <a:pt x="2138" y="214"/>
                      <a:pt x="2074" y="151"/>
                      <a:pt x="19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3"/>
              <p:cNvSpPr/>
              <p:nvPr/>
            </p:nvSpPr>
            <p:spPr>
              <a:xfrm>
                <a:off x="7176938" y="1602325"/>
                <a:ext cx="75075" cy="24000"/>
              </a:xfrm>
              <a:custGeom>
                <a:rect b="b" l="l" r="r" t="t"/>
                <a:pathLst>
                  <a:path extrusionOk="0" h="960" w="3003">
                    <a:moveTo>
                      <a:pt x="208" y="1"/>
                    </a:moveTo>
                    <a:cubicBezTo>
                      <a:pt x="92" y="1"/>
                      <a:pt x="0" y="94"/>
                      <a:pt x="0" y="209"/>
                    </a:cubicBezTo>
                    <a:cubicBezTo>
                      <a:pt x="0" y="318"/>
                      <a:pt x="92" y="411"/>
                      <a:pt x="208" y="411"/>
                    </a:cubicBezTo>
                    <a:cubicBezTo>
                      <a:pt x="312" y="411"/>
                      <a:pt x="363" y="464"/>
                      <a:pt x="478" y="608"/>
                    </a:cubicBezTo>
                    <a:cubicBezTo>
                      <a:pt x="595" y="758"/>
                      <a:pt x="756" y="960"/>
                      <a:pt x="1067" y="960"/>
                    </a:cubicBezTo>
                    <a:cubicBezTo>
                      <a:pt x="1386" y="960"/>
                      <a:pt x="1547" y="758"/>
                      <a:pt x="1663" y="608"/>
                    </a:cubicBezTo>
                    <a:cubicBezTo>
                      <a:pt x="1773" y="464"/>
                      <a:pt x="1824" y="411"/>
                      <a:pt x="1934" y="411"/>
                    </a:cubicBezTo>
                    <a:cubicBezTo>
                      <a:pt x="2038" y="411"/>
                      <a:pt x="2090" y="464"/>
                      <a:pt x="2205" y="608"/>
                    </a:cubicBezTo>
                    <a:cubicBezTo>
                      <a:pt x="2322" y="758"/>
                      <a:pt x="2482" y="960"/>
                      <a:pt x="2794" y="960"/>
                    </a:cubicBezTo>
                    <a:cubicBezTo>
                      <a:pt x="2911" y="960"/>
                      <a:pt x="3002" y="867"/>
                      <a:pt x="3002" y="752"/>
                    </a:cubicBezTo>
                    <a:cubicBezTo>
                      <a:pt x="3002" y="643"/>
                      <a:pt x="2911" y="550"/>
                      <a:pt x="2794" y="550"/>
                    </a:cubicBezTo>
                    <a:cubicBezTo>
                      <a:pt x="2690" y="550"/>
                      <a:pt x="2639" y="498"/>
                      <a:pt x="2523" y="353"/>
                    </a:cubicBezTo>
                    <a:cubicBezTo>
                      <a:pt x="2408" y="203"/>
                      <a:pt x="2245" y="1"/>
                      <a:pt x="1934" y="1"/>
                    </a:cubicBezTo>
                    <a:cubicBezTo>
                      <a:pt x="1616" y="1"/>
                      <a:pt x="1455" y="203"/>
                      <a:pt x="1339" y="353"/>
                    </a:cubicBezTo>
                    <a:cubicBezTo>
                      <a:pt x="1230" y="498"/>
                      <a:pt x="1178" y="550"/>
                      <a:pt x="1067" y="550"/>
                    </a:cubicBezTo>
                    <a:cubicBezTo>
                      <a:pt x="963" y="550"/>
                      <a:pt x="912" y="498"/>
                      <a:pt x="803" y="353"/>
                    </a:cubicBezTo>
                    <a:cubicBezTo>
                      <a:pt x="681" y="203"/>
                      <a:pt x="525" y="1"/>
                      <a:pt x="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3"/>
              <p:cNvSpPr/>
              <p:nvPr/>
            </p:nvSpPr>
            <p:spPr>
              <a:xfrm>
                <a:off x="7093313" y="1469400"/>
                <a:ext cx="23875" cy="74925"/>
              </a:xfrm>
              <a:custGeom>
                <a:rect b="b" l="l" r="r" t="t"/>
                <a:pathLst>
                  <a:path extrusionOk="0" h="2997" w="955">
                    <a:moveTo>
                      <a:pt x="203" y="0"/>
                    </a:moveTo>
                    <a:cubicBezTo>
                      <a:pt x="94" y="0"/>
                      <a:pt x="1" y="92"/>
                      <a:pt x="1" y="202"/>
                    </a:cubicBezTo>
                    <a:cubicBezTo>
                      <a:pt x="1" y="520"/>
                      <a:pt x="203" y="681"/>
                      <a:pt x="353" y="797"/>
                    </a:cubicBezTo>
                    <a:cubicBezTo>
                      <a:pt x="492" y="906"/>
                      <a:pt x="544" y="958"/>
                      <a:pt x="544" y="1069"/>
                    </a:cubicBezTo>
                    <a:cubicBezTo>
                      <a:pt x="544" y="1173"/>
                      <a:pt x="492" y="1224"/>
                      <a:pt x="347" y="1339"/>
                    </a:cubicBezTo>
                    <a:cubicBezTo>
                      <a:pt x="203" y="1455"/>
                      <a:pt x="1" y="1616"/>
                      <a:pt x="1" y="1928"/>
                    </a:cubicBezTo>
                    <a:cubicBezTo>
                      <a:pt x="1" y="2247"/>
                      <a:pt x="203" y="2407"/>
                      <a:pt x="353" y="2524"/>
                    </a:cubicBezTo>
                    <a:cubicBezTo>
                      <a:pt x="492" y="2633"/>
                      <a:pt x="544" y="2685"/>
                      <a:pt x="544" y="2794"/>
                    </a:cubicBezTo>
                    <a:cubicBezTo>
                      <a:pt x="544" y="2905"/>
                      <a:pt x="636" y="2996"/>
                      <a:pt x="752" y="2996"/>
                    </a:cubicBezTo>
                    <a:cubicBezTo>
                      <a:pt x="862" y="2996"/>
                      <a:pt x="954" y="2905"/>
                      <a:pt x="954" y="2794"/>
                    </a:cubicBezTo>
                    <a:cubicBezTo>
                      <a:pt x="954" y="2477"/>
                      <a:pt x="752" y="2316"/>
                      <a:pt x="601" y="2200"/>
                    </a:cubicBezTo>
                    <a:cubicBezTo>
                      <a:pt x="462" y="2090"/>
                      <a:pt x="411" y="2039"/>
                      <a:pt x="411" y="1928"/>
                    </a:cubicBezTo>
                    <a:cubicBezTo>
                      <a:pt x="411" y="1824"/>
                      <a:pt x="462" y="1773"/>
                      <a:pt x="601" y="1658"/>
                    </a:cubicBezTo>
                    <a:cubicBezTo>
                      <a:pt x="752" y="1541"/>
                      <a:pt x="954" y="1380"/>
                      <a:pt x="954" y="1069"/>
                    </a:cubicBezTo>
                    <a:cubicBezTo>
                      <a:pt x="954" y="750"/>
                      <a:pt x="752" y="595"/>
                      <a:pt x="601" y="473"/>
                    </a:cubicBezTo>
                    <a:cubicBezTo>
                      <a:pt x="462" y="363"/>
                      <a:pt x="411" y="312"/>
                      <a:pt x="411" y="202"/>
                    </a:cubicBezTo>
                    <a:cubicBezTo>
                      <a:pt x="411" y="92"/>
                      <a:pt x="318" y="0"/>
                      <a:pt x="2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3"/>
              <p:cNvSpPr/>
              <p:nvPr/>
            </p:nvSpPr>
            <p:spPr>
              <a:xfrm>
                <a:off x="7282163" y="1554700"/>
                <a:ext cx="17075" cy="29050"/>
              </a:xfrm>
              <a:custGeom>
                <a:rect b="b" l="l" r="r" t="t"/>
                <a:pathLst>
                  <a:path extrusionOk="0" h="1162" w="683">
                    <a:moveTo>
                      <a:pt x="0" y="0"/>
                    </a:moveTo>
                    <a:cubicBezTo>
                      <a:pt x="75" y="151"/>
                      <a:pt x="133" y="214"/>
                      <a:pt x="237" y="290"/>
                    </a:cubicBezTo>
                    <a:lnTo>
                      <a:pt x="237" y="1023"/>
                    </a:lnTo>
                    <a:cubicBezTo>
                      <a:pt x="133" y="1103"/>
                      <a:pt x="75" y="1162"/>
                      <a:pt x="0" y="1162"/>
                    </a:cubicBezTo>
                    <a:lnTo>
                      <a:pt x="544" y="1162"/>
                    </a:lnTo>
                    <a:cubicBezTo>
                      <a:pt x="624" y="1162"/>
                      <a:pt x="682" y="1103"/>
                      <a:pt x="624" y="1023"/>
                    </a:cubicBezTo>
                    <a:lnTo>
                      <a:pt x="624" y="290"/>
                    </a:lnTo>
                    <a:cubicBezTo>
                      <a:pt x="682" y="214"/>
                      <a:pt x="624" y="151"/>
                      <a:pt x="5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3"/>
              <p:cNvSpPr/>
              <p:nvPr/>
            </p:nvSpPr>
            <p:spPr>
              <a:xfrm>
                <a:off x="7149038" y="1428550"/>
                <a:ext cx="16075" cy="59450"/>
              </a:xfrm>
              <a:custGeom>
                <a:rect b="b" l="l" r="r" t="t"/>
                <a:pathLst>
                  <a:path extrusionOk="0" h="2378" w="643">
                    <a:moveTo>
                      <a:pt x="1" y="2327"/>
                    </a:moveTo>
                    <a:cubicBezTo>
                      <a:pt x="28" y="2363"/>
                      <a:pt x="54" y="2377"/>
                      <a:pt x="76" y="2377"/>
                    </a:cubicBezTo>
                    <a:cubicBezTo>
                      <a:pt x="102" y="2377"/>
                      <a:pt x="120" y="2356"/>
                      <a:pt x="127" y="2327"/>
                    </a:cubicBezTo>
                    <a:close/>
                    <a:moveTo>
                      <a:pt x="1" y="0"/>
                    </a:moveTo>
                    <a:cubicBezTo>
                      <a:pt x="77" y="17"/>
                      <a:pt x="139" y="75"/>
                      <a:pt x="128" y="150"/>
                    </a:cubicBezTo>
                    <a:lnTo>
                      <a:pt x="128" y="2287"/>
                    </a:lnTo>
                    <a:cubicBezTo>
                      <a:pt x="130" y="2301"/>
                      <a:pt x="130" y="2315"/>
                      <a:pt x="127" y="2327"/>
                    </a:cubicBezTo>
                    <a:lnTo>
                      <a:pt x="504" y="2327"/>
                    </a:lnTo>
                    <a:cubicBezTo>
                      <a:pt x="531" y="2363"/>
                      <a:pt x="557" y="2377"/>
                      <a:pt x="572" y="2377"/>
                    </a:cubicBezTo>
                    <a:cubicBezTo>
                      <a:pt x="599" y="2377"/>
                      <a:pt x="596" y="2334"/>
                      <a:pt x="515" y="2287"/>
                    </a:cubicBezTo>
                    <a:lnTo>
                      <a:pt x="515" y="150"/>
                    </a:lnTo>
                    <a:cubicBezTo>
                      <a:pt x="642" y="75"/>
                      <a:pt x="578" y="17"/>
                      <a:pt x="5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3"/>
              <p:cNvSpPr/>
              <p:nvPr/>
            </p:nvSpPr>
            <p:spPr>
              <a:xfrm>
                <a:off x="7274638" y="1631300"/>
                <a:ext cx="26600" cy="37150"/>
              </a:xfrm>
              <a:custGeom>
                <a:rect b="b" l="l" r="r" t="t"/>
                <a:pathLst>
                  <a:path extrusionOk="0" h="1486" w="1064">
                    <a:moveTo>
                      <a:pt x="249" y="0"/>
                    </a:moveTo>
                    <a:cubicBezTo>
                      <a:pt x="200" y="0"/>
                      <a:pt x="151" y="26"/>
                      <a:pt x="128" y="78"/>
                    </a:cubicBezTo>
                    <a:lnTo>
                      <a:pt x="1" y="326"/>
                    </a:lnTo>
                    <a:lnTo>
                      <a:pt x="13" y="350"/>
                    </a:lnTo>
                    <a:cubicBezTo>
                      <a:pt x="30" y="390"/>
                      <a:pt x="70" y="413"/>
                      <a:pt x="117" y="419"/>
                    </a:cubicBezTo>
                    <a:lnTo>
                      <a:pt x="411" y="465"/>
                    </a:lnTo>
                    <a:cubicBezTo>
                      <a:pt x="527" y="483"/>
                      <a:pt x="567" y="621"/>
                      <a:pt x="486" y="696"/>
                    </a:cubicBezTo>
                    <a:lnTo>
                      <a:pt x="272" y="910"/>
                    </a:lnTo>
                    <a:cubicBezTo>
                      <a:pt x="243" y="939"/>
                      <a:pt x="226" y="984"/>
                      <a:pt x="232" y="1030"/>
                    </a:cubicBezTo>
                    <a:lnTo>
                      <a:pt x="285" y="1320"/>
                    </a:lnTo>
                    <a:cubicBezTo>
                      <a:pt x="296" y="1320"/>
                      <a:pt x="301" y="1325"/>
                      <a:pt x="312" y="1331"/>
                    </a:cubicBezTo>
                    <a:lnTo>
                      <a:pt x="578" y="1470"/>
                    </a:lnTo>
                    <a:cubicBezTo>
                      <a:pt x="599" y="1480"/>
                      <a:pt x="620" y="1485"/>
                      <a:pt x="641" y="1485"/>
                    </a:cubicBezTo>
                    <a:cubicBezTo>
                      <a:pt x="720" y="1485"/>
                      <a:pt x="793" y="1412"/>
                      <a:pt x="775" y="1325"/>
                    </a:cubicBezTo>
                    <a:lnTo>
                      <a:pt x="728" y="1030"/>
                    </a:lnTo>
                    <a:cubicBezTo>
                      <a:pt x="717" y="984"/>
                      <a:pt x="735" y="939"/>
                      <a:pt x="763" y="910"/>
                    </a:cubicBezTo>
                    <a:lnTo>
                      <a:pt x="983" y="696"/>
                    </a:lnTo>
                    <a:cubicBezTo>
                      <a:pt x="1064" y="621"/>
                      <a:pt x="1018" y="483"/>
                      <a:pt x="908" y="465"/>
                    </a:cubicBezTo>
                    <a:lnTo>
                      <a:pt x="608" y="419"/>
                    </a:lnTo>
                    <a:cubicBezTo>
                      <a:pt x="562" y="413"/>
                      <a:pt x="527" y="390"/>
                      <a:pt x="504" y="350"/>
                    </a:cubicBezTo>
                    <a:lnTo>
                      <a:pt x="371" y="78"/>
                    </a:lnTo>
                    <a:cubicBezTo>
                      <a:pt x="348" y="26"/>
                      <a:pt x="299" y="0"/>
                      <a:pt x="2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3"/>
              <p:cNvSpPr/>
              <p:nvPr/>
            </p:nvSpPr>
            <p:spPr>
              <a:xfrm>
                <a:off x="7070388" y="1501725"/>
                <a:ext cx="10250" cy="10275"/>
              </a:xfrm>
              <a:custGeom>
                <a:rect b="b" l="l" r="r" t="t"/>
                <a:pathLst>
                  <a:path extrusionOk="0" h="411" w="410">
                    <a:moveTo>
                      <a:pt x="208" y="0"/>
                    </a:moveTo>
                    <a:cubicBezTo>
                      <a:pt x="92" y="0"/>
                      <a:pt x="0" y="93"/>
                      <a:pt x="0" y="208"/>
                    </a:cubicBezTo>
                    <a:cubicBezTo>
                      <a:pt x="0" y="317"/>
                      <a:pt x="92" y="410"/>
                      <a:pt x="208" y="410"/>
                    </a:cubicBezTo>
                    <a:cubicBezTo>
                      <a:pt x="318" y="410"/>
                      <a:pt x="409" y="317"/>
                      <a:pt x="409" y="208"/>
                    </a:cubicBezTo>
                    <a:cubicBezTo>
                      <a:pt x="409" y="93"/>
                      <a:pt x="318"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3"/>
              <p:cNvSpPr/>
              <p:nvPr/>
            </p:nvSpPr>
            <p:spPr>
              <a:xfrm>
                <a:off x="7112113" y="1436600"/>
                <a:ext cx="10275" cy="10300"/>
              </a:xfrm>
              <a:custGeom>
                <a:rect b="b" l="l" r="r" t="t"/>
                <a:pathLst>
                  <a:path extrusionOk="0" h="412" w="411">
                    <a:moveTo>
                      <a:pt x="202" y="1"/>
                    </a:moveTo>
                    <a:cubicBezTo>
                      <a:pt x="92" y="1"/>
                      <a:pt x="0" y="94"/>
                      <a:pt x="0" y="203"/>
                    </a:cubicBezTo>
                    <a:cubicBezTo>
                      <a:pt x="0" y="318"/>
                      <a:pt x="92" y="411"/>
                      <a:pt x="202" y="411"/>
                    </a:cubicBezTo>
                    <a:cubicBezTo>
                      <a:pt x="317" y="411"/>
                      <a:pt x="410" y="318"/>
                      <a:pt x="410" y="203"/>
                    </a:cubicBezTo>
                    <a:cubicBezTo>
                      <a:pt x="410" y="94"/>
                      <a:pt x="317" y="1"/>
                      <a:pt x="2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3"/>
              <p:cNvSpPr/>
              <p:nvPr/>
            </p:nvSpPr>
            <p:spPr>
              <a:xfrm>
                <a:off x="7209388" y="1636575"/>
                <a:ext cx="10300" cy="10275"/>
              </a:xfrm>
              <a:custGeom>
                <a:rect b="b" l="l" r="r" t="t"/>
                <a:pathLst>
                  <a:path extrusionOk="0" h="411" w="412">
                    <a:moveTo>
                      <a:pt x="203" y="0"/>
                    </a:moveTo>
                    <a:cubicBezTo>
                      <a:pt x="88" y="0"/>
                      <a:pt x="1" y="92"/>
                      <a:pt x="1" y="202"/>
                    </a:cubicBezTo>
                    <a:cubicBezTo>
                      <a:pt x="1" y="318"/>
                      <a:pt x="88" y="410"/>
                      <a:pt x="203" y="410"/>
                    </a:cubicBezTo>
                    <a:cubicBezTo>
                      <a:pt x="318" y="410"/>
                      <a:pt x="411" y="318"/>
                      <a:pt x="411" y="202"/>
                    </a:cubicBezTo>
                    <a:cubicBezTo>
                      <a:pt x="411" y="92"/>
                      <a:pt x="318" y="0"/>
                      <a:pt x="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3"/>
              <p:cNvSpPr/>
              <p:nvPr/>
            </p:nvSpPr>
            <p:spPr>
              <a:xfrm>
                <a:off x="7275688" y="1602325"/>
                <a:ext cx="10225" cy="10300"/>
              </a:xfrm>
              <a:custGeom>
                <a:rect b="b" l="l" r="r" t="t"/>
                <a:pathLst>
                  <a:path extrusionOk="0" h="412" w="409">
                    <a:moveTo>
                      <a:pt x="208" y="1"/>
                    </a:moveTo>
                    <a:cubicBezTo>
                      <a:pt x="92" y="1"/>
                      <a:pt x="0" y="94"/>
                      <a:pt x="0" y="209"/>
                    </a:cubicBezTo>
                    <a:cubicBezTo>
                      <a:pt x="0" y="318"/>
                      <a:pt x="92" y="411"/>
                      <a:pt x="208" y="411"/>
                    </a:cubicBezTo>
                    <a:cubicBezTo>
                      <a:pt x="323" y="411"/>
                      <a:pt x="409" y="318"/>
                      <a:pt x="409" y="209"/>
                    </a:cubicBezTo>
                    <a:cubicBezTo>
                      <a:pt x="409" y="94"/>
                      <a:pt x="323" y="1"/>
                      <a:pt x="2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3"/>
              <p:cNvSpPr/>
              <p:nvPr/>
            </p:nvSpPr>
            <p:spPr>
              <a:xfrm>
                <a:off x="7222238" y="1464475"/>
                <a:ext cx="29775" cy="23275"/>
              </a:xfrm>
              <a:custGeom>
                <a:rect b="b" l="l" r="r" t="t"/>
                <a:pathLst>
                  <a:path extrusionOk="0" h="931" w="1191">
                    <a:moveTo>
                      <a:pt x="700" y="0"/>
                    </a:moveTo>
                    <a:lnTo>
                      <a:pt x="1" y="693"/>
                    </a:lnTo>
                    <a:lnTo>
                      <a:pt x="497" y="930"/>
                    </a:lnTo>
                    <a:lnTo>
                      <a:pt x="827" y="653"/>
                    </a:lnTo>
                    <a:lnTo>
                      <a:pt x="1190" y="232"/>
                    </a:lnTo>
                    <a:lnTo>
                      <a:pt x="700"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3"/>
              <p:cNvSpPr/>
              <p:nvPr/>
            </p:nvSpPr>
            <p:spPr>
              <a:xfrm>
                <a:off x="7234663" y="1470250"/>
                <a:ext cx="30475" cy="23700"/>
              </a:xfrm>
              <a:custGeom>
                <a:rect b="b" l="l" r="r" t="t"/>
                <a:pathLst>
                  <a:path extrusionOk="0" h="948" w="1219">
                    <a:moveTo>
                      <a:pt x="693" y="1"/>
                    </a:moveTo>
                    <a:lnTo>
                      <a:pt x="0" y="699"/>
                    </a:lnTo>
                    <a:lnTo>
                      <a:pt x="520" y="947"/>
                    </a:lnTo>
                    <a:lnTo>
                      <a:pt x="1218" y="249"/>
                    </a:lnTo>
                    <a:lnTo>
                      <a:pt x="69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3"/>
              <p:cNvSpPr/>
              <p:nvPr/>
            </p:nvSpPr>
            <p:spPr>
              <a:xfrm>
                <a:off x="7184863" y="1501850"/>
                <a:ext cx="29750" cy="23275"/>
              </a:xfrm>
              <a:custGeom>
                <a:rect b="b" l="l" r="r" t="t"/>
                <a:pathLst>
                  <a:path extrusionOk="0" h="931" w="1190">
                    <a:moveTo>
                      <a:pt x="699" y="1"/>
                    </a:moveTo>
                    <a:lnTo>
                      <a:pt x="1" y="694"/>
                    </a:lnTo>
                    <a:lnTo>
                      <a:pt x="497" y="931"/>
                    </a:lnTo>
                    <a:lnTo>
                      <a:pt x="1046" y="561"/>
                    </a:lnTo>
                    <a:lnTo>
                      <a:pt x="1190" y="232"/>
                    </a:lnTo>
                    <a:lnTo>
                      <a:pt x="699" y="1"/>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3"/>
              <p:cNvSpPr/>
              <p:nvPr/>
            </p:nvSpPr>
            <p:spPr>
              <a:xfrm>
                <a:off x="7197263" y="1507650"/>
                <a:ext cx="30475" cy="23675"/>
              </a:xfrm>
              <a:custGeom>
                <a:rect b="b" l="l" r="r" t="t"/>
                <a:pathLst>
                  <a:path extrusionOk="0" h="947" w="1219">
                    <a:moveTo>
                      <a:pt x="694" y="0"/>
                    </a:moveTo>
                    <a:lnTo>
                      <a:pt x="1" y="699"/>
                    </a:lnTo>
                    <a:lnTo>
                      <a:pt x="520" y="947"/>
                    </a:lnTo>
                    <a:lnTo>
                      <a:pt x="1219" y="248"/>
                    </a:lnTo>
                    <a:lnTo>
                      <a:pt x="694"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3"/>
              <p:cNvSpPr/>
              <p:nvPr/>
            </p:nvSpPr>
            <p:spPr>
              <a:xfrm>
                <a:off x="7147488" y="1539250"/>
                <a:ext cx="29750" cy="23275"/>
              </a:xfrm>
              <a:custGeom>
                <a:rect b="b" l="l" r="r" t="t"/>
                <a:pathLst>
                  <a:path extrusionOk="0" h="931" w="1190">
                    <a:moveTo>
                      <a:pt x="699" y="0"/>
                    </a:moveTo>
                    <a:lnTo>
                      <a:pt x="0" y="693"/>
                    </a:lnTo>
                    <a:lnTo>
                      <a:pt x="496" y="930"/>
                    </a:lnTo>
                    <a:lnTo>
                      <a:pt x="1016" y="549"/>
                    </a:lnTo>
                    <a:lnTo>
                      <a:pt x="1189" y="232"/>
                    </a:lnTo>
                    <a:lnTo>
                      <a:pt x="699"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3"/>
              <p:cNvSpPr/>
              <p:nvPr/>
            </p:nvSpPr>
            <p:spPr>
              <a:xfrm>
                <a:off x="7159888" y="1545025"/>
                <a:ext cx="30475" cy="23700"/>
              </a:xfrm>
              <a:custGeom>
                <a:rect b="b" l="l" r="r" t="t"/>
                <a:pathLst>
                  <a:path extrusionOk="0" h="948" w="1219">
                    <a:moveTo>
                      <a:pt x="693" y="1"/>
                    </a:moveTo>
                    <a:lnTo>
                      <a:pt x="0" y="699"/>
                    </a:lnTo>
                    <a:lnTo>
                      <a:pt x="520" y="947"/>
                    </a:lnTo>
                    <a:lnTo>
                      <a:pt x="1219" y="249"/>
                    </a:lnTo>
                    <a:lnTo>
                      <a:pt x="693"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3"/>
              <p:cNvSpPr/>
              <p:nvPr/>
            </p:nvSpPr>
            <p:spPr>
              <a:xfrm>
                <a:off x="7043363" y="1568125"/>
                <a:ext cx="110200" cy="109975"/>
              </a:xfrm>
              <a:custGeom>
                <a:rect b="b" l="l" r="r" t="t"/>
                <a:pathLst>
                  <a:path extrusionOk="0" h="4399" w="4408">
                    <a:moveTo>
                      <a:pt x="2861" y="0"/>
                    </a:moveTo>
                    <a:cubicBezTo>
                      <a:pt x="2782" y="0"/>
                      <a:pt x="2705" y="34"/>
                      <a:pt x="2652" y="99"/>
                    </a:cubicBezTo>
                    <a:lnTo>
                      <a:pt x="1982" y="942"/>
                    </a:lnTo>
                    <a:lnTo>
                      <a:pt x="1797" y="1352"/>
                    </a:lnTo>
                    <a:lnTo>
                      <a:pt x="1346" y="1733"/>
                    </a:lnTo>
                    <a:lnTo>
                      <a:pt x="555" y="2720"/>
                    </a:lnTo>
                    <a:lnTo>
                      <a:pt x="88" y="3413"/>
                    </a:lnTo>
                    <a:cubicBezTo>
                      <a:pt x="0" y="3517"/>
                      <a:pt x="13" y="3668"/>
                      <a:pt x="104" y="3765"/>
                    </a:cubicBezTo>
                    <a:lnTo>
                      <a:pt x="693" y="4319"/>
                    </a:lnTo>
                    <a:cubicBezTo>
                      <a:pt x="744" y="4373"/>
                      <a:pt x="810" y="4399"/>
                      <a:pt x="879" y="4399"/>
                    </a:cubicBezTo>
                    <a:cubicBezTo>
                      <a:pt x="937" y="4399"/>
                      <a:pt x="996" y="4380"/>
                      <a:pt x="1047" y="4343"/>
                    </a:cubicBezTo>
                    <a:lnTo>
                      <a:pt x="4275" y="1803"/>
                    </a:lnTo>
                    <a:cubicBezTo>
                      <a:pt x="4401" y="1704"/>
                      <a:pt x="4408" y="1520"/>
                      <a:pt x="4297" y="1409"/>
                    </a:cubicBezTo>
                    <a:lnTo>
                      <a:pt x="4020" y="1046"/>
                    </a:lnTo>
                    <a:lnTo>
                      <a:pt x="3049" y="76"/>
                    </a:lnTo>
                    <a:cubicBezTo>
                      <a:pt x="2996" y="25"/>
                      <a:pt x="2928" y="0"/>
                      <a:pt x="28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3"/>
              <p:cNvSpPr/>
              <p:nvPr/>
            </p:nvSpPr>
            <p:spPr>
              <a:xfrm>
                <a:off x="7052338" y="1593675"/>
                <a:ext cx="103375" cy="85100"/>
              </a:xfrm>
              <a:custGeom>
                <a:rect b="b" l="l" r="r" t="t"/>
                <a:pathLst>
                  <a:path extrusionOk="0" h="3404" w="4135">
                    <a:moveTo>
                      <a:pt x="3633" y="0"/>
                    </a:moveTo>
                    <a:lnTo>
                      <a:pt x="3642" y="10"/>
                    </a:lnTo>
                    <a:lnTo>
                      <a:pt x="3642" y="10"/>
                    </a:lnTo>
                    <a:cubicBezTo>
                      <a:pt x="3639" y="6"/>
                      <a:pt x="3636" y="3"/>
                      <a:pt x="3633" y="0"/>
                    </a:cubicBezTo>
                    <a:close/>
                    <a:moveTo>
                      <a:pt x="0" y="3020"/>
                    </a:moveTo>
                    <a:cubicBezTo>
                      <a:pt x="10" y="3030"/>
                      <a:pt x="19" y="3038"/>
                      <a:pt x="28" y="3046"/>
                    </a:cubicBezTo>
                    <a:lnTo>
                      <a:pt x="28" y="3046"/>
                    </a:lnTo>
                    <a:lnTo>
                      <a:pt x="0" y="3020"/>
                    </a:lnTo>
                    <a:close/>
                    <a:moveTo>
                      <a:pt x="3642" y="10"/>
                    </a:moveTo>
                    <a:lnTo>
                      <a:pt x="3642" y="10"/>
                    </a:lnTo>
                    <a:cubicBezTo>
                      <a:pt x="3747" y="120"/>
                      <a:pt x="3733" y="298"/>
                      <a:pt x="3609" y="394"/>
                    </a:cubicBezTo>
                    <a:lnTo>
                      <a:pt x="300" y="3044"/>
                    </a:lnTo>
                    <a:cubicBezTo>
                      <a:pt x="249" y="3081"/>
                      <a:pt x="203" y="3100"/>
                      <a:pt x="158" y="3100"/>
                    </a:cubicBezTo>
                    <a:cubicBezTo>
                      <a:pt x="114" y="3100"/>
                      <a:pt x="71" y="3082"/>
                      <a:pt x="28" y="3046"/>
                    </a:cubicBezTo>
                    <a:lnTo>
                      <a:pt x="28" y="3046"/>
                    </a:lnTo>
                    <a:lnTo>
                      <a:pt x="334" y="3327"/>
                    </a:lnTo>
                    <a:cubicBezTo>
                      <a:pt x="385" y="3377"/>
                      <a:pt x="451" y="3403"/>
                      <a:pt x="520" y="3403"/>
                    </a:cubicBezTo>
                    <a:cubicBezTo>
                      <a:pt x="578" y="3403"/>
                      <a:pt x="637" y="3384"/>
                      <a:pt x="688" y="3345"/>
                    </a:cubicBezTo>
                    <a:lnTo>
                      <a:pt x="1374" y="2876"/>
                    </a:lnTo>
                    <a:lnTo>
                      <a:pt x="3996" y="781"/>
                    </a:lnTo>
                    <a:cubicBezTo>
                      <a:pt x="4124" y="682"/>
                      <a:pt x="4135" y="498"/>
                      <a:pt x="4020" y="387"/>
                    </a:cubicBezTo>
                    <a:lnTo>
                      <a:pt x="3642" y="1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3"/>
              <p:cNvSpPr/>
              <p:nvPr/>
            </p:nvSpPr>
            <p:spPr>
              <a:xfrm>
                <a:off x="7077013" y="1591650"/>
                <a:ext cx="31050" cy="31725"/>
              </a:xfrm>
              <a:custGeom>
                <a:rect b="b" l="l" r="r" t="t"/>
                <a:pathLst>
                  <a:path extrusionOk="0" h="1269" w="1242">
                    <a:moveTo>
                      <a:pt x="636" y="1"/>
                    </a:moveTo>
                    <a:lnTo>
                      <a:pt x="0" y="792"/>
                    </a:lnTo>
                    <a:lnTo>
                      <a:pt x="336" y="1121"/>
                    </a:lnTo>
                    <a:cubicBezTo>
                      <a:pt x="434" y="1219"/>
                      <a:pt x="562" y="1268"/>
                      <a:pt x="691" y="1268"/>
                    </a:cubicBezTo>
                    <a:cubicBezTo>
                      <a:pt x="819" y="1268"/>
                      <a:pt x="947" y="1219"/>
                      <a:pt x="1045" y="1121"/>
                    </a:cubicBezTo>
                    <a:cubicBezTo>
                      <a:pt x="1242" y="925"/>
                      <a:pt x="1242" y="607"/>
                      <a:pt x="1045" y="411"/>
                    </a:cubicBezTo>
                    <a:lnTo>
                      <a:pt x="636" y="1"/>
                    </a:lnTo>
                    <a:close/>
                  </a:path>
                </a:pathLst>
              </a:custGeom>
              <a:solidFill>
                <a:srgbClr val="FFE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3"/>
              <p:cNvSpPr/>
              <p:nvPr/>
            </p:nvSpPr>
            <p:spPr>
              <a:xfrm>
                <a:off x="7041363" y="1636125"/>
                <a:ext cx="35675" cy="38900"/>
              </a:xfrm>
              <a:custGeom>
                <a:rect b="b" l="l" r="r" t="t"/>
                <a:pathLst>
                  <a:path extrusionOk="0" h="1556" w="1427">
                    <a:moveTo>
                      <a:pt x="635" y="0"/>
                    </a:moveTo>
                    <a:lnTo>
                      <a:pt x="87" y="693"/>
                    </a:lnTo>
                    <a:cubicBezTo>
                      <a:pt x="0" y="797"/>
                      <a:pt x="11" y="948"/>
                      <a:pt x="104" y="1045"/>
                    </a:cubicBezTo>
                    <a:lnTo>
                      <a:pt x="387" y="1322"/>
                    </a:lnTo>
                    <a:lnTo>
                      <a:pt x="797" y="1479"/>
                    </a:lnTo>
                    <a:cubicBezTo>
                      <a:pt x="847" y="1529"/>
                      <a:pt x="913" y="1555"/>
                      <a:pt x="981" y="1555"/>
                    </a:cubicBezTo>
                    <a:cubicBezTo>
                      <a:pt x="1039" y="1555"/>
                      <a:pt x="1098" y="1536"/>
                      <a:pt x="1149" y="1496"/>
                    </a:cubicBezTo>
                    <a:lnTo>
                      <a:pt x="1426" y="791"/>
                    </a:lnTo>
                    <a:lnTo>
                      <a:pt x="6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3"/>
              <p:cNvSpPr/>
              <p:nvPr/>
            </p:nvSpPr>
            <p:spPr>
              <a:xfrm>
                <a:off x="7051013" y="1655900"/>
                <a:ext cx="35675" cy="24950"/>
              </a:xfrm>
              <a:custGeom>
                <a:rect b="b" l="l" r="r" t="t"/>
                <a:pathLst>
                  <a:path extrusionOk="0" h="998" w="1427">
                    <a:moveTo>
                      <a:pt x="1" y="531"/>
                    </a:moveTo>
                    <a:lnTo>
                      <a:pt x="1" y="531"/>
                    </a:lnTo>
                    <a:cubicBezTo>
                      <a:pt x="4" y="535"/>
                      <a:pt x="7" y="538"/>
                      <a:pt x="11" y="541"/>
                    </a:cubicBezTo>
                    <a:lnTo>
                      <a:pt x="11" y="541"/>
                    </a:lnTo>
                    <a:lnTo>
                      <a:pt x="1" y="531"/>
                    </a:lnTo>
                    <a:close/>
                    <a:moveTo>
                      <a:pt x="1040" y="0"/>
                    </a:moveTo>
                    <a:lnTo>
                      <a:pt x="353" y="555"/>
                    </a:lnTo>
                    <a:cubicBezTo>
                      <a:pt x="302" y="592"/>
                      <a:pt x="244" y="611"/>
                      <a:pt x="186" y="611"/>
                    </a:cubicBezTo>
                    <a:cubicBezTo>
                      <a:pt x="122" y="611"/>
                      <a:pt x="60" y="588"/>
                      <a:pt x="11" y="541"/>
                    </a:cubicBezTo>
                    <a:lnTo>
                      <a:pt x="11" y="541"/>
                    </a:lnTo>
                    <a:lnTo>
                      <a:pt x="387" y="919"/>
                    </a:lnTo>
                    <a:cubicBezTo>
                      <a:pt x="438" y="972"/>
                      <a:pt x="504" y="998"/>
                      <a:pt x="573" y="998"/>
                    </a:cubicBezTo>
                    <a:cubicBezTo>
                      <a:pt x="631" y="998"/>
                      <a:pt x="690" y="979"/>
                      <a:pt x="741" y="942"/>
                    </a:cubicBezTo>
                    <a:lnTo>
                      <a:pt x="1427" y="387"/>
                    </a:lnTo>
                    <a:lnTo>
                      <a:pt x="10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2" name="Google Shape;2092;p43"/>
            <p:cNvGrpSpPr/>
            <p:nvPr/>
          </p:nvGrpSpPr>
          <p:grpSpPr>
            <a:xfrm>
              <a:off x="7791863" y="1334575"/>
              <a:ext cx="353475" cy="352850"/>
              <a:chOff x="7791863" y="1334575"/>
              <a:chExt cx="353475" cy="352850"/>
            </a:xfrm>
          </p:grpSpPr>
          <p:sp>
            <p:nvSpPr>
              <p:cNvPr id="2093" name="Google Shape;2093;p43"/>
              <p:cNvSpPr/>
              <p:nvPr/>
            </p:nvSpPr>
            <p:spPr>
              <a:xfrm>
                <a:off x="8046438" y="1567475"/>
                <a:ext cx="11600" cy="10575"/>
              </a:xfrm>
              <a:custGeom>
                <a:rect b="b" l="l" r="r" t="t"/>
                <a:pathLst>
                  <a:path extrusionOk="0" h="423" w="464">
                    <a:moveTo>
                      <a:pt x="234" y="0"/>
                    </a:moveTo>
                    <a:cubicBezTo>
                      <a:pt x="180" y="0"/>
                      <a:pt x="125" y="21"/>
                      <a:pt x="82" y="62"/>
                    </a:cubicBezTo>
                    <a:cubicBezTo>
                      <a:pt x="0" y="142"/>
                      <a:pt x="0" y="275"/>
                      <a:pt x="82" y="361"/>
                    </a:cubicBezTo>
                    <a:cubicBezTo>
                      <a:pt x="125" y="402"/>
                      <a:pt x="180" y="422"/>
                      <a:pt x="234" y="422"/>
                    </a:cubicBezTo>
                    <a:cubicBezTo>
                      <a:pt x="288" y="422"/>
                      <a:pt x="341" y="402"/>
                      <a:pt x="381" y="361"/>
                    </a:cubicBezTo>
                    <a:cubicBezTo>
                      <a:pt x="463" y="275"/>
                      <a:pt x="463" y="142"/>
                      <a:pt x="381" y="62"/>
                    </a:cubicBezTo>
                    <a:cubicBezTo>
                      <a:pt x="341" y="21"/>
                      <a:pt x="288" y="0"/>
                      <a:pt x="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3"/>
              <p:cNvSpPr/>
              <p:nvPr/>
            </p:nvSpPr>
            <p:spPr>
              <a:xfrm>
                <a:off x="7975863" y="1423125"/>
                <a:ext cx="81725" cy="80675"/>
              </a:xfrm>
              <a:custGeom>
                <a:rect b="b" l="l" r="r" t="t"/>
                <a:pathLst>
                  <a:path extrusionOk="0" h="3227" w="3269">
                    <a:moveTo>
                      <a:pt x="3035" y="0"/>
                    </a:moveTo>
                    <a:cubicBezTo>
                      <a:pt x="2981" y="0"/>
                      <a:pt x="2928" y="20"/>
                      <a:pt x="2887" y="60"/>
                    </a:cubicBezTo>
                    <a:lnTo>
                      <a:pt x="81" y="2867"/>
                    </a:lnTo>
                    <a:cubicBezTo>
                      <a:pt x="0" y="2947"/>
                      <a:pt x="0" y="3080"/>
                      <a:pt x="81" y="3162"/>
                    </a:cubicBezTo>
                    <a:cubicBezTo>
                      <a:pt x="124" y="3205"/>
                      <a:pt x="179" y="3227"/>
                      <a:pt x="234" y="3227"/>
                    </a:cubicBezTo>
                    <a:cubicBezTo>
                      <a:pt x="288" y="3227"/>
                      <a:pt x="341" y="3205"/>
                      <a:pt x="381" y="3162"/>
                    </a:cubicBezTo>
                    <a:lnTo>
                      <a:pt x="3182" y="361"/>
                    </a:lnTo>
                    <a:cubicBezTo>
                      <a:pt x="3268" y="279"/>
                      <a:pt x="3268" y="148"/>
                      <a:pt x="3182" y="60"/>
                    </a:cubicBezTo>
                    <a:cubicBezTo>
                      <a:pt x="3141" y="20"/>
                      <a:pt x="3088" y="0"/>
                      <a:pt x="3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3"/>
              <p:cNvSpPr/>
              <p:nvPr/>
            </p:nvSpPr>
            <p:spPr>
              <a:xfrm>
                <a:off x="8005438" y="1472550"/>
                <a:ext cx="80875" cy="50375"/>
              </a:xfrm>
              <a:custGeom>
                <a:rect b="b" l="l" r="r" t="t"/>
                <a:pathLst>
                  <a:path extrusionOk="0" h="2015" w="3235">
                    <a:moveTo>
                      <a:pt x="2432" y="0"/>
                    </a:moveTo>
                    <a:cubicBezTo>
                      <a:pt x="1999" y="0"/>
                      <a:pt x="1589" y="168"/>
                      <a:pt x="1288" y="474"/>
                    </a:cubicBezTo>
                    <a:lnTo>
                      <a:pt x="76" y="1681"/>
                    </a:lnTo>
                    <a:cubicBezTo>
                      <a:pt x="1" y="1756"/>
                      <a:pt x="1" y="1884"/>
                      <a:pt x="76" y="1958"/>
                    </a:cubicBezTo>
                    <a:cubicBezTo>
                      <a:pt x="113" y="1996"/>
                      <a:pt x="162" y="2015"/>
                      <a:pt x="211" y="2015"/>
                    </a:cubicBezTo>
                    <a:cubicBezTo>
                      <a:pt x="261" y="2015"/>
                      <a:pt x="310" y="1996"/>
                      <a:pt x="347" y="1958"/>
                    </a:cubicBezTo>
                    <a:lnTo>
                      <a:pt x="1571" y="735"/>
                    </a:lnTo>
                    <a:cubicBezTo>
                      <a:pt x="1797" y="514"/>
                      <a:pt x="2098" y="388"/>
                      <a:pt x="2415" y="388"/>
                    </a:cubicBezTo>
                    <a:lnTo>
                      <a:pt x="3039" y="388"/>
                    </a:lnTo>
                    <a:cubicBezTo>
                      <a:pt x="3148" y="388"/>
                      <a:pt x="3234" y="301"/>
                      <a:pt x="3234" y="191"/>
                    </a:cubicBezTo>
                    <a:cubicBezTo>
                      <a:pt x="3234" y="87"/>
                      <a:pt x="3148" y="0"/>
                      <a:pt x="30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3"/>
              <p:cNvSpPr/>
              <p:nvPr/>
            </p:nvSpPr>
            <p:spPr>
              <a:xfrm>
                <a:off x="7955338" y="1393900"/>
                <a:ext cx="50850" cy="80375"/>
              </a:xfrm>
              <a:custGeom>
                <a:rect b="b" l="l" r="r" t="t"/>
                <a:pathLst>
                  <a:path extrusionOk="0" h="3215" w="2034">
                    <a:moveTo>
                      <a:pt x="1843" y="0"/>
                    </a:moveTo>
                    <a:cubicBezTo>
                      <a:pt x="1733" y="0"/>
                      <a:pt x="1647" y="86"/>
                      <a:pt x="1647" y="190"/>
                    </a:cubicBezTo>
                    <a:lnTo>
                      <a:pt x="1647" y="814"/>
                    </a:lnTo>
                    <a:cubicBezTo>
                      <a:pt x="1647" y="1131"/>
                      <a:pt x="1520" y="1437"/>
                      <a:pt x="1295" y="1663"/>
                    </a:cubicBezTo>
                    <a:lnTo>
                      <a:pt x="76" y="2881"/>
                    </a:lnTo>
                    <a:cubicBezTo>
                      <a:pt x="1" y="2956"/>
                      <a:pt x="1" y="3084"/>
                      <a:pt x="76" y="3159"/>
                    </a:cubicBezTo>
                    <a:cubicBezTo>
                      <a:pt x="114" y="3196"/>
                      <a:pt x="163" y="3215"/>
                      <a:pt x="213" y="3215"/>
                    </a:cubicBezTo>
                    <a:cubicBezTo>
                      <a:pt x="262" y="3215"/>
                      <a:pt x="313" y="3196"/>
                      <a:pt x="353" y="3159"/>
                    </a:cubicBezTo>
                    <a:lnTo>
                      <a:pt x="1560" y="1946"/>
                    </a:lnTo>
                    <a:cubicBezTo>
                      <a:pt x="1866" y="1640"/>
                      <a:pt x="2034" y="1229"/>
                      <a:pt x="2034" y="803"/>
                    </a:cubicBezTo>
                    <a:lnTo>
                      <a:pt x="2034" y="190"/>
                    </a:lnTo>
                    <a:cubicBezTo>
                      <a:pt x="2034" y="86"/>
                      <a:pt x="1947" y="0"/>
                      <a:pt x="18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3"/>
              <p:cNvSpPr/>
              <p:nvPr/>
            </p:nvSpPr>
            <p:spPr>
              <a:xfrm>
                <a:off x="7927063" y="1397625"/>
                <a:ext cx="17625" cy="60075"/>
              </a:xfrm>
              <a:custGeom>
                <a:rect b="b" l="l" r="r" t="t"/>
                <a:pathLst>
                  <a:path extrusionOk="0" h="2403" w="705">
                    <a:moveTo>
                      <a:pt x="214" y="1"/>
                    </a:moveTo>
                    <a:cubicBezTo>
                      <a:pt x="92" y="1"/>
                      <a:pt x="1" y="99"/>
                      <a:pt x="1" y="214"/>
                    </a:cubicBezTo>
                    <a:cubicBezTo>
                      <a:pt x="1" y="457"/>
                      <a:pt x="110" y="584"/>
                      <a:pt x="191" y="683"/>
                    </a:cubicBezTo>
                    <a:cubicBezTo>
                      <a:pt x="254" y="752"/>
                      <a:pt x="283" y="787"/>
                      <a:pt x="283" y="873"/>
                    </a:cubicBezTo>
                    <a:cubicBezTo>
                      <a:pt x="283" y="960"/>
                      <a:pt x="254" y="994"/>
                      <a:pt x="191" y="1064"/>
                    </a:cubicBezTo>
                    <a:cubicBezTo>
                      <a:pt x="110" y="1161"/>
                      <a:pt x="1" y="1288"/>
                      <a:pt x="1" y="1531"/>
                    </a:cubicBezTo>
                    <a:cubicBezTo>
                      <a:pt x="1" y="1773"/>
                      <a:pt x="110" y="1901"/>
                      <a:pt x="191" y="1999"/>
                    </a:cubicBezTo>
                    <a:cubicBezTo>
                      <a:pt x="254" y="2069"/>
                      <a:pt x="283" y="2103"/>
                      <a:pt x="283" y="2189"/>
                    </a:cubicBezTo>
                    <a:cubicBezTo>
                      <a:pt x="283" y="2247"/>
                      <a:pt x="306" y="2299"/>
                      <a:pt x="340" y="2339"/>
                    </a:cubicBezTo>
                    <a:cubicBezTo>
                      <a:pt x="382" y="2380"/>
                      <a:pt x="433" y="2403"/>
                      <a:pt x="491" y="2403"/>
                    </a:cubicBezTo>
                    <a:cubicBezTo>
                      <a:pt x="606" y="2403"/>
                      <a:pt x="705" y="2304"/>
                      <a:pt x="705" y="2189"/>
                    </a:cubicBezTo>
                    <a:cubicBezTo>
                      <a:pt x="705" y="1947"/>
                      <a:pt x="595" y="1819"/>
                      <a:pt x="514" y="1722"/>
                    </a:cubicBezTo>
                    <a:cubicBezTo>
                      <a:pt x="451" y="1653"/>
                      <a:pt x="422" y="1618"/>
                      <a:pt x="422" y="1531"/>
                    </a:cubicBezTo>
                    <a:cubicBezTo>
                      <a:pt x="422" y="1445"/>
                      <a:pt x="451" y="1410"/>
                      <a:pt x="514" y="1341"/>
                    </a:cubicBezTo>
                    <a:cubicBezTo>
                      <a:pt x="595" y="1243"/>
                      <a:pt x="705" y="1115"/>
                      <a:pt x="705" y="873"/>
                    </a:cubicBezTo>
                    <a:cubicBezTo>
                      <a:pt x="705" y="630"/>
                      <a:pt x="595" y="502"/>
                      <a:pt x="514" y="405"/>
                    </a:cubicBezTo>
                    <a:cubicBezTo>
                      <a:pt x="451" y="336"/>
                      <a:pt x="422" y="302"/>
                      <a:pt x="422" y="214"/>
                    </a:cubicBezTo>
                    <a:cubicBezTo>
                      <a:pt x="422" y="99"/>
                      <a:pt x="329" y="1"/>
                      <a:pt x="2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3"/>
              <p:cNvSpPr/>
              <p:nvPr/>
            </p:nvSpPr>
            <p:spPr>
              <a:xfrm>
                <a:off x="8022488" y="1535500"/>
                <a:ext cx="59925" cy="17625"/>
              </a:xfrm>
              <a:custGeom>
                <a:rect b="b" l="l" r="r" t="t"/>
                <a:pathLst>
                  <a:path extrusionOk="0" h="705" w="2397">
                    <a:moveTo>
                      <a:pt x="209" y="0"/>
                    </a:moveTo>
                    <a:cubicBezTo>
                      <a:pt x="92" y="0"/>
                      <a:pt x="1" y="93"/>
                      <a:pt x="1" y="208"/>
                    </a:cubicBezTo>
                    <a:cubicBezTo>
                      <a:pt x="1" y="266"/>
                      <a:pt x="23" y="323"/>
                      <a:pt x="64" y="358"/>
                    </a:cubicBezTo>
                    <a:cubicBezTo>
                      <a:pt x="99" y="400"/>
                      <a:pt x="150" y="422"/>
                      <a:pt x="209" y="422"/>
                    </a:cubicBezTo>
                    <a:cubicBezTo>
                      <a:pt x="294" y="422"/>
                      <a:pt x="329" y="451"/>
                      <a:pt x="404" y="509"/>
                    </a:cubicBezTo>
                    <a:cubicBezTo>
                      <a:pt x="497" y="589"/>
                      <a:pt x="630" y="704"/>
                      <a:pt x="872" y="704"/>
                    </a:cubicBezTo>
                    <a:cubicBezTo>
                      <a:pt x="1115" y="704"/>
                      <a:pt x="1242" y="589"/>
                      <a:pt x="1334" y="509"/>
                    </a:cubicBezTo>
                    <a:cubicBezTo>
                      <a:pt x="1409" y="451"/>
                      <a:pt x="1443" y="422"/>
                      <a:pt x="1531" y="422"/>
                    </a:cubicBezTo>
                    <a:cubicBezTo>
                      <a:pt x="1617" y="422"/>
                      <a:pt x="1646" y="451"/>
                      <a:pt x="1721" y="509"/>
                    </a:cubicBezTo>
                    <a:cubicBezTo>
                      <a:pt x="1813" y="589"/>
                      <a:pt x="1946" y="704"/>
                      <a:pt x="2189" y="704"/>
                    </a:cubicBezTo>
                    <a:cubicBezTo>
                      <a:pt x="2304" y="704"/>
                      <a:pt x="2397" y="607"/>
                      <a:pt x="2397" y="491"/>
                    </a:cubicBezTo>
                    <a:cubicBezTo>
                      <a:pt x="2397" y="376"/>
                      <a:pt x="2304" y="283"/>
                      <a:pt x="2189" y="283"/>
                    </a:cubicBezTo>
                    <a:cubicBezTo>
                      <a:pt x="2102" y="283"/>
                      <a:pt x="2067" y="254"/>
                      <a:pt x="1992" y="192"/>
                    </a:cubicBezTo>
                    <a:cubicBezTo>
                      <a:pt x="1901" y="110"/>
                      <a:pt x="1773" y="0"/>
                      <a:pt x="1531" y="0"/>
                    </a:cubicBezTo>
                    <a:cubicBezTo>
                      <a:pt x="1288" y="0"/>
                      <a:pt x="1155" y="110"/>
                      <a:pt x="1062" y="192"/>
                    </a:cubicBezTo>
                    <a:cubicBezTo>
                      <a:pt x="987" y="254"/>
                      <a:pt x="958" y="283"/>
                      <a:pt x="872" y="283"/>
                    </a:cubicBezTo>
                    <a:cubicBezTo>
                      <a:pt x="780" y="283"/>
                      <a:pt x="750" y="254"/>
                      <a:pt x="676" y="192"/>
                    </a:cubicBezTo>
                    <a:cubicBezTo>
                      <a:pt x="584" y="110"/>
                      <a:pt x="451" y="0"/>
                      <a:pt x="2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3"/>
              <p:cNvSpPr/>
              <p:nvPr/>
            </p:nvSpPr>
            <p:spPr>
              <a:xfrm>
                <a:off x="7960113" y="1399875"/>
                <a:ext cx="11575" cy="10550"/>
              </a:xfrm>
              <a:custGeom>
                <a:rect b="b" l="l" r="r" t="t"/>
                <a:pathLst>
                  <a:path extrusionOk="0" h="422" w="463">
                    <a:moveTo>
                      <a:pt x="228" y="0"/>
                    </a:moveTo>
                    <a:cubicBezTo>
                      <a:pt x="175" y="0"/>
                      <a:pt x="122" y="20"/>
                      <a:pt x="81" y="60"/>
                    </a:cubicBezTo>
                    <a:cubicBezTo>
                      <a:pt x="1" y="142"/>
                      <a:pt x="1" y="281"/>
                      <a:pt x="81" y="361"/>
                    </a:cubicBezTo>
                    <a:cubicBezTo>
                      <a:pt x="122" y="401"/>
                      <a:pt x="175" y="421"/>
                      <a:pt x="228" y="421"/>
                    </a:cubicBezTo>
                    <a:cubicBezTo>
                      <a:pt x="282" y="421"/>
                      <a:pt x="336" y="401"/>
                      <a:pt x="377" y="361"/>
                    </a:cubicBezTo>
                    <a:cubicBezTo>
                      <a:pt x="462" y="281"/>
                      <a:pt x="462" y="142"/>
                      <a:pt x="377" y="60"/>
                    </a:cubicBezTo>
                    <a:cubicBezTo>
                      <a:pt x="336" y="20"/>
                      <a:pt x="282" y="0"/>
                      <a:pt x="2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3"/>
              <p:cNvSpPr/>
              <p:nvPr/>
            </p:nvSpPr>
            <p:spPr>
              <a:xfrm>
                <a:off x="7901638" y="1422575"/>
                <a:ext cx="11600" cy="10650"/>
              </a:xfrm>
              <a:custGeom>
                <a:rect b="b" l="l" r="r" t="t"/>
                <a:pathLst>
                  <a:path extrusionOk="0" h="426" w="464">
                    <a:moveTo>
                      <a:pt x="230" y="0"/>
                    </a:moveTo>
                    <a:cubicBezTo>
                      <a:pt x="176" y="0"/>
                      <a:pt x="122" y="22"/>
                      <a:pt x="82" y="66"/>
                    </a:cubicBezTo>
                    <a:cubicBezTo>
                      <a:pt x="0" y="146"/>
                      <a:pt x="0" y="279"/>
                      <a:pt x="82" y="360"/>
                    </a:cubicBezTo>
                    <a:cubicBezTo>
                      <a:pt x="122" y="403"/>
                      <a:pt x="176" y="425"/>
                      <a:pt x="230" y="425"/>
                    </a:cubicBezTo>
                    <a:cubicBezTo>
                      <a:pt x="284" y="425"/>
                      <a:pt x="339" y="403"/>
                      <a:pt x="382" y="360"/>
                    </a:cubicBezTo>
                    <a:cubicBezTo>
                      <a:pt x="463" y="279"/>
                      <a:pt x="463" y="146"/>
                      <a:pt x="382" y="66"/>
                    </a:cubicBezTo>
                    <a:cubicBezTo>
                      <a:pt x="339" y="22"/>
                      <a:pt x="284"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3"/>
              <p:cNvSpPr/>
              <p:nvPr/>
            </p:nvSpPr>
            <p:spPr>
              <a:xfrm>
                <a:off x="8069263" y="1509000"/>
                <a:ext cx="11575" cy="10575"/>
              </a:xfrm>
              <a:custGeom>
                <a:rect b="b" l="l" r="r" t="t"/>
                <a:pathLst>
                  <a:path extrusionOk="0" h="423" w="463">
                    <a:moveTo>
                      <a:pt x="228" y="1"/>
                    </a:moveTo>
                    <a:cubicBezTo>
                      <a:pt x="175" y="1"/>
                      <a:pt x="121" y="21"/>
                      <a:pt x="81" y="61"/>
                    </a:cubicBezTo>
                    <a:cubicBezTo>
                      <a:pt x="1" y="143"/>
                      <a:pt x="1" y="281"/>
                      <a:pt x="81" y="362"/>
                    </a:cubicBezTo>
                    <a:cubicBezTo>
                      <a:pt x="121" y="402"/>
                      <a:pt x="175" y="422"/>
                      <a:pt x="228" y="422"/>
                    </a:cubicBezTo>
                    <a:cubicBezTo>
                      <a:pt x="282" y="422"/>
                      <a:pt x="335" y="402"/>
                      <a:pt x="376" y="362"/>
                    </a:cubicBezTo>
                    <a:cubicBezTo>
                      <a:pt x="462" y="281"/>
                      <a:pt x="462" y="143"/>
                      <a:pt x="376" y="61"/>
                    </a:cubicBezTo>
                    <a:cubicBezTo>
                      <a:pt x="335" y="21"/>
                      <a:pt x="282" y="1"/>
                      <a:pt x="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3"/>
              <p:cNvSpPr/>
              <p:nvPr/>
            </p:nvSpPr>
            <p:spPr>
              <a:xfrm>
                <a:off x="7796938" y="1457925"/>
                <a:ext cx="221650" cy="224500"/>
              </a:xfrm>
              <a:custGeom>
                <a:rect b="b" l="l" r="r" t="t"/>
                <a:pathLst>
                  <a:path extrusionOk="0" h="8980" w="8866">
                    <a:moveTo>
                      <a:pt x="4150" y="0"/>
                    </a:moveTo>
                    <a:cubicBezTo>
                      <a:pt x="4045" y="0"/>
                      <a:pt x="3942" y="58"/>
                      <a:pt x="3895" y="164"/>
                    </a:cubicBezTo>
                    <a:lnTo>
                      <a:pt x="2954" y="2214"/>
                    </a:lnTo>
                    <a:lnTo>
                      <a:pt x="2600" y="3618"/>
                    </a:lnTo>
                    <a:lnTo>
                      <a:pt x="2219" y="3802"/>
                    </a:lnTo>
                    <a:lnTo>
                      <a:pt x="1331" y="5742"/>
                    </a:lnTo>
                    <a:lnTo>
                      <a:pt x="1203" y="6667"/>
                    </a:lnTo>
                    <a:lnTo>
                      <a:pt x="718" y="7077"/>
                    </a:lnTo>
                    <a:lnTo>
                      <a:pt x="198" y="8208"/>
                    </a:lnTo>
                    <a:lnTo>
                      <a:pt x="49" y="8775"/>
                    </a:lnTo>
                    <a:cubicBezTo>
                      <a:pt x="0" y="8874"/>
                      <a:pt x="76" y="8979"/>
                      <a:pt x="172" y="8979"/>
                    </a:cubicBezTo>
                    <a:cubicBezTo>
                      <a:pt x="191" y="8979"/>
                      <a:pt x="212" y="8975"/>
                      <a:pt x="233" y="8964"/>
                    </a:cubicBezTo>
                    <a:lnTo>
                      <a:pt x="8647" y="4916"/>
                    </a:lnTo>
                    <a:cubicBezTo>
                      <a:pt x="8826" y="4836"/>
                      <a:pt x="8866" y="4599"/>
                      <a:pt x="8727" y="4455"/>
                    </a:cubicBezTo>
                    <a:lnTo>
                      <a:pt x="4351" y="83"/>
                    </a:lnTo>
                    <a:cubicBezTo>
                      <a:pt x="4294" y="27"/>
                      <a:pt x="4222" y="0"/>
                      <a:pt x="4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3"/>
              <p:cNvSpPr/>
              <p:nvPr/>
            </p:nvSpPr>
            <p:spPr>
              <a:xfrm>
                <a:off x="7791863" y="1559325"/>
                <a:ext cx="231800" cy="128100"/>
              </a:xfrm>
              <a:custGeom>
                <a:rect b="b" l="l" r="r" t="t"/>
                <a:pathLst>
                  <a:path extrusionOk="0" h="5124" w="9272">
                    <a:moveTo>
                      <a:pt x="8527" y="1"/>
                    </a:moveTo>
                    <a:lnTo>
                      <a:pt x="8533" y="7"/>
                    </a:lnTo>
                    <a:lnTo>
                      <a:pt x="8533" y="7"/>
                    </a:lnTo>
                    <a:cubicBezTo>
                      <a:pt x="8531" y="5"/>
                      <a:pt x="8529" y="3"/>
                      <a:pt x="8527" y="1"/>
                    </a:cubicBezTo>
                    <a:close/>
                    <a:moveTo>
                      <a:pt x="8533" y="7"/>
                    </a:moveTo>
                    <a:cubicBezTo>
                      <a:pt x="8670" y="146"/>
                      <a:pt x="8621" y="376"/>
                      <a:pt x="8445" y="457"/>
                    </a:cubicBezTo>
                    <a:lnTo>
                      <a:pt x="401" y="4152"/>
                    </a:lnTo>
                    <a:lnTo>
                      <a:pt x="49" y="4921"/>
                    </a:lnTo>
                    <a:cubicBezTo>
                      <a:pt x="1" y="5022"/>
                      <a:pt x="82" y="5123"/>
                      <a:pt x="177" y="5123"/>
                    </a:cubicBezTo>
                    <a:cubicBezTo>
                      <a:pt x="196" y="5123"/>
                      <a:pt x="215" y="5119"/>
                      <a:pt x="234" y="5111"/>
                    </a:cubicBezTo>
                    <a:lnTo>
                      <a:pt x="2630" y="4013"/>
                    </a:lnTo>
                    <a:lnTo>
                      <a:pt x="3128" y="3488"/>
                    </a:lnTo>
                    <a:lnTo>
                      <a:pt x="4732" y="3043"/>
                    </a:lnTo>
                    <a:lnTo>
                      <a:pt x="6095" y="2419"/>
                    </a:lnTo>
                    <a:lnTo>
                      <a:pt x="6678" y="1854"/>
                    </a:lnTo>
                    <a:lnTo>
                      <a:pt x="8797" y="1179"/>
                    </a:lnTo>
                    <a:lnTo>
                      <a:pt x="9052" y="1063"/>
                    </a:lnTo>
                    <a:cubicBezTo>
                      <a:pt x="9231" y="977"/>
                      <a:pt x="9271" y="740"/>
                      <a:pt x="9133" y="601"/>
                    </a:cubicBezTo>
                    <a:lnTo>
                      <a:pt x="8533" y="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3"/>
              <p:cNvSpPr/>
              <p:nvPr/>
            </p:nvSpPr>
            <p:spPr>
              <a:xfrm>
                <a:off x="7852413" y="1513250"/>
                <a:ext cx="112350" cy="97300"/>
              </a:xfrm>
              <a:custGeom>
                <a:rect b="b" l="l" r="r" t="t"/>
                <a:pathLst>
                  <a:path extrusionOk="0" h="3892" w="4494">
                    <a:moveTo>
                      <a:pt x="735" y="1"/>
                    </a:moveTo>
                    <a:lnTo>
                      <a:pt x="0" y="1589"/>
                    </a:lnTo>
                    <a:cubicBezTo>
                      <a:pt x="647" y="2548"/>
                      <a:pt x="1537" y="3327"/>
                      <a:pt x="2582" y="3841"/>
                    </a:cubicBezTo>
                    <a:cubicBezTo>
                      <a:pt x="2655" y="3877"/>
                      <a:pt x="2736" y="3891"/>
                      <a:pt x="2821" y="3891"/>
                    </a:cubicBezTo>
                    <a:cubicBezTo>
                      <a:pt x="3085" y="3891"/>
                      <a:pt x="3396" y="3762"/>
                      <a:pt x="3663" y="3762"/>
                    </a:cubicBezTo>
                    <a:cubicBezTo>
                      <a:pt x="3723" y="3762"/>
                      <a:pt x="3780" y="3768"/>
                      <a:pt x="3835" y="3784"/>
                    </a:cubicBezTo>
                    <a:lnTo>
                      <a:pt x="4493" y="3004"/>
                    </a:lnTo>
                    <a:cubicBezTo>
                      <a:pt x="2807" y="2681"/>
                      <a:pt x="1410" y="1532"/>
                      <a:pt x="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3"/>
              <p:cNvSpPr/>
              <p:nvPr/>
            </p:nvSpPr>
            <p:spPr>
              <a:xfrm>
                <a:off x="7814888" y="1601475"/>
                <a:ext cx="62100" cy="48525"/>
              </a:xfrm>
              <a:custGeom>
                <a:rect b="b" l="l" r="r" t="t"/>
                <a:pathLst>
                  <a:path extrusionOk="0" h="1941" w="2484">
                    <a:moveTo>
                      <a:pt x="613" y="0"/>
                    </a:moveTo>
                    <a:lnTo>
                      <a:pt x="0" y="1335"/>
                    </a:lnTo>
                    <a:cubicBezTo>
                      <a:pt x="248" y="1530"/>
                      <a:pt x="509" y="1710"/>
                      <a:pt x="780" y="1871"/>
                    </a:cubicBezTo>
                    <a:cubicBezTo>
                      <a:pt x="868" y="1923"/>
                      <a:pt x="981" y="1939"/>
                      <a:pt x="1104" y="1939"/>
                    </a:cubicBezTo>
                    <a:cubicBezTo>
                      <a:pt x="1296" y="1939"/>
                      <a:pt x="1513" y="1901"/>
                      <a:pt x="1703" y="1901"/>
                    </a:cubicBezTo>
                    <a:cubicBezTo>
                      <a:pt x="1799" y="1901"/>
                      <a:pt x="1889" y="1911"/>
                      <a:pt x="1964" y="1941"/>
                    </a:cubicBezTo>
                    <a:lnTo>
                      <a:pt x="2484" y="1103"/>
                    </a:lnTo>
                    <a:cubicBezTo>
                      <a:pt x="1785" y="866"/>
                      <a:pt x="1149" y="491"/>
                      <a:pt x="6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3"/>
              <p:cNvSpPr/>
              <p:nvPr/>
            </p:nvSpPr>
            <p:spPr>
              <a:xfrm>
                <a:off x="8049888" y="1334575"/>
                <a:ext cx="95450" cy="90375"/>
              </a:xfrm>
              <a:custGeom>
                <a:rect b="b" l="l" r="r" t="t"/>
                <a:pathLst>
                  <a:path extrusionOk="0" h="3615" w="3818">
                    <a:moveTo>
                      <a:pt x="1297" y="0"/>
                    </a:moveTo>
                    <a:cubicBezTo>
                      <a:pt x="1122" y="0"/>
                      <a:pt x="960" y="140"/>
                      <a:pt x="960" y="340"/>
                    </a:cubicBezTo>
                    <a:lnTo>
                      <a:pt x="971" y="1079"/>
                    </a:lnTo>
                    <a:cubicBezTo>
                      <a:pt x="971" y="1188"/>
                      <a:pt x="920" y="1292"/>
                      <a:pt x="827" y="1356"/>
                    </a:cubicBezTo>
                    <a:lnTo>
                      <a:pt x="227" y="1784"/>
                    </a:lnTo>
                    <a:cubicBezTo>
                      <a:pt x="1" y="1945"/>
                      <a:pt x="54" y="2291"/>
                      <a:pt x="320" y="2379"/>
                    </a:cubicBezTo>
                    <a:lnTo>
                      <a:pt x="1024" y="2598"/>
                    </a:lnTo>
                    <a:cubicBezTo>
                      <a:pt x="1133" y="2627"/>
                      <a:pt x="1214" y="2713"/>
                      <a:pt x="1248" y="2817"/>
                    </a:cubicBezTo>
                    <a:lnTo>
                      <a:pt x="1352" y="3152"/>
                    </a:lnTo>
                    <a:lnTo>
                      <a:pt x="1485" y="3378"/>
                    </a:lnTo>
                    <a:cubicBezTo>
                      <a:pt x="1533" y="3531"/>
                      <a:pt x="1670" y="3615"/>
                      <a:pt x="1809" y="3615"/>
                    </a:cubicBezTo>
                    <a:cubicBezTo>
                      <a:pt x="1910" y="3615"/>
                      <a:pt x="2012" y="3570"/>
                      <a:pt x="2080" y="3475"/>
                    </a:cubicBezTo>
                    <a:lnTo>
                      <a:pt x="2426" y="2950"/>
                    </a:lnTo>
                    <a:cubicBezTo>
                      <a:pt x="2490" y="2864"/>
                      <a:pt x="2594" y="2811"/>
                      <a:pt x="2703" y="2811"/>
                    </a:cubicBezTo>
                    <a:lnTo>
                      <a:pt x="3380" y="2800"/>
                    </a:lnTo>
                    <a:cubicBezTo>
                      <a:pt x="3382" y="2800"/>
                      <a:pt x="3385" y="2800"/>
                      <a:pt x="3387" y="2800"/>
                    </a:cubicBezTo>
                    <a:cubicBezTo>
                      <a:pt x="3660" y="2800"/>
                      <a:pt x="3818" y="2486"/>
                      <a:pt x="3651" y="2262"/>
                    </a:cubicBezTo>
                    <a:lnTo>
                      <a:pt x="3270" y="1772"/>
                    </a:lnTo>
                    <a:cubicBezTo>
                      <a:pt x="3207" y="1686"/>
                      <a:pt x="3183" y="1569"/>
                      <a:pt x="3223" y="1465"/>
                    </a:cubicBezTo>
                    <a:lnTo>
                      <a:pt x="3460" y="807"/>
                    </a:lnTo>
                    <a:cubicBezTo>
                      <a:pt x="3536" y="579"/>
                      <a:pt x="3361" y="363"/>
                      <a:pt x="3141" y="363"/>
                    </a:cubicBezTo>
                    <a:cubicBezTo>
                      <a:pt x="3106" y="363"/>
                      <a:pt x="3070" y="368"/>
                      <a:pt x="3033" y="380"/>
                    </a:cubicBezTo>
                    <a:lnTo>
                      <a:pt x="2871" y="398"/>
                    </a:lnTo>
                    <a:lnTo>
                      <a:pt x="2399" y="559"/>
                    </a:lnTo>
                    <a:cubicBezTo>
                      <a:pt x="2364" y="571"/>
                      <a:pt x="2327" y="576"/>
                      <a:pt x="2291" y="576"/>
                    </a:cubicBezTo>
                    <a:cubicBezTo>
                      <a:pt x="2219" y="576"/>
                      <a:pt x="2147" y="554"/>
                      <a:pt x="2087" y="508"/>
                    </a:cubicBezTo>
                    <a:lnTo>
                      <a:pt x="1498" y="68"/>
                    </a:lnTo>
                    <a:cubicBezTo>
                      <a:pt x="1435" y="21"/>
                      <a:pt x="1365"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3"/>
              <p:cNvSpPr/>
              <p:nvPr/>
            </p:nvSpPr>
            <p:spPr>
              <a:xfrm>
                <a:off x="7918088" y="1588325"/>
                <a:ext cx="93725" cy="31500"/>
              </a:xfrm>
              <a:custGeom>
                <a:rect b="b" l="l" r="r" t="t"/>
                <a:pathLst>
                  <a:path extrusionOk="0" h="1260" w="3749">
                    <a:moveTo>
                      <a:pt x="1866" y="1"/>
                    </a:moveTo>
                    <a:lnTo>
                      <a:pt x="1" y="862"/>
                    </a:lnTo>
                    <a:cubicBezTo>
                      <a:pt x="336" y="1017"/>
                      <a:pt x="683" y="1155"/>
                      <a:pt x="1046" y="1259"/>
                    </a:cubicBezTo>
                    <a:lnTo>
                      <a:pt x="3748" y="19"/>
                    </a:lnTo>
                    <a:lnTo>
                      <a:pt x="3748" y="19"/>
                    </a:lnTo>
                    <a:cubicBezTo>
                      <a:pt x="3460" y="65"/>
                      <a:pt x="3159" y="94"/>
                      <a:pt x="2854" y="94"/>
                    </a:cubicBezTo>
                    <a:cubicBezTo>
                      <a:pt x="2514" y="94"/>
                      <a:pt x="2184" y="65"/>
                      <a:pt x="18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3"/>
              <p:cNvSpPr/>
              <p:nvPr/>
            </p:nvSpPr>
            <p:spPr>
              <a:xfrm>
                <a:off x="7834388" y="1628900"/>
                <a:ext cx="75800" cy="30775"/>
              </a:xfrm>
              <a:custGeom>
                <a:rect b="b" l="l" r="r" t="t"/>
                <a:pathLst>
                  <a:path extrusionOk="0" h="1231" w="3032">
                    <a:moveTo>
                      <a:pt x="1686" y="1"/>
                    </a:moveTo>
                    <a:lnTo>
                      <a:pt x="0" y="774"/>
                    </a:lnTo>
                    <a:cubicBezTo>
                      <a:pt x="294" y="947"/>
                      <a:pt x="606" y="1104"/>
                      <a:pt x="929" y="1230"/>
                    </a:cubicBezTo>
                    <a:lnTo>
                      <a:pt x="3031" y="260"/>
                    </a:lnTo>
                    <a:cubicBezTo>
                      <a:pt x="2564" y="232"/>
                      <a:pt x="2114" y="145"/>
                      <a:pt x="16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3"/>
              <p:cNvSpPr/>
              <p:nvPr/>
            </p:nvSpPr>
            <p:spPr>
              <a:xfrm>
                <a:off x="8079788" y="1345600"/>
                <a:ext cx="63850" cy="86350"/>
              </a:xfrm>
              <a:custGeom>
                <a:rect b="b" l="l" r="r" t="t"/>
                <a:pathLst>
                  <a:path extrusionOk="0" h="3454" w="2554">
                    <a:moveTo>
                      <a:pt x="1856" y="0"/>
                    </a:moveTo>
                    <a:cubicBezTo>
                      <a:pt x="1820" y="0"/>
                      <a:pt x="1782" y="6"/>
                      <a:pt x="1744" y="20"/>
                    </a:cubicBezTo>
                    <a:lnTo>
                      <a:pt x="1520" y="96"/>
                    </a:lnTo>
                    <a:lnTo>
                      <a:pt x="1363" y="568"/>
                    </a:lnTo>
                    <a:cubicBezTo>
                      <a:pt x="1323" y="672"/>
                      <a:pt x="1347" y="789"/>
                      <a:pt x="1410" y="875"/>
                    </a:cubicBezTo>
                    <a:lnTo>
                      <a:pt x="1848" y="1469"/>
                    </a:lnTo>
                    <a:cubicBezTo>
                      <a:pt x="2008" y="1678"/>
                      <a:pt x="1870" y="1975"/>
                      <a:pt x="1618" y="1975"/>
                    </a:cubicBezTo>
                    <a:cubicBezTo>
                      <a:pt x="1605" y="1975"/>
                      <a:pt x="1591" y="1974"/>
                      <a:pt x="1577" y="1972"/>
                    </a:cubicBezTo>
                    <a:lnTo>
                      <a:pt x="838" y="1972"/>
                    </a:lnTo>
                    <a:cubicBezTo>
                      <a:pt x="729" y="1994"/>
                      <a:pt x="625" y="2047"/>
                      <a:pt x="561" y="2140"/>
                    </a:cubicBezTo>
                    <a:lnTo>
                      <a:pt x="134" y="2740"/>
                    </a:lnTo>
                    <a:cubicBezTo>
                      <a:pt x="99" y="2791"/>
                      <a:pt x="52" y="2826"/>
                      <a:pt x="1" y="2850"/>
                    </a:cubicBezTo>
                    <a:lnTo>
                      <a:pt x="116" y="3220"/>
                    </a:lnTo>
                    <a:cubicBezTo>
                      <a:pt x="163" y="3371"/>
                      <a:pt x="298" y="3453"/>
                      <a:pt x="436" y="3453"/>
                    </a:cubicBezTo>
                    <a:cubicBezTo>
                      <a:pt x="538" y="3453"/>
                      <a:pt x="642" y="3408"/>
                      <a:pt x="711" y="3311"/>
                    </a:cubicBezTo>
                    <a:lnTo>
                      <a:pt x="1139" y="2711"/>
                    </a:lnTo>
                    <a:cubicBezTo>
                      <a:pt x="1203" y="2618"/>
                      <a:pt x="1307" y="2567"/>
                      <a:pt x="1416" y="2359"/>
                    </a:cubicBezTo>
                    <a:lnTo>
                      <a:pt x="2149" y="2359"/>
                    </a:lnTo>
                    <a:cubicBezTo>
                      <a:pt x="2217" y="2413"/>
                      <a:pt x="2279" y="2436"/>
                      <a:pt x="2330" y="2436"/>
                    </a:cubicBezTo>
                    <a:cubicBezTo>
                      <a:pt x="2491" y="2436"/>
                      <a:pt x="2554" y="2212"/>
                      <a:pt x="2426" y="2042"/>
                    </a:cubicBezTo>
                    <a:lnTo>
                      <a:pt x="1981" y="1453"/>
                    </a:lnTo>
                    <a:cubicBezTo>
                      <a:pt x="1918" y="1360"/>
                      <a:pt x="1901" y="1245"/>
                      <a:pt x="1936" y="1141"/>
                    </a:cubicBezTo>
                    <a:lnTo>
                      <a:pt x="2173" y="442"/>
                    </a:lnTo>
                    <a:cubicBezTo>
                      <a:pt x="2246" y="219"/>
                      <a:pt x="2074" y="0"/>
                      <a:pt x="18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 name="Google Shape;2110;p43"/>
            <p:cNvGrpSpPr/>
            <p:nvPr/>
          </p:nvGrpSpPr>
          <p:grpSpPr>
            <a:xfrm>
              <a:off x="1081688" y="1892050"/>
              <a:ext cx="186525" cy="356500"/>
              <a:chOff x="1081688" y="1892050"/>
              <a:chExt cx="186525" cy="356500"/>
            </a:xfrm>
          </p:grpSpPr>
          <p:sp>
            <p:nvSpPr>
              <p:cNvPr id="2111" name="Google Shape;2111;p43"/>
              <p:cNvSpPr/>
              <p:nvPr/>
            </p:nvSpPr>
            <p:spPr>
              <a:xfrm>
                <a:off x="1081688" y="2141850"/>
                <a:ext cx="174700" cy="97025"/>
              </a:xfrm>
              <a:custGeom>
                <a:rect b="b" l="l" r="r" t="t"/>
                <a:pathLst>
                  <a:path extrusionOk="0" h="3881" w="6988">
                    <a:moveTo>
                      <a:pt x="930" y="0"/>
                    </a:moveTo>
                    <a:cubicBezTo>
                      <a:pt x="416" y="0"/>
                      <a:pt x="0" y="416"/>
                      <a:pt x="0" y="925"/>
                    </a:cubicBezTo>
                    <a:lnTo>
                      <a:pt x="0" y="3615"/>
                    </a:lnTo>
                    <a:cubicBezTo>
                      <a:pt x="0" y="3760"/>
                      <a:pt x="121" y="3881"/>
                      <a:pt x="266" y="3881"/>
                    </a:cubicBezTo>
                    <a:lnTo>
                      <a:pt x="1202" y="3881"/>
                    </a:lnTo>
                    <a:lnTo>
                      <a:pt x="1410" y="3604"/>
                    </a:lnTo>
                    <a:lnTo>
                      <a:pt x="1617" y="3881"/>
                    </a:lnTo>
                    <a:lnTo>
                      <a:pt x="5653" y="3881"/>
                    </a:lnTo>
                    <a:lnTo>
                      <a:pt x="5856" y="3604"/>
                    </a:lnTo>
                    <a:lnTo>
                      <a:pt x="6064" y="3881"/>
                    </a:lnTo>
                    <a:lnTo>
                      <a:pt x="6727" y="3881"/>
                    </a:lnTo>
                    <a:cubicBezTo>
                      <a:pt x="6872" y="3881"/>
                      <a:pt x="6988" y="3760"/>
                      <a:pt x="6988" y="3615"/>
                    </a:cubicBezTo>
                    <a:lnTo>
                      <a:pt x="6988" y="925"/>
                    </a:lnTo>
                    <a:cubicBezTo>
                      <a:pt x="6988" y="416"/>
                      <a:pt x="6578" y="0"/>
                      <a:pt x="6064" y="0"/>
                    </a:cubicBezTo>
                    <a:lnTo>
                      <a:pt x="4989" y="0"/>
                    </a:lnTo>
                    <a:lnTo>
                      <a:pt x="3569" y="277"/>
                    </a:lnTo>
                    <a:lnTo>
                      <a:pt x="22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3"/>
              <p:cNvSpPr/>
              <p:nvPr/>
            </p:nvSpPr>
            <p:spPr>
              <a:xfrm>
                <a:off x="1110863" y="2205950"/>
                <a:ext cx="9675" cy="42600"/>
              </a:xfrm>
              <a:custGeom>
                <a:rect b="b" l="l" r="r" t="t"/>
                <a:pathLst>
                  <a:path extrusionOk="0" h="1704" w="387">
                    <a:moveTo>
                      <a:pt x="195" y="0"/>
                    </a:moveTo>
                    <a:cubicBezTo>
                      <a:pt x="86" y="0"/>
                      <a:pt x="0" y="99"/>
                      <a:pt x="0" y="214"/>
                    </a:cubicBezTo>
                    <a:lnTo>
                      <a:pt x="0" y="1703"/>
                    </a:lnTo>
                    <a:lnTo>
                      <a:pt x="387" y="1703"/>
                    </a:lnTo>
                    <a:lnTo>
                      <a:pt x="387" y="214"/>
                    </a:lnTo>
                    <a:cubicBezTo>
                      <a:pt x="387" y="99"/>
                      <a:pt x="299" y="0"/>
                      <a:pt x="1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3"/>
              <p:cNvSpPr/>
              <p:nvPr/>
            </p:nvSpPr>
            <p:spPr>
              <a:xfrm>
                <a:off x="1227338" y="2205950"/>
                <a:ext cx="9700" cy="42600"/>
              </a:xfrm>
              <a:custGeom>
                <a:rect b="b" l="l" r="r" t="t"/>
                <a:pathLst>
                  <a:path extrusionOk="0" h="1704" w="388">
                    <a:moveTo>
                      <a:pt x="192" y="0"/>
                    </a:moveTo>
                    <a:cubicBezTo>
                      <a:pt x="88" y="0"/>
                      <a:pt x="1" y="99"/>
                      <a:pt x="1" y="214"/>
                    </a:cubicBezTo>
                    <a:lnTo>
                      <a:pt x="1" y="1703"/>
                    </a:lnTo>
                    <a:lnTo>
                      <a:pt x="387" y="1703"/>
                    </a:lnTo>
                    <a:lnTo>
                      <a:pt x="387" y="214"/>
                    </a:lnTo>
                    <a:cubicBezTo>
                      <a:pt x="387" y="99"/>
                      <a:pt x="301" y="0"/>
                      <a:pt x="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3"/>
              <p:cNvSpPr/>
              <p:nvPr/>
            </p:nvSpPr>
            <p:spPr>
              <a:xfrm>
                <a:off x="1110863" y="1986525"/>
                <a:ext cx="135825" cy="87350"/>
              </a:xfrm>
              <a:custGeom>
                <a:rect b="b" l="l" r="r" t="t"/>
                <a:pathLst>
                  <a:path extrusionOk="0" h="3494" w="5433">
                    <a:moveTo>
                      <a:pt x="259" y="0"/>
                    </a:moveTo>
                    <a:cubicBezTo>
                      <a:pt x="115" y="0"/>
                      <a:pt x="0" y="115"/>
                      <a:pt x="0" y="259"/>
                    </a:cubicBezTo>
                    <a:lnTo>
                      <a:pt x="0" y="3494"/>
                    </a:lnTo>
                    <a:lnTo>
                      <a:pt x="5433" y="3494"/>
                    </a:lnTo>
                    <a:lnTo>
                      <a:pt x="5433" y="1288"/>
                    </a:lnTo>
                    <a:cubicBezTo>
                      <a:pt x="5433" y="577"/>
                      <a:pt x="4856" y="0"/>
                      <a:pt x="41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3"/>
              <p:cNvSpPr/>
              <p:nvPr/>
            </p:nvSpPr>
            <p:spPr>
              <a:xfrm>
                <a:off x="1224463" y="2141850"/>
                <a:ext cx="43750" cy="99375"/>
              </a:xfrm>
              <a:custGeom>
                <a:rect b="b" l="l" r="r" t="t"/>
                <a:pathLst>
                  <a:path extrusionOk="0" h="3975" w="1750">
                    <a:moveTo>
                      <a:pt x="750" y="3881"/>
                    </a:moveTo>
                    <a:cubicBezTo>
                      <a:pt x="807" y="3948"/>
                      <a:pt x="861" y="3975"/>
                      <a:pt x="900" y="3975"/>
                    </a:cubicBezTo>
                    <a:cubicBezTo>
                      <a:pt x="946" y="3975"/>
                      <a:pt x="972" y="3937"/>
                      <a:pt x="957" y="3881"/>
                    </a:cubicBezTo>
                    <a:close/>
                    <a:moveTo>
                      <a:pt x="1" y="0"/>
                    </a:moveTo>
                    <a:cubicBezTo>
                      <a:pt x="577" y="144"/>
                      <a:pt x="1051" y="613"/>
                      <a:pt x="889" y="1196"/>
                    </a:cubicBezTo>
                    <a:lnTo>
                      <a:pt x="889" y="3771"/>
                    </a:lnTo>
                    <a:cubicBezTo>
                      <a:pt x="927" y="3811"/>
                      <a:pt x="949" y="3849"/>
                      <a:pt x="957" y="3881"/>
                    </a:cubicBezTo>
                    <a:lnTo>
                      <a:pt x="1450" y="3881"/>
                    </a:lnTo>
                    <a:cubicBezTo>
                      <a:pt x="1508" y="3948"/>
                      <a:pt x="1562" y="3975"/>
                      <a:pt x="1605" y="3975"/>
                    </a:cubicBezTo>
                    <a:cubicBezTo>
                      <a:pt x="1683" y="3975"/>
                      <a:pt x="1721" y="3880"/>
                      <a:pt x="1669" y="3771"/>
                    </a:cubicBezTo>
                    <a:lnTo>
                      <a:pt x="1669" y="1196"/>
                    </a:lnTo>
                    <a:cubicBezTo>
                      <a:pt x="1750" y="613"/>
                      <a:pt x="1283" y="144"/>
                      <a:pt x="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3"/>
              <p:cNvSpPr/>
              <p:nvPr/>
            </p:nvSpPr>
            <p:spPr>
              <a:xfrm>
                <a:off x="1139988" y="2093200"/>
                <a:ext cx="67900" cy="94950"/>
              </a:xfrm>
              <a:custGeom>
                <a:rect b="b" l="l" r="r" t="t"/>
                <a:pathLst>
                  <a:path extrusionOk="0" h="3798" w="2716">
                    <a:moveTo>
                      <a:pt x="387" y="0"/>
                    </a:moveTo>
                    <a:lnTo>
                      <a:pt x="387" y="1946"/>
                    </a:lnTo>
                    <a:lnTo>
                      <a:pt x="1" y="1946"/>
                    </a:lnTo>
                    <a:lnTo>
                      <a:pt x="1" y="2351"/>
                    </a:lnTo>
                    <a:cubicBezTo>
                      <a:pt x="1" y="3026"/>
                      <a:pt x="451" y="3655"/>
                      <a:pt x="1115" y="3777"/>
                    </a:cubicBezTo>
                    <a:cubicBezTo>
                      <a:pt x="1196" y="3791"/>
                      <a:pt x="1276" y="3798"/>
                      <a:pt x="1355" y="3798"/>
                    </a:cubicBezTo>
                    <a:cubicBezTo>
                      <a:pt x="2105" y="3798"/>
                      <a:pt x="2716" y="3176"/>
                      <a:pt x="2716" y="2402"/>
                    </a:cubicBezTo>
                    <a:lnTo>
                      <a:pt x="2716" y="1946"/>
                    </a:lnTo>
                    <a:lnTo>
                      <a:pt x="2328" y="1946"/>
                    </a:lnTo>
                    <a:lnTo>
                      <a:pt x="2328" y="0"/>
                    </a:lnTo>
                    <a:close/>
                  </a:path>
                </a:pathLst>
              </a:custGeom>
              <a:solidFill>
                <a:srgbClr val="F2AF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3"/>
              <p:cNvSpPr/>
              <p:nvPr/>
            </p:nvSpPr>
            <p:spPr>
              <a:xfrm>
                <a:off x="1197163" y="1984925"/>
                <a:ext cx="45300" cy="88950"/>
              </a:xfrm>
              <a:custGeom>
                <a:rect b="b" l="l" r="r" t="t"/>
                <a:pathLst>
                  <a:path extrusionOk="0" h="3558" w="1812">
                    <a:moveTo>
                      <a:pt x="345" y="0"/>
                    </a:moveTo>
                    <a:cubicBezTo>
                      <a:pt x="236" y="0"/>
                      <a:pt x="120" y="20"/>
                      <a:pt x="0" y="64"/>
                    </a:cubicBezTo>
                    <a:lnTo>
                      <a:pt x="567" y="64"/>
                    </a:lnTo>
                    <a:cubicBezTo>
                      <a:pt x="585" y="57"/>
                      <a:pt x="603" y="51"/>
                      <a:pt x="620" y="46"/>
                    </a:cubicBezTo>
                    <a:lnTo>
                      <a:pt x="620" y="46"/>
                    </a:lnTo>
                    <a:cubicBezTo>
                      <a:pt x="535" y="16"/>
                      <a:pt x="443" y="0"/>
                      <a:pt x="345" y="0"/>
                    </a:cubicBezTo>
                    <a:close/>
                    <a:moveTo>
                      <a:pt x="909" y="0"/>
                    </a:moveTo>
                    <a:cubicBezTo>
                      <a:pt x="817" y="0"/>
                      <a:pt x="720" y="15"/>
                      <a:pt x="620" y="46"/>
                    </a:cubicBezTo>
                    <a:lnTo>
                      <a:pt x="620" y="46"/>
                    </a:lnTo>
                    <a:cubicBezTo>
                      <a:pt x="1013" y="182"/>
                      <a:pt x="1263" y="606"/>
                      <a:pt x="1208" y="1091"/>
                    </a:cubicBezTo>
                    <a:lnTo>
                      <a:pt x="1208" y="3558"/>
                    </a:lnTo>
                    <a:lnTo>
                      <a:pt x="1594" y="3558"/>
                    </a:lnTo>
                    <a:lnTo>
                      <a:pt x="1594" y="1091"/>
                    </a:lnTo>
                    <a:cubicBezTo>
                      <a:pt x="1811" y="500"/>
                      <a:pt x="1447" y="0"/>
                      <a:pt x="9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3"/>
              <p:cNvSpPr/>
              <p:nvPr/>
            </p:nvSpPr>
            <p:spPr>
              <a:xfrm>
                <a:off x="1096988" y="2054500"/>
                <a:ext cx="23550" cy="38725"/>
              </a:xfrm>
              <a:custGeom>
                <a:rect b="b" l="l" r="r" t="t"/>
                <a:pathLst>
                  <a:path extrusionOk="0" h="1549" w="942">
                    <a:moveTo>
                      <a:pt x="780" y="0"/>
                    </a:moveTo>
                    <a:cubicBezTo>
                      <a:pt x="347" y="0"/>
                      <a:pt x="1" y="347"/>
                      <a:pt x="1" y="775"/>
                    </a:cubicBezTo>
                    <a:cubicBezTo>
                      <a:pt x="1" y="1202"/>
                      <a:pt x="347" y="1548"/>
                      <a:pt x="780" y="1548"/>
                    </a:cubicBezTo>
                    <a:lnTo>
                      <a:pt x="942" y="1548"/>
                    </a:lnTo>
                    <a:lnTo>
                      <a:pt x="942" y="0"/>
                    </a:ln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3"/>
              <p:cNvSpPr/>
              <p:nvPr/>
            </p:nvSpPr>
            <p:spPr>
              <a:xfrm>
                <a:off x="1130313" y="1899125"/>
                <a:ext cx="82325" cy="87425"/>
              </a:xfrm>
              <a:custGeom>
                <a:rect b="b" l="l" r="r" t="t"/>
                <a:pathLst>
                  <a:path extrusionOk="0" h="3497" w="3293">
                    <a:moveTo>
                      <a:pt x="1788" y="0"/>
                    </a:moveTo>
                    <a:cubicBezTo>
                      <a:pt x="1736" y="0"/>
                      <a:pt x="1684" y="28"/>
                      <a:pt x="1659" y="82"/>
                    </a:cubicBezTo>
                    <a:lnTo>
                      <a:pt x="1480" y="192"/>
                    </a:lnTo>
                    <a:lnTo>
                      <a:pt x="41" y="3294"/>
                    </a:lnTo>
                    <a:cubicBezTo>
                      <a:pt x="1" y="3392"/>
                      <a:pt x="70" y="3496"/>
                      <a:pt x="174" y="3496"/>
                    </a:cubicBezTo>
                    <a:lnTo>
                      <a:pt x="3125" y="3496"/>
                    </a:lnTo>
                    <a:cubicBezTo>
                      <a:pt x="3223" y="3496"/>
                      <a:pt x="3293" y="3392"/>
                      <a:pt x="3252" y="3294"/>
                    </a:cubicBezTo>
                    <a:lnTo>
                      <a:pt x="1918" y="82"/>
                    </a:lnTo>
                    <a:cubicBezTo>
                      <a:pt x="1892" y="28"/>
                      <a:pt x="1840" y="0"/>
                      <a:pt x="17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3"/>
              <p:cNvSpPr/>
              <p:nvPr/>
            </p:nvSpPr>
            <p:spPr>
              <a:xfrm>
                <a:off x="1167288" y="1892050"/>
                <a:ext cx="52425" cy="94500"/>
              </a:xfrm>
              <a:custGeom>
                <a:rect b="b" l="l" r="r" t="t"/>
                <a:pathLst>
                  <a:path extrusionOk="0" h="3780" w="2097">
                    <a:moveTo>
                      <a:pt x="309" y="1"/>
                    </a:moveTo>
                    <a:cubicBezTo>
                      <a:pt x="257" y="1"/>
                      <a:pt x="205" y="28"/>
                      <a:pt x="180" y="83"/>
                    </a:cubicBezTo>
                    <a:lnTo>
                      <a:pt x="1" y="475"/>
                    </a:lnTo>
                    <a:lnTo>
                      <a:pt x="1432" y="3577"/>
                    </a:lnTo>
                    <a:cubicBezTo>
                      <a:pt x="1478" y="3675"/>
                      <a:pt x="1409" y="3779"/>
                      <a:pt x="1305" y="3779"/>
                    </a:cubicBezTo>
                    <a:lnTo>
                      <a:pt x="1923" y="3779"/>
                    </a:lnTo>
                    <a:cubicBezTo>
                      <a:pt x="2027" y="3779"/>
                      <a:pt x="2096" y="3675"/>
                      <a:pt x="2051" y="3577"/>
                    </a:cubicBezTo>
                    <a:lnTo>
                      <a:pt x="439" y="83"/>
                    </a:lnTo>
                    <a:cubicBezTo>
                      <a:pt x="413" y="28"/>
                      <a:pt x="361" y="1"/>
                      <a:pt x="3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3"/>
              <p:cNvSpPr/>
              <p:nvPr/>
            </p:nvSpPr>
            <p:spPr>
              <a:xfrm>
                <a:off x="1167163" y="1932350"/>
                <a:ext cx="10550" cy="10575"/>
              </a:xfrm>
              <a:custGeom>
                <a:rect b="b" l="l" r="r" t="t"/>
                <a:pathLst>
                  <a:path extrusionOk="0" h="423" w="422">
                    <a:moveTo>
                      <a:pt x="214" y="1"/>
                    </a:moveTo>
                    <a:cubicBezTo>
                      <a:pt x="97" y="1"/>
                      <a:pt x="0" y="99"/>
                      <a:pt x="0" y="214"/>
                    </a:cubicBezTo>
                    <a:cubicBezTo>
                      <a:pt x="0" y="331"/>
                      <a:pt x="97" y="422"/>
                      <a:pt x="214" y="422"/>
                    </a:cubicBezTo>
                    <a:cubicBezTo>
                      <a:pt x="329" y="422"/>
                      <a:pt x="421" y="331"/>
                      <a:pt x="421" y="214"/>
                    </a:cubicBezTo>
                    <a:cubicBezTo>
                      <a:pt x="421" y="99"/>
                      <a:pt x="329" y="1"/>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3"/>
              <p:cNvSpPr/>
              <p:nvPr/>
            </p:nvSpPr>
            <p:spPr>
              <a:xfrm>
                <a:off x="1176088" y="1956600"/>
                <a:ext cx="10700" cy="10575"/>
              </a:xfrm>
              <a:custGeom>
                <a:rect b="b" l="l" r="r" t="t"/>
                <a:pathLst>
                  <a:path extrusionOk="0" h="423" w="428">
                    <a:moveTo>
                      <a:pt x="214" y="1"/>
                    </a:moveTo>
                    <a:cubicBezTo>
                      <a:pt x="99" y="1"/>
                      <a:pt x="1" y="94"/>
                      <a:pt x="1" y="209"/>
                    </a:cubicBezTo>
                    <a:cubicBezTo>
                      <a:pt x="1" y="331"/>
                      <a:pt x="99" y="422"/>
                      <a:pt x="214" y="422"/>
                    </a:cubicBezTo>
                    <a:cubicBezTo>
                      <a:pt x="329" y="422"/>
                      <a:pt x="428" y="331"/>
                      <a:pt x="428" y="209"/>
                    </a:cubicBezTo>
                    <a:cubicBezTo>
                      <a:pt x="428" y="94"/>
                      <a:pt x="329" y="1"/>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3"/>
              <p:cNvSpPr/>
              <p:nvPr/>
            </p:nvSpPr>
            <p:spPr>
              <a:xfrm>
                <a:off x="1154288" y="1963275"/>
                <a:ext cx="10575" cy="10550"/>
              </a:xfrm>
              <a:custGeom>
                <a:rect b="b" l="l" r="r" t="t"/>
                <a:pathLst>
                  <a:path extrusionOk="0" h="422" w="423">
                    <a:moveTo>
                      <a:pt x="209" y="0"/>
                    </a:moveTo>
                    <a:cubicBezTo>
                      <a:pt x="92" y="0"/>
                      <a:pt x="1" y="93"/>
                      <a:pt x="1" y="208"/>
                    </a:cubicBezTo>
                    <a:cubicBezTo>
                      <a:pt x="1" y="323"/>
                      <a:pt x="92" y="421"/>
                      <a:pt x="209" y="421"/>
                    </a:cubicBezTo>
                    <a:cubicBezTo>
                      <a:pt x="324" y="421"/>
                      <a:pt x="422" y="323"/>
                      <a:pt x="422" y="208"/>
                    </a:cubicBezTo>
                    <a:cubicBezTo>
                      <a:pt x="422" y="93"/>
                      <a:pt x="324" y="0"/>
                      <a:pt x="2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3"/>
              <p:cNvSpPr/>
              <p:nvPr/>
            </p:nvSpPr>
            <p:spPr>
              <a:xfrm>
                <a:off x="1227338" y="2054500"/>
                <a:ext cx="23550" cy="38725"/>
              </a:xfrm>
              <a:custGeom>
                <a:rect b="b" l="l" r="r" t="t"/>
                <a:pathLst>
                  <a:path extrusionOk="0" h="1549" w="942">
                    <a:moveTo>
                      <a:pt x="1" y="0"/>
                    </a:moveTo>
                    <a:lnTo>
                      <a:pt x="1" y="1548"/>
                    </a:lnTo>
                    <a:lnTo>
                      <a:pt x="163" y="1548"/>
                    </a:lnTo>
                    <a:cubicBezTo>
                      <a:pt x="595" y="1548"/>
                      <a:pt x="942" y="1202"/>
                      <a:pt x="942" y="775"/>
                    </a:cubicBezTo>
                    <a:cubicBezTo>
                      <a:pt x="942" y="347"/>
                      <a:pt x="595" y="0"/>
                      <a:pt x="163" y="0"/>
                    </a:cubicBezTo>
                    <a:close/>
                  </a:path>
                </a:pathLst>
              </a:custGeom>
              <a:solidFill>
                <a:srgbClr val="F2AF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3"/>
              <p:cNvSpPr/>
              <p:nvPr/>
            </p:nvSpPr>
            <p:spPr>
              <a:xfrm>
                <a:off x="1120513" y="2002100"/>
                <a:ext cx="106850" cy="137950"/>
              </a:xfrm>
              <a:custGeom>
                <a:rect b="b" l="l" r="r" t="t"/>
                <a:pathLst>
                  <a:path extrusionOk="0" h="5518" w="4274">
                    <a:moveTo>
                      <a:pt x="2275" y="1"/>
                    </a:moveTo>
                    <a:cubicBezTo>
                      <a:pt x="1022" y="1"/>
                      <a:pt x="1" y="1028"/>
                      <a:pt x="1" y="2304"/>
                    </a:cubicBezTo>
                    <a:lnTo>
                      <a:pt x="1" y="3229"/>
                    </a:lnTo>
                    <a:cubicBezTo>
                      <a:pt x="1" y="4407"/>
                      <a:pt x="872" y="5377"/>
                      <a:pt x="1998" y="5515"/>
                    </a:cubicBezTo>
                    <a:cubicBezTo>
                      <a:pt x="2008" y="5517"/>
                      <a:pt x="2018" y="5517"/>
                      <a:pt x="2028" y="5517"/>
                    </a:cubicBezTo>
                    <a:cubicBezTo>
                      <a:pt x="2111" y="5517"/>
                      <a:pt x="2193" y="5481"/>
                      <a:pt x="2275" y="5481"/>
                    </a:cubicBezTo>
                    <a:cubicBezTo>
                      <a:pt x="3535" y="5481"/>
                      <a:pt x="4274" y="4505"/>
                      <a:pt x="4274" y="3229"/>
                    </a:cubicBezTo>
                    <a:lnTo>
                      <a:pt x="4274" y="2304"/>
                    </a:lnTo>
                    <a:cubicBezTo>
                      <a:pt x="4274" y="1028"/>
                      <a:pt x="3535" y="1"/>
                      <a:pt x="2275" y="1"/>
                    </a:cubicBezTo>
                    <a:close/>
                  </a:path>
                </a:pathLst>
              </a:custGeom>
              <a:solidFill>
                <a:srgbClr val="FED2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3"/>
              <p:cNvSpPr/>
              <p:nvPr/>
            </p:nvSpPr>
            <p:spPr>
              <a:xfrm>
                <a:off x="1168013" y="2001800"/>
                <a:ext cx="63950" cy="138925"/>
              </a:xfrm>
              <a:custGeom>
                <a:rect b="b" l="l" r="r" t="t"/>
                <a:pathLst>
                  <a:path extrusionOk="0" h="5557" w="2558">
                    <a:moveTo>
                      <a:pt x="278" y="0"/>
                    </a:moveTo>
                    <a:cubicBezTo>
                      <a:pt x="185" y="0"/>
                      <a:pt x="92" y="13"/>
                      <a:pt x="1" y="24"/>
                    </a:cubicBezTo>
                    <a:cubicBezTo>
                      <a:pt x="1126" y="162"/>
                      <a:pt x="1998" y="1133"/>
                      <a:pt x="1987" y="2316"/>
                    </a:cubicBezTo>
                    <a:lnTo>
                      <a:pt x="1987" y="3246"/>
                    </a:lnTo>
                    <a:cubicBezTo>
                      <a:pt x="1998" y="4424"/>
                      <a:pt x="1126" y="5394"/>
                      <a:pt x="1" y="5538"/>
                    </a:cubicBezTo>
                    <a:cubicBezTo>
                      <a:pt x="92" y="5551"/>
                      <a:pt x="185" y="5556"/>
                      <a:pt x="278" y="5556"/>
                    </a:cubicBezTo>
                    <a:cubicBezTo>
                      <a:pt x="1542" y="5556"/>
                      <a:pt x="2558" y="4523"/>
                      <a:pt x="2374" y="3246"/>
                    </a:cubicBezTo>
                    <a:lnTo>
                      <a:pt x="2374" y="2316"/>
                    </a:lnTo>
                    <a:cubicBezTo>
                      <a:pt x="2558" y="1040"/>
                      <a:pt x="1542" y="0"/>
                      <a:pt x="278" y="0"/>
                    </a:cubicBez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3"/>
              <p:cNvSpPr/>
              <p:nvPr/>
            </p:nvSpPr>
            <p:spPr>
              <a:xfrm>
                <a:off x="1119513" y="1996175"/>
                <a:ext cx="93575" cy="38875"/>
              </a:xfrm>
              <a:custGeom>
                <a:rect b="b" l="l" r="r" t="t"/>
                <a:pathLst>
                  <a:path extrusionOk="0" h="1555" w="3743">
                    <a:moveTo>
                      <a:pt x="1352" y="1"/>
                    </a:moveTo>
                    <a:lnTo>
                      <a:pt x="1" y="1554"/>
                    </a:lnTo>
                    <a:lnTo>
                      <a:pt x="2206" y="1554"/>
                    </a:lnTo>
                    <a:cubicBezTo>
                      <a:pt x="2581" y="1432"/>
                      <a:pt x="2939" y="1283"/>
                      <a:pt x="3205" y="1022"/>
                    </a:cubicBezTo>
                    <a:lnTo>
                      <a:pt x="3743" y="480"/>
                    </a:lnTo>
                    <a:lnTo>
                      <a:pt x="318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 name="Google Shape;2128;p43"/>
            <p:cNvGrpSpPr/>
            <p:nvPr/>
          </p:nvGrpSpPr>
          <p:grpSpPr>
            <a:xfrm>
              <a:off x="1747663" y="1903375"/>
              <a:ext cx="350825" cy="333900"/>
              <a:chOff x="1747663" y="1903375"/>
              <a:chExt cx="350825" cy="333900"/>
            </a:xfrm>
          </p:grpSpPr>
          <p:sp>
            <p:nvSpPr>
              <p:cNvPr id="2129" name="Google Shape;2129;p43"/>
              <p:cNvSpPr/>
              <p:nvPr/>
            </p:nvSpPr>
            <p:spPr>
              <a:xfrm>
                <a:off x="1774188" y="2092200"/>
                <a:ext cx="63450" cy="107975"/>
              </a:xfrm>
              <a:custGeom>
                <a:rect b="b" l="l" r="r" t="t"/>
                <a:pathLst>
                  <a:path extrusionOk="0" h="4319" w="2538">
                    <a:moveTo>
                      <a:pt x="1959" y="0"/>
                    </a:moveTo>
                    <a:lnTo>
                      <a:pt x="579" y="277"/>
                    </a:lnTo>
                    <a:cubicBezTo>
                      <a:pt x="232" y="496"/>
                      <a:pt x="1" y="907"/>
                      <a:pt x="1" y="1616"/>
                    </a:cubicBezTo>
                    <a:cubicBezTo>
                      <a:pt x="1" y="2639"/>
                      <a:pt x="475" y="3938"/>
                      <a:pt x="1104" y="4267"/>
                    </a:cubicBezTo>
                    <a:cubicBezTo>
                      <a:pt x="1202" y="4319"/>
                      <a:pt x="1301" y="4319"/>
                      <a:pt x="1405" y="4319"/>
                    </a:cubicBezTo>
                    <a:cubicBezTo>
                      <a:pt x="2178" y="4319"/>
                      <a:pt x="2537" y="2801"/>
                      <a:pt x="2537" y="1616"/>
                    </a:cubicBezTo>
                    <a:cubicBezTo>
                      <a:pt x="2537" y="907"/>
                      <a:pt x="2306" y="219"/>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3"/>
              <p:cNvSpPr/>
              <p:nvPr/>
            </p:nvSpPr>
            <p:spPr>
              <a:xfrm>
                <a:off x="1801788" y="2092200"/>
                <a:ext cx="42600" cy="108700"/>
              </a:xfrm>
              <a:custGeom>
                <a:rect b="b" l="l" r="r" t="t"/>
                <a:pathLst>
                  <a:path extrusionOk="0" h="4348" w="1704">
                    <a:moveTo>
                      <a:pt x="855" y="0"/>
                    </a:moveTo>
                    <a:lnTo>
                      <a:pt x="525" y="277"/>
                    </a:lnTo>
                    <a:cubicBezTo>
                      <a:pt x="879" y="496"/>
                      <a:pt x="1103" y="907"/>
                      <a:pt x="1103" y="1616"/>
                    </a:cubicBezTo>
                    <a:cubicBezTo>
                      <a:pt x="1103" y="2639"/>
                      <a:pt x="629" y="3938"/>
                      <a:pt x="0" y="4267"/>
                    </a:cubicBezTo>
                    <a:cubicBezTo>
                      <a:pt x="98" y="4319"/>
                      <a:pt x="197" y="4348"/>
                      <a:pt x="301" y="4348"/>
                    </a:cubicBezTo>
                    <a:cubicBezTo>
                      <a:pt x="1074" y="4348"/>
                      <a:pt x="1703" y="2801"/>
                      <a:pt x="1703" y="1616"/>
                    </a:cubicBezTo>
                    <a:cubicBezTo>
                      <a:pt x="1703" y="907"/>
                      <a:pt x="1479" y="496"/>
                      <a:pt x="1127" y="277"/>
                    </a:cubicBezTo>
                    <a:lnTo>
                      <a:pt x="8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3"/>
              <p:cNvSpPr/>
              <p:nvPr/>
            </p:nvSpPr>
            <p:spPr>
              <a:xfrm>
                <a:off x="1808713" y="2095200"/>
                <a:ext cx="9850" cy="46525"/>
              </a:xfrm>
              <a:custGeom>
                <a:rect b="b" l="l" r="r" t="t"/>
                <a:pathLst>
                  <a:path extrusionOk="0" h="1861" w="394">
                    <a:moveTo>
                      <a:pt x="197" y="1"/>
                    </a:moveTo>
                    <a:cubicBezTo>
                      <a:pt x="88" y="1"/>
                      <a:pt x="0" y="88"/>
                      <a:pt x="0" y="197"/>
                    </a:cubicBezTo>
                    <a:lnTo>
                      <a:pt x="0" y="1669"/>
                    </a:lnTo>
                    <a:cubicBezTo>
                      <a:pt x="0" y="1773"/>
                      <a:pt x="88" y="1861"/>
                      <a:pt x="197" y="1861"/>
                    </a:cubicBezTo>
                    <a:cubicBezTo>
                      <a:pt x="301" y="1861"/>
                      <a:pt x="394" y="1773"/>
                      <a:pt x="394" y="1669"/>
                    </a:cubicBezTo>
                    <a:lnTo>
                      <a:pt x="394" y="197"/>
                    </a:lnTo>
                    <a:cubicBezTo>
                      <a:pt x="394" y="88"/>
                      <a:pt x="301"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3"/>
              <p:cNvSpPr/>
              <p:nvPr/>
            </p:nvSpPr>
            <p:spPr>
              <a:xfrm>
                <a:off x="2001738" y="2092200"/>
                <a:ext cx="63250" cy="107975"/>
              </a:xfrm>
              <a:custGeom>
                <a:rect b="b" l="l" r="r" t="t"/>
                <a:pathLst>
                  <a:path extrusionOk="0" h="4319" w="2530">
                    <a:moveTo>
                      <a:pt x="1959" y="0"/>
                    </a:moveTo>
                    <a:lnTo>
                      <a:pt x="578" y="277"/>
                    </a:lnTo>
                    <a:cubicBezTo>
                      <a:pt x="226" y="496"/>
                      <a:pt x="0" y="907"/>
                      <a:pt x="0" y="1616"/>
                    </a:cubicBezTo>
                    <a:cubicBezTo>
                      <a:pt x="0" y="2639"/>
                      <a:pt x="474" y="3938"/>
                      <a:pt x="1103" y="4267"/>
                    </a:cubicBezTo>
                    <a:cubicBezTo>
                      <a:pt x="1202" y="4319"/>
                      <a:pt x="1300" y="4319"/>
                      <a:pt x="1404" y="4319"/>
                    </a:cubicBezTo>
                    <a:cubicBezTo>
                      <a:pt x="2178" y="4319"/>
                      <a:pt x="2530" y="2801"/>
                      <a:pt x="2530" y="1616"/>
                    </a:cubicBezTo>
                    <a:cubicBezTo>
                      <a:pt x="2530" y="907"/>
                      <a:pt x="2305" y="219"/>
                      <a:pt x="19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3"/>
              <p:cNvSpPr/>
              <p:nvPr/>
            </p:nvSpPr>
            <p:spPr>
              <a:xfrm>
                <a:off x="2029313" y="2092200"/>
                <a:ext cx="42600" cy="108700"/>
              </a:xfrm>
              <a:custGeom>
                <a:rect b="b" l="l" r="r" t="t"/>
                <a:pathLst>
                  <a:path extrusionOk="0" h="4348" w="1704">
                    <a:moveTo>
                      <a:pt x="856" y="0"/>
                    </a:moveTo>
                    <a:lnTo>
                      <a:pt x="526" y="277"/>
                    </a:lnTo>
                    <a:cubicBezTo>
                      <a:pt x="872" y="496"/>
                      <a:pt x="1104" y="907"/>
                      <a:pt x="1104" y="1616"/>
                    </a:cubicBezTo>
                    <a:cubicBezTo>
                      <a:pt x="1104" y="2639"/>
                      <a:pt x="630" y="3938"/>
                      <a:pt x="0" y="4267"/>
                    </a:cubicBezTo>
                    <a:cubicBezTo>
                      <a:pt x="99" y="4319"/>
                      <a:pt x="197" y="4348"/>
                      <a:pt x="301" y="4348"/>
                    </a:cubicBezTo>
                    <a:cubicBezTo>
                      <a:pt x="1075" y="4348"/>
                      <a:pt x="1704" y="2801"/>
                      <a:pt x="1704" y="1616"/>
                    </a:cubicBezTo>
                    <a:cubicBezTo>
                      <a:pt x="1704" y="907"/>
                      <a:pt x="1472" y="496"/>
                      <a:pt x="1126" y="277"/>
                    </a:cubicBezTo>
                    <a:lnTo>
                      <a:pt x="8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3"/>
              <p:cNvSpPr/>
              <p:nvPr/>
            </p:nvSpPr>
            <p:spPr>
              <a:xfrm>
                <a:off x="2031913" y="2095200"/>
                <a:ext cx="9825" cy="46525"/>
              </a:xfrm>
              <a:custGeom>
                <a:rect b="b" l="l" r="r" t="t"/>
                <a:pathLst>
                  <a:path extrusionOk="0" h="1861" w="393">
                    <a:moveTo>
                      <a:pt x="197" y="1"/>
                    </a:moveTo>
                    <a:cubicBezTo>
                      <a:pt x="86" y="1"/>
                      <a:pt x="0" y="88"/>
                      <a:pt x="0" y="197"/>
                    </a:cubicBezTo>
                    <a:lnTo>
                      <a:pt x="0" y="1669"/>
                    </a:lnTo>
                    <a:cubicBezTo>
                      <a:pt x="0" y="1773"/>
                      <a:pt x="86" y="1861"/>
                      <a:pt x="197" y="1861"/>
                    </a:cubicBezTo>
                    <a:cubicBezTo>
                      <a:pt x="307" y="1861"/>
                      <a:pt x="393" y="1773"/>
                      <a:pt x="393" y="1669"/>
                    </a:cubicBezTo>
                    <a:lnTo>
                      <a:pt x="393" y="197"/>
                    </a:lnTo>
                    <a:cubicBezTo>
                      <a:pt x="393" y="88"/>
                      <a:pt x="307"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3"/>
              <p:cNvSpPr/>
              <p:nvPr/>
            </p:nvSpPr>
            <p:spPr>
              <a:xfrm>
                <a:off x="1887988" y="2128700"/>
                <a:ext cx="63400" cy="107850"/>
              </a:xfrm>
              <a:custGeom>
                <a:rect b="b" l="l" r="r" t="t"/>
                <a:pathLst>
                  <a:path extrusionOk="0" h="4314" w="2536">
                    <a:moveTo>
                      <a:pt x="1957" y="1"/>
                    </a:moveTo>
                    <a:lnTo>
                      <a:pt x="577" y="273"/>
                    </a:lnTo>
                    <a:cubicBezTo>
                      <a:pt x="230" y="491"/>
                      <a:pt x="0" y="907"/>
                      <a:pt x="0" y="1618"/>
                    </a:cubicBezTo>
                    <a:cubicBezTo>
                      <a:pt x="0" y="2640"/>
                      <a:pt x="473" y="3940"/>
                      <a:pt x="1103" y="4268"/>
                    </a:cubicBezTo>
                    <a:cubicBezTo>
                      <a:pt x="1200" y="4314"/>
                      <a:pt x="1299" y="4314"/>
                      <a:pt x="1403" y="4314"/>
                    </a:cubicBezTo>
                    <a:cubicBezTo>
                      <a:pt x="2178" y="4314"/>
                      <a:pt x="2535" y="2796"/>
                      <a:pt x="2535" y="1618"/>
                    </a:cubicBezTo>
                    <a:cubicBezTo>
                      <a:pt x="2535" y="907"/>
                      <a:pt x="2304" y="220"/>
                      <a:pt x="19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3"/>
              <p:cNvSpPr/>
              <p:nvPr/>
            </p:nvSpPr>
            <p:spPr>
              <a:xfrm>
                <a:off x="1915563" y="2128700"/>
                <a:ext cx="42600" cy="108575"/>
              </a:xfrm>
              <a:custGeom>
                <a:rect b="b" l="l" r="r" t="t"/>
                <a:pathLst>
                  <a:path extrusionOk="0" h="4343" w="1704">
                    <a:moveTo>
                      <a:pt x="854" y="1"/>
                    </a:moveTo>
                    <a:lnTo>
                      <a:pt x="526" y="273"/>
                    </a:lnTo>
                    <a:cubicBezTo>
                      <a:pt x="878" y="491"/>
                      <a:pt x="1102" y="907"/>
                      <a:pt x="1102" y="1618"/>
                    </a:cubicBezTo>
                    <a:cubicBezTo>
                      <a:pt x="1102" y="2640"/>
                      <a:pt x="630" y="3940"/>
                      <a:pt x="0" y="4268"/>
                    </a:cubicBezTo>
                    <a:cubicBezTo>
                      <a:pt x="97" y="4314"/>
                      <a:pt x="196" y="4343"/>
                      <a:pt x="300" y="4343"/>
                    </a:cubicBezTo>
                    <a:cubicBezTo>
                      <a:pt x="1075" y="4343"/>
                      <a:pt x="1704" y="2796"/>
                      <a:pt x="1704" y="1618"/>
                    </a:cubicBezTo>
                    <a:cubicBezTo>
                      <a:pt x="1704" y="907"/>
                      <a:pt x="1472" y="491"/>
                      <a:pt x="1126" y="273"/>
                    </a:cubicBezTo>
                    <a:lnTo>
                      <a:pt x="85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3"/>
              <p:cNvSpPr/>
              <p:nvPr/>
            </p:nvSpPr>
            <p:spPr>
              <a:xfrm>
                <a:off x="1915563" y="2131725"/>
                <a:ext cx="9700" cy="46525"/>
              </a:xfrm>
              <a:custGeom>
                <a:rect b="b" l="l" r="r" t="t"/>
                <a:pathLst>
                  <a:path extrusionOk="0" h="1861" w="388">
                    <a:moveTo>
                      <a:pt x="190" y="0"/>
                    </a:moveTo>
                    <a:cubicBezTo>
                      <a:pt x="86" y="0"/>
                      <a:pt x="0" y="88"/>
                      <a:pt x="0" y="192"/>
                    </a:cubicBezTo>
                    <a:lnTo>
                      <a:pt x="0" y="1664"/>
                    </a:lnTo>
                    <a:cubicBezTo>
                      <a:pt x="0" y="1774"/>
                      <a:pt x="86" y="1860"/>
                      <a:pt x="190" y="1860"/>
                    </a:cubicBezTo>
                    <a:cubicBezTo>
                      <a:pt x="300" y="1860"/>
                      <a:pt x="387" y="1774"/>
                      <a:pt x="387" y="1664"/>
                    </a:cubicBezTo>
                    <a:lnTo>
                      <a:pt x="387" y="192"/>
                    </a:lnTo>
                    <a:cubicBezTo>
                      <a:pt x="387" y="88"/>
                      <a:pt x="300" y="0"/>
                      <a:pt x="1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3"/>
              <p:cNvSpPr/>
              <p:nvPr/>
            </p:nvSpPr>
            <p:spPr>
              <a:xfrm>
                <a:off x="1915563" y="1953600"/>
                <a:ext cx="9700" cy="122700"/>
              </a:xfrm>
              <a:custGeom>
                <a:rect b="b" l="l" r="r" t="t"/>
                <a:pathLst>
                  <a:path extrusionOk="0" h="4908" w="388">
                    <a:moveTo>
                      <a:pt x="190" y="0"/>
                    </a:moveTo>
                    <a:cubicBezTo>
                      <a:pt x="86" y="0"/>
                      <a:pt x="0" y="86"/>
                      <a:pt x="0" y="190"/>
                    </a:cubicBezTo>
                    <a:lnTo>
                      <a:pt x="0" y="4718"/>
                    </a:lnTo>
                    <a:cubicBezTo>
                      <a:pt x="0" y="4822"/>
                      <a:pt x="86" y="4908"/>
                      <a:pt x="190" y="4908"/>
                    </a:cubicBezTo>
                    <a:cubicBezTo>
                      <a:pt x="300" y="4908"/>
                      <a:pt x="387" y="4822"/>
                      <a:pt x="387" y="4718"/>
                    </a:cubicBezTo>
                    <a:lnTo>
                      <a:pt x="387" y="190"/>
                    </a:lnTo>
                    <a:cubicBezTo>
                      <a:pt x="387" y="86"/>
                      <a:pt x="300" y="0"/>
                      <a:pt x="1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3"/>
              <p:cNvSpPr/>
              <p:nvPr/>
            </p:nvSpPr>
            <p:spPr>
              <a:xfrm>
                <a:off x="1808713" y="1933675"/>
                <a:ext cx="9850" cy="120850"/>
              </a:xfrm>
              <a:custGeom>
                <a:rect b="b" l="l" r="r" t="t"/>
                <a:pathLst>
                  <a:path extrusionOk="0" h="4834" w="394">
                    <a:moveTo>
                      <a:pt x="197" y="0"/>
                    </a:moveTo>
                    <a:cubicBezTo>
                      <a:pt x="88" y="0"/>
                      <a:pt x="0" y="86"/>
                      <a:pt x="0" y="190"/>
                    </a:cubicBezTo>
                    <a:lnTo>
                      <a:pt x="0" y="4643"/>
                    </a:lnTo>
                    <a:cubicBezTo>
                      <a:pt x="0" y="4747"/>
                      <a:pt x="88" y="4833"/>
                      <a:pt x="197" y="4833"/>
                    </a:cubicBezTo>
                    <a:cubicBezTo>
                      <a:pt x="301" y="4833"/>
                      <a:pt x="394" y="4747"/>
                      <a:pt x="394" y="4643"/>
                    </a:cubicBezTo>
                    <a:lnTo>
                      <a:pt x="394" y="190"/>
                    </a:lnTo>
                    <a:cubicBezTo>
                      <a:pt x="394" y="86"/>
                      <a:pt x="301" y="0"/>
                      <a:pt x="1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3"/>
              <p:cNvSpPr/>
              <p:nvPr/>
            </p:nvSpPr>
            <p:spPr>
              <a:xfrm>
                <a:off x="2031913" y="1933675"/>
                <a:ext cx="9825" cy="120850"/>
              </a:xfrm>
              <a:custGeom>
                <a:rect b="b" l="l" r="r" t="t"/>
                <a:pathLst>
                  <a:path extrusionOk="0" h="4834" w="393">
                    <a:moveTo>
                      <a:pt x="197" y="0"/>
                    </a:moveTo>
                    <a:cubicBezTo>
                      <a:pt x="86" y="0"/>
                      <a:pt x="0" y="86"/>
                      <a:pt x="0" y="190"/>
                    </a:cubicBezTo>
                    <a:lnTo>
                      <a:pt x="0" y="4643"/>
                    </a:lnTo>
                    <a:cubicBezTo>
                      <a:pt x="0" y="4747"/>
                      <a:pt x="86" y="4833"/>
                      <a:pt x="197" y="4833"/>
                    </a:cubicBezTo>
                    <a:cubicBezTo>
                      <a:pt x="307" y="4833"/>
                      <a:pt x="393" y="4747"/>
                      <a:pt x="393" y="4643"/>
                    </a:cubicBezTo>
                    <a:lnTo>
                      <a:pt x="393" y="190"/>
                    </a:lnTo>
                    <a:cubicBezTo>
                      <a:pt x="393" y="86"/>
                      <a:pt x="307" y="0"/>
                      <a:pt x="1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3"/>
              <p:cNvSpPr/>
              <p:nvPr/>
            </p:nvSpPr>
            <p:spPr>
              <a:xfrm>
                <a:off x="1747663" y="1903375"/>
                <a:ext cx="350825" cy="54725"/>
              </a:xfrm>
              <a:custGeom>
                <a:rect b="b" l="l" r="r" t="t"/>
                <a:pathLst>
                  <a:path extrusionOk="0" h="2189" w="14033">
                    <a:moveTo>
                      <a:pt x="232" y="1"/>
                    </a:moveTo>
                    <a:cubicBezTo>
                      <a:pt x="161" y="1"/>
                      <a:pt x="92" y="38"/>
                      <a:pt x="57" y="104"/>
                    </a:cubicBezTo>
                    <a:cubicBezTo>
                      <a:pt x="0" y="202"/>
                      <a:pt x="35" y="328"/>
                      <a:pt x="133" y="381"/>
                    </a:cubicBezTo>
                    <a:cubicBezTo>
                      <a:pt x="2229" y="1565"/>
                      <a:pt x="4608" y="2188"/>
                      <a:pt x="7016" y="2188"/>
                    </a:cubicBezTo>
                    <a:cubicBezTo>
                      <a:pt x="9425" y="2188"/>
                      <a:pt x="11803" y="1565"/>
                      <a:pt x="13900" y="381"/>
                    </a:cubicBezTo>
                    <a:cubicBezTo>
                      <a:pt x="13998" y="328"/>
                      <a:pt x="14033" y="202"/>
                      <a:pt x="13975" y="104"/>
                    </a:cubicBezTo>
                    <a:cubicBezTo>
                      <a:pt x="13940" y="38"/>
                      <a:pt x="13872" y="1"/>
                      <a:pt x="13801" y="1"/>
                    </a:cubicBezTo>
                    <a:cubicBezTo>
                      <a:pt x="13766" y="1"/>
                      <a:pt x="13730" y="10"/>
                      <a:pt x="13697" y="29"/>
                    </a:cubicBezTo>
                    <a:cubicBezTo>
                      <a:pt x="11664" y="1172"/>
                      <a:pt x="9355" y="1778"/>
                      <a:pt x="7016" y="1778"/>
                    </a:cubicBezTo>
                    <a:cubicBezTo>
                      <a:pt x="4678" y="1778"/>
                      <a:pt x="2367" y="1172"/>
                      <a:pt x="334" y="29"/>
                    </a:cubicBezTo>
                    <a:cubicBezTo>
                      <a:pt x="302" y="10"/>
                      <a:pt x="267" y="1"/>
                      <a:pt x="2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3"/>
              <p:cNvSpPr/>
              <p:nvPr/>
            </p:nvSpPr>
            <p:spPr>
              <a:xfrm>
                <a:off x="1788738" y="2039000"/>
                <a:ext cx="39500" cy="58550"/>
              </a:xfrm>
              <a:custGeom>
                <a:rect b="b" l="l" r="r" t="t"/>
                <a:pathLst>
                  <a:path extrusionOk="0" h="2342" w="1580">
                    <a:moveTo>
                      <a:pt x="210" y="1"/>
                    </a:moveTo>
                    <a:cubicBezTo>
                      <a:pt x="89" y="1"/>
                      <a:pt x="1" y="110"/>
                      <a:pt x="26" y="239"/>
                    </a:cubicBezTo>
                    <a:lnTo>
                      <a:pt x="26" y="979"/>
                    </a:lnTo>
                    <a:lnTo>
                      <a:pt x="268" y="1187"/>
                    </a:lnTo>
                    <a:lnTo>
                      <a:pt x="26" y="1388"/>
                    </a:lnTo>
                    <a:lnTo>
                      <a:pt x="26" y="2342"/>
                    </a:lnTo>
                    <a:lnTo>
                      <a:pt x="1579" y="2342"/>
                    </a:lnTo>
                    <a:lnTo>
                      <a:pt x="1579" y="239"/>
                    </a:lnTo>
                    <a:cubicBezTo>
                      <a:pt x="1404" y="110"/>
                      <a:pt x="1289" y="1"/>
                      <a:pt x="1165" y="1"/>
                    </a:cubicBezTo>
                    <a:cubicBezTo>
                      <a:pt x="1145" y="1"/>
                      <a:pt x="1126" y="3"/>
                      <a:pt x="1105" y="9"/>
                    </a:cubicBezTo>
                    <a:lnTo>
                      <a:pt x="268" y="9"/>
                    </a:lnTo>
                    <a:cubicBezTo>
                      <a:pt x="248" y="3"/>
                      <a:pt x="229"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3"/>
              <p:cNvSpPr/>
              <p:nvPr/>
            </p:nvSpPr>
            <p:spPr>
              <a:xfrm>
                <a:off x="1809438" y="2038175"/>
                <a:ext cx="20525" cy="59375"/>
              </a:xfrm>
              <a:custGeom>
                <a:rect b="b" l="l" r="r" t="t"/>
                <a:pathLst>
                  <a:path extrusionOk="0" h="2375" w="821">
                    <a:moveTo>
                      <a:pt x="62" y="34"/>
                    </a:moveTo>
                    <a:cubicBezTo>
                      <a:pt x="42" y="34"/>
                      <a:pt x="21" y="36"/>
                      <a:pt x="0" y="42"/>
                    </a:cubicBezTo>
                    <a:lnTo>
                      <a:pt x="121" y="42"/>
                    </a:lnTo>
                    <a:cubicBezTo>
                      <a:pt x="102" y="37"/>
                      <a:pt x="82" y="34"/>
                      <a:pt x="62" y="34"/>
                    </a:cubicBezTo>
                    <a:close/>
                    <a:moveTo>
                      <a:pt x="549" y="0"/>
                    </a:moveTo>
                    <a:lnTo>
                      <a:pt x="549" y="42"/>
                    </a:lnTo>
                    <a:lnTo>
                      <a:pt x="121" y="42"/>
                    </a:lnTo>
                    <a:cubicBezTo>
                      <a:pt x="221" y="70"/>
                      <a:pt x="302" y="164"/>
                      <a:pt x="365" y="272"/>
                    </a:cubicBezTo>
                    <a:lnTo>
                      <a:pt x="365" y="2375"/>
                    </a:lnTo>
                    <a:lnTo>
                      <a:pt x="751" y="2375"/>
                    </a:lnTo>
                    <a:lnTo>
                      <a:pt x="751" y="1421"/>
                    </a:lnTo>
                    <a:lnTo>
                      <a:pt x="797" y="1220"/>
                    </a:lnTo>
                    <a:lnTo>
                      <a:pt x="751" y="1012"/>
                    </a:lnTo>
                    <a:lnTo>
                      <a:pt x="751" y="272"/>
                    </a:lnTo>
                    <a:cubicBezTo>
                      <a:pt x="821" y="122"/>
                      <a:pt x="699" y="0"/>
                      <a:pt x="5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3"/>
              <p:cNvSpPr/>
              <p:nvPr/>
            </p:nvSpPr>
            <p:spPr>
              <a:xfrm>
                <a:off x="1789363" y="2068350"/>
                <a:ext cx="32675" cy="9700"/>
              </a:xfrm>
              <a:custGeom>
                <a:rect b="b" l="l" r="r" t="t"/>
                <a:pathLst>
                  <a:path extrusionOk="0" h="388" w="1307">
                    <a:moveTo>
                      <a:pt x="1" y="1"/>
                    </a:moveTo>
                    <a:lnTo>
                      <a:pt x="1" y="387"/>
                    </a:lnTo>
                    <a:lnTo>
                      <a:pt x="1051" y="387"/>
                    </a:lnTo>
                    <a:lnTo>
                      <a:pt x="1306" y="197"/>
                    </a:lnTo>
                    <a:lnTo>
                      <a:pt x="10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3"/>
              <p:cNvSpPr/>
              <p:nvPr/>
            </p:nvSpPr>
            <p:spPr>
              <a:xfrm>
                <a:off x="1818538" y="2068350"/>
                <a:ext cx="9700" cy="9700"/>
              </a:xfrm>
              <a:custGeom>
                <a:rect b="b" l="l" r="r" t="t"/>
                <a:pathLst>
                  <a:path extrusionOk="0" h="388" w="388">
                    <a:moveTo>
                      <a:pt x="1" y="1"/>
                    </a:moveTo>
                    <a:lnTo>
                      <a:pt x="1" y="387"/>
                    </a:lnTo>
                    <a:lnTo>
                      <a:pt x="387" y="387"/>
                    </a:lnTo>
                    <a:lnTo>
                      <a:pt x="3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3"/>
              <p:cNvSpPr/>
              <p:nvPr/>
            </p:nvSpPr>
            <p:spPr>
              <a:xfrm>
                <a:off x="2012588" y="2039000"/>
                <a:ext cx="38825" cy="58550"/>
              </a:xfrm>
              <a:custGeom>
                <a:rect b="b" l="l" r="r" t="t"/>
                <a:pathLst>
                  <a:path extrusionOk="0" h="2342" w="1553">
                    <a:moveTo>
                      <a:pt x="356" y="1"/>
                    </a:moveTo>
                    <a:cubicBezTo>
                      <a:pt x="232" y="1"/>
                      <a:pt x="125" y="110"/>
                      <a:pt x="0" y="239"/>
                    </a:cubicBezTo>
                    <a:lnTo>
                      <a:pt x="0" y="979"/>
                    </a:lnTo>
                    <a:lnTo>
                      <a:pt x="416" y="1187"/>
                    </a:lnTo>
                    <a:lnTo>
                      <a:pt x="0" y="1388"/>
                    </a:lnTo>
                    <a:lnTo>
                      <a:pt x="0" y="2342"/>
                    </a:lnTo>
                    <a:lnTo>
                      <a:pt x="1552" y="2342"/>
                    </a:lnTo>
                    <a:lnTo>
                      <a:pt x="1552" y="239"/>
                    </a:lnTo>
                    <a:cubicBezTo>
                      <a:pt x="1528" y="110"/>
                      <a:pt x="1434" y="1"/>
                      <a:pt x="1308" y="1"/>
                    </a:cubicBezTo>
                    <a:cubicBezTo>
                      <a:pt x="1289" y="1"/>
                      <a:pt x="1268" y="3"/>
                      <a:pt x="1247" y="9"/>
                    </a:cubicBezTo>
                    <a:lnTo>
                      <a:pt x="416" y="9"/>
                    </a:lnTo>
                    <a:cubicBezTo>
                      <a:pt x="396" y="3"/>
                      <a:pt x="376"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3"/>
              <p:cNvSpPr/>
              <p:nvPr/>
            </p:nvSpPr>
            <p:spPr>
              <a:xfrm>
                <a:off x="2036963" y="2038175"/>
                <a:ext cx="20500" cy="59375"/>
              </a:xfrm>
              <a:custGeom>
                <a:rect b="b" l="l" r="r" t="t"/>
                <a:pathLst>
                  <a:path extrusionOk="0" h="2375" w="820">
                    <a:moveTo>
                      <a:pt x="59" y="34"/>
                    </a:moveTo>
                    <a:cubicBezTo>
                      <a:pt x="41" y="34"/>
                      <a:pt x="21" y="36"/>
                      <a:pt x="1" y="42"/>
                    </a:cubicBezTo>
                    <a:lnTo>
                      <a:pt x="114" y="42"/>
                    </a:lnTo>
                    <a:cubicBezTo>
                      <a:pt x="97" y="37"/>
                      <a:pt x="79" y="34"/>
                      <a:pt x="59" y="34"/>
                    </a:cubicBezTo>
                    <a:close/>
                    <a:moveTo>
                      <a:pt x="550" y="0"/>
                    </a:moveTo>
                    <a:lnTo>
                      <a:pt x="550" y="42"/>
                    </a:lnTo>
                    <a:lnTo>
                      <a:pt x="114" y="42"/>
                    </a:lnTo>
                    <a:cubicBezTo>
                      <a:pt x="202" y="70"/>
                      <a:pt x="250" y="164"/>
                      <a:pt x="191" y="272"/>
                    </a:cubicBezTo>
                    <a:lnTo>
                      <a:pt x="191" y="2375"/>
                    </a:lnTo>
                    <a:lnTo>
                      <a:pt x="577" y="2375"/>
                    </a:lnTo>
                    <a:lnTo>
                      <a:pt x="577" y="1421"/>
                    </a:lnTo>
                    <a:lnTo>
                      <a:pt x="792" y="1220"/>
                    </a:lnTo>
                    <a:lnTo>
                      <a:pt x="577" y="1012"/>
                    </a:lnTo>
                    <a:lnTo>
                      <a:pt x="577" y="272"/>
                    </a:lnTo>
                    <a:cubicBezTo>
                      <a:pt x="820" y="122"/>
                      <a:pt x="699" y="0"/>
                      <a:pt x="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3"/>
              <p:cNvSpPr/>
              <p:nvPr/>
            </p:nvSpPr>
            <p:spPr>
              <a:xfrm>
                <a:off x="2012588" y="2068350"/>
                <a:ext cx="32625" cy="9700"/>
              </a:xfrm>
              <a:custGeom>
                <a:rect b="b" l="l" r="r" t="t"/>
                <a:pathLst>
                  <a:path extrusionOk="0" h="388" w="1305">
                    <a:moveTo>
                      <a:pt x="0" y="1"/>
                    </a:moveTo>
                    <a:lnTo>
                      <a:pt x="0" y="387"/>
                    </a:lnTo>
                    <a:lnTo>
                      <a:pt x="1051" y="387"/>
                    </a:lnTo>
                    <a:lnTo>
                      <a:pt x="1304" y="197"/>
                    </a:lnTo>
                    <a:lnTo>
                      <a:pt x="10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3"/>
              <p:cNvSpPr/>
              <p:nvPr/>
            </p:nvSpPr>
            <p:spPr>
              <a:xfrm>
                <a:off x="2041713" y="2068350"/>
                <a:ext cx="9700" cy="9700"/>
              </a:xfrm>
              <a:custGeom>
                <a:rect b="b" l="l" r="r" t="t"/>
                <a:pathLst>
                  <a:path extrusionOk="0" h="388" w="388">
                    <a:moveTo>
                      <a:pt x="1" y="1"/>
                    </a:moveTo>
                    <a:lnTo>
                      <a:pt x="1" y="387"/>
                    </a:lnTo>
                    <a:lnTo>
                      <a:pt x="387" y="387"/>
                    </a:lnTo>
                    <a:lnTo>
                      <a:pt x="3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3"/>
              <p:cNvSpPr/>
              <p:nvPr/>
            </p:nvSpPr>
            <p:spPr>
              <a:xfrm>
                <a:off x="1896063" y="2076500"/>
                <a:ext cx="40250" cy="59900"/>
              </a:xfrm>
              <a:custGeom>
                <a:rect b="b" l="l" r="r" t="t"/>
                <a:pathLst>
                  <a:path extrusionOk="0" h="2396" w="1610">
                    <a:moveTo>
                      <a:pt x="390" y="1"/>
                    </a:moveTo>
                    <a:cubicBezTo>
                      <a:pt x="288" y="1"/>
                      <a:pt x="176" y="91"/>
                      <a:pt x="0" y="194"/>
                    </a:cubicBezTo>
                    <a:lnTo>
                      <a:pt x="0" y="940"/>
                    </a:lnTo>
                    <a:lnTo>
                      <a:pt x="525" y="1142"/>
                    </a:lnTo>
                    <a:lnTo>
                      <a:pt x="0" y="1350"/>
                    </a:lnTo>
                    <a:lnTo>
                      <a:pt x="0" y="2395"/>
                    </a:lnTo>
                    <a:lnTo>
                      <a:pt x="1554" y="2395"/>
                    </a:lnTo>
                    <a:lnTo>
                      <a:pt x="1554" y="194"/>
                    </a:lnTo>
                    <a:cubicBezTo>
                      <a:pt x="1609" y="91"/>
                      <a:pt x="1569" y="1"/>
                      <a:pt x="1489" y="1"/>
                    </a:cubicBezTo>
                    <a:cubicBezTo>
                      <a:pt x="1453" y="1"/>
                      <a:pt x="1409" y="19"/>
                      <a:pt x="1363" y="61"/>
                    </a:cubicBezTo>
                    <a:lnTo>
                      <a:pt x="525" y="61"/>
                    </a:lnTo>
                    <a:cubicBezTo>
                      <a:pt x="479" y="19"/>
                      <a:pt x="436" y="1"/>
                      <a:pt x="3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3"/>
              <p:cNvSpPr/>
              <p:nvPr/>
            </p:nvSpPr>
            <p:spPr>
              <a:xfrm>
                <a:off x="1923188" y="2076500"/>
                <a:ext cx="21400" cy="59900"/>
              </a:xfrm>
              <a:custGeom>
                <a:rect b="b" l="l" r="r" t="t"/>
                <a:pathLst>
                  <a:path extrusionOk="0" h="2396" w="856">
                    <a:moveTo>
                      <a:pt x="136" y="1"/>
                    </a:moveTo>
                    <a:cubicBezTo>
                      <a:pt x="91" y="1"/>
                      <a:pt x="47" y="19"/>
                      <a:pt x="0" y="61"/>
                    </a:cubicBezTo>
                    <a:lnTo>
                      <a:pt x="294" y="61"/>
                    </a:lnTo>
                    <a:cubicBezTo>
                      <a:pt x="238" y="24"/>
                      <a:pt x="187" y="1"/>
                      <a:pt x="136" y="1"/>
                    </a:cubicBezTo>
                    <a:close/>
                    <a:moveTo>
                      <a:pt x="679" y="1"/>
                    </a:moveTo>
                    <a:cubicBezTo>
                      <a:pt x="639" y="1"/>
                      <a:pt x="596" y="19"/>
                      <a:pt x="549" y="61"/>
                    </a:cubicBezTo>
                    <a:lnTo>
                      <a:pt x="294" y="61"/>
                    </a:lnTo>
                    <a:cubicBezTo>
                      <a:pt x="347" y="97"/>
                      <a:pt x="404" y="144"/>
                      <a:pt x="469" y="194"/>
                    </a:cubicBezTo>
                    <a:lnTo>
                      <a:pt x="469" y="2395"/>
                    </a:lnTo>
                    <a:lnTo>
                      <a:pt x="855" y="2395"/>
                    </a:lnTo>
                    <a:lnTo>
                      <a:pt x="855" y="1350"/>
                    </a:lnTo>
                    <a:lnTo>
                      <a:pt x="792" y="1142"/>
                    </a:lnTo>
                    <a:lnTo>
                      <a:pt x="855" y="940"/>
                    </a:lnTo>
                    <a:lnTo>
                      <a:pt x="855" y="194"/>
                    </a:lnTo>
                    <a:cubicBezTo>
                      <a:pt x="832" y="91"/>
                      <a:pt x="766" y="1"/>
                      <a:pt x="6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3"/>
              <p:cNvSpPr/>
              <p:nvPr/>
            </p:nvSpPr>
            <p:spPr>
              <a:xfrm>
                <a:off x="1905863" y="2097525"/>
                <a:ext cx="32650" cy="9700"/>
              </a:xfrm>
              <a:custGeom>
                <a:rect b="b" l="l" r="r" t="t"/>
                <a:pathLst>
                  <a:path extrusionOk="0" h="388" w="1306">
                    <a:moveTo>
                      <a:pt x="0" y="1"/>
                    </a:moveTo>
                    <a:lnTo>
                      <a:pt x="0" y="387"/>
                    </a:lnTo>
                    <a:lnTo>
                      <a:pt x="1047" y="387"/>
                    </a:lnTo>
                    <a:lnTo>
                      <a:pt x="1306" y="190"/>
                    </a:lnTo>
                    <a:lnTo>
                      <a:pt x="104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3"/>
              <p:cNvSpPr/>
              <p:nvPr/>
            </p:nvSpPr>
            <p:spPr>
              <a:xfrm>
                <a:off x="1934888" y="2097525"/>
                <a:ext cx="9700" cy="9700"/>
              </a:xfrm>
              <a:custGeom>
                <a:rect b="b" l="l" r="r" t="t"/>
                <a:pathLst>
                  <a:path extrusionOk="0" h="388" w="388">
                    <a:moveTo>
                      <a:pt x="1" y="1"/>
                    </a:moveTo>
                    <a:lnTo>
                      <a:pt x="1" y="387"/>
                    </a:lnTo>
                    <a:lnTo>
                      <a:pt x="387" y="387"/>
                    </a:lnTo>
                    <a:lnTo>
                      <a:pt x="3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 name="Google Shape;2154;p43"/>
            <p:cNvGrpSpPr/>
            <p:nvPr/>
          </p:nvGrpSpPr>
          <p:grpSpPr>
            <a:xfrm>
              <a:off x="2500263" y="1894475"/>
              <a:ext cx="324525" cy="351675"/>
              <a:chOff x="2500263" y="1894475"/>
              <a:chExt cx="324525" cy="351675"/>
            </a:xfrm>
          </p:grpSpPr>
          <p:sp>
            <p:nvSpPr>
              <p:cNvPr id="2155" name="Google Shape;2155;p43"/>
              <p:cNvSpPr/>
              <p:nvPr/>
            </p:nvSpPr>
            <p:spPr>
              <a:xfrm>
                <a:off x="2654988" y="1894475"/>
                <a:ext cx="84375" cy="180825"/>
              </a:xfrm>
              <a:custGeom>
                <a:rect b="b" l="l" r="r" t="t"/>
                <a:pathLst>
                  <a:path extrusionOk="0" h="7233" w="3375">
                    <a:moveTo>
                      <a:pt x="1690" y="0"/>
                    </a:moveTo>
                    <a:cubicBezTo>
                      <a:pt x="1598" y="0"/>
                      <a:pt x="1505" y="55"/>
                      <a:pt x="1485" y="165"/>
                    </a:cubicBezTo>
                    <a:lnTo>
                      <a:pt x="24" y="6985"/>
                    </a:lnTo>
                    <a:cubicBezTo>
                      <a:pt x="1" y="7094"/>
                      <a:pt x="70" y="7204"/>
                      <a:pt x="180" y="7233"/>
                    </a:cubicBezTo>
                    <a:lnTo>
                      <a:pt x="227" y="7233"/>
                    </a:lnTo>
                    <a:cubicBezTo>
                      <a:pt x="325" y="7233"/>
                      <a:pt x="405" y="7169"/>
                      <a:pt x="429" y="7072"/>
                    </a:cubicBezTo>
                    <a:lnTo>
                      <a:pt x="1687" y="1198"/>
                    </a:lnTo>
                    <a:lnTo>
                      <a:pt x="2940" y="7043"/>
                    </a:lnTo>
                    <a:cubicBezTo>
                      <a:pt x="2964" y="7141"/>
                      <a:pt x="3050" y="7204"/>
                      <a:pt x="3148" y="7204"/>
                    </a:cubicBezTo>
                    <a:lnTo>
                      <a:pt x="3188" y="7204"/>
                    </a:lnTo>
                    <a:cubicBezTo>
                      <a:pt x="3305" y="7176"/>
                      <a:pt x="3374" y="7065"/>
                      <a:pt x="3351" y="6956"/>
                    </a:cubicBezTo>
                    <a:lnTo>
                      <a:pt x="1895" y="165"/>
                    </a:lnTo>
                    <a:cubicBezTo>
                      <a:pt x="1875" y="55"/>
                      <a:pt x="1783" y="0"/>
                      <a:pt x="16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3"/>
              <p:cNvSpPr/>
              <p:nvPr/>
            </p:nvSpPr>
            <p:spPr>
              <a:xfrm>
                <a:off x="2758813" y="2033825"/>
                <a:ext cx="53300" cy="45825"/>
              </a:xfrm>
              <a:custGeom>
                <a:rect b="b" l="l" r="r" t="t"/>
                <a:pathLst>
                  <a:path extrusionOk="0" h="1833" w="2132">
                    <a:moveTo>
                      <a:pt x="1569" y="1"/>
                    </a:moveTo>
                    <a:cubicBezTo>
                      <a:pt x="1498" y="1"/>
                      <a:pt x="1427" y="28"/>
                      <a:pt x="1375" y="83"/>
                    </a:cubicBezTo>
                    <a:lnTo>
                      <a:pt x="820" y="608"/>
                    </a:lnTo>
                    <a:lnTo>
                      <a:pt x="0" y="1429"/>
                    </a:lnTo>
                    <a:lnTo>
                      <a:pt x="410" y="1832"/>
                    </a:lnTo>
                    <a:lnTo>
                      <a:pt x="1634" y="1093"/>
                    </a:lnTo>
                    <a:lnTo>
                      <a:pt x="1951" y="840"/>
                    </a:lnTo>
                    <a:cubicBezTo>
                      <a:pt x="2108" y="747"/>
                      <a:pt x="2132" y="533"/>
                      <a:pt x="2004" y="406"/>
                    </a:cubicBezTo>
                    <a:lnTo>
                      <a:pt x="1767" y="83"/>
                    </a:lnTo>
                    <a:cubicBezTo>
                      <a:pt x="1712" y="28"/>
                      <a:pt x="1640" y="1"/>
                      <a:pt x="15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3"/>
              <p:cNvSpPr/>
              <p:nvPr/>
            </p:nvSpPr>
            <p:spPr>
              <a:xfrm>
                <a:off x="2766588" y="2074000"/>
                <a:ext cx="54025" cy="24925"/>
              </a:xfrm>
              <a:custGeom>
                <a:rect b="b" l="l" r="r" t="t"/>
                <a:pathLst>
                  <a:path extrusionOk="0" h="997" w="2161">
                    <a:moveTo>
                      <a:pt x="1" y="0"/>
                    </a:moveTo>
                    <a:lnTo>
                      <a:pt x="1" y="577"/>
                    </a:lnTo>
                    <a:lnTo>
                      <a:pt x="1421" y="930"/>
                    </a:lnTo>
                    <a:lnTo>
                      <a:pt x="1814" y="987"/>
                    </a:lnTo>
                    <a:cubicBezTo>
                      <a:pt x="1839" y="994"/>
                      <a:pt x="1863" y="997"/>
                      <a:pt x="1887" y="997"/>
                    </a:cubicBezTo>
                    <a:cubicBezTo>
                      <a:pt x="2037" y="997"/>
                      <a:pt x="2160" y="877"/>
                      <a:pt x="2160" y="723"/>
                    </a:cubicBezTo>
                    <a:lnTo>
                      <a:pt x="1941" y="278"/>
                    </a:lnTo>
                    <a:cubicBezTo>
                      <a:pt x="1941" y="127"/>
                      <a:pt x="1814" y="0"/>
                      <a:pt x="16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3"/>
              <p:cNvSpPr/>
              <p:nvPr/>
            </p:nvSpPr>
            <p:spPr>
              <a:xfrm>
                <a:off x="2500263" y="1937425"/>
                <a:ext cx="146675" cy="133000"/>
              </a:xfrm>
              <a:custGeom>
                <a:rect b="b" l="l" r="r" t="t"/>
                <a:pathLst>
                  <a:path extrusionOk="0" h="5320" w="5867">
                    <a:moveTo>
                      <a:pt x="5121" y="0"/>
                    </a:moveTo>
                    <a:cubicBezTo>
                      <a:pt x="4844" y="0"/>
                      <a:pt x="4625" y="226"/>
                      <a:pt x="4441" y="496"/>
                    </a:cubicBezTo>
                    <a:lnTo>
                      <a:pt x="4441" y="757"/>
                    </a:lnTo>
                    <a:cubicBezTo>
                      <a:pt x="4625" y="890"/>
                      <a:pt x="4527" y="1005"/>
                      <a:pt x="4401" y="1029"/>
                    </a:cubicBezTo>
                    <a:lnTo>
                      <a:pt x="947" y="1647"/>
                    </a:lnTo>
                    <a:cubicBezTo>
                      <a:pt x="398" y="1744"/>
                      <a:pt x="0" y="2223"/>
                      <a:pt x="0" y="2778"/>
                    </a:cubicBezTo>
                    <a:cubicBezTo>
                      <a:pt x="0" y="3414"/>
                      <a:pt x="1149" y="3915"/>
                      <a:pt x="1149" y="3915"/>
                    </a:cubicBezTo>
                    <a:lnTo>
                      <a:pt x="2223" y="3915"/>
                    </a:lnTo>
                    <a:cubicBezTo>
                      <a:pt x="2378" y="3915"/>
                      <a:pt x="2500" y="4037"/>
                      <a:pt x="2500" y="4193"/>
                    </a:cubicBezTo>
                    <a:lnTo>
                      <a:pt x="2500" y="4931"/>
                    </a:lnTo>
                    <a:lnTo>
                      <a:pt x="3361" y="5319"/>
                    </a:lnTo>
                    <a:lnTo>
                      <a:pt x="5867" y="4931"/>
                    </a:lnTo>
                    <a:cubicBezTo>
                      <a:pt x="5723" y="4931"/>
                      <a:pt x="5606" y="4811"/>
                      <a:pt x="5606" y="4654"/>
                    </a:cubicBezTo>
                    <a:lnTo>
                      <a:pt x="5606" y="496"/>
                    </a:lnTo>
                    <a:cubicBezTo>
                      <a:pt x="5606" y="496"/>
                      <a:pt x="5393" y="0"/>
                      <a:pt x="51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3"/>
              <p:cNvSpPr/>
              <p:nvPr/>
            </p:nvSpPr>
            <p:spPr>
              <a:xfrm>
                <a:off x="2562763" y="2064325"/>
                <a:ext cx="223200" cy="67875"/>
              </a:xfrm>
              <a:custGeom>
                <a:rect b="b" l="l" r="r" t="t"/>
                <a:pathLst>
                  <a:path extrusionOk="0" h="2715" w="8928">
                    <a:moveTo>
                      <a:pt x="0" y="1"/>
                    </a:moveTo>
                    <a:lnTo>
                      <a:pt x="0" y="2437"/>
                    </a:lnTo>
                    <a:lnTo>
                      <a:pt x="4603" y="2714"/>
                    </a:lnTo>
                    <a:lnTo>
                      <a:pt x="8927" y="2437"/>
                    </a:lnTo>
                    <a:lnTo>
                      <a:pt x="8927" y="1387"/>
                    </a:lnTo>
                    <a:cubicBezTo>
                      <a:pt x="8927" y="624"/>
                      <a:pt x="8310" y="1"/>
                      <a:pt x="7541" y="1"/>
                    </a:cubicBezTo>
                    <a:lnTo>
                      <a:pt x="6890" y="1"/>
                    </a:lnTo>
                    <a:lnTo>
                      <a:pt x="5238" y="278"/>
                    </a:lnTo>
                    <a:lnTo>
                      <a:pt x="41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3"/>
              <p:cNvSpPr/>
              <p:nvPr/>
            </p:nvSpPr>
            <p:spPr>
              <a:xfrm>
                <a:off x="2734263" y="2064325"/>
                <a:ext cx="51700" cy="62225"/>
              </a:xfrm>
              <a:custGeom>
                <a:rect b="b" l="l" r="r" t="t"/>
                <a:pathLst>
                  <a:path extrusionOk="0" h="2489" w="2068">
                    <a:moveTo>
                      <a:pt x="1" y="1"/>
                    </a:moveTo>
                    <a:cubicBezTo>
                      <a:pt x="716" y="1"/>
                      <a:pt x="1294" y="624"/>
                      <a:pt x="1294" y="1387"/>
                    </a:cubicBezTo>
                    <a:lnTo>
                      <a:pt x="1294" y="2489"/>
                    </a:lnTo>
                    <a:lnTo>
                      <a:pt x="2067" y="2437"/>
                    </a:lnTo>
                    <a:lnTo>
                      <a:pt x="2067" y="1387"/>
                    </a:lnTo>
                    <a:cubicBezTo>
                      <a:pt x="2067" y="624"/>
                      <a:pt x="1450" y="1"/>
                      <a:pt x="6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3"/>
              <p:cNvSpPr/>
              <p:nvPr/>
            </p:nvSpPr>
            <p:spPr>
              <a:xfrm>
                <a:off x="2587738" y="1990125"/>
                <a:ext cx="10425" cy="10400"/>
              </a:xfrm>
              <a:custGeom>
                <a:rect b="b" l="l" r="r" t="t"/>
                <a:pathLst>
                  <a:path extrusionOk="0" h="416" w="417">
                    <a:moveTo>
                      <a:pt x="209" y="0"/>
                    </a:moveTo>
                    <a:cubicBezTo>
                      <a:pt x="92" y="0"/>
                      <a:pt x="1" y="99"/>
                      <a:pt x="1" y="208"/>
                    </a:cubicBezTo>
                    <a:cubicBezTo>
                      <a:pt x="1" y="323"/>
                      <a:pt x="92" y="416"/>
                      <a:pt x="209" y="416"/>
                    </a:cubicBezTo>
                    <a:cubicBezTo>
                      <a:pt x="318" y="416"/>
                      <a:pt x="416" y="323"/>
                      <a:pt x="416" y="208"/>
                    </a:cubicBezTo>
                    <a:cubicBezTo>
                      <a:pt x="416" y="99"/>
                      <a:pt x="318" y="0"/>
                      <a:pt x="2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3"/>
              <p:cNvSpPr/>
              <p:nvPr/>
            </p:nvSpPr>
            <p:spPr>
              <a:xfrm>
                <a:off x="2553088" y="2173750"/>
                <a:ext cx="48550" cy="72400"/>
              </a:xfrm>
              <a:custGeom>
                <a:rect b="b" l="l" r="r" t="t"/>
                <a:pathLst>
                  <a:path extrusionOk="0" h="2896" w="1942">
                    <a:moveTo>
                      <a:pt x="971" y="1"/>
                    </a:moveTo>
                    <a:lnTo>
                      <a:pt x="1" y="294"/>
                    </a:lnTo>
                    <a:lnTo>
                      <a:pt x="1" y="1930"/>
                    </a:lnTo>
                    <a:cubicBezTo>
                      <a:pt x="1" y="2304"/>
                      <a:pt x="214" y="2669"/>
                      <a:pt x="561" y="2813"/>
                    </a:cubicBezTo>
                    <a:cubicBezTo>
                      <a:pt x="699" y="2869"/>
                      <a:pt x="836" y="2895"/>
                      <a:pt x="968" y="2895"/>
                    </a:cubicBezTo>
                    <a:cubicBezTo>
                      <a:pt x="1504" y="2895"/>
                      <a:pt x="1941" y="2462"/>
                      <a:pt x="1941" y="1923"/>
                    </a:cubicBezTo>
                    <a:lnTo>
                      <a:pt x="1941" y="294"/>
                    </a:lnTo>
                    <a:lnTo>
                      <a:pt x="9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3"/>
              <p:cNvSpPr/>
              <p:nvPr/>
            </p:nvSpPr>
            <p:spPr>
              <a:xfrm>
                <a:off x="2747113" y="2175900"/>
                <a:ext cx="38850" cy="66900"/>
              </a:xfrm>
              <a:custGeom>
                <a:rect b="b" l="l" r="r" t="t"/>
                <a:pathLst>
                  <a:path extrusionOk="0" h="2676" w="1554">
                    <a:moveTo>
                      <a:pt x="572" y="1"/>
                    </a:moveTo>
                    <a:lnTo>
                      <a:pt x="1" y="278"/>
                    </a:lnTo>
                    <a:lnTo>
                      <a:pt x="1" y="1809"/>
                    </a:lnTo>
                    <a:cubicBezTo>
                      <a:pt x="1" y="2167"/>
                      <a:pt x="202" y="2473"/>
                      <a:pt x="503" y="2628"/>
                    </a:cubicBezTo>
                    <a:cubicBezTo>
                      <a:pt x="590" y="2675"/>
                      <a:pt x="687" y="2675"/>
                      <a:pt x="791" y="2675"/>
                    </a:cubicBezTo>
                    <a:cubicBezTo>
                      <a:pt x="1219" y="2663"/>
                      <a:pt x="1553" y="2316"/>
                      <a:pt x="1553" y="1895"/>
                    </a:cubicBezTo>
                    <a:lnTo>
                      <a:pt x="1553" y="278"/>
                    </a:lnTo>
                    <a:lnTo>
                      <a:pt x="5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3"/>
              <p:cNvSpPr/>
              <p:nvPr/>
            </p:nvSpPr>
            <p:spPr>
              <a:xfrm>
                <a:off x="2755063" y="2180550"/>
                <a:ext cx="30900" cy="61200"/>
              </a:xfrm>
              <a:custGeom>
                <a:rect b="b" l="l" r="r" t="t"/>
                <a:pathLst>
                  <a:path extrusionOk="0" h="2448" w="1236">
                    <a:moveTo>
                      <a:pt x="462" y="0"/>
                    </a:moveTo>
                    <a:lnTo>
                      <a:pt x="462" y="1594"/>
                    </a:lnTo>
                    <a:cubicBezTo>
                      <a:pt x="462" y="1928"/>
                      <a:pt x="272" y="2212"/>
                      <a:pt x="0" y="2356"/>
                    </a:cubicBezTo>
                    <a:cubicBezTo>
                      <a:pt x="115" y="2413"/>
                      <a:pt x="248" y="2448"/>
                      <a:pt x="387" y="2448"/>
                    </a:cubicBezTo>
                    <a:cubicBezTo>
                      <a:pt x="854" y="2448"/>
                      <a:pt x="1235" y="2067"/>
                      <a:pt x="1235" y="1594"/>
                    </a:cubicBezTo>
                    <a:lnTo>
                      <a:pt x="1235" y="173"/>
                    </a:lnTo>
                    <a:lnTo>
                      <a:pt x="4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3"/>
              <p:cNvSpPr/>
              <p:nvPr/>
            </p:nvSpPr>
            <p:spPr>
              <a:xfrm>
                <a:off x="2562763" y="2122650"/>
                <a:ext cx="223200" cy="58200"/>
              </a:xfrm>
              <a:custGeom>
                <a:rect b="b" l="l" r="r" t="t"/>
                <a:pathLst>
                  <a:path extrusionOk="0" h="2328" w="8928">
                    <a:moveTo>
                      <a:pt x="0" y="0"/>
                    </a:moveTo>
                    <a:lnTo>
                      <a:pt x="0" y="2327"/>
                    </a:lnTo>
                    <a:lnTo>
                      <a:pt x="1554" y="2327"/>
                    </a:lnTo>
                    <a:lnTo>
                      <a:pt x="1554" y="1438"/>
                    </a:lnTo>
                    <a:cubicBezTo>
                      <a:pt x="1554" y="1288"/>
                      <a:pt x="1680" y="1160"/>
                      <a:pt x="1831" y="1160"/>
                    </a:cubicBezTo>
                    <a:lnTo>
                      <a:pt x="3985" y="1160"/>
                    </a:lnTo>
                    <a:lnTo>
                      <a:pt x="5278" y="890"/>
                    </a:lnTo>
                    <a:lnTo>
                      <a:pt x="6848" y="1160"/>
                    </a:lnTo>
                    <a:lnTo>
                      <a:pt x="7091" y="1160"/>
                    </a:lnTo>
                    <a:cubicBezTo>
                      <a:pt x="7247" y="1160"/>
                      <a:pt x="7375" y="1282"/>
                      <a:pt x="7375" y="1438"/>
                    </a:cubicBezTo>
                    <a:lnTo>
                      <a:pt x="7375" y="2327"/>
                    </a:lnTo>
                    <a:lnTo>
                      <a:pt x="8927" y="2327"/>
                    </a:lnTo>
                    <a:lnTo>
                      <a:pt x="89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3"/>
              <p:cNvSpPr/>
              <p:nvPr/>
            </p:nvSpPr>
            <p:spPr>
              <a:xfrm>
                <a:off x="2766588" y="2122650"/>
                <a:ext cx="19375" cy="58200"/>
              </a:xfrm>
              <a:custGeom>
                <a:rect b="b" l="l" r="r" t="t"/>
                <a:pathLst>
                  <a:path extrusionOk="0" h="2328" w="775">
                    <a:moveTo>
                      <a:pt x="1" y="0"/>
                    </a:moveTo>
                    <a:lnTo>
                      <a:pt x="1" y="2327"/>
                    </a:lnTo>
                    <a:lnTo>
                      <a:pt x="774" y="2327"/>
                    </a:ln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3"/>
              <p:cNvSpPr/>
              <p:nvPr/>
            </p:nvSpPr>
            <p:spPr>
              <a:xfrm>
                <a:off x="2659788" y="2083800"/>
                <a:ext cx="61925" cy="67875"/>
              </a:xfrm>
              <a:custGeom>
                <a:rect b="b" l="l" r="r" t="t"/>
                <a:pathLst>
                  <a:path extrusionOk="0" h="2715" w="2477">
                    <a:moveTo>
                      <a:pt x="0" y="1"/>
                    </a:moveTo>
                    <a:lnTo>
                      <a:pt x="0" y="2714"/>
                    </a:lnTo>
                    <a:lnTo>
                      <a:pt x="2274" y="2714"/>
                    </a:lnTo>
                    <a:lnTo>
                      <a:pt x="2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3"/>
              <p:cNvSpPr/>
              <p:nvPr/>
            </p:nvSpPr>
            <p:spPr>
              <a:xfrm>
                <a:off x="2779313" y="2033200"/>
                <a:ext cx="35550" cy="27975"/>
              </a:xfrm>
              <a:custGeom>
                <a:rect b="b" l="l" r="r" t="t"/>
                <a:pathLst>
                  <a:path extrusionOk="0" h="1119" w="1422">
                    <a:moveTo>
                      <a:pt x="749" y="1"/>
                    </a:moveTo>
                    <a:cubicBezTo>
                      <a:pt x="678" y="1"/>
                      <a:pt x="607" y="27"/>
                      <a:pt x="555" y="79"/>
                    </a:cubicBezTo>
                    <a:lnTo>
                      <a:pt x="0" y="633"/>
                    </a:lnTo>
                    <a:cubicBezTo>
                      <a:pt x="55" y="581"/>
                      <a:pt x="126" y="555"/>
                      <a:pt x="197" y="555"/>
                    </a:cubicBezTo>
                    <a:cubicBezTo>
                      <a:pt x="267" y="555"/>
                      <a:pt x="338" y="581"/>
                      <a:pt x="393" y="633"/>
                    </a:cubicBezTo>
                    <a:lnTo>
                      <a:pt x="739" y="985"/>
                    </a:lnTo>
                    <a:cubicBezTo>
                      <a:pt x="779" y="1025"/>
                      <a:pt x="803" y="1073"/>
                      <a:pt x="814" y="1118"/>
                    </a:cubicBezTo>
                    <a:lnTo>
                      <a:pt x="1242" y="865"/>
                    </a:lnTo>
                    <a:cubicBezTo>
                      <a:pt x="1398" y="772"/>
                      <a:pt x="1421" y="558"/>
                      <a:pt x="1294" y="431"/>
                    </a:cubicBezTo>
                    <a:lnTo>
                      <a:pt x="947" y="79"/>
                    </a:lnTo>
                    <a:cubicBezTo>
                      <a:pt x="892" y="27"/>
                      <a:pt x="820" y="1"/>
                      <a:pt x="7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3"/>
              <p:cNvSpPr/>
              <p:nvPr/>
            </p:nvSpPr>
            <p:spPr>
              <a:xfrm>
                <a:off x="2718088" y="2083800"/>
                <a:ext cx="9700" cy="67875"/>
              </a:xfrm>
              <a:custGeom>
                <a:rect b="b" l="l" r="r" t="t"/>
                <a:pathLst>
                  <a:path extrusionOk="0" h="2715" w="388">
                    <a:moveTo>
                      <a:pt x="1" y="1"/>
                    </a:moveTo>
                    <a:lnTo>
                      <a:pt x="1" y="2714"/>
                    </a:lnTo>
                    <a:lnTo>
                      <a:pt x="387" y="2714"/>
                    </a:lnTo>
                    <a:lnTo>
                      <a:pt x="3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3"/>
              <p:cNvSpPr/>
              <p:nvPr/>
            </p:nvSpPr>
            <p:spPr>
              <a:xfrm>
                <a:off x="2798238" y="2074000"/>
                <a:ext cx="26550" cy="26375"/>
              </a:xfrm>
              <a:custGeom>
                <a:rect b="b" l="l" r="r" t="t"/>
                <a:pathLst>
                  <a:path extrusionOk="0" h="1055" w="1062">
                    <a:moveTo>
                      <a:pt x="0" y="0"/>
                    </a:moveTo>
                    <a:cubicBezTo>
                      <a:pt x="155" y="0"/>
                      <a:pt x="288" y="127"/>
                      <a:pt x="288" y="278"/>
                    </a:cubicBezTo>
                    <a:lnTo>
                      <a:pt x="288" y="774"/>
                    </a:lnTo>
                    <a:cubicBezTo>
                      <a:pt x="288" y="832"/>
                      <a:pt x="270" y="889"/>
                      <a:pt x="236" y="930"/>
                    </a:cubicBezTo>
                    <a:lnTo>
                      <a:pt x="721" y="1045"/>
                    </a:lnTo>
                    <a:cubicBezTo>
                      <a:pt x="744" y="1052"/>
                      <a:pt x="767" y="1055"/>
                      <a:pt x="790" y="1055"/>
                    </a:cubicBezTo>
                    <a:cubicBezTo>
                      <a:pt x="936" y="1055"/>
                      <a:pt x="1062" y="934"/>
                      <a:pt x="1062" y="779"/>
                    </a:cubicBezTo>
                    <a:lnTo>
                      <a:pt x="1062" y="278"/>
                    </a:lnTo>
                    <a:cubicBezTo>
                      <a:pt x="1062" y="127"/>
                      <a:pt x="941" y="0"/>
                      <a:pt x="78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3"/>
              <p:cNvSpPr/>
              <p:nvPr/>
            </p:nvSpPr>
            <p:spPr>
              <a:xfrm>
                <a:off x="2659788" y="2064325"/>
                <a:ext cx="62375" cy="60475"/>
              </a:xfrm>
              <a:custGeom>
                <a:rect b="b" l="l" r="r" t="t"/>
                <a:pathLst>
                  <a:path extrusionOk="0" h="2419" w="2495">
                    <a:moveTo>
                      <a:pt x="0" y="1"/>
                    </a:moveTo>
                    <a:lnTo>
                      <a:pt x="0" y="1051"/>
                    </a:lnTo>
                    <a:cubicBezTo>
                      <a:pt x="0" y="1721"/>
                      <a:pt x="480" y="2281"/>
                      <a:pt x="1109" y="2408"/>
                    </a:cubicBezTo>
                    <a:cubicBezTo>
                      <a:pt x="1139" y="2416"/>
                      <a:pt x="1170" y="2419"/>
                      <a:pt x="1201" y="2419"/>
                    </a:cubicBezTo>
                    <a:cubicBezTo>
                      <a:pt x="1262" y="2419"/>
                      <a:pt x="1324" y="2408"/>
                      <a:pt x="1386" y="2408"/>
                    </a:cubicBezTo>
                    <a:cubicBezTo>
                      <a:pt x="2154" y="2408"/>
                      <a:pt x="2495" y="1819"/>
                      <a:pt x="2495" y="1051"/>
                    </a:cubicBezTo>
                    <a:lnTo>
                      <a:pt x="221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3"/>
              <p:cNvSpPr/>
              <p:nvPr/>
            </p:nvSpPr>
            <p:spPr>
              <a:xfrm>
                <a:off x="2690238" y="2064325"/>
                <a:ext cx="41600" cy="57750"/>
              </a:xfrm>
              <a:custGeom>
                <a:rect b="b" l="l" r="r" t="t"/>
                <a:pathLst>
                  <a:path extrusionOk="0" h="2310" w="1664">
                    <a:moveTo>
                      <a:pt x="1115" y="1"/>
                    </a:moveTo>
                    <a:lnTo>
                      <a:pt x="1115" y="924"/>
                    </a:lnTo>
                    <a:cubicBezTo>
                      <a:pt x="1109" y="1595"/>
                      <a:pt x="635" y="2155"/>
                      <a:pt x="0" y="2281"/>
                    </a:cubicBezTo>
                    <a:cubicBezTo>
                      <a:pt x="93" y="2299"/>
                      <a:pt x="185" y="2310"/>
                      <a:pt x="277" y="2310"/>
                    </a:cubicBezTo>
                    <a:cubicBezTo>
                      <a:pt x="1045" y="2310"/>
                      <a:pt x="1663" y="1686"/>
                      <a:pt x="1501" y="924"/>
                    </a:cubicBezTo>
                    <a:lnTo>
                      <a:pt x="15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3"/>
              <p:cNvSpPr/>
              <p:nvPr/>
            </p:nvSpPr>
            <p:spPr>
              <a:xfrm>
                <a:off x="2683588" y="2083800"/>
                <a:ext cx="27325" cy="9700"/>
              </a:xfrm>
              <a:custGeom>
                <a:rect b="b" l="l" r="r" t="t"/>
                <a:pathLst>
                  <a:path extrusionOk="0" h="388" w="1093">
                    <a:moveTo>
                      <a:pt x="191" y="1"/>
                    </a:moveTo>
                    <a:cubicBezTo>
                      <a:pt x="87" y="1"/>
                      <a:pt x="0" y="88"/>
                      <a:pt x="0" y="192"/>
                    </a:cubicBezTo>
                    <a:cubicBezTo>
                      <a:pt x="0" y="301"/>
                      <a:pt x="87" y="387"/>
                      <a:pt x="191" y="387"/>
                    </a:cubicBezTo>
                    <a:lnTo>
                      <a:pt x="901" y="387"/>
                    </a:lnTo>
                    <a:cubicBezTo>
                      <a:pt x="1005" y="387"/>
                      <a:pt x="1092" y="301"/>
                      <a:pt x="1092" y="192"/>
                    </a:cubicBezTo>
                    <a:cubicBezTo>
                      <a:pt x="1092" y="88"/>
                      <a:pt x="1005" y="1"/>
                      <a:pt x="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4" name="Google Shape;2174;p43"/>
            <p:cNvGrpSpPr/>
            <p:nvPr/>
          </p:nvGrpSpPr>
          <p:grpSpPr>
            <a:xfrm>
              <a:off x="3298163" y="1910150"/>
              <a:ext cx="281425" cy="320350"/>
              <a:chOff x="3298163" y="1910150"/>
              <a:chExt cx="281425" cy="320350"/>
            </a:xfrm>
          </p:grpSpPr>
          <p:sp>
            <p:nvSpPr>
              <p:cNvPr id="2175" name="Google Shape;2175;p43"/>
              <p:cNvSpPr/>
              <p:nvPr/>
            </p:nvSpPr>
            <p:spPr>
              <a:xfrm>
                <a:off x="3335413" y="1910150"/>
                <a:ext cx="203875" cy="320350"/>
              </a:xfrm>
              <a:custGeom>
                <a:rect b="b" l="l" r="r" t="t"/>
                <a:pathLst>
                  <a:path extrusionOk="0" h="12814" w="8155">
                    <a:moveTo>
                      <a:pt x="260" y="0"/>
                    </a:moveTo>
                    <a:cubicBezTo>
                      <a:pt x="116" y="0"/>
                      <a:pt x="1" y="115"/>
                      <a:pt x="1" y="260"/>
                    </a:cubicBezTo>
                    <a:lnTo>
                      <a:pt x="1" y="2904"/>
                    </a:lnTo>
                    <a:lnTo>
                      <a:pt x="260" y="3101"/>
                    </a:lnTo>
                    <a:lnTo>
                      <a:pt x="1" y="3292"/>
                    </a:lnTo>
                    <a:lnTo>
                      <a:pt x="1" y="5884"/>
                    </a:lnTo>
                    <a:lnTo>
                      <a:pt x="260" y="12629"/>
                    </a:lnTo>
                    <a:cubicBezTo>
                      <a:pt x="260" y="12773"/>
                      <a:pt x="376" y="12813"/>
                      <a:pt x="515" y="12813"/>
                    </a:cubicBezTo>
                    <a:lnTo>
                      <a:pt x="7895" y="12813"/>
                    </a:lnTo>
                    <a:cubicBezTo>
                      <a:pt x="8039" y="12813"/>
                      <a:pt x="8154" y="12773"/>
                      <a:pt x="8154" y="12474"/>
                    </a:cubicBezTo>
                    <a:lnTo>
                      <a:pt x="8154" y="104"/>
                    </a:lnTo>
                    <a:cubicBezTo>
                      <a:pt x="8154" y="105"/>
                      <a:pt x="8154" y="105"/>
                      <a:pt x="8154" y="105"/>
                    </a:cubicBezTo>
                    <a:cubicBezTo>
                      <a:pt x="8144" y="105"/>
                      <a:pt x="8033" y="0"/>
                      <a:pt x="7895" y="0"/>
                    </a:cubicBezTo>
                    <a:lnTo>
                      <a:pt x="5920" y="0"/>
                    </a:lnTo>
                    <a:lnTo>
                      <a:pt x="5729" y="260"/>
                    </a:lnTo>
                    <a:lnTo>
                      <a:pt x="5532" y="0"/>
                    </a:lnTo>
                    <a:lnTo>
                      <a:pt x="3055" y="0"/>
                    </a:lnTo>
                    <a:lnTo>
                      <a:pt x="2864" y="260"/>
                    </a:lnTo>
                    <a:lnTo>
                      <a:pt x="26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3"/>
              <p:cNvSpPr/>
              <p:nvPr/>
            </p:nvSpPr>
            <p:spPr>
              <a:xfrm>
                <a:off x="3523088" y="1910150"/>
                <a:ext cx="25850" cy="320350"/>
              </a:xfrm>
              <a:custGeom>
                <a:rect b="b" l="l" r="r" t="t"/>
                <a:pathLst>
                  <a:path extrusionOk="0" h="12814" w="1034">
                    <a:moveTo>
                      <a:pt x="0" y="0"/>
                    </a:moveTo>
                    <a:cubicBezTo>
                      <a:pt x="132" y="0"/>
                      <a:pt x="244" y="105"/>
                      <a:pt x="254" y="105"/>
                    </a:cubicBezTo>
                    <a:cubicBezTo>
                      <a:pt x="255" y="105"/>
                      <a:pt x="255" y="105"/>
                      <a:pt x="255" y="104"/>
                    </a:cubicBezTo>
                    <a:lnTo>
                      <a:pt x="255" y="12474"/>
                    </a:lnTo>
                    <a:cubicBezTo>
                      <a:pt x="255" y="12773"/>
                      <a:pt x="139" y="12813"/>
                      <a:pt x="0" y="12813"/>
                    </a:cubicBezTo>
                    <a:lnTo>
                      <a:pt x="514" y="12813"/>
                    </a:lnTo>
                    <a:cubicBezTo>
                      <a:pt x="658" y="12813"/>
                      <a:pt x="775" y="12773"/>
                      <a:pt x="775" y="12629"/>
                    </a:cubicBezTo>
                    <a:lnTo>
                      <a:pt x="1034" y="6104"/>
                    </a:lnTo>
                    <a:lnTo>
                      <a:pt x="1034" y="3292"/>
                    </a:lnTo>
                    <a:lnTo>
                      <a:pt x="775" y="3101"/>
                    </a:lnTo>
                    <a:lnTo>
                      <a:pt x="1034" y="2904"/>
                    </a:lnTo>
                    <a:lnTo>
                      <a:pt x="1034" y="260"/>
                    </a:lnTo>
                    <a:cubicBezTo>
                      <a:pt x="1034" y="115"/>
                      <a:pt x="919" y="0"/>
                      <a:pt x="7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3"/>
              <p:cNvSpPr/>
              <p:nvPr/>
            </p:nvSpPr>
            <p:spPr>
              <a:xfrm>
                <a:off x="3335413" y="1910150"/>
                <a:ext cx="206050" cy="256550"/>
              </a:xfrm>
              <a:custGeom>
                <a:rect b="b" l="l" r="r" t="t"/>
                <a:pathLst>
                  <a:path extrusionOk="0" h="10262" w="8242">
                    <a:moveTo>
                      <a:pt x="2714" y="0"/>
                    </a:moveTo>
                    <a:lnTo>
                      <a:pt x="2714" y="2720"/>
                    </a:lnTo>
                    <a:lnTo>
                      <a:pt x="1" y="2720"/>
                    </a:lnTo>
                    <a:lnTo>
                      <a:pt x="1" y="3106"/>
                    </a:lnTo>
                    <a:lnTo>
                      <a:pt x="2714" y="3106"/>
                    </a:lnTo>
                    <a:lnTo>
                      <a:pt x="2714" y="10065"/>
                    </a:lnTo>
                    <a:cubicBezTo>
                      <a:pt x="2714" y="10175"/>
                      <a:pt x="2807" y="10262"/>
                      <a:pt x="2911" y="10262"/>
                    </a:cubicBezTo>
                    <a:cubicBezTo>
                      <a:pt x="3021" y="10262"/>
                      <a:pt x="3107" y="10175"/>
                      <a:pt x="3107" y="10065"/>
                    </a:cubicBezTo>
                    <a:lnTo>
                      <a:pt x="3107" y="3106"/>
                    </a:lnTo>
                    <a:lnTo>
                      <a:pt x="5435" y="3106"/>
                    </a:lnTo>
                    <a:lnTo>
                      <a:pt x="5435" y="10054"/>
                    </a:lnTo>
                    <a:cubicBezTo>
                      <a:pt x="5435" y="10163"/>
                      <a:pt x="5521" y="10249"/>
                      <a:pt x="5630" y="10249"/>
                    </a:cubicBezTo>
                    <a:cubicBezTo>
                      <a:pt x="5734" y="10249"/>
                      <a:pt x="5822" y="10163"/>
                      <a:pt x="5822" y="10054"/>
                    </a:cubicBezTo>
                    <a:lnTo>
                      <a:pt x="5822" y="3106"/>
                    </a:lnTo>
                    <a:lnTo>
                      <a:pt x="7722" y="3106"/>
                    </a:lnTo>
                    <a:lnTo>
                      <a:pt x="8242" y="2916"/>
                    </a:lnTo>
                    <a:lnTo>
                      <a:pt x="7722" y="2720"/>
                    </a:lnTo>
                    <a:lnTo>
                      <a:pt x="5822" y="2720"/>
                    </a:lnTo>
                    <a:lnTo>
                      <a:pt x="5822" y="0"/>
                    </a:lnTo>
                    <a:lnTo>
                      <a:pt x="5435" y="0"/>
                    </a:lnTo>
                    <a:lnTo>
                      <a:pt x="5435" y="2720"/>
                    </a:lnTo>
                    <a:lnTo>
                      <a:pt x="3107" y="2720"/>
                    </a:lnTo>
                    <a:lnTo>
                      <a:pt x="310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3"/>
              <p:cNvSpPr/>
              <p:nvPr/>
            </p:nvSpPr>
            <p:spPr>
              <a:xfrm>
                <a:off x="3529463" y="1978125"/>
                <a:ext cx="19475" cy="9700"/>
              </a:xfrm>
              <a:custGeom>
                <a:rect b="b" l="l" r="r" t="t"/>
                <a:pathLst>
                  <a:path extrusionOk="0" h="388" w="779">
                    <a:moveTo>
                      <a:pt x="0" y="1"/>
                    </a:moveTo>
                    <a:lnTo>
                      <a:pt x="0" y="387"/>
                    </a:lnTo>
                    <a:lnTo>
                      <a:pt x="779" y="387"/>
                    </a:lnTo>
                    <a:lnTo>
                      <a:pt x="779" y="1"/>
                    </a:lnTo>
                    <a:close/>
                  </a:path>
                </a:pathLst>
              </a:custGeom>
              <a:solidFill>
                <a:srgbClr val="FFC3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3"/>
              <p:cNvSpPr/>
              <p:nvPr/>
            </p:nvSpPr>
            <p:spPr>
              <a:xfrm>
                <a:off x="3335413" y="2065475"/>
                <a:ext cx="203875" cy="165025"/>
              </a:xfrm>
              <a:custGeom>
                <a:rect b="b" l="l" r="r" t="t"/>
                <a:pathLst>
                  <a:path extrusionOk="0" h="6601" w="8155">
                    <a:moveTo>
                      <a:pt x="1" y="1"/>
                    </a:moveTo>
                    <a:lnTo>
                      <a:pt x="1" y="6341"/>
                    </a:lnTo>
                    <a:cubicBezTo>
                      <a:pt x="1" y="6485"/>
                      <a:pt x="116" y="6600"/>
                      <a:pt x="260" y="6600"/>
                    </a:cubicBezTo>
                    <a:lnTo>
                      <a:pt x="7895" y="6600"/>
                    </a:lnTo>
                    <a:cubicBezTo>
                      <a:pt x="8034" y="6600"/>
                      <a:pt x="8154" y="6485"/>
                      <a:pt x="8154" y="6341"/>
                    </a:cubicBezTo>
                    <a:lnTo>
                      <a:pt x="815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3"/>
              <p:cNvSpPr/>
              <p:nvPr/>
            </p:nvSpPr>
            <p:spPr>
              <a:xfrm>
                <a:off x="3523088" y="2065475"/>
                <a:ext cx="25850" cy="165025"/>
              </a:xfrm>
              <a:custGeom>
                <a:rect b="b" l="l" r="r" t="t"/>
                <a:pathLst>
                  <a:path extrusionOk="0" h="6601" w="1034">
                    <a:moveTo>
                      <a:pt x="255" y="1"/>
                    </a:moveTo>
                    <a:lnTo>
                      <a:pt x="255" y="6336"/>
                    </a:lnTo>
                    <a:cubicBezTo>
                      <a:pt x="255" y="6480"/>
                      <a:pt x="139" y="6600"/>
                      <a:pt x="0" y="6600"/>
                    </a:cubicBezTo>
                    <a:lnTo>
                      <a:pt x="775" y="6600"/>
                    </a:lnTo>
                    <a:cubicBezTo>
                      <a:pt x="919" y="6600"/>
                      <a:pt x="1034" y="6485"/>
                      <a:pt x="1034" y="6341"/>
                    </a:cubicBezTo>
                    <a:lnTo>
                      <a:pt x="10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3"/>
              <p:cNvSpPr/>
              <p:nvPr/>
            </p:nvSpPr>
            <p:spPr>
              <a:xfrm>
                <a:off x="3374263" y="2065475"/>
                <a:ext cx="126175" cy="118750"/>
              </a:xfrm>
              <a:custGeom>
                <a:rect b="b" l="l" r="r" t="t"/>
                <a:pathLst>
                  <a:path extrusionOk="0" h="4750" w="5047">
                    <a:moveTo>
                      <a:pt x="0" y="1"/>
                    </a:moveTo>
                    <a:lnTo>
                      <a:pt x="0" y="2109"/>
                    </a:lnTo>
                    <a:cubicBezTo>
                      <a:pt x="0" y="3309"/>
                      <a:pt x="785" y="4418"/>
                      <a:pt x="1957" y="4684"/>
                    </a:cubicBezTo>
                    <a:cubicBezTo>
                      <a:pt x="2150" y="4728"/>
                      <a:pt x="2341" y="4749"/>
                      <a:pt x="2527" y="4749"/>
                    </a:cubicBezTo>
                    <a:cubicBezTo>
                      <a:pt x="3912" y="4749"/>
                      <a:pt x="5047" y="3579"/>
                      <a:pt x="5047" y="2149"/>
                    </a:cubicBezTo>
                    <a:lnTo>
                      <a:pt x="50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3"/>
              <p:cNvSpPr/>
              <p:nvPr/>
            </p:nvSpPr>
            <p:spPr>
              <a:xfrm>
                <a:off x="3298163" y="2055800"/>
                <a:ext cx="281425" cy="58200"/>
              </a:xfrm>
              <a:custGeom>
                <a:rect b="b" l="l" r="r" t="t"/>
                <a:pathLst>
                  <a:path extrusionOk="0" h="2328" w="11257">
                    <a:moveTo>
                      <a:pt x="739" y="1"/>
                    </a:moveTo>
                    <a:cubicBezTo>
                      <a:pt x="612" y="1"/>
                      <a:pt x="502" y="90"/>
                      <a:pt x="474" y="214"/>
                    </a:cubicBezTo>
                    <a:lnTo>
                      <a:pt x="41" y="2010"/>
                    </a:lnTo>
                    <a:cubicBezTo>
                      <a:pt x="1" y="2171"/>
                      <a:pt x="127" y="2328"/>
                      <a:pt x="295" y="2328"/>
                    </a:cubicBezTo>
                    <a:lnTo>
                      <a:pt x="4279" y="2328"/>
                    </a:lnTo>
                    <a:cubicBezTo>
                      <a:pt x="4279" y="2328"/>
                      <a:pt x="4383" y="2114"/>
                      <a:pt x="4436" y="2102"/>
                    </a:cubicBezTo>
                    <a:lnTo>
                      <a:pt x="7445" y="1334"/>
                    </a:lnTo>
                    <a:cubicBezTo>
                      <a:pt x="7496" y="1323"/>
                      <a:pt x="7600" y="1161"/>
                      <a:pt x="7600" y="1161"/>
                    </a:cubicBezTo>
                    <a:lnTo>
                      <a:pt x="10937" y="1161"/>
                    </a:lnTo>
                    <a:lnTo>
                      <a:pt x="10937" y="1318"/>
                    </a:lnTo>
                    <a:cubicBezTo>
                      <a:pt x="11129" y="1318"/>
                      <a:pt x="11256" y="1121"/>
                      <a:pt x="11174" y="947"/>
                    </a:cubicBezTo>
                    <a:lnTo>
                      <a:pt x="10897" y="116"/>
                    </a:lnTo>
                    <a:cubicBezTo>
                      <a:pt x="10857" y="30"/>
                      <a:pt x="10673" y="1"/>
                      <a:pt x="10673" y="1"/>
                    </a:cubicBezTo>
                    <a:lnTo>
                      <a:pt x="751" y="1"/>
                    </a:lnTo>
                    <a:cubicBezTo>
                      <a:pt x="747" y="1"/>
                      <a:pt x="743" y="1"/>
                      <a:pt x="7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3"/>
              <p:cNvSpPr/>
              <p:nvPr/>
            </p:nvSpPr>
            <p:spPr>
              <a:xfrm>
                <a:off x="3546463" y="2055625"/>
                <a:ext cx="32600" cy="30650"/>
              </a:xfrm>
              <a:custGeom>
                <a:rect b="b" l="l" r="r" t="t"/>
                <a:pathLst>
                  <a:path extrusionOk="0" h="1226" w="1304">
                    <a:moveTo>
                      <a:pt x="52" y="0"/>
                    </a:moveTo>
                    <a:cubicBezTo>
                      <a:pt x="35" y="0"/>
                      <a:pt x="18" y="3"/>
                      <a:pt x="1" y="8"/>
                    </a:cubicBezTo>
                    <a:lnTo>
                      <a:pt x="102" y="8"/>
                    </a:lnTo>
                    <a:cubicBezTo>
                      <a:pt x="86" y="3"/>
                      <a:pt x="69" y="0"/>
                      <a:pt x="52" y="0"/>
                    </a:cubicBezTo>
                    <a:close/>
                    <a:moveTo>
                      <a:pt x="267" y="1168"/>
                    </a:moveTo>
                    <a:cubicBezTo>
                      <a:pt x="316" y="1208"/>
                      <a:pt x="361" y="1225"/>
                      <a:pt x="399" y="1225"/>
                    </a:cubicBezTo>
                    <a:cubicBezTo>
                      <a:pt x="442" y="1225"/>
                      <a:pt x="477" y="1203"/>
                      <a:pt x="500" y="1168"/>
                    </a:cubicBezTo>
                    <a:close/>
                    <a:moveTo>
                      <a:pt x="792" y="0"/>
                    </a:moveTo>
                    <a:cubicBezTo>
                      <a:pt x="775" y="0"/>
                      <a:pt x="758" y="3"/>
                      <a:pt x="741" y="8"/>
                    </a:cubicBezTo>
                    <a:lnTo>
                      <a:pt x="102" y="8"/>
                    </a:lnTo>
                    <a:cubicBezTo>
                      <a:pt x="156" y="25"/>
                      <a:pt x="201" y="68"/>
                      <a:pt x="226" y="123"/>
                    </a:cubicBezTo>
                    <a:lnTo>
                      <a:pt x="504" y="954"/>
                    </a:lnTo>
                    <a:cubicBezTo>
                      <a:pt x="540" y="1032"/>
                      <a:pt x="534" y="1115"/>
                      <a:pt x="500" y="1168"/>
                    </a:cubicBezTo>
                    <a:lnTo>
                      <a:pt x="1005" y="1168"/>
                    </a:lnTo>
                    <a:cubicBezTo>
                      <a:pt x="1054" y="1208"/>
                      <a:pt x="1099" y="1225"/>
                      <a:pt x="1138" y="1225"/>
                    </a:cubicBezTo>
                    <a:cubicBezTo>
                      <a:pt x="1248" y="1225"/>
                      <a:pt x="1303" y="1083"/>
                      <a:pt x="1242" y="954"/>
                    </a:cubicBezTo>
                    <a:lnTo>
                      <a:pt x="965" y="123"/>
                    </a:lnTo>
                    <a:cubicBezTo>
                      <a:pt x="932" y="52"/>
                      <a:pt x="868" y="0"/>
                      <a:pt x="792" y="0"/>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 name="Google Shape;2184;p43"/>
            <p:cNvGrpSpPr/>
            <p:nvPr/>
          </p:nvGrpSpPr>
          <p:grpSpPr>
            <a:xfrm>
              <a:off x="4039663" y="1895575"/>
              <a:ext cx="233025" cy="349500"/>
              <a:chOff x="4039663" y="1895575"/>
              <a:chExt cx="233025" cy="349500"/>
            </a:xfrm>
          </p:grpSpPr>
          <p:sp>
            <p:nvSpPr>
              <p:cNvPr id="2185" name="Google Shape;2185;p43"/>
              <p:cNvSpPr/>
              <p:nvPr/>
            </p:nvSpPr>
            <p:spPr>
              <a:xfrm>
                <a:off x="4043263" y="1901775"/>
                <a:ext cx="110300" cy="88950"/>
              </a:xfrm>
              <a:custGeom>
                <a:rect b="b" l="l" r="r" t="t"/>
                <a:pathLst>
                  <a:path extrusionOk="0" h="3558" w="4412">
                    <a:moveTo>
                      <a:pt x="3315" y="0"/>
                    </a:moveTo>
                    <a:lnTo>
                      <a:pt x="0" y="1080"/>
                    </a:lnTo>
                    <a:lnTo>
                      <a:pt x="99" y="1421"/>
                    </a:lnTo>
                    <a:lnTo>
                      <a:pt x="4412" y="3558"/>
                    </a:lnTo>
                    <a:lnTo>
                      <a:pt x="4412" y="3558"/>
                    </a:lnTo>
                    <a:lnTo>
                      <a:pt x="4302" y="329"/>
                    </a:lnTo>
                    <a:cubicBezTo>
                      <a:pt x="4302" y="168"/>
                      <a:pt x="4171" y="45"/>
                      <a:pt x="4023" y="45"/>
                    </a:cubicBezTo>
                    <a:cubicBezTo>
                      <a:pt x="3995" y="45"/>
                      <a:pt x="3967" y="49"/>
                      <a:pt x="3939" y="58"/>
                    </a:cubicBezTo>
                    <a:lnTo>
                      <a:pt x="33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3"/>
              <p:cNvSpPr/>
              <p:nvPr/>
            </p:nvSpPr>
            <p:spPr>
              <a:xfrm>
                <a:off x="4126263" y="1895575"/>
                <a:ext cx="29900" cy="95150"/>
              </a:xfrm>
              <a:custGeom>
                <a:rect b="b" l="l" r="r" t="t"/>
                <a:pathLst>
                  <a:path extrusionOk="0" h="3806" w="1196">
                    <a:moveTo>
                      <a:pt x="807" y="0"/>
                    </a:moveTo>
                    <a:cubicBezTo>
                      <a:pt x="781" y="0"/>
                      <a:pt x="755" y="4"/>
                      <a:pt x="728" y="11"/>
                    </a:cubicBezTo>
                    <a:lnTo>
                      <a:pt x="1" y="248"/>
                    </a:lnTo>
                    <a:cubicBezTo>
                      <a:pt x="121" y="277"/>
                      <a:pt x="220" y="387"/>
                      <a:pt x="422" y="525"/>
                    </a:cubicBezTo>
                    <a:lnTo>
                      <a:pt x="422" y="3372"/>
                    </a:lnTo>
                    <a:lnTo>
                      <a:pt x="1196" y="3806"/>
                    </a:lnTo>
                    <a:lnTo>
                      <a:pt x="1196" y="288"/>
                    </a:lnTo>
                    <a:cubicBezTo>
                      <a:pt x="1106" y="125"/>
                      <a:pt x="962" y="0"/>
                      <a:pt x="8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3"/>
              <p:cNvSpPr/>
              <p:nvPr/>
            </p:nvSpPr>
            <p:spPr>
              <a:xfrm>
                <a:off x="4039663" y="1924700"/>
                <a:ext cx="223175" cy="320375"/>
              </a:xfrm>
              <a:custGeom>
                <a:rect b="b" l="l" r="r" t="t"/>
                <a:pathLst>
                  <a:path extrusionOk="0" h="12815" w="8927">
                    <a:moveTo>
                      <a:pt x="288" y="1"/>
                    </a:moveTo>
                    <a:cubicBezTo>
                      <a:pt x="133" y="1"/>
                      <a:pt x="0" y="134"/>
                      <a:pt x="0" y="290"/>
                    </a:cubicBezTo>
                    <a:lnTo>
                      <a:pt x="0" y="12527"/>
                    </a:lnTo>
                    <a:cubicBezTo>
                      <a:pt x="0" y="12689"/>
                      <a:pt x="133" y="12815"/>
                      <a:pt x="288" y="12815"/>
                    </a:cubicBezTo>
                    <a:lnTo>
                      <a:pt x="8644" y="12815"/>
                    </a:lnTo>
                    <a:cubicBezTo>
                      <a:pt x="8801" y="12815"/>
                      <a:pt x="8927" y="12689"/>
                      <a:pt x="8927" y="12527"/>
                    </a:cubicBezTo>
                    <a:lnTo>
                      <a:pt x="8927" y="290"/>
                    </a:lnTo>
                    <a:cubicBezTo>
                      <a:pt x="8927" y="134"/>
                      <a:pt x="8801" y="1"/>
                      <a:pt x="8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3"/>
              <p:cNvSpPr/>
              <p:nvPr/>
            </p:nvSpPr>
            <p:spPr>
              <a:xfrm>
                <a:off x="4246663" y="1924700"/>
                <a:ext cx="26025" cy="320375"/>
              </a:xfrm>
              <a:custGeom>
                <a:rect b="b" l="l" r="r" t="t"/>
                <a:pathLst>
                  <a:path extrusionOk="0" h="12815" w="1041">
                    <a:moveTo>
                      <a:pt x="1" y="1"/>
                    </a:moveTo>
                    <a:cubicBezTo>
                      <a:pt x="145" y="1"/>
                      <a:pt x="260" y="134"/>
                      <a:pt x="260" y="296"/>
                    </a:cubicBezTo>
                    <a:lnTo>
                      <a:pt x="260" y="12527"/>
                    </a:lnTo>
                    <a:cubicBezTo>
                      <a:pt x="260" y="12682"/>
                      <a:pt x="145" y="12815"/>
                      <a:pt x="1" y="12815"/>
                    </a:cubicBezTo>
                    <a:lnTo>
                      <a:pt x="751" y="12815"/>
                    </a:lnTo>
                    <a:cubicBezTo>
                      <a:pt x="907" y="12815"/>
                      <a:pt x="1040" y="12689"/>
                      <a:pt x="1040" y="12527"/>
                    </a:cubicBezTo>
                    <a:lnTo>
                      <a:pt x="1040" y="290"/>
                    </a:lnTo>
                    <a:cubicBezTo>
                      <a:pt x="1040" y="134"/>
                      <a:pt x="907" y="1"/>
                      <a:pt x="7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3"/>
              <p:cNvSpPr/>
              <p:nvPr/>
            </p:nvSpPr>
            <p:spPr>
              <a:xfrm>
                <a:off x="4081238" y="2186750"/>
                <a:ext cx="144800" cy="9825"/>
              </a:xfrm>
              <a:custGeom>
                <a:rect b="b" l="l" r="r" t="t"/>
                <a:pathLst>
                  <a:path extrusionOk="0" h="393" w="5792">
                    <a:moveTo>
                      <a:pt x="190" y="0"/>
                    </a:moveTo>
                    <a:cubicBezTo>
                      <a:pt x="86" y="0"/>
                      <a:pt x="0" y="86"/>
                      <a:pt x="0" y="197"/>
                    </a:cubicBezTo>
                    <a:cubicBezTo>
                      <a:pt x="0" y="307"/>
                      <a:pt x="86" y="393"/>
                      <a:pt x="190" y="393"/>
                    </a:cubicBezTo>
                    <a:lnTo>
                      <a:pt x="5595" y="393"/>
                    </a:lnTo>
                    <a:cubicBezTo>
                      <a:pt x="5705" y="393"/>
                      <a:pt x="5792" y="307"/>
                      <a:pt x="5792" y="197"/>
                    </a:cubicBezTo>
                    <a:cubicBezTo>
                      <a:pt x="5792" y="86"/>
                      <a:pt x="5705" y="0"/>
                      <a:pt x="55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3"/>
              <p:cNvSpPr/>
              <p:nvPr/>
            </p:nvSpPr>
            <p:spPr>
              <a:xfrm>
                <a:off x="4081238" y="2206225"/>
                <a:ext cx="144800" cy="9725"/>
              </a:xfrm>
              <a:custGeom>
                <a:rect b="b" l="l" r="r" t="t"/>
                <a:pathLst>
                  <a:path extrusionOk="0" h="389" w="5792">
                    <a:moveTo>
                      <a:pt x="190" y="0"/>
                    </a:moveTo>
                    <a:cubicBezTo>
                      <a:pt x="86" y="0"/>
                      <a:pt x="0" y="88"/>
                      <a:pt x="0" y="191"/>
                    </a:cubicBezTo>
                    <a:cubicBezTo>
                      <a:pt x="0" y="301"/>
                      <a:pt x="86" y="388"/>
                      <a:pt x="190" y="388"/>
                    </a:cubicBezTo>
                    <a:lnTo>
                      <a:pt x="5595" y="388"/>
                    </a:lnTo>
                    <a:cubicBezTo>
                      <a:pt x="5705" y="388"/>
                      <a:pt x="5792" y="301"/>
                      <a:pt x="5792" y="191"/>
                    </a:cubicBezTo>
                    <a:cubicBezTo>
                      <a:pt x="5792" y="88"/>
                      <a:pt x="5705" y="0"/>
                      <a:pt x="55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3"/>
              <p:cNvSpPr/>
              <p:nvPr/>
            </p:nvSpPr>
            <p:spPr>
              <a:xfrm>
                <a:off x="4146463" y="2043380"/>
                <a:ext cx="9700" cy="24275"/>
              </a:xfrm>
              <a:custGeom>
                <a:rect b="b" l="l" r="r" t="t"/>
                <a:pathLst>
                  <a:path extrusionOk="0" h="971" w="388">
                    <a:moveTo>
                      <a:pt x="192" y="1"/>
                    </a:moveTo>
                    <a:cubicBezTo>
                      <a:pt x="88" y="1"/>
                      <a:pt x="1" y="87"/>
                      <a:pt x="1" y="190"/>
                    </a:cubicBezTo>
                    <a:lnTo>
                      <a:pt x="1" y="774"/>
                    </a:lnTo>
                    <a:cubicBezTo>
                      <a:pt x="1" y="883"/>
                      <a:pt x="88" y="971"/>
                      <a:pt x="192" y="971"/>
                    </a:cubicBezTo>
                    <a:cubicBezTo>
                      <a:pt x="302" y="971"/>
                      <a:pt x="388" y="883"/>
                      <a:pt x="388" y="774"/>
                    </a:cubicBezTo>
                    <a:lnTo>
                      <a:pt x="388" y="190"/>
                    </a:lnTo>
                    <a:cubicBezTo>
                      <a:pt x="388" y="87"/>
                      <a:pt x="302" y="1"/>
                      <a:pt x="1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3"/>
              <p:cNvSpPr/>
              <p:nvPr/>
            </p:nvSpPr>
            <p:spPr>
              <a:xfrm>
                <a:off x="4136813" y="2058366"/>
                <a:ext cx="27450" cy="50250"/>
              </a:xfrm>
              <a:custGeom>
                <a:rect b="b" l="l" r="r" t="t"/>
                <a:pathLst>
                  <a:path extrusionOk="0" h="2010" w="1098">
                    <a:moveTo>
                      <a:pt x="162" y="0"/>
                    </a:moveTo>
                    <a:cubicBezTo>
                      <a:pt x="69" y="0"/>
                      <a:pt x="0" y="75"/>
                      <a:pt x="0" y="168"/>
                    </a:cubicBezTo>
                    <a:lnTo>
                      <a:pt x="0" y="1727"/>
                    </a:lnTo>
                    <a:lnTo>
                      <a:pt x="1098" y="2010"/>
                    </a:lnTo>
                    <a:lnTo>
                      <a:pt x="814" y="168"/>
                    </a:lnTo>
                    <a:cubicBezTo>
                      <a:pt x="814" y="75"/>
                      <a:pt x="744" y="0"/>
                      <a:pt x="6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3"/>
              <p:cNvSpPr/>
              <p:nvPr/>
            </p:nvSpPr>
            <p:spPr>
              <a:xfrm>
                <a:off x="4152113" y="2058366"/>
                <a:ext cx="13725" cy="50250"/>
              </a:xfrm>
              <a:custGeom>
                <a:rect b="b" l="l" r="r" t="t"/>
                <a:pathLst>
                  <a:path extrusionOk="0" h="2010" w="549">
                    <a:moveTo>
                      <a:pt x="1" y="0"/>
                    </a:moveTo>
                    <a:cubicBezTo>
                      <a:pt x="87" y="0"/>
                      <a:pt x="162" y="75"/>
                      <a:pt x="162" y="168"/>
                    </a:cubicBezTo>
                    <a:lnTo>
                      <a:pt x="162" y="1911"/>
                    </a:lnTo>
                    <a:lnTo>
                      <a:pt x="548" y="2010"/>
                    </a:lnTo>
                    <a:lnTo>
                      <a:pt x="548" y="168"/>
                    </a:lnTo>
                    <a:cubicBezTo>
                      <a:pt x="548" y="75"/>
                      <a:pt x="473" y="0"/>
                      <a:pt x="387"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3"/>
              <p:cNvSpPr/>
              <p:nvPr/>
            </p:nvSpPr>
            <p:spPr>
              <a:xfrm>
                <a:off x="4088163" y="2099400"/>
                <a:ext cx="136025" cy="68025"/>
              </a:xfrm>
              <a:custGeom>
                <a:rect b="b" l="l" r="r" t="t"/>
                <a:pathLst>
                  <a:path extrusionOk="0" h="2721" w="5441">
                    <a:moveTo>
                      <a:pt x="1000" y="0"/>
                    </a:moveTo>
                    <a:cubicBezTo>
                      <a:pt x="606" y="0"/>
                      <a:pt x="289" y="330"/>
                      <a:pt x="289" y="734"/>
                    </a:cubicBezTo>
                    <a:lnTo>
                      <a:pt x="0" y="1184"/>
                    </a:lnTo>
                    <a:lnTo>
                      <a:pt x="0" y="2721"/>
                    </a:lnTo>
                    <a:lnTo>
                      <a:pt x="5440" y="2721"/>
                    </a:lnTo>
                    <a:lnTo>
                      <a:pt x="5440" y="1184"/>
                    </a:lnTo>
                    <a:lnTo>
                      <a:pt x="5150" y="734"/>
                    </a:lnTo>
                    <a:cubicBezTo>
                      <a:pt x="5150" y="330"/>
                      <a:pt x="4833" y="0"/>
                      <a:pt x="4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3"/>
              <p:cNvSpPr/>
              <p:nvPr/>
            </p:nvSpPr>
            <p:spPr>
              <a:xfrm>
                <a:off x="4179538" y="2099400"/>
                <a:ext cx="44650" cy="68025"/>
              </a:xfrm>
              <a:custGeom>
                <a:rect b="b" l="l" r="r" t="t"/>
                <a:pathLst>
                  <a:path extrusionOk="0" h="2721" w="1786">
                    <a:moveTo>
                      <a:pt x="0" y="0"/>
                    </a:moveTo>
                    <a:cubicBezTo>
                      <a:pt x="399" y="0"/>
                      <a:pt x="717" y="330"/>
                      <a:pt x="717" y="734"/>
                    </a:cubicBezTo>
                    <a:lnTo>
                      <a:pt x="1005" y="1184"/>
                    </a:lnTo>
                    <a:lnTo>
                      <a:pt x="1005" y="2721"/>
                    </a:lnTo>
                    <a:lnTo>
                      <a:pt x="1785" y="2721"/>
                    </a:lnTo>
                    <a:lnTo>
                      <a:pt x="1785" y="1184"/>
                    </a:lnTo>
                    <a:lnTo>
                      <a:pt x="1495" y="734"/>
                    </a:lnTo>
                    <a:cubicBezTo>
                      <a:pt x="1495" y="330"/>
                      <a:pt x="1173" y="0"/>
                      <a:pt x="7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3"/>
              <p:cNvSpPr/>
              <p:nvPr/>
            </p:nvSpPr>
            <p:spPr>
              <a:xfrm>
                <a:off x="4088163" y="2099400"/>
                <a:ext cx="136025" cy="36125"/>
              </a:xfrm>
              <a:custGeom>
                <a:rect b="b" l="l" r="r" t="t"/>
                <a:pathLst>
                  <a:path extrusionOk="0" h="1445" w="5441">
                    <a:moveTo>
                      <a:pt x="704" y="0"/>
                    </a:moveTo>
                    <a:cubicBezTo>
                      <a:pt x="318" y="0"/>
                      <a:pt x="0" y="318"/>
                      <a:pt x="0" y="704"/>
                    </a:cubicBezTo>
                    <a:lnTo>
                      <a:pt x="0" y="1167"/>
                    </a:lnTo>
                    <a:lnTo>
                      <a:pt x="70" y="1167"/>
                    </a:lnTo>
                    <a:cubicBezTo>
                      <a:pt x="520" y="1167"/>
                      <a:pt x="520" y="1445"/>
                      <a:pt x="965" y="1445"/>
                    </a:cubicBezTo>
                    <a:cubicBezTo>
                      <a:pt x="1415" y="1445"/>
                      <a:pt x="1415" y="1167"/>
                      <a:pt x="1859" y="1167"/>
                    </a:cubicBezTo>
                    <a:cubicBezTo>
                      <a:pt x="2304" y="1167"/>
                      <a:pt x="2304" y="1445"/>
                      <a:pt x="2754" y="1445"/>
                    </a:cubicBezTo>
                    <a:cubicBezTo>
                      <a:pt x="3199" y="1445"/>
                      <a:pt x="3199" y="1167"/>
                      <a:pt x="3650" y="1167"/>
                    </a:cubicBezTo>
                    <a:cubicBezTo>
                      <a:pt x="4094" y="1167"/>
                      <a:pt x="4094" y="1445"/>
                      <a:pt x="4545" y="1445"/>
                    </a:cubicBezTo>
                    <a:cubicBezTo>
                      <a:pt x="4990" y="1445"/>
                      <a:pt x="4990" y="1167"/>
                      <a:pt x="5440" y="1167"/>
                    </a:cubicBezTo>
                    <a:lnTo>
                      <a:pt x="5440" y="688"/>
                    </a:lnTo>
                    <a:cubicBezTo>
                      <a:pt x="5440" y="312"/>
                      <a:pt x="5116" y="0"/>
                      <a:pt x="47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3"/>
              <p:cNvSpPr/>
              <p:nvPr/>
            </p:nvSpPr>
            <p:spPr>
              <a:xfrm>
                <a:off x="4071388" y="2157700"/>
                <a:ext cx="164325" cy="9725"/>
              </a:xfrm>
              <a:custGeom>
                <a:rect b="b" l="l" r="r" t="t"/>
                <a:pathLst>
                  <a:path extrusionOk="0" h="389" w="6573">
                    <a:moveTo>
                      <a:pt x="197" y="1"/>
                    </a:moveTo>
                    <a:cubicBezTo>
                      <a:pt x="88" y="1"/>
                      <a:pt x="1" y="88"/>
                      <a:pt x="1" y="192"/>
                    </a:cubicBezTo>
                    <a:cubicBezTo>
                      <a:pt x="1" y="302"/>
                      <a:pt x="88" y="389"/>
                      <a:pt x="197" y="389"/>
                    </a:cubicBezTo>
                    <a:lnTo>
                      <a:pt x="6383" y="389"/>
                    </a:lnTo>
                    <a:cubicBezTo>
                      <a:pt x="6487" y="389"/>
                      <a:pt x="6573" y="302"/>
                      <a:pt x="6573" y="192"/>
                    </a:cubicBezTo>
                    <a:cubicBezTo>
                      <a:pt x="6573" y="88"/>
                      <a:pt x="6487" y="1"/>
                      <a:pt x="6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3"/>
              <p:cNvSpPr/>
              <p:nvPr/>
            </p:nvSpPr>
            <p:spPr>
              <a:xfrm>
                <a:off x="4186763" y="2099400"/>
                <a:ext cx="37425" cy="36675"/>
              </a:xfrm>
              <a:custGeom>
                <a:rect b="b" l="l" r="r" t="t"/>
                <a:pathLst>
                  <a:path extrusionOk="0" h="1467" w="1497">
                    <a:moveTo>
                      <a:pt x="1" y="0"/>
                    </a:moveTo>
                    <a:cubicBezTo>
                      <a:pt x="393" y="0"/>
                      <a:pt x="716" y="318"/>
                      <a:pt x="716" y="704"/>
                    </a:cubicBezTo>
                    <a:lnTo>
                      <a:pt x="716" y="1467"/>
                    </a:lnTo>
                    <a:cubicBezTo>
                      <a:pt x="1046" y="1421"/>
                      <a:pt x="1086" y="1196"/>
                      <a:pt x="1496" y="1196"/>
                    </a:cubicBezTo>
                    <a:lnTo>
                      <a:pt x="1496" y="704"/>
                    </a:lnTo>
                    <a:cubicBezTo>
                      <a:pt x="1496" y="318"/>
                      <a:pt x="1179" y="0"/>
                      <a:pt x="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3"/>
              <p:cNvSpPr/>
              <p:nvPr/>
            </p:nvSpPr>
            <p:spPr>
              <a:xfrm>
                <a:off x="4126413" y="1986780"/>
                <a:ext cx="50550" cy="60425"/>
              </a:xfrm>
              <a:custGeom>
                <a:rect b="b" l="l" r="r" t="t"/>
                <a:pathLst>
                  <a:path extrusionOk="0" h="2417" w="2022">
                    <a:moveTo>
                      <a:pt x="1086" y="1"/>
                    </a:moveTo>
                    <a:cubicBezTo>
                      <a:pt x="1063" y="1"/>
                      <a:pt x="1040" y="12"/>
                      <a:pt x="1029" y="36"/>
                    </a:cubicBezTo>
                    <a:lnTo>
                      <a:pt x="896" y="71"/>
                    </a:lnTo>
                    <a:lnTo>
                      <a:pt x="312" y="1087"/>
                    </a:lnTo>
                    <a:cubicBezTo>
                      <a:pt x="0" y="1623"/>
                      <a:pt x="323" y="2288"/>
                      <a:pt x="896" y="2409"/>
                    </a:cubicBezTo>
                    <a:cubicBezTo>
                      <a:pt x="917" y="2415"/>
                      <a:pt x="938" y="2417"/>
                      <a:pt x="959" y="2417"/>
                    </a:cubicBezTo>
                    <a:cubicBezTo>
                      <a:pt x="1001" y="2417"/>
                      <a:pt x="1043" y="2409"/>
                      <a:pt x="1086" y="2409"/>
                    </a:cubicBezTo>
                    <a:cubicBezTo>
                      <a:pt x="1779" y="2409"/>
                      <a:pt x="2021" y="1681"/>
                      <a:pt x="1675" y="1087"/>
                    </a:cubicBezTo>
                    <a:lnTo>
                      <a:pt x="1149" y="36"/>
                    </a:lnTo>
                    <a:cubicBezTo>
                      <a:pt x="1135" y="12"/>
                      <a:pt x="1110" y="1"/>
                      <a:pt x="10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3"/>
              <p:cNvSpPr/>
              <p:nvPr/>
            </p:nvSpPr>
            <p:spPr>
              <a:xfrm>
                <a:off x="4148788" y="1982030"/>
                <a:ext cx="32950" cy="65575"/>
              </a:xfrm>
              <a:custGeom>
                <a:rect b="b" l="l" r="r" t="t"/>
                <a:pathLst>
                  <a:path extrusionOk="0" h="2623" w="1318">
                    <a:moveTo>
                      <a:pt x="191" y="0"/>
                    </a:moveTo>
                    <a:cubicBezTo>
                      <a:pt x="168" y="0"/>
                      <a:pt x="145" y="12"/>
                      <a:pt x="134" y="35"/>
                    </a:cubicBezTo>
                    <a:lnTo>
                      <a:pt x="1" y="261"/>
                    </a:lnTo>
                    <a:lnTo>
                      <a:pt x="590" y="1277"/>
                    </a:lnTo>
                    <a:cubicBezTo>
                      <a:pt x="902" y="1813"/>
                      <a:pt x="577" y="2478"/>
                      <a:pt x="1" y="2599"/>
                    </a:cubicBezTo>
                    <a:cubicBezTo>
                      <a:pt x="64" y="2617"/>
                      <a:pt x="127" y="2622"/>
                      <a:pt x="191" y="2622"/>
                    </a:cubicBezTo>
                    <a:cubicBezTo>
                      <a:pt x="884" y="2622"/>
                      <a:pt x="1317" y="1871"/>
                      <a:pt x="971" y="1277"/>
                    </a:cubicBezTo>
                    <a:lnTo>
                      <a:pt x="254" y="35"/>
                    </a:lnTo>
                    <a:cubicBezTo>
                      <a:pt x="240" y="12"/>
                      <a:pt x="215" y="0"/>
                      <a:pt x="1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3"/>
              <p:cNvSpPr/>
              <p:nvPr/>
            </p:nvSpPr>
            <p:spPr>
              <a:xfrm>
                <a:off x="4140413" y="2014805"/>
                <a:ext cx="25600" cy="32025"/>
              </a:xfrm>
              <a:custGeom>
                <a:rect b="b" l="l" r="r" t="t"/>
                <a:pathLst>
                  <a:path extrusionOk="0" h="1281" w="1024">
                    <a:moveTo>
                      <a:pt x="527" y="0"/>
                    </a:moveTo>
                    <a:cubicBezTo>
                      <a:pt x="515" y="0"/>
                      <a:pt x="503" y="6"/>
                      <a:pt x="496" y="17"/>
                    </a:cubicBezTo>
                    <a:lnTo>
                      <a:pt x="139" y="635"/>
                    </a:lnTo>
                    <a:cubicBezTo>
                      <a:pt x="0" y="877"/>
                      <a:pt x="115" y="1173"/>
                      <a:pt x="347" y="1271"/>
                    </a:cubicBezTo>
                    <a:cubicBezTo>
                      <a:pt x="366" y="1278"/>
                      <a:pt x="385" y="1281"/>
                      <a:pt x="405" y="1281"/>
                    </a:cubicBezTo>
                    <a:cubicBezTo>
                      <a:pt x="444" y="1281"/>
                      <a:pt x="483" y="1271"/>
                      <a:pt x="526" y="1271"/>
                    </a:cubicBezTo>
                    <a:lnTo>
                      <a:pt x="509" y="1253"/>
                    </a:lnTo>
                    <a:cubicBezTo>
                      <a:pt x="803" y="1253"/>
                      <a:pt x="1023" y="1040"/>
                      <a:pt x="970" y="774"/>
                    </a:cubicBezTo>
                    <a:cubicBezTo>
                      <a:pt x="959" y="728"/>
                      <a:pt x="941" y="682"/>
                      <a:pt x="919" y="635"/>
                    </a:cubicBezTo>
                    <a:lnTo>
                      <a:pt x="560" y="17"/>
                    </a:lnTo>
                    <a:cubicBezTo>
                      <a:pt x="552" y="6"/>
                      <a:pt x="539" y="0"/>
                      <a:pt x="5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3"/>
              <p:cNvSpPr/>
              <p:nvPr/>
            </p:nvSpPr>
            <p:spPr>
              <a:xfrm>
                <a:off x="4149663" y="2034130"/>
                <a:ext cx="16350" cy="13475"/>
              </a:xfrm>
              <a:custGeom>
                <a:rect b="b" l="l" r="r" t="t"/>
                <a:pathLst>
                  <a:path extrusionOk="0" h="539" w="654">
                    <a:moveTo>
                      <a:pt x="600" y="1"/>
                    </a:moveTo>
                    <a:cubicBezTo>
                      <a:pt x="491" y="243"/>
                      <a:pt x="278" y="440"/>
                      <a:pt x="0" y="509"/>
                    </a:cubicBezTo>
                    <a:cubicBezTo>
                      <a:pt x="46" y="526"/>
                      <a:pt x="104" y="538"/>
                      <a:pt x="156" y="538"/>
                    </a:cubicBezTo>
                    <a:cubicBezTo>
                      <a:pt x="451" y="538"/>
                      <a:pt x="653" y="267"/>
                      <a:pt x="600" y="1"/>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 name="Google Shape;2203;p43"/>
            <p:cNvGrpSpPr/>
            <p:nvPr/>
          </p:nvGrpSpPr>
          <p:grpSpPr>
            <a:xfrm>
              <a:off x="4774063" y="1900700"/>
              <a:ext cx="301875" cy="336300"/>
              <a:chOff x="4774063" y="1900700"/>
              <a:chExt cx="301875" cy="336300"/>
            </a:xfrm>
          </p:grpSpPr>
          <p:sp>
            <p:nvSpPr>
              <p:cNvPr id="2204" name="Google Shape;2204;p43"/>
              <p:cNvSpPr/>
              <p:nvPr/>
            </p:nvSpPr>
            <p:spPr>
              <a:xfrm>
                <a:off x="4926938" y="2091475"/>
                <a:ext cx="13150" cy="145525"/>
              </a:xfrm>
              <a:custGeom>
                <a:rect b="b" l="l" r="r" t="t"/>
                <a:pathLst>
                  <a:path extrusionOk="0" h="5821" w="526">
                    <a:moveTo>
                      <a:pt x="139" y="0"/>
                    </a:moveTo>
                    <a:lnTo>
                      <a:pt x="139" y="5688"/>
                    </a:lnTo>
                    <a:cubicBezTo>
                      <a:pt x="139" y="5763"/>
                      <a:pt x="75" y="5821"/>
                      <a:pt x="0" y="5821"/>
                    </a:cubicBezTo>
                    <a:lnTo>
                      <a:pt x="387" y="5821"/>
                    </a:lnTo>
                    <a:cubicBezTo>
                      <a:pt x="469" y="5821"/>
                      <a:pt x="525" y="5763"/>
                      <a:pt x="525" y="5688"/>
                    </a:cubicBezTo>
                    <a:lnTo>
                      <a:pt x="5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3"/>
              <p:cNvSpPr/>
              <p:nvPr/>
            </p:nvSpPr>
            <p:spPr>
              <a:xfrm>
                <a:off x="4891563" y="2110375"/>
                <a:ext cx="19525" cy="55875"/>
              </a:xfrm>
              <a:custGeom>
                <a:rect b="b" l="l" r="r" t="t"/>
                <a:pathLst>
                  <a:path extrusionOk="0" h="2235" w="781">
                    <a:moveTo>
                      <a:pt x="584" y="1"/>
                    </a:moveTo>
                    <a:cubicBezTo>
                      <a:pt x="474" y="1"/>
                      <a:pt x="387" y="87"/>
                      <a:pt x="387" y="196"/>
                    </a:cubicBezTo>
                    <a:lnTo>
                      <a:pt x="387" y="1150"/>
                    </a:lnTo>
                    <a:lnTo>
                      <a:pt x="387" y="1155"/>
                    </a:lnTo>
                    <a:cubicBezTo>
                      <a:pt x="173" y="1155"/>
                      <a:pt x="0" y="1328"/>
                      <a:pt x="0" y="1542"/>
                    </a:cubicBezTo>
                    <a:lnTo>
                      <a:pt x="0" y="2045"/>
                    </a:lnTo>
                    <a:cubicBezTo>
                      <a:pt x="0" y="2149"/>
                      <a:pt x="87" y="2235"/>
                      <a:pt x="197" y="2235"/>
                    </a:cubicBezTo>
                    <a:cubicBezTo>
                      <a:pt x="301" y="2235"/>
                      <a:pt x="387" y="2149"/>
                      <a:pt x="387" y="2045"/>
                    </a:cubicBezTo>
                    <a:lnTo>
                      <a:pt x="387" y="1542"/>
                    </a:lnTo>
                    <a:cubicBezTo>
                      <a:pt x="387" y="1536"/>
                      <a:pt x="394" y="1536"/>
                      <a:pt x="394" y="1536"/>
                    </a:cubicBezTo>
                    <a:cubicBezTo>
                      <a:pt x="607" y="1536"/>
                      <a:pt x="780" y="1363"/>
                      <a:pt x="780" y="1150"/>
                    </a:cubicBezTo>
                    <a:lnTo>
                      <a:pt x="780" y="196"/>
                    </a:lnTo>
                    <a:cubicBezTo>
                      <a:pt x="780" y="87"/>
                      <a:pt x="693" y="1"/>
                      <a:pt x="5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3"/>
              <p:cNvSpPr/>
              <p:nvPr/>
            </p:nvSpPr>
            <p:spPr>
              <a:xfrm>
                <a:off x="4881888" y="1965275"/>
                <a:ext cx="67875" cy="155375"/>
              </a:xfrm>
              <a:custGeom>
                <a:rect b="b" l="l" r="r" t="t"/>
                <a:pathLst>
                  <a:path extrusionOk="0" h="6215" w="2715">
                    <a:moveTo>
                      <a:pt x="0" y="0"/>
                    </a:moveTo>
                    <a:lnTo>
                      <a:pt x="0" y="2143"/>
                    </a:lnTo>
                    <a:lnTo>
                      <a:pt x="283" y="2564"/>
                    </a:lnTo>
                    <a:lnTo>
                      <a:pt x="0" y="3166"/>
                    </a:lnTo>
                    <a:lnTo>
                      <a:pt x="0" y="4280"/>
                    </a:lnTo>
                    <a:lnTo>
                      <a:pt x="283" y="4771"/>
                    </a:lnTo>
                    <a:lnTo>
                      <a:pt x="0" y="5307"/>
                    </a:lnTo>
                    <a:lnTo>
                      <a:pt x="0" y="6076"/>
                    </a:lnTo>
                    <a:cubicBezTo>
                      <a:pt x="0" y="6151"/>
                      <a:pt x="64" y="6215"/>
                      <a:pt x="139" y="6215"/>
                    </a:cubicBezTo>
                    <a:lnTo>
                      <a:pt x="2582" y="6215"/>
                    </a:lnTo>
                    <a:cubicBezTo>
                      <a:pt x="2657" y="6215"/>
                      <a:pt x="2714" y="6151"/>
                      <a:pt x="2714" y="6076"/>
                    </a:cubicBezTo>
                    <a:lnTo>
                      <a:pt x="27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3"/>
              <p:cNvSpPr/>
              <p:nvPr/>
            </p:nvSpPr>
            <p:spPr>
              <a:xfrm>
                <a:off x="4881888" y="1997625"/>
                <a:ext cx="77700" cy="45625"/>
              </a:xfrm>
              <a:custGeom>
                <a:rect b="b" l="l" r="r" t="t"/>
                <a:pathLst>
                  <a:path extrusionOk="0" h="1825" w="3108">
                    <a:moveTo>
                      <a:pt x="3108" y="1"/>
                    </a:moveTo>
                    <a:lnTo>
                      <a:pt x="0" y="803"/>
                    </a:lnTo>
                    <a:lnTo>
                      <a:pt x="0" y="1825"/>
                    </a:lnTo>
                    <a:lnTo>
                      <a:pt x="3108" y="1022"/>
                    </a:lnTo>
                    <a:lnTo>
                      <a:pt x="31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3"/>
              <p:cNvSpPr/>
              <p:nvPr/>
            </p:nvSpPr>
            <p:spPr>
              <a:xfrm>
                <a:off x="4881888" y="2052350"/>
                <a:ext cx="77700" cy="45625"/>
              </a:xfrm>
              <a:custGeom>
                <a:rect b="b" l="l" r="r" t="t"/>
                <a:pathLst>
                  <a:path extrusionOk="0" h="1825" w="3108">
                    <a:moveTo>
                      <a:pt x="3108" y="0"/>
                    </a:moveTo>
                    <a:lnTo>
                      <a:pt x="0" y="803"/>
                    </a:lnTo>
                    <a:lnTo>
                      <a:pt x="0" y="1824"/>
                    </a:lnTo>
                    <a:lnTo>
                      <a:pt x="3108" y="1016"/>
                    </a:lnTo>
                    <a:lnTo>
                      <a:pt x="310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3"/>
              <p:cNvSpPr/>
              <p:nvPr/>
            </p:nvSpPr>
            <p:spPr>
              <a:xfrm>
                <a:off x="4936913" y="1965275"/>
                <a:ext cx="22675" cy="155375"/>
              </a:xfrm>
              <a:custGeom>
                <a:rect b="b" l="l" r="r" t="t"/>
                <a:pathLst>
                  <a:path extrusionOk="0" h="6215" w="907">
                    <a:moveTo>
                      <a:pt x="126" y="0"/>
                    </a:moveTo>
                    <a:lnTo>
                      <a:pt x="126" y="6082"/>
                    </a:lnTo>
                    <a:cubicBezTo>
                      <a:pt x="126" y="6151"/>
                      <a:pt x="70" y="6215"/>
                      <a:pt x="0" y="6215"/>
                    </a:cubicBezTo>
                    <a:lnTo>
                      <a:pt x="768" y="6215"/>
                    </a:lnTo>
                    <a:cubicBezTo>
                      <a:pt x="843" y="6215"/>
                      <a:pt x="907" y="6151"/>
                      <a:pt x="907" y="6076"/>
                    </a:cubicBezTo>
                    <a:lnTo>
                      <a:pt x="907" y="4499"/>
                    </a:lnTo>
                    <a:lnTo>
                      <a:pt x="646" y="3956"/>
                    </a:lnTo>
                    <a:lnTo>
                      <a:pt x="907" y="3478"/>
                    </a:lnTo>
                    <a:lnTo>
                      <a:pt x="907" y="2362"/>
                    </a:lnTo>
                    <a:lnTo>
                      <a:pt x="646" y="1953"/>
                    </a:lnTo>
                    <a:lnTo>
                      <a:pt x="907" y="1341"/>
                    </a:lnTo>
                    <a:lnTo>
                      <a:pt x="9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3"/>
              <p:cNvSpPr/>
              <p:nvPr/>
            </p:nvSpPr>
            <p:spPr>
              <a:xfrm>
                <a:off x="4940063" y="1997900"/>
                <a:ext cx="19525" cy="29900"/>
              </a:xfrm>
              <a:custGeom>
                <a:rect b="b" l="l" r="r" t="t"/>
                <a:pathLst>
                  <a:path extrusionOk="0" h="1196" w="781">
                    <a:moveTo>
                      <a:pt x="781" y="1"/>
                    </a:moveTo>
                    <a:lnTo>
                      <a:pt x="0" y="203"/>
                    </a:lnTo>
                    <a:lnTo>
                      <a:pt x="0" y="1196"/>
                    </a:lnTo>
                    <a:lnTo>
                      <a:pt x="781" y="995"/>
                    </a:lnTo>
                    <a:lnTo>
                      <a:pt x="7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3"/>
              <p:cNvSpPr/>
              <p:nvPr/>
            </p:nvSpPr>
            <p:spPr>
              <a:xfrm>
                <a:off x="4940063" y="2052625"/>
                <a:ext cx="19525" cy="29750"/>
              </a:xfrm>
              <a:custGeom>
                <a:rect b="b" l="l" r="r" t="t"/>
                <a:pathLst>
                  <a:path extrusionOk="0" h="1190" w="781">
                    <a:moveTo>
                      <a:pt x="781" y="0"/>
                    </a:moveTo>
                    <a:lnTo>
                      <a:pt x="0" y="197"/>
                    </a:lnTo>
                    <a:lnTo>
                      <a:pt x="0" y="1190"/>
                    </a:lnTo>
                    <a:lnTo>
                      <a:pt x="781" y="989"/>
                    </a:lnTo>
                    <a:lnTo>
                      <a:pt x="78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3"/>
              <p:cNvSpPr/>
              <p:nvPr/>
            </p:nvSpPr>
            <p:spPr>
              <a:xfrm>
                <a:off x="4873213" y="2159450"/>
                <a:ext cx="15050" cy="9725"/>
              </a:xfrm>
              <a:custGeom>
                <a:rect b="b" l="l" r="r" t="t"/>
                <a:pathLst>
                  <a:path extrusionOk="0" h="389" w="602">
                    <a:moveTo>
                      <a:pt x="192" y="0"/>
                    </a:moveTo>
                    <a:cubicBezTo>
                      <a:pt x="88" y="0"/>
                      <a:pt x="1" y="88"/>
                      <a:pt x="1" y="191"/>
                    </a:cubicBezTo>
                    <a:cubicBezTo>
                      <a:pt x="1" y="301"/>
                      <a:pt x="88" y="388"/>
                      <a:pt x="192" y="388"/>
                    </a:cubicBezTo>
                    <a:lnTo>
                      <a:pt x="406" y="388"/>
                    </a:lnTo>
                    <a:cubicBezTo>
                      <a:pt x="515" y="388"/>
                      <a:pt x="601" y="301"/>
                      <a:pt x="601" y="191"/>
                    </a:cubicBezTo>
                    <a:cubicBezTo>
                      <a:pt x="601" y="88"/>
                      <a:pt x="515" y="0"/>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3"/>
              <p:cNvSpPr/>
              <p:nvPr/>
            </p:nvSpPr>
            <p:spPr>
              <a:xfrm>
                <a:off x="4880013" y="2169775"/>
                <a:ext cx="15175" cy="14250"/>
              </a:xfrm>
              <a:custGeom>
                <a:rect b="b" l="l" r="r" t="t"/>
                <a:pathLst>
                  <a:path extrusionOk="0" h="570" w="607">
                    <a:moveTo>
                      <a:pt x="387" y="1"/>
                    </a:moveTo>
                    <a:cubicBezTo>
                      <a:pt x="335" y="1"/>
                      <a:pt x="283" y="21"/>
                      <a:pt x="243" y="61"/>
                    </a:cubicBezTo>
                    <a:lnTo>
                      <a:pt x="81" y="218"/>
                    </a:lnTo>
                    <a:cubicBezTo>
                      <a:pt x="1" y="298"/>
                      <a:pt x="1" y="431"/>
                      <a:pt x="81" y="506"/>
                    </a:cubicBezTo>
                    <a:cubicBezTo>
                      <a:pt x="121" y="546"/>
                      <a:pt x="174" y="570"/>
                      <a:pt x="225" y="570"/>
                    </a:cubicBezTo>
                    <a:cubicBezTo>
                      <a:pt x="278" y="570"/>
                      <a:pt x="329" y="546"/>
                      <a:pt x="371" y="506"/>
                    </a:cubicBezTo>
                    <a:lnTo>
                      <a:pt x="531" y="349"/>
                    </a:lnTo>
                    <a:cubicBezTo>
                      <a:pt x="606" y="269"/>
                      <a:pt x="606" y="142"/>
                      <a:pt x="531" y="61"/>
                    </a:cubicBezTo>
                    <a:cubicBezTo>
                      <a:pt x="491" y="21"/>
                      <a:pt x="439"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3"/>
              <p:cNvSpPr/>
              <p:nvPr/>
            </p:nvSpPr>
            <p:spPr>
              <a:xfrm>
                <a:off x="4901213" y="2172750"/>
                <a:ext cx="9875" cy="15025"/>
              </a:xfrm>
              <a:custGeom>
                <a:rect b="b" l="l" r="r" t="t"/>
                <a:pathLst>
                  <a:path extrusionOk="0" h="601" w="395">
                    <a:moveTo>
                      <a:pt x="198" y="0"/>
                    </a:moveTo>
                    <a:cubicBezTo>
                      <a:pt x="88" y="0"/>
                      <a:pt x="1" y="86"/>
                      <a:pt x="1" y="196"/>
                    </a:cubicBezTo>
                    <a:lnTo>
                      <a:pt x="1" y="411"/>
                    </a:lnTo>
                    <a:cubicBezTo>
                      <a:pt x="1" y="515"/>
                      <a:pt x="88" y="601"/>
                      <a:pt x="198" y="601"/>
                    </a:cubicBezTo>
                    <a:cubicBezTo>
                      <a:pt x="307" y="601"/>
                      <a:pt x="394" y="515"/>
                      <a:pt x="394" y="411"/>
                    </a:cubicBezTo>
                    <a:lnTo>
                      <a:pt x="394" y="196"/>
                    </a:lnTo>
                    <a:cubicBezTo>
                      <a:pt x="394" y="86"/>
                      <a:pt x="3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3"/>
              <p:cNvSpPr/>
              <p:nvPr/>
            </p:nvSpPr>
            <p:spPr>
              <a:xfrm>
                <a:off x="4978913" y="2088325"/>
                <a:ext cx="63375" cy="141025"/>
              </a:xfrm>
              <a:custGeom>
                <a:rect b="b" l="l" r="r" t="t"/>
                <a:pathLst>
                  <a:path extrusionOk="0" h="5641" w="2535">
                    <a:moveTo>
                      <a:pt x="2321" y="1"/>
                    </a:moveTo>
                    <a:cubicBezTo>
                      <a:pt x="2271" y="1"/>
                      <a:pt x="2220" y="19"/>
                      <a:pt x="2183" y="57"/>
                    </a:cubicBezTo>
                    <a:cubicBezTo>
                      <a:pt x="1149" y="1096"/>
                      <a:pt x="450" y="2395"/>
                      <a:pt x="139" y="3879"/>
                    </a:cubicBezTo>
                    <a:cubicBezTo>
                      <a:pt x="35" y="4364"/>
                      <a:pt x="0" y="4867"/>
                      <a:pt x="0" y="5363"/>
                    </a:cubicBezTo>
                    <a:lnTo>
                      <a:pt x="0" y="5451"/>
                    </a:lnTo>
                    <a:cubicBezTo>
                      <a:pt x="0" y="5555"/>
                      <a:pt x="87" y="5641"/>
                      <a:pt x="197" y="5641"/>
                    </a:cubicBezTo>
                    <a:cubicBezTo>
                      <a:pt x="301" y="5641"/>
                      <a:pt x="387" y="5555"/>
                      <a:pt x="387" y="5451"/>
                    </a:cubicBezTo>
                    <a:lnTo>
                      <a:pt x="387" y="5393"/>
                    </a:lnTo>
                    <a:cubicBezTo>
                      <a:pt x="387" y="4902"/>
                      <a:pt x="421" y="4411"/>
                      <a:pt x="525" y="3932"/>
                    </a:cubicBezTo>
                    <a:cubicBezTo>
                      <a:pt x="821" y="2533"/>
                      <a:pt x="1484" y="1310"/>
                      <a:pt x="2460" y="334"/>
                    </a:cubicBezTo>
                    <a:cubicBezTo>
                      <a:pt x="2535" y="259"/>
                      <a:pt x="2535" y="132"/>
                      <a:pt x="2460" y="57"/>
                    </a:cubicBezTo>
                    <a:cubicBezTo>
                      <a:pt x="2423" y="19"/>
                      <a:pt x="2372" y="1"/>
                      <a:pt x="2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3"/>
              <p:cNvSpPr/>
              <p:nvPr/>
            </p:nvSpPr>
            <p:spPr>
              <a:xfrm>
                <a:off x="5017738" y="2130900"/>
                <a:ext cx="46525" cy="99450"/>
              </a:xfrm>
              <a:custGeom>
                <a:rect b="b" l="l" r="r" t="t"/>
                <a:pathLst>
                  <a:path extrusionOk="0" h="3978" w="1861">
                    <a:moveTo>
                      <a:pt x="1649" y="1"/>
                    </a:moveTo>
                    <a:cubicBezTo>
                      <a:pt x="1600" y="1"/>
                      <a:pt x="1552" y="20"/>
                      <a:pt x="1514" y="57"/>
                    </a:cubicBezTo>
                    <a:cubicBezTo>
                      <a:pt x="739" y="830"/>
                      <a:pt x="238" y="1813"/>
                      <a:pt x="52" y="2938"/>
                    </a:cubicBezTo>
                    <a:cubicBezTo>
                      <a:pt x="12" y="3181"/>
                      <a:pt x="1" y="3429"/>
                      <a:pt x="1" y="3678"/>
                    </a:cubicBezTo>
                    <a:lnTo>
                      <a:pt x="1" y="3788"/>
                    </a:lnTo>
                    <a:cubicBezTo>
                      <a:pt x="1" y="3892"/>
                      <a:pt x="87" y="3978"/>
                      <a:pt x="197" y="3978"/>
                    </a:cubicBezTo>
                    <a:cubicBezTo>
                      <a:pt x="301" y="3978"/>
                      <a:pt x="387" y="3892"/>
                      <a:pt x="387" y="3788"/>
                    </a:cubicBezTo>
                    <a:lnTo>
                      <a:pt x="387" y="3678"/>
                    </a:lnTo>
                    <a:cubicBezTo>
                      <a:pt x="387" y="3453"/>
                      <a:pt x="398" y="3221"/>
                      <a:pt x="433" y="2997"/>
                    </a:cubicBezTo>
                    <a:cubicBezTo>
                      <a:pt x="606" y="1957"/>
                      <a:pt x="1069" y="1045"/>
                      <a:pt x="1784" y="334"/>
                    </a:cubicBezTo>
                    <a:cubicBezTo>
                      <a:pt x="1861" y="259"/>
                      <a:pt x="1861" y="132"/>
                      <a:pt x="1784" y="57"/>
                    </a:cubicBezTo>
                    <a:cubicBezTo>
                      <a:pt x="1747" y="20"/>
                      <a:pt x="1698" y="1"/>
                      <a:pt x="1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3"/>
              <p:cNvSpPr/>
              <p:nvPr/>
            </p:nvSpPr>
            <p:spPr>
              <a:xfrm>
                <a:off x="5052263" y="2158300"/>
                <a:ext cx="23675" cy="74650"/>
              </a:xfrm>
              <a:custGeom>
                <a:rect b="b" l="l" r="r" t="t"/>
                <a:pathLst>
                  <a:path extrusionOk="0" h="2986" w="947">
                    <a:moveTo>
                      <a:pt x="744" y="0"/>
                    </a:moveTo>
                    <a:cubicBezTo>
                      <a:pt x="635" y="0"/>
                      <a:pt x="542" y="93"/>
                      <a:pt x="542" y="208"/>
                    </a:cubicBezTo>
                    <a:cubicBezTo>
                      <a:pt x="542" y="312"/>
                      <a:pt x="485" y="365"/>
                      <a:pt x="347" y="474"/>
                    </a:cubicBezTo>
                    <a:cubicBezTo>
                      <a:pt x="202" y="595"/>
                      <a:pt x="0" y="752"/>
                      <a:pt x="0" y="1063"/>
                    </a:cubicBezTo>
                    <a:cubicBezTo>
                      <a:pt x="0" y="1381"/>
                      <a:pt x="202" y="1536"/>
                      <a:pt x="347" y="1652"/>
                    </a:cubicBezTo>
                    <a:cubicBezTo>
                      <a:pt x="485" y="1768"/>
                      <a:pt x="542" y="1820"/>
                      <a:pt x="542" y="1924"/>
                    </a:cubicBezTo>
                    <a:cubicBezTo>
                      <a:pt x="542" y="2028"/>
                      <a:pt x="485" y="2079"/>
                      <a:pt x="347" y="2194"/>
                    </a:cubicBezTo>
                    <a:cubicBezTo>
                      <a:pt x="202" y="2311"/>
                      <a:pt x="0" y="2466"/>
                      <a:pt x="0" y="2783"/>
                    </a:cubicBezTo>
                    <a:cubicBezTo>
                      <a:pt x="0" y="2894"/>
                      <a:pt x="86" y="2986"/>
                      <a:pt x="202" y="2986"/>
                    </a:cubicBezTo>
                    <a:cubicBezTo>
                      <a:pt x="312" y="2986"/>
                      <a:pt x="403" y="2894"/>
                      <a:pt x="403" y="2783"/>
                    </a:cubicBezTo>
                    <a:cubicBezTo>
                      <a:pt x="403" y="2674"/>
                      <a:pt x="456" y="2623"/>
                      <a:pt x="600" y="2513"/>
                    </a:cubicBezTo>
                    <a:cubicBezTo>
                      <a:pt x="744" y="2397"/>
                      <a:pt x="947" y="2236"/>
                      <a:pt x="947" y="1924"/>
                    </a:cubicBezTo>
                    <a:cubicBezTo>
                      <a:pt x="947" y="1612"/>
                      <a:pt x="744" y="1450"/>
                      <a:pt x="600" y="1335"/>
                    </a:cubicBezTo>
                    <a:cubicBezTo>
                      <a:pt x="456" y="1224"/>
                      <a:pt x="403" y="1173"/>
                      <a:pt x="403" y="1063"/>
                    </a:cubicBezTo>
                    <a:cubicBezTo>
                      <a:pt x="403" y="960"/>
                      <a:pt x="456" y="907"/>
                      <a:pt x="600" y="797"/>
                    </a:cubicBezTo>
                    <a:cubicBezTo>
                      <a:pt x="744" y="682"/>
                      <a:pt x="947" y="520"/>
                      <a:pt x="947" y="208"/>
                    </a:cubicBezTo>
                    <a:cubicBezTo>
                      <a:pt x="947" y="93"/>
                      <a:pt x="861" y="0"/>
                      <a:pt x="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3"/>
              <p:cNvSpPr/>
              <p:nvPr/>
            </p:nvSpPr>
            <p:spPr>
              <a:xfrm>
                <a:off x="4799188" y="2088325"/>
                <a:ext cx="63250" cy="141025"/>
              </a:xfrm>
              <a:custGeom>
                <a:rect b="b" l="l" r="r" t="t"/>
                <a:pathLst>
                  <a:path extrusionOk="0" h="5641" w="2530">
                    <a:moveTo>
                      <a:pt x="210" y="1"/>
                    </a:moveTo>
                    <a:cubicBezTo>
                      <a:pt x="161" y="1"/>
                      <a:pt x="112" y="19"/>
                      <a:pt x="75" y="57"/>
                    </a:cubicBezTo>
                    <a:cubicBezTo>
                      <a:pt x="0" y="132"/>
                      <a:pt x="0" y="259"/>
                      <a:pt x="75" y="334"/>
                    </a:cubicBezTo>
                    <a:cubicBezTo>
                      <a:pt x="1056" y="1315"/>
                      <a:pt x="1720" y="2546"/>
                      <a:pt x="2015" y="3961"/>
                    </a:cubicBezTo>
                    <a:cubicBezTo>
                      <a:pt x="2114" y="4417"/>
                      <a:pt x="2141" y="4889"/>
                      <a:pt x="2141" y="5363"/>
                    </a:cubicBezTo>
                    <a:lnTo>
                      <a:pt x="2141" y="5451"/>
                    </a:lnTo>
                    <a:cubicBezTo>
                      <a:pt x="2141" y="5555"/>
                      <a:pt x="2229" y="5641"/>
                      <a:pt x="2338" y="5641"/>
                    </a:cubicBezTo>
                    <a:cubicBezTo>
                      <a:pt x="2442" y="5641"/>
                      <a:pt x="2530" y="5555"/>
                      <a:pt x="2530" y="5451"/>
                    </a:cubicBezTo>
                    <a:lnTo>
                      <a:pt x="2530" y="5363"/>
                    </a:lnTo>
                    <a:cubicBezTo>
                      <a:pt x="2530" y="4867"/>
                      <a:pt x="2500" y="4364"/>
                      <a:pt x="2396" y="3879"/>
                    </a:cubicBezTo>
                    <a:cubicBezTo>
                      <a:pt x="2085" y="2395"/>
                      <a:pt x="1386" y="1096"/>
                      <a:pt x="347" y="57"/>
                    </a:cubicBezTo>
                    <a:cubicBezTo>
                      <a:pt x="309" y="19"/>
                      <a:pt x="259" y="1"/>
                      <a:pt x="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3"/>
              <p:cNvSpPr/>
              <p:nvPr/>
            </p:nvSpPr>
            <p:spPr>
              <a:xfrm>
                <a:off x="4786888" y="2130900"/>
                <a:ext cx="46525" cy="99450"/>
              </a:xfrm>
              <a:custGeom>
                <a:rect b="b" l="l" r="r" t="t"/>
                <a:pathLst>
                  <a:path extrusionOk="0" h="3978" w="1861">
                    <a:moveTo>
                      <a:pt x="212" y="1"/>
                    </a:moveTo>
                    <a:cubicBezTo>
                      <a:pt x="163" y="1"/>
                      <a:pt x="114" y="20"/>
                      <a:pt x="76" y="57"/>
                    </a:cubicBezTo>
                    <a:cubicBezTo>
                      <a:pt x="0" y="132"/>
                      <a:pt x="0" y="259"/>
                      <a:pt x="76" y="334"/>
                    </a:cubicBezTo>
                    <a:cubicBezTo>
                      <a:pt x="786" y="1045"/>
                      <a:pt x="1254" y="1952"/>
                      <a:pt x="1428" y="2997"/>
                    </a:cubicBezTo>
                    <a:cubicBezTo>
                      <a:pt x="1462" y="3221"/>
                      <a:pt x="1473" y="3453"/>
                      <a:pt x="1473" y="3678"/>
                    </a:cubicBezTo>
                    <a:lnTo>
                      <a:pt x="1473" y="3788"/>
                    </a:lnTo>
                    <a:cubicBezTo>
                      <a:pt x="1473" y="3892"/>
                      <a:pt x="1559" y="3978"/>
                      <a:pt x="1663" y="3978"/>
                    </a:cubicBezTo>
                    <a:cubicBezTo>
                      <a:pt x="1774" y="3978"/>
                      <a:pt x="1860" y="3892"/>
                      <a:pt x="1860" y="3788"/>
                    </a:cubicBezTo>
                    <a:lnTo>
                      <a:pt x="1860" y="3678"/>
                    </a:lnTo>
                    <a:cubicBezTo>
                      <a:pt x="1860" y="3429"/>
                      <a:pt x="1849" y="3181"/>
                      <a:pt x="1809" y="2938"/>
                    </a:cubicBezTo>
                    <a:cubicBezTo>
                      <a:pt x="1623" y="1813"/>
                      <a:pt x="1121" y="830"/>
                      <a:pt x="347" y="57"/>
                    </a:cubicBezTo>
                    <a:cubicBezTo>
                      <a:pt x="309" y="20"/>
                      <a:pt x="260"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3"/>
              <p:cNvSpPr/>
              <p:nvPr/>
            </p:nvSpPr>
            <p:spPr>
              <a:xfrm>
                <a:off x="4774063" y="2158300"/>
                <a:ext cx="23825" cy="74650"/>
              </a:xfrm>
              <a:custGeom>
                <a:rect b="b" l="l" r="r" t="t"/>
                <a:pathLst>
                  <a:path extrusionOk="0" h="2986" w="953">
                    <a:moveTo>
                      <a:pt x="201" y="0"/>
                    </a:moveTo>
                    <a:cubicBezTo>
                      <a:pt x="92" y="0"/>
                      <a:pt x="0" y="93"/>
                      <a:pt x="0" y="208"/>
                    </a:cubicBezTo>
                    <a:cubicBezTo>
                      <a:pt x="0" y="520"/>
                      <a:pt x="201" y="682"/>
                      <a:pt x="352" y="797"/>
                    </a:cubicBezTo>
                    <a:cubicBezTo>
                      <a:pt x="491" y="907"/>
                      <a:pt x="542" y="960"/>
                      <a:pt x="542" y="1063"/>
                    </a:cubicBezTo>
                    <a:cubicBezTo>
                      <a:pt x="542" y="1173"/>
                      <a:pt x="491" y="1224"/>
                      <a:pt x="352" y="1335"/>
                    </a:cubicBezTo>
                    <a:cubicBezTo>
                      <a:pt x="201" y="1450"/>
                      <a:pt x="0" y="1612"/>
                      <a:pt x="0" y="1924"/>
                    </a:cubicBezTo>
                    <a:cubicBezTo>
                      <a:pt x="0" y="2236"/>
                      <a:pt x="201" y="2397"/>
                      <a:pt x="352" y="2513"/>
                    </a:cubicBezTo>
                    <a:cubicBezTo>
                      <a:pt x="491" y="2623"/>
                      <a:pt x="542" y="2674"/>
                      <a:pt x="542" y="2783"/>
                    </a:cubicBezTo>
                    <a:cubicBezTo>
                      <a:pt x="542" y="2894"/>
                      <a:pt x="635" y="2986"/>
                      <a:pt x="750" y="2986"/>
                    </a:cubicBezTo>
                    <a:cubicBezTo>
                      <a:pt x="860" y="2986"/>
                      <a:pt x="953" y="2894"/>
                      <a:pt x="953" y="2783"/>
                    </a:cubicBezTo>
                    <a:cubicBezTo>
                      <a:pt x="953" y="2466"/>
                      <a:pt x="750" y="2311"/>
                      <a:pt x="600" y="2194"/>
                    </a:cubicBezTo>
                    <a:cubicBezTo>
                      <a:pt x="462" y="2079"/>
                      <a:pt x="409" y="2028"/>
                      <a:pt x="409" y="1924"/>
                    </a:cubicBezTo>
                    <a:cubicBezTo>
                      <a:pt x="409" y="1820"/>
                      <a:pt x="462" y="1768"/>
                      <a:pt x="600" y="1652"/>
                    </a:cubicBezTo>
                    <a:cubicBezTo>
                      <a:pt x="750" y="1536"/>
                      <a:pt x="953" y="1381"/>
                      <a:pt x="953" y="1063"/>
                    </a:cubicBezTo>
                    <a:cubicBezTo>
                      <a:pt x="953" y="752"/>
                      <a:pt x="750" y="595"/>
                      <a:pt x="600" y="474"/>
                    </a:cubicBezTo>
                    <a:cubicBezTo>
                      <a:pt x="462" y="365"/>
                      <a:pt x="409" y="312"/>
                      <a:pt x="409" y="208"/>
                    </a:cubicBezTo>
                    <a:cubicBezTo>
                      <a:pt x="409" y="93"/>
                      <a:pt x="318" y="0"/>
                      <a:pt x="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3"/>
              <p:cNvSpPr/>
              <p:nvPr/>
            </p:nvSpPr>
            <p:spPr>
              <a:xfrm>
                <a:off x="4996213" y="2018350"/>
                <a:ext cx="49400" cy="45600"/>
              </a:xfrm>
              <a:custGeom>
                <a:rect b="b" l="l" r="r" t="t"/>
                <a:pathLst>
                  <a:path extrusionOk="0" h="1824" w="1976">
                    <a:moveTo>
                      <a:pt x="1041" y="0"/>
                    </a:moveTo>
                    <a:cubicBezTo>
                      <a:pt x="978" y="0"/>
                      <a:pt x="916" y="32"/>
                      <a:pt x="885" y="95"/>
                    </a:cubicBezTo>
                    <a:lnTo>
                      <a:pt x="729" y="343"/>
                    </a:lnTo>
                    <a:lnTo>
                      <a:pt x="718" y="372"/>
                    </a:lnTo>
                    <a:cubicBezTo>
                      <a:pt x="688" y="419"/>
                      <a:pt x="643" y="459"/>
                      <a:pt x="584" y="465"/>
                    </a:cubicBezTo>
                    <a:lnTo>
                      <a:pt x="203" y="523"/>
                    </a:lnTo>
                    <a:cubicBezTo>
                      <a:pt x="59" y="540"/>
                      <a:pt x="1" y="719"/>
                      <a:pt x="105" y="817"/>
                    </a:cubicBezTo>
                    <a:lnTo>
                      <a:pt x="382" y="1089"/>
                    </a:lnTo>
                    <a:cubicBezTo>
                      <a:pt x="422" y="1123"/>
                      <a:pt x="440" y="1182"/>
                      <a:pt x="435" y="1238"/>
                    </a:cubicBezTo>
                    <a:lnTo>
                      <a:pt x="365" y="1619"/>
                    </a:lnTo>
                    <a:cubicBezTo>
                      <a:pt x="347" y="1731"/>
                      <a:pt x="439" y="1823"/>
                      <a:pt x="542" y="1823"/>
                    </a:cubicBezTo>
                    <a:cubicBezTo>
                      <a:pt x="568" y="1823"/>
                      <a:pt x="594" y="1818"/>
                      <a:pt x="619" y="1805"/>
                    </a:cubicBezTo>
                    <a:lnTo>
                      <a:pt x="960" y="1625"/>
                    </a:lnTo>
                    <a:cubicBezTo>
                      <a:pt x="987" y="1610"/>
                      <a:pt x="1016" y="1603"/>
                      <a:pt x="1045" y="1603"/>
                    </a:cubicBezTo>
                    <a:cubicBezTo>
                      <a:pt x="1059" y="1603"/>
                      <a:pt x="1073" y="1605"/>
                      <a:pt x="1086" y="1608"/>
                    </a:cubicBezTo>
                    <a:cubicBezTo>
                      <a:pt x="1087" y="1609"/>
                      <a:pt x="1088" y="1609"/>
                      <a:pt x="1089" y="1609"/>
                    </a:cubicBezTo>
                    <a:cubicBezTo>
                      <a:pt x="1100" y="1609"/>
                      <a:pt x="1109" y="1590"/>
                      <a:pt x="1118" y="1590"/>
                    </a:cubicBezTo>
                    <a:cubicBezTo>
                      <a:pt x="1119" y="1590"/>
                      <a:pt x="1120" y="1590"/>
                      <a:pt x="1121" y="1590"/>
                    </a:cubicBezTo>
                    <a:lnTo>
                      <a:pt x="1392" y="1736"/>
                    </a:lnTo>
                    <a:cubicBezTo>
                      <a:pt x="1418" y="1748"/>
                      <a:pt x="1444" y="1754"/>
                      <a:pt x="1469" y="1754"/>
                    </a:cubicBezTo>
                    <a:cubicBezTo>
                      <a:pt x="1572" y="1754"/>
                      <a:pt x="1665" y="1661"/>
                      <a:pt x="1647" y="1550"/>
                    </a:cubicBezTo>
                    <a:lnTo>
                      <a:pt x="1584" y="1238"/>
                    </a:lnTo>
                    <a:cubicBezTo>
                      <a:pt x="1571" y="1182"/>
                      <a:pt x="1589" y="1123"/>
                      <a:pt x="1629" y="1089"/>
                    </a:cubicBezTo>
                    <a:lnTo>
                      <a:pt x="1872" y="817"/>
                    </a:lnTo>
                    <a:cubicBezTo>
                      <a:pt x="1976" y="719"/>
                      <a:pt x="1918" y="540"/>
                      <a:pt x="1774" y="523"/>
                    </a:cubicBezTo>
                    <a:lnTo>
                      <a:pt x="1427" y="500"/>
                    </a:lnTo>
                    <a:cubicBezTo>
                      <a:pt x="1370" y="494"/>
                      <a:pt x="1323" y="459"/>
                      <a:pt x="1301" y="407"/>
                    </a:cubicBezTo>
                    <a:lnTo>
                      <a:pt x="1197" y="95"/>
                    </a:lnTo>
                    <a:cubicBezTo>
                      <a:pt x="1165" y="32"/>
                      <a:pt x="1103" y="0"/>
                      <a:pt x="10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3"/>
              <p:cNvSpPr/>
              <p:nvPr/>
            </p:nvSpPr>
            <p:spPr>
              <a:xfrm>
                <a:off x="5014413" y="2016475"/>
                <a:ext cx="33800" cy="47475"/>
              </a:xfrm>
              <a:custGeom>
                <a:rect b="b" l="l" r="r" t="t"/>
                <a:pathLst>
                  <a:path extrusionOk="0" h="1899" w="1352">
                    <a:moveTo>
                      <a:pt x="313" y="1"/>
                    </a:moveTo>
                    <a:cubicBezTo>
                      <a:pt x="250" y="1"/>
                      <a:pt x="188" y="34"/>
                      <a:pt x="157" y="101"/>
                    </a:cubicBezTo>
                    <a:lnTo>
                      <a:pt x="1" y="418"/>
                    </a:lnTo>
                    <a:lnTo>
                      <a:pt x="12" y="447"/>
                    </a:lnTo>
                    <a:cubicBezTo>
                      <a:pt x="35" y="494"/>
                      <a:pt x="88" y="534"/>
                      <a:pt x="145" y="540"/>
                    </a:cubicBezTo>
                    <a:lnTo>
                      <a:pt x="520" y="598"/>
                    </a:lnTo>
                    <a:cubicBezTo>
                      <a:pt x="664" y="615"/>
                      <a:pt x="723" y="794"/>
                      <a:pt x="619" y="892"/>
                    </a:cubicBezTo>
                    <a:lnTo>
                      <a:pt x="342" y="1164"/>
                    </a:lnTo>
                    <a:cubicBezTo>
                      <a:pt x="301" y="1198"/>
                      <a:pt x="283" y="1257"/>
                      <a:pt x="296" y="1313"/>
                    </a:cubicBezTo>
                    <a:lnTo>
                      <a:pt x="358" y="1683"/>
                    </a:lnTo>
                    <a:cubicBezTo>
                      <a:pt x="371" y="1689"/>
                      <a:pt x="382" y="1694"/>
                      <a:pt x="393" y="1700"/>
                    </a:cubicBezTo>
                    <a:lnTo>
                      <a:pt x="734" y="1880"/>
                    </a:lnTo>
                    <a:cubicBezTo>
                      <a:pt x="759" y="1893"/>
                      <a:pt x="785" y="1898"/>
                      <a:pt x="810" y="1898"/>
                    </a:cubicBezTo>
                    <a:cubicBezTo>
                      <a:pt x="914" y="1898"/>
                      <a:pt x="1007" y="1806"/>
                      <a:pt x="989" y="1694"/>
                    </a:cubicBezTo>
                    <a:lnTo>
                      <a:pt x="925" y="1313"/>
                    </a:lnTo>
                    <a:cubicBezTo>
                      <a:pt x="913" y="1257"/>
                      <a:pt x="931" y="1198"/>
                      <a:pt x="971" y="1164"/>
                    </a:cubicBezTo>
                    <a:lnTo>
                      <a:pt x="1248" y="892"/>
                    </a:lnTo>
                    <a:cubicBezTo>
                      <a:pt x="1352" y="794"/>
                      <a:pt x="1294" y="615"/>
                      <a:pt x="1150" y="598"/>
                    </a:cubicBezTo>
                    <a:lnTo>
                      <a:pt x="768" y="540"/>
                    </a:lnTo>
                    <a:cubicBezTo>
                      <a:pt x="717" y="534"/>
                      <a:pt x="664" y="494"/>
                      <a:pt x="642" y="447"/>
                    </a:cubicBezTo>
                    <a:lnTo>
                      <a:pt x="469" y="101"/>
                    </a:lnTo>
                    <a:cubicBezTo>
                      <a:pt x="437" y="34"/>
                      <a:pt x="375"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3"/>
              <p:cNvSpPr/>
              <p:nvPr/>
            </p:nvSpPr>
            <p:spPr>
              <a:xfrm>
                <a:off x="4801913" y="2018350"/>
                <a:ext cx="49275" cy="45600"/>
              </a:xfrm>
              <a:custGeom>
                <a:rect b="b" l="l" r="r" t="t"/>
                <a:pathLst>
                  <a:path extrusionOk="0" h="1824" w="1971">
                    <a:moveTo>
                      <a:pt x="1034" y="0"/>
                    </a:moveTo>
                    <a:cubicBezTo>
                      <a:pt x="972" y="0"/>
                      <a:pt x="910" y="32"/>
                      <a:pt x="878" y="95"/>
                    </a:cubicBezTo>
                    <a:lnTo>
                      <a:pt x="723" y="343"/>
                    </a:lnTo>
                    <a:lnTo>
                      <a:pt x="710" y="372"/>
                    </a:lnTo>
                    <a:cubicBezTo>
                      <a:pt x="681" y="419"/>
                      <a:pt x="635" y="459"/>
                      <a:pt x="577" y="465"/>
                    </a:cubicBezTo>
                    <a:lnTo>
                      <a:pt x="196" y="523"/>
                    </a:lnTo>
                    <a:cubicBezTo>
                      <a:pt x="52" y="540"/>
                      <a:pt x="1" y="719"/>
                      <a:pt x="99" y="817"/>
                    </a:cubicBezTo>
                    <a:lnTo>
                      <a:pt x="376" y="1089"/>
                    </a:lnTo>
                    <a:cubicBezTo>
                      <a:pt x="416" y="1123"/>
                      <a:pt x="433" y="1182"/>
                      <a:pt x="428" y="1238"/>
                    </a:cubicBezTo>
                    <a:lnTo>
                      <a:pt x="364" y="1619"/>
                    </a:lnTo>
                    <a:cubicBezTo>
                      <a:pt x="340" y="1731"/>
                      <a:pt x="433" y="1823"/>
                      <a:pt x="536" y="1823"/>
                    </a:cubicBezTo>
                    <a:cubicBezTo>
                      <a:pt x="561" y="1823"/>
                      <a:pt x="587" y="1818"/>
                      <a:pt x="612" y="1805"/>
                    </a:cubicBezTo>
                    <a:lnTo>
                      <a:pt x="953" y="1625"/>
                    </a:lnTo>
                    <a:cubicBezTo>
                      <a:pt x="980" y="1610"/>
                      <a:pt x="1009" y="1603"/>
                      <a:pt x="1038" y="1603"/>
                    </a:cubicBezTo>
                    <a:cubicBezTo>
                      <a:pt x="1053" y="1603"/>
                      <a:pt x="1067" y="1605"/>
                      <a:pt x="1080" y="1608"/>
                    </a:cubicBezTo>
                    <a:cubicBezTo>
                      <a:pt x="1081" y="1609"/>
                      <a:pt x="1082" y="1609"/>
                      <a:pt x="1083" y="1609"/>
                    </a:cubicBezTo>
                    <a:cubicBezTo>
                      <a:pt x="1093" y="1609"/>
                      <a:pt x="1103" y="1590"/>
                      <a:pt x="1112" y="1590"/>
                    </a:cubicBezTo>
                    <a:cubicBezTo>
                      <a:pt x="1113" y="1590"/>
                      <a:pt x="1114" y="1590"/>
                      <a:pt x="1115" y="1590"/>
                    </a:cubicBezTo>
                    <a:lnTo>
                      <a:pt x="1387" y="1736"/>
                    </a:lnTo>
                    <a:cubicBezTo>
                      <a:pt x="1412" y="1748"/>
                      <a:pt x="1437" y="1754"/>
                      <a:pt x="1463" y="1754"/>
                    </a:cubicBezTo>
                    <a:cubicBezTo>
                      <a:pt x="1566" y="1754"/>
                      <a:pt x="1659" y="1661"/>
                      <a:pt x="1640" y="1550"/>
                    </a:cubicBezTo>
                    <a:lnTo>
                      <a:pt x="1576" y="1238"/>
                    </a:lnTo>
                    <a:cubicBezTo>
                      <a:pt x="1565" y="1182"/>
                      <a:pt x="1582" y="1123"/>
                      <a:pt x="1624" y="1089"/>
                    </a:cubicBezTo>
                    <a:lnTo>
                      <a:pt x="1866" y="817"/>
                    </a:lnTo>
                    <a:cubicBezTo>
                      <a:pt x="1970" y="719"/>
                      <a:pt x="1912" y="540"/>
                      <a:pt x="1768" y="523"/>
                    </a:cubicBezTo>
                    <a:lnTo>
                      <a:pt x="1421" y="500"/>
                    </a:lnTo>
                    <a:cubicBezTo>
                      <a:pt x="1369" y="494"/>
                      <a:pt x="1317" y="459"/>
                      <a:pt x="1294" y="407"/>
                    </a:cubicBezTo>
                    <a:lnTo>
                      <a:pt x="1190" y="95"/>
                    </a:lnTo>
                    <a:cubicBezTo>
                      <a:pt x="1158" y="32"/>
                      <a:pt x="1096" y="0"/>
                      <a:pt x="1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3"/>
              <p:cNvSpPr/>
              <p:nvPr/>
            </p:nvSpPr>
            <p:spPr>
              <a:xfrm>
                <a:off x="4819963" y="2016475"/>
                <a:ext cx="33825" cy="47475"/>
              </a:xfrm>
              <a:custGeom>
                <a:rect b="b" l="l" r="r" t="t"/>
                <a:pathLst>
                  <a:path extrusionOk="0" h="1899" w="1353">
                    <a:moveTo>
                      <a:pt x="312" y="1"/>
                    </a:moveTo>
                    <a:cubicBezTo>
                      <a:pt x="250" y="1"/>
                      <a:pt x="188" y="34"/>
                      <a:pt x="156" y="101"/>
                    </a:cubicBezTo>
                    <a:lnTo>
                      <a:pt x="1" y="418"/>
                    </a:lnTo>
                    <a:lnTo>
                      <a:pt x="12" y="447"/>
                    </a:lnTo>
                    <a:cubicBezTo>
                      <a:pt x="35" y="494"/>
                      <a:pt x="87" y="534"/>
                      <a:pt x="145" y="540"/>
                    </a:cubicBezTo>
                    <a:lnTo>
                      <a:pt x="520" y="598"/>
                    </a:lnTo>
                    <a:cubicBezTo>
                      <a:pt x="665" y="615"/>
                      <a:pt x="721" y="794"/>
                      <a:pt x="617" y="892"/>
                    </a:cubicBezTo>
                    <a:lnTo>
                      <a:pt x="347" y="1164"/>
                    </a:lnTo>
                    <a:cubicBezTo>
                      <a:pt x="300" y="1198"/>
                      <a:pt x="283" y="1257"/>
                      <a:pt x="295" y="1313"/>
                    </a:cubicBezTo>
                    <a:lnTo>
                      <a:pt x="358" y="1683"/>
                    </a:lnTo>
                    <a:cubicBezTo>
                      <a:pt x="369" y="1689"/>
                      <a:pt x="382" y="1694"/>
                      <a:pt x="393" y="1700"/>
                    </a:cubicBezTo>
                    <a:lnTo>
                      <a:pt x="734" y="1880"/>
                    </a:lnTo>
                    <a:cubicBezTo>
                      <a:pt x="759" y="1893"/>
                      <a:pt x="785" y="1898"/>
                      <a:pt x="810" y="1898"/>
                    </a:cubicBezTo>
                    <a:cubicBezTo>
                      <a:pt x="913" y="1898"/>
                      <a:pt x="1006" y="1806"/>
                      <a:pt x="988" y="1694"/>
                    </a:cubicBezTo>
                    <a:lnTo>
                      <a:pt x="924" y="1313"/>
                    </a:lnTo>
                    <a:cubicBezTo>
                      <a:pt x="913" y="1257"/>
                      <a:pt x="929" y="1198"/>
                      <a:pt x="971" y="1164"/>
                    </a:cubicBezTo>
                    <a:lnTo>
                      <a:pt x="1248" y="892"/>
                    </a:lnTo>
                    <a:cubicBezTo>
                      <a:pt x="1352" y="794"/>
                      <a:pt x="1294" y="615"/>
                      <a:pt x="1150" y="598"/>
                    </a:cubicBezTo>
                    <a:lnTo>
                      <a:pt x="774" y="540"/>
                    </a:lnTo>
                    <a:cubicBezTo>
                      <a:pt x="716" y="534"/>
                      <a:pt x="665" y="494"/>
                      <a:pt x="641" y="447"/>
                    </a:cubicBezTo>
                    <a:lnTo>
                      <a:pt x="468" y="101"/>
                    </a:lnTo>
                    <a:cubicBezTo>
                      <a:pt x="436" y="34"/>
                      <a:pt x="374" y="1"/>
                      <a:pt x="3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3"/>
              <p:cNvSpPr/>
              <p:nvPr/>
            </p:nvSpPr>
            <p:spPr>
              <a:xfrm>
                <a:off x="4862563" y="1907500"/>
                <a:ext cx="118100" cy="67475"/>
              </a:xfrm>
              <a:custGeom>
                <a:rect b="b" l="l" r="r" t="t"/>
                <a:pathLst>
                  <a:path extrusionOk="0" h="2699" w="4724">
                    <a:moveTo>
                      <a:pt x="2498" y="0"/>
                    </a:moveTo>
                    <a:cubicBezTo>
                      <a:pt x="2459" y="0"/>
                      <a:pt x="2422" y="16"/>
                      <a:pt x="2396" y="48"/>
                    </a:cubicBezTo>
                    <a:lnTo>
                      <a:pt x="2090" y="129"/>
                    </a:lnTo>
                    <a:lnTo>
                      <a:pt x="75" y="2474"/>
                    </a:lnTo>
                    <a:cubicBezTo>
                      <a:pt x="0" y="2566"/>
                      <a:pt x="64" y="2698"/>
                      <a:pt x="179" y="2698"/>
                    </a:cubicBezTo>
                    <a:lnTo>
                      <a:pt x="4545" y="2698"/>
                    </a:lnTo>
                    <a:cubicBezTo>
                      <a:pt x="4660" y="2698"/>
                      <a:pt x="4723" y="2566"/>
                      <a:pt x="4648" y="2474"/>
                    </a:cubicBezTo>
                    <a:lnTo>
                      <a:pt x="2604" y="48"/>
                    </a:lnTo>
                    <a:cubicBezTo>
                      <a:pt x="2575" y="16"/>
                      <a:pt x="2536" y="0"/>
                      <a:pt x="24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3"/>
              <p:cNvSpPr/>
              <p:nvPr/>
            </p:nvSpPr>
            <p:spPr>
              <a:xfrm>
                <a:off x="4914813" y="1900700"/>
                <a:ext cx="72625" cy="74275"/>
              </a:xfrm>
              <a:custGeom>
                <a:rect b="b" l="l" r="r" t="t"/>
                <a:pathLst>
                  <a:path extrusionOk="0" h="2971" w="2905">
                    <a:moveTo>
                      <a:pt x="408" y="1"/>
                    </a:moveTo>
                    <a:cubicBezTo>
                      <a:pt x="369" y="1"/>
                      <a:pt x="332" y="17"/>
                      <a:pt x="306" y="49"/>
                    </a:cubicBezTo>
                    <a:lnTo>
                      <a:pt x="0" y="401"/>
                    </a:lnTo>
                    <a:lnTo>
                      <a:pt x="2015" y="2746"/>
                    </a:lnTo>
                    <a:cubicBezTo>
                      <a:pt x="2090" y="2838"/>
                      <a:pt x="2028" y="2970"/>
                      <a:pt x="1911" y="2970"/>
                    </a:cubicBezTo>
                    <a:lnTo>
                      <a:pt x="2726" y="2970"/>
                    </a:lnTo>
                    <a:cubicBezTo>
                      <a:pt x="2847" y="2970"/>
                      <a:pt x="2905" y="2838"/>
                      <a:pt x="2830" y="2746"/>
                    </a:cubicBezTo>
                    <a:lnTo>
                      <a:pt x="514" y="49"/>
                    </a:lnTo>
                    <a:cubicBezTo>
                      <a:pt x="485" y="17"/>
                      <a:pt x="446" y="1"/>
                      <a:pt x="4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7" name="Google Shape;2227;p43"/>
            <p:cNvGrpSpPr/>
            <p:nvPr/>
          </p:nvGrpSpPr>
          <p:grpSpPr>
            <a:xfrm>
              <a:off x="5517963" y="1892375"/>
              <a:ext cx="279193" cy="355900"/>
              <a:chOff x="5517963" y="1892375"/>
              <a:chExt cx="279193" cy="355900"/>
            </a:xfrm>
          </p:grpSpPr>
          <p:sp>
            <p:nvSpPr>
              <p:cNvPr id="2228" name="Google Shape;2228;p43"/>
              <p:cNvSpPr/>
              <p:nvPr/>
            </p:nvSpPr>
            <p:spPr>
              <a:xfrm>
                <a:off x="5540938" y="1976525"/>
                <a:ext cx="184375" cy="258750"/>
              </a:xfrm>
              <a:custGeom>
                <a:rect b="b" l="l" r="r" t="t"/>
                <a:pathLst>
                  <a:path extrusionOk="0" h="10350" w="7375">
                    <a:moveTo>
                      <a:pt x="0" y="1"/>
                    </a:moveTo>
                    <a:lnTo>
                      <a:pt x="0" y="9651"/>
                    </a:lnTo>
                    <a:lnTo>
                      <a:pt x="7375" y="10350"/>
                    </a:lnTo>
                    <a:lnTo>
                      <a:pt x="73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3"/>
              <p:cNvSpPr/>
              <p:nvPr/>
            </p:nvSpPr>
            <p:spPr>
              <a:xfrm>
                <a:off x="5736355" y="2044550"/>
                <a:ext cx="60800" cy="135875"/>
              </a:xfrm>
              <a:custGeom>
                <a:rect b="b" l="l" r="r" t="t"/>
                <a:pathLst>
                  <a:path extrusionOk="0" h="5435" w="2432">
                    <a:moveTo>
                      <a:pt x="261" y="0"/>
                    </a:moveTo>
                    <a:lnTo>
                      <a:pt x="1" y="774"/>
                    </a:lnTo>
                    <a:lnTo>
                      <a:pt x="1376" y="774"/>
                    </a:lnTo>
                    <a:cubicBezTo>
                      <a:pt x="1531" y="774"/>
                      <a:pt x="1658" y="901"/>
                      <a:pt x="1658" y="1057"/>
                    </a:cubicBezTo>
                    <a:lnTo>
                      <a:pt x="1658" y="4372"/>
                    </a:lnTo>
                    <a:cubicBezTo>
                      <a:pt x="1658" y="4527"/>
                      <a:pt x="1531" y="4654"/>
                      <a:pt x="1370" y="4654"/>
                    </a:cubicBezTo>
                    <a:lnTo>
                      <a:pt x="1" y="4654"/>
                    </a:lnTo>
                    <a:lnTo>
                      <a:pt x="261" y="5435"/>
                    </a:lnTo>
                    <a:lnTo>
                      <a:pt x="1288" y="5435"/>
                    </a:lnTo>
                    <a:cubicBezTo>
                      <a:pt x="1925" y="5435"/>
                      <a:pt x="2432" y="4921"/>
                      <a:pt x="2432" y="4291"/>
                    </a:cubicBezTo>
                    <a:lnTo>
                      <a:pt x="2432" y="1131"/>
                    </a:lnTo>
                    <a:cubicBezTo>
                      <a:pt x="2432" y="508"/>
                      <a:pt x="1925" y="0"/>
                      <a:pt x="1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3"/>
              <p:cNvSpPr/>
              <p:nvPr/>
            </p:nvSpPr>
            <p:spPr>
              <a:xfrm>
                <a:off x="5725288" y="1976525"/>
                <a:ext cx="19500" cy="252550"/>
              </a:xfrm>
              <a:custGeom>
                <a:rect b="b" l="l" r="r" t="t"/>
                <a:pathLst>
                  <a:path extrusionOk="0" h="10102" w="780">
                    <a:moveTo>
                      <a:pt x="1" y="1"/>
                    </a:moveTo>
                    <a:lnTo>
                      <a:pt x="1" y="10102"/>
                    </a:lnTo>
                    <a:lnTo>
                      <a:pt x="780" y="9651"/>
                    </a:lnTo>
                    <a:lnTo>
                      <a:pt x="78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3"/>
              <p:cNvSpPr/>
              <p:nvPr/>
            </p:nvSpPr>
            <p:spPr>
              <a:xfrm>
                <a:off x="5578463" y="2063600"/>
                <a:ext cx="21975" cy="125325"/>
              </a:xfrm>
              <a:custGeom>
                <a:rect b="b" l="l" r="r" t="t"/>
                <a:pathLst>
                  <a:path extrusionOk="0" h="5013" w="879">
                    <a:moveTo>
                      <a:pt x="440" y="1"/>
                    </a:moveTo>
                    <a:cubicBezTo>
                      <a:pt x="197" y="1"/>
                      <a:pt x="0" y="196"/>
                      <a:pt x="53" y="439"/>
                    </a:cubicBezTo>
                    <a:lnTo>
                      <a:pt x="53" y="4574"/>
                    </a:lnTo>
                    <a:cubicBezTo>
                      <a:pt x="0" y="4817"/>
                      <a:pt x="197" y="5012"/>
                      <a:pt x="440" y="5012"/>
                    </a:cubicBezTo>
                    <a:cubicBezTo>
                      <a:pt x="682" y="5012"/>
                      <a:pt x="879" y="4817"/>
                      <a:pt x="826" y="4574"/>
                    </a:cubicBezTo>
                    <a:lnTo>
                      <a:pt x="826" y="439"/>
                    </a:lnTo>
                    <a:cubicBezTo>
                      <a:pt x="879" y="196"/>
                      <a:pt x="682" y="1"/>
                      <a:pt x="4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3"/>
              <p:cNvSpPr/>
              <p:nvPr/>
            </p:nvSpPr>
            <p:spPr>
              <a:xfrm>
                <a:off x="5634488" y="2063600"/>
                <a:ext cx="22950" cy="125325"/>
              </a:xfrm>
              <a:custGeom>
                <a:rect b="b" l="l" r="r" t="t"/>
                <a:pathLst>
                  <a:path extrusionOk="0" h="5013" w="918">
                    <a:moveTo>
                      <a:pt x="440" y="1"/>
                    </a:moveTo>
                    <a:cubicBezTo>
                      <a:pt x="197" y="1"/>
                      <a:pt x="0" y="196"/>
                      <a:pt x="139" y="439"/>
                    </a:cubicBezTo>
                    <a:lnTo>
                      <a:pt x="139" y="4574"/>
                    </a:lnTo>
                    <a:cubicBezTo>
                      <a:pt x="0" y="4817"/>
                      <a:pt x="197" y="5012"/>
                      <a:pt x="440" y="5012"/>
                    </a:cubicBezTo>
                    <a:cubicBezTo>
                      <a:pt x="682" y="5012"/>
                      <a:pt x="878" y="4817"/>
                      <a:pt x="918" y="4574"/>
                    </a:cubicBezTo>
                    <a:lnTo>
                      <a:pt x="918" y="439"/>
                    </a:lnTo>
                    <a:cubicBezTo>
                      <a:pt x="878" y="196"/>
                      <a:pt x="682" y="1"/>
                      <a:pt x="4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3"/>
              <p:cNvSpPr/>
              <p:nvPr/>
            </p:nvSpPr>
            <p:spPr>
              <a:xfrm>
                <a:off x="5690513" y="2063600"/>
                <a:ext cx="25150" cy="125325"/>
              </a:xfrm>
              <a:custGeom>
                <a:rect b="b" l="l" r="r" t="t"/>
                <a:pathLst>
                  <a:path extrusionOk="0" h="5013" w="1006">
                    <a:moveTo>
                      <a:pt x="438" y="1"/>
                    </a:moveTo>
                    <a:cubicBezTo>
                      <a:pt x="196" y="1"/>
                      <a:pt x="0" y="196"/>
                      <a:pt x="230" y="439"/>
                    </a:cubicBezTo>
                    <a:lnTo>
                      <a:pt x="230" y="4574"/>
                    </a:lnTo>
                    <a:cubicBezTo>
                      <a:pt x="0" y="4817"/>
                      <a:pt x="196" y="5012"/>
                      <a:pt x="438" y="5012"/>
                    </a:cubicBezTo>
                    <a:cubicBezTo>
                      <a:pt x="681" y="5012"/>
                      <a:pt x="878" y="4817"/>
                      <a:pt x="1005" y="4574"/>
                    </a:cubicBezTo>
                    <a:lnTo>
                      <a:pt x="1005" y="439"/>
                    </a:lnTo>
                    <a:cubicBezTo>
                      <a:pt x="878" y="196"/>
                      <a:pt x="681" y="1"/>
                      <a:pt x="4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3"/>
              <p:cNvSpPr/>
              <p:nvPr/>
            </p:nvSpPr>
            <p:spPr>
              <a:xfrm>
                <a:off x="5530963" y="2219200"/>
                <a:ext cx="221950" cy="29075"/>
              </a:xfrm>
              <a:custGeom>
                <a:rect b="b" l="l" r="r" t="t"/>
                <a:pathLst>
                  <a:path extrusionOk="0" h="1163" w="8878">
                    <a:moveTo>
                      <a:pt x="584" y="1"/>
                    </a:moveTo>
                    <a:cubicBezTo>
                      <a:pt x="261" y="1"/>
                      <a:pt x="0" y="261"/>
                      <a:pt x="0" y="579"/>
                    </a:cubicBezTo>
                    <a:cubicBezTo>
                      <a:pt x="0" y="902"/>
                      <a:pt x="261" y="1162"/>
                      <a:pt x="584" y="1162"/>
                    </a:cubicBezTo>
                    <a:lnTo>
                      <a:pt x="8294" y="1162"/>
                    </a:lnTo>
                    <a:cubicBezTo>
                      <a:pt x="8617" y="1162"/>
                      <a:pt x="8877" y="902"/>
                      <a:pt x="8877" y="579"/>
                    </a:cubicBezTo>
                    <a:cubicBezTo>
                      <a:pt x="8877" y="261"/>
                      <a:pt x="8617" y="1"/>
                      <a:pt x="829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3"/>
              <p:cNvSpPr/>
              <p:nvPr/>
            </p:nvSpPr>
            <p:spPr>
              <a:xfrm>
                <a:off x="5730038" y="2219200"/>
                <a:ext cx="34825" cy="29075"/>
              </a:xfrm>
              <a:custGeom>
                <a:rect b="b" l="l" r="r" t="t"/>
                <a:pathLst>
                  <a:path extrusionOk="0" h="1163" w="1393">
                    <a:moveTo>
                      <a:pt x="1" y="1"/>
                    </a:moveTo>
                    <a:cubicBezTo>
                      <a:pt x="325" y="1"/>
                      <a:pt x="584" y="261"/>
                      <a:pt x="584" y="579"/>
                    </a:cubicBezTo>
                    <a:cubicBezTo>
                      <a:pt x="584" y="902"/>
                      <a:pt x="325" y="1162"/>
                      <a:pt x="1" y="1162"/>
                    </a:cubicBezTo>
                    <a:lnTo>
                      <a:pt x="816" y="1162"/>
                    </a:lnTo>
                    <a:cubicBezTo>
                      <a:pt x="1133" y="1162"/>
                      <a:pt x="1392" y="902"/>
                      <a:pt x="1392" y="579"/>
                    </a:cubicBezTo>
                    <a:cubicBezTo>
                      <a:pt x="1392" y="261"/>
                      <a:pt x="1133" y="1"/>
                      <a:pt x="8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3"/>
              <p:cNvSpPr/>
              <p:nvPr/>
            </p:nvSpPr>
            <p:spPr>
              <a:xfrm>
                <a:off x="5517963" y="1892375"/>
                <a:ext cx="252275" cy="160725"/>
              </a:xfrm>
              <a:custGeom>
                <a:rect b="b" l="l" r="r" t="t"/>
                <a:pathLst>
                  <a:path extrusionOk="0" h="6429" w="10091">
                    <a:moveTo>
                      <a:pt x="5533" y="0"/>
                    </a:moveTo>
                    <a:cubicBezTo>
                      <a:pt x="5475" y="0"/>
                      <a:pt x="5418" y="3"/>
                      <a:pt x="5360" y="12"/>
                    </a:cubicBezTo>
                    <a:cubicBezTo>
                      <a:pt x="4893" y="93"/>
                      <a:pt x="4465" y="307"/>
                      <a:pt x="4124" y="613"/>
                    </a:cubicBezTo>
                    <a:cubicBezTo>
                      <a:pt x="4049" y="607"/>
                      <a:pt x="3974" y="601"/>
                      <a:pt x="3899" y="601"/>
                    </a:cubicBezTo>
                    <a:cubicBezTo>
                      <a:pt x="3108" y="601"/>
                      <a:pt x="2404" y="971"/>
                      <a:pt x="1941" y="1536"/>
                    </a:cubicBezTo>
                    <a:cubicBezTo>
                      <a:pt x="1893" y="1532"/>
                      <a:pt x="1845" y="1530"/>
                      <a:pt x="1796" y="1530"/>
                    </a:cubicBezTo>
                    <a:cubicBezTo>
                      <a:pt x="1513" y="1530"/>
                      <a:pt x="1209" y="1605"/>
                      <a:pt x="879" y="1837"/>
                    </a:cubicBezTo>
                    <a:cubicBezTo>
                      <a:pt x="562" y="2056"/>
                      <a:pt x="312" y="2386"/>
                      <a:pt x="226" y="2767"/>
                    </a:cubicBezTo>
                    <a:cubicBezTo>
                      <a:pt x="0" y="3806"/>
                      <a:pt x="786" y="4724"/>
                      <a:pt x="1786" y="4724"/>
                    </a:cubicBezTo>
                    <a:cubicBezTo>
                      <a:pt x="1837" y="4724"/>
                      <a:pt x="1889" y="4724"/>
                      <a:pt x="1941" y="4718"/>
                    </a:cubicBezTo>
                    <a:cubicBezTo>
                      <a:pt x="2404" y="5291"/>
                      <a:pt x="3108" y="5654"/>
                      <a:pt x="3899" y="5654"/>
                    </a:cubicBezTo>
                    <a:cubicBezTo>
                      <a:pt x="4435" y="5654"/>
                      <a:pt x="4939" y="5486"/>
                      <a:pt x="5349" y="5198"/>
                    </a:cubicBezTo>
                    <a:cubicBezTo>
                      <a:pt x="5376" y="5179"/>
                      <a:pt x="5405" y="5170"/>
                      <a:pt x="5434" y="5170"/>
                    </a:cubicBezTo>
                    <a:cubicBezTo>
                      <a:pt x="5509" y="5170"/>
                      <a:pt x="5579" y="5231"/>
                      <a:pt x="5579" y="5320"/>
                    </a:cubicBezTo>
                    <a:lnTo>
                      <a:pt x="5579" y="5845"/>
                    </a:lnTo>
                    <a:cubicBezTo>
                      <a:pt x="5579" y="6168"/>
                      <a:pt x="5839" y="6428"/>
                      <a:pt x="6162" y="6428"/>
                    </a:cubicBezTo>
                    <a:cubicBezTo>
                      <a:pt x="6480" y="6428"/>
                      <a:pt x="6740" y="6168"/>
                      <a:pt x="6740" y="5845"/>
                    </a:cubicBezTo>
                    <a:lnTo>
                      <a:pt x="6740" y="4939"/>
                    </a:lnTo>
                    <a:cubicBezTo>
                      <a:pt x="6740" y="4880"/>
                      <a:pt x="6775" y="4828"/>
                      <a:pt x="6833" y="4805"/>
                    </a:cubicBezTo>
                    <a:cubicBezTo>
                      <a:pt x="7121" y="4672"/>
                      <a:pt x="7388" y="4488"/>
                      <a:pt x="7606" y="4262"/>
                    </a:cubicBezTo>
                    <a:cubicBezTo>
                      <a:pt x="7791" y="4447"/>
                      <a:pt x="8028" y="4585"/>
                      <a:pt x="8288" y="4661"/>
                    </a:cubicBezTo>
                    <a:cubicBezTo>
                      <a:pt x="8393" y="4692"/>
                      <a:pt x="8502" y="4700"/>
                      <a:pt x="8616" y="4700"/>
                    </a:cubicBezTo>
                    <a:cubicBezTo>
                      <a:pt x="8671" y="4700"/>
                      <a:pt x="8728" y="4698"/>
                      <a:pt x="8785" y="4696"/>
                    </a:cubicBezTo>
                    <a:cubicBezTo>
                      <a:pt x="9419" y="4672"/>
                      <a:pt x="9951" y="4193"/>
                      <a:pt x="10008" y="3564"/>
                    </a:cubicBezTo>
                    <a:cubicBezTo>
                      <a:pt x="10090" y="2703"/>
                      <a:pt x="9979" y="1964"/>
                      <a:pt x="9270" y="1675"/>
                    </a:cubicBezTo>
                    <a:cubicBezTo>
                      <a:pt x="9078" y="1011"/>
                      <a:pt x="8496" y="578"/>
                      <a:pt x="7762" y="578"/>
                    </a:cubicBezTo>
                    <a:cubicBezTo>
                      <a:pt x="7630" y="578"/>
                      <a:pt x="7491" y="595"/>
                      <a:pt x="7364" y="630"/>
                    </a:cubicBezTo>
                    <a:cubicBezTo>
                      <a:pt x="6930" y="278"/>
                      <a:pt x="6405" y="6"/>
                      <a:pt x="5799" y="6"/>
                    </a:cubicBezTo>
                    <a:cubicBezTo>
                      <a:pt x="5709" y="6"/>
                      <a:pt x="5620" y="0"/>
                      <a:pt x="55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3"/>
              <p:cNvSpPr/>
              <p:nvPr/>
            </p:nvSpPr>
            <p:spPr>
              <a:xfrm>
                <a:off x="5650213" y="1894100"/>
                <a:ext cx="120575" cy="115250"/>
              </a:xfrm>
              <a:custGeom>
                <a:rect b="b" l="l" r="r" t="t"/>
                <a:pathLst>
                  <a:path extrusionOk="0" h="4610" w="4823">
                    <a:moveTo>
                      <a:pt x="427" y="1"/>
                    </a:moveTo>
                    <a:cubicBezTo>
                      <a:pt x="278" y="1"/>
                      <a:pt x="139" y="12"/>
                      <a:pt x="1" y="35"/>
                    </a:cubicBezTo>
                    <a:cubicBezTo>
                      <a:pt x="376" y="105"/>
                      <a:pt x="723" y="254"/>
                      <a:pt x="1016" y="475"/>
                    </a:cubicBezTo>
                    <a:cubicBezTo>
                      <a:pt x="1067" y="511"/>
                      <a:pt x="1125" y="530"/>
                      <a:pt x="1187" y="530"/>
                    </a:cubicBezTo>
                    <a:cubicBezTo>
                      <a:pt x="1203" y="530"/>
                      <a:pt x="1220" y="529"/>
                      <a:pt x="1237" y="526"/>
                    </a:cubicBezTo>
                    <a:cubicBezTo>
                      <a:pt x="1323" y="509"/>
                      <a:pt x="1416" y="504"/>
                      <a:pt x="1508" y="504"/>
                    </a:cubicBezTo>
                    <a:cubicBezTo>
                      <a:pt x="2178" y="504"/>
                      <a:pt x="2743" y="925"/>
                      <a:pt x="2964" y="1520"/>
                    </a:cubicBezTo>
                    <a:cubicBezTo>
                      <a:pt x="2986" y="1583"/>
                      <a:pt x="3039" y="1640"/>
                      <a:pt x="3102" y="1669"/>
                    </a:cubicBezTo>
                    <a:cubicBezTo>
                      <a:pt x="3615" y="1924"/>
                      <a:pt x="3969" y="2455"/>
                      <a:pt x="3962" y="3068"/>
                    </a:cubicBezTo>
                    <a:cubicBezTo>
                      <a:pt x="3962" y="3766"/>
                      <a:pt x="3489" y="4366"/>
                      <a:pt x="2842" y="4551"/>
                    </a:cubicBezTo>
                    <a:cubicBezTo>
                      <a:pt x="2973" y="4592"/>
                      <a:pt x="3114" y="4610"/>
                      <a:pt x="3264" y="4610"/>
                    </a:cubicBezTo>
                    <a:cubicBezTo>
                      <a:pt x="3285" y="4610"/>
                      <a:pt x="3306" y="4610"/>
                      <a:pt x="3327" y="4609"/>
                    </a:cubicBezTo>
                    <a:cubicBezTo>
                      <a:pt x="4153" y="4580"/>
                      <a:pt x="4817" y="3892"/>
                      <a:pt x="4822" y="3068"/>
                    </a:cubicBezTo>
                    <a:cubicBezTo>
                      <a:pt x="4822" y="2415"/>
                      <a:pt x="4424" y="1855"/>
                      <a:pt x="3852" y="1624"/>
                    </a:cubicBezTo>
                    <a:cubicBezTo>
                      <a:pt x="3668" y="976"/>
                      <a:pt x="3073" y="504"/>
                      <a:pt x="2362" y="504"/>
                    </a:cubicBezTo>
                    <a:cubicBezTo>
                      <a:pt x="2229" y="504"/>
                      <a:pt x="2098" y="520"/>
                      <a:pt x="1976" y="550"/>
                    </a:cubicBezTo>
                    <a:cubicBezTo>
                      <a:pt x="1554" y="203"/>
                      <a:pt x="1011" y="1"/>
                      <a:pt x="4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 name="Google Shape;2238;p43"/>
            <p:cNvGrpSpPr/>
            <p:nvPr/>
          </p:nvGrpSpPr>
          <p:grpSpPr>
            <a:xfrm>
              <a:off x="6266813" y="1903575"/>
              <a:ext cx="263350" cy="333525"/>
              <a:chOff x="6266813" y="1903575"/>
              <a:chExt cx="263350" cy="333525"/>
            </a:xfrm>
          </p:grpSpPr>
          <p:sp>
            <p:nvSpPr>
              <p:cNvPr id="2239" name="Google Shape;2239;p43"/>
              <p:cNvSpPr/>
              <p:nvPr/>
            </p:nvSpPr>
            <p:spPr>
              <a:xfrm>
                <a:off x="6405563" y="1968100"/>
                <a:ext cx="97300" cy="140525"/>
              </a:xfrm>
              <a:custGeom>
                <a:rect b="b" l="l" r="r" t="t"/>
                <a:pathLst>
                  <a:path extrusionOk="0" h="5621" w="3892">
                    <a:moveTo>
                      <a:pt x="2219" y="0"/>
                    </a:moveTo>
                    <a:cubicBezTo>
                      <a:pt x="2211" y="0"/>
                      <a:pt x="2202" y="1"/>
                      <a:pt x="2194" y="4"/>
                    </a:cubicBezTo>
                    <a:lnTo>
                      <a:pt x="1444" y="183"/>
                    </a:lnTo>
                    <a:lnTo>
                      <a:pt x="219" y="511"/>
                    </a:lnTo>
                    <a:cubicBezTo>
                      <a:pt x="87" y="546"/>
                      <a:pt x="0" y="679"/>
                      <a:pt x="24" y="817"/>
                    </a:cubicBezTo>
                    <a:lnTo>
                      <a:pt x="456" y="3295"/>
                    </a:lnTo>
                    <a:lnTo>
                      <a:pt x="941" y="4508"/>
                    </a:lnTo>
                    <a:cubicBezTo>
                      <a:pt x="1069" y="5254"/>
                      <a:pt x="1519" y="5620"/>
                      <a:pt x="2158" y="5620"/>
                    </a:cubicBezTo>
                    <a:cubicBezTo>
                      <a:pt x="2331" y="5620"/>
                      <a:pt x="2517" y="5594"/>
                      <a:pt x="2714" y="5541"/>
                    </a:cubicBezTo>
                    <a:cubicBezTo>
                      <a:pt x="3644" y="5293"/>
                      <a:pt x="3892" y="4565"/>
                      <a:pt x="3563" y="3659"/>
                    </a:cubicBezTo>
                    <a:lnTo>
                      <a:pt x="2547" y="407"/>
                    </a:lnTo>
                    <a:cubicBezTo>
                      <a:pt x="2498" y="289"/>
                      <a:pt x="2352" y="0"/>
                      <a:pt x="22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3"/>
              <p:cNvSpPr/>
              <p:nvPr/>
            </p:nvSpPr>
            <p:spPr>
              <a:xfrm>
                <a:off x="6441663" y="1967225"/>
                <a:ext cx="61200" cy="146200"/>
              </a:xfrm>
              <a:custGeom>
                <a:rect b="b" l="l" r="r" t="t"/>
                <a:pathLst>
                  <a:path extrusionOk="0" h="5848" w="2448">
                    <a:moveTo>
                      <a:pt x="848" y="1"/>
                    </a:moveTo>
                    <a:cubicBezTo>
                      <a:pt x="825" y="1"/>
                      <a:pt x="802" y="4"/>
                      <a:pt x="779" y="10"/>
                    </a:cubicBezTo>
                    <a:lnTo>
                      <a:pt x="0" y="218"/>
                    </a:lnTo>
                    <a:cubicBezTo>
                      <a:pt x="24" y="212"/>
                      <a:pt x="48" y="209"/>
                      <a:pt x="71" y="209"/>
                    </a:cubicBezTo>
                    <a:cubicBezTo>
                      <a:pt x="184" y="209"/>
                      <a:pt x="285" y="275"/>
                      <a:pt x="323" y="385"/>
                    </a:cubicBezTo>
                    <a:lnTo>
                      <a:pt x="1611" y="3901"/>
                    </a:lnTo>
                    <a:cubicBezTo>
                      <a:pt x="1893" y="4675"/>
                      <a:pt x="1554" y="5466"/>
                      <a:pt x="866" y="5847"/>
                    </a:cubicBezTo>
                    <a:cubicBezTo>
                      <a:pt x="999" y="5842"/>
                      <a:pt x="1138" y="5825"/>
                      <a:pt x="1270" y="5790"/>
                    </a:cubicBezTo>
                    <a:cubicBezTo>
                      <a:pt x="2200" y="5541"/>
                      <a:pt x="2448" y="4600"/>
                      <a:pt x="2119" y="3694"/>
                    </a:cubicBezTo>
                    <a:lnTo>
                      <a:pt x="1802" y="2100"/>
                    </a:lnTo>
                    <a:lnTo>
                      <a:pt x="1103" y="177"/>
                    </a:lnTo>
                    <a:cubicBezTo>
                      <a:pt x="1060" y="67"/>
                      <a:pt x="957" y="1"/>
                      <a:pt x="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3"/>
              <p:cNvSpPr/>
              <p:nvPr/>
            </p:nvSpPr>
            <p:spPr>
              <a:xfrm>
                <a:off x="6297563" y="2128400"/>
                <a:ext cx="31650" cy="86500"/>
              </a:xfrm>
              <a:custGeom>
                <a:rect b="b" l="l" r="r" t="t"/>
                <a:pathLst>
                  <a:path extrusionOk="0" h="3460" w="1266">
                    <a:moveTo>
                      <a:pt x="1041" y="0"/>
                    </a:moveTo>
                    <a:cubicBezTo>
                      <a:pt x="955" y="0"/>
                      <a:pt x="874" y="60"/>
                      <a:pt x="850" y="151"/>
                    </a:cubicBezTo>
                    <a:lnTo>
                      <a:pt x="29" y="3206"/>
                    </a:lnTo>
                    <a:cubicBezTo>
                      <a:pt x="0" y="3310"/>
                      <a:pt x="64" y="3425"/>
                      <a:pt x="173" y="3454"/>
                    </a:cubicBezTo>
                    <a:cubicBezTo>
                      <a:pt x="188" y="3457"/>
                      <a:pt x="203" y="3459"/>
                      <a:pt x="217" y="3459"/>
                    </a:cubicBezTo>
                    <a:cubicBezTo>
                      <a:pt x="307" y="3459"/>
                      <a:pt x="392" y="3399"/>
                      <a:pt x="416" y="3310"/>
                    </a:cubicBezTo>
                    <a:lnTo>
                      <a:pt x="1236" y="255"/>
                    </a:lnTo>
                    <a:cubicBezTo>
                      <a:pt x="1265" y="146"/>
                      <a:pt x="1202" y="36"/>
                      <a:pt x="1092" y="7"/>
                    </a:cubicBezTo>
                    <a:cubicBezTo>
                      <a:pt x="1075" y="3"/>
                      <a:pt x="1058" y="0"/>
                      <a:pt x="10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3"/>
              <p:cNvSpPr/>
              <p:nvPr/>
            </p:nvSpPr>
            <p:spPr>
              <a:xfrm>
                <a:off x="6266813" y="2203675"/>
                <a:ext cx="63550" cy="32775"/>
              </a:xfrm>
              <a:custGeom>
                <a:rect b="b" l="l" r="r" t="t"/>
                <a:pathLst>
                  <a:path extrusionOk="0" h="1311" w="2542">
                    <a:moveTo>
                      <a:pt x="485" y="1"/>
                    </a:moveTo>
                    <a:cubicBezTo>
                      <a:pt x="291" y="1"/>
                      <a:pt x="118" y="130"/>
                      <a:pt x="64" y="328"/>
                    </a:cubicBezTo>
                    <a:cubicBezTo>
                      <a:pt x="1" y="560"/>
                      <a:pt x="139" y="802"/>
                      <a:pt x="371" y="864"/>
                    </a:cubicBezTo>
                    <a:lnTo>
                      <a:pt x="1381" y="1131"/>
                    </a:lnTo>
                    <a:lnTo>
                      <a:pt x="2080" y="1293"/>
                    </a:lnTo>
                    <a:cubicBezTo>
                      <a:pt x="2124" y="1305"/>
                      <a:pt x="2159" y="1310"/>
                      <a:pt x="2187" y="1310"/>
                    </a:cubicBezTo>
                    <a:cubicBezTo>
                      <a:pt x="2309" y="1310"/>
                      <a:pt x="2300" y="1201"/>
                      <a:pt x="2351" y="1010"/>
                    </a:cubicBezTo>
                    <a:cubicBezTo>
                      <a:pt x="2415" y="779"/>
                      <a:pt x="2541" y="565"/>
                      <a:pt x="2311" y="501"/>
                    </a:cubicBezTo>
                    <a:lnTo>
                      <a:pt x="1646" y="299"/>
                    </a:lnTo>
                    <a:lnTo>
                      <a:pt x="601" y="16"/>
                    </a:lnTo>
                    <a:cubicBezTo>
                      <a:pt x="562" y="6"/>
                      <a:pt x="523" y="1"/>
                      <a:pt x="4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3"/>
              <p:cNvSpPr/>
              <p:nvPr/>
            </p:nvSpPr>
            <p:spPr>
              <a:xfrm>
                <a:off x="6342313" y="1924375"/>
                <a:ext cx="27600" cy="32850"/>
              </a:xfrm>
              <a:custGeom>
                <a:rect b="b" l="l" r="r" t="t"/>
                <a:pathLst>
                  <a:path extrusionOk="0" h="1314" w="1104">
                    <a:moveTo>
                      <a:pt x="231" y="1"/>
                    </a:moveTo>
                    <a:cubicBezTo>
                      <a:pt x="192" y="1"/>
                      <a:pt x="152" y="12"/>
                      <a:pt x="116" y="37"/>
                    </a:cubicBezTo>
                    <a:cubicBezTo>
                      <a:pt x="24" y="101"/>
                      <a:pt x="1" y="228"/>
                      <a:pt x="70" y="320"/>
                    </a:cubicBezTo>
                    <a:lnTo>
                      <a:pt x="712" y="1226"/>
                    </a:lnTo>
                    <a:cubicBezTo>
                      <a:pt x="752" y="1284"/>
                      <a:pt x="816" y="1314"/>
                      <a:pt x="878" y="1314"/>
                    </a:cubicBezTo>
                    <a:cubicBezTo>
                      <a:pt x="920" y="1314"/>
                      <a:pt x="960" y="1302"/>
                      <a:pt x="994" y="1273"/>
                    </a:cubicBezTo>
                    <a:cubicBezTo>
                      <a:pt x="1086" y="1210"/>
                      <a:pt x="1104" y="1082"/>
                      <a:pt x="1040" y="996"/>
                    </a:cubicBezTo>
                    <a:lnTo>
                      <a:pt x="393" y="83"/>
                    </a:lnTo>
                    <a:cubicBezTo>
                      <a:pt x="355" y="30"/>
                      <a:pt x="29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3"/>
              <p:cNvSpPr/>
              <p:nvPr/>
            </p:nvSpPr>
            <p:spPr>
              <a:xfrm>
                <a:off x="6316188" y="1956375"/>
                <a:ext cx="40300" cy="18450"/>
              </a:xfrm>
              <a:custGeom>
                <a:rect b="b" l="l" r="r" t="t"/>
                <a:pathLst>
                  <a:path extrusionOk="0" h="738" w="1612">
                    <a:moveTo>
                      <a:pt x="220" y="0"/>
                    </a:moveTo>
                    <a:cubicBezTo>
                      <a:pt x="136" y="0"/>
                      <a:pt x="58" y="58"/>
                      <a:pt x="30" y="143"/>
                    </a:cubicBezTo>
                    <a:cubicBezTo>
                      <a:pt x="1" y="253"/>
                      <a:pt x="64" y="362"/>
                      <a:pt x="168" y="397"/>
                    </a:cubicBezTo>
                    <a:lnTo>
                      <a:pt x="1334" y="732"/>
                    </a:lnTo>
                    <a:cubicBezTo>
                      <a:pt x="1352" y="738"/>
                      <a:pt x="1369" y="738"/>
                      <a:pt x="1392" y="738"/>
                    </a:cubicBezTo>
                    <a:cubicBezTo>
                      <a:pt x="1480" y="738"/>
                      <a:pt x="1560" y="681"/>
                      <a:pt x="1583" y="593"/>
                    </a:cubicBezTo>
                    <a:cubicBezTo>
                      <a:pt x="1611" y="484"/>
                      <a:pt x="1554" y="374"/>
                      <a:pt x="1445" y="345"/>
                    </a:cubicBezTo>
                    <a:lnTo>
                      <a:pt x="278" y="10"/>
                    </a:lnTo>
                    <a:cubicBezTo>
                      <a:pt x="259" y="4"/>
                      <a:pt x="239"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3"/>
              <p:cNvSpPr/>
              <p:nvPr/>
            </p:nvSpPr>
            <p:spPr>
              <a:xfrm>
                <a:off x="6429813" y="1928650"/>
                <a:ext cx="35975" cy="30175"/>
              </a:xfrm>
              <a:custGeom>
                <a:rect b="b" l="l" r="r" t="t"/>
                <a:pathLst>
                  <a:path extrusionOk="0" h="1207" w="1439">
                    <a:moveTo>
                      <a:pt x="1207" y="0"/>
                    </a:moveTo>
                    <a:cubicBezTo>
                      <a:pt x="1163" y="0"/>
                      <a:pt x="1118" y="15"/>
                      <a:pt x="1080" y="45"/>
                    </a:cubicBezTo>
                    <a:lnTo>
                      <a:pt x="99" y="847"/>
                    </a:lnTo>
                    <a:cubicBezTo>
                      <a:pt x="11" y="917"/>
                      <a:pt x="0" y="1044"/>
                      <a:pt x="69" y="1131"/>
                    </a:cubicBezTo>
                    <a:cubicBezTo>
                      <a:pt x="110" y="1183"/>
                      <a:pt x="168" y="1206"/>
                      <a:pt x="226" y="1206"/>
                    </a:cubicBezTo>
                    <a:cubicBezTo>
                      <a:pt x="272" y="1206"/>
                      <a:pt x="318" y="1188"/>
                      <a:pt x="352" y="1159"/>
                    </a:cubicBezTo>
                    <a:lnTo>
                      <a:pt x="1335" y="357"/>
                    </a:lnTo>
                    <a:cubicBezTo>
                      <a:pt x="1421" y="287"/>
                      <a:pt x="1439" y="161"/>
                      <a:pt x="1363" y="74"/>
                    </a:cubicBezTo>
                    <a:cubicBezTo>
                      <a:pt x="1323" y="25"/>
                      <a:pt x="1266" y="0"/>
                      <a:pt x="1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3"/>
              <p:cNvSpPr/>
              <p:nvPr/>
            </p:nvSpPr>
            <p:spPr>
              <a:xfrm>
                <a:off x="6301338" y="2210850"/>
                <a:ext cx="32475" cy="26250"/>
              </a:xfrm>
              <a:custGeom>
                <a:rect b="b" l="l" r="r" t="t"/>
                <a:pathLst>
                  <a:path extrusionOk="0" h="1050" w="1299">
                    <a:moveTo>
                      <a:pt x="225" y="1"/>
                    </a:moveTo>
                    <a:cubicBezTo>
                      <a:pt x="462" y="65"/>
                      <a:pt x="600" y="300"/>
                      <a:pt x="536" y="537"/>
                    </a:cubicBezTo>
                    <a:cubicBezTo>
                      <a:pt x="483" y="731"/>
                      <a:pt x="310" y="859"/>
                      <a:pt x="116" y="859"/>
                    </a:cubicBezTo>
                    <a:cubicBezTo>
                      <a:pt x="78" y="859"/>
                      <a:pt x="39" y="854"/>
                      <a:pt x="0" y="844"/>
                    </a:cubicBezTo>
                    <a:lnTo>
                      <a:pt x="0" y="844"/>
                    </a:lnTo>
                    <a:lnTo>
                      <a:pt x="699" y="1035"/>
                    </a:lnTo>
                    <a:cubicBezTo>
                      <a:pt x="737" y="1045"/>
                      <a:pt x="775" y="1050"/>
                      <a:pt x="813" y="1050"/>
                    </a:cubicBezTo>
                    <a:cubicBezTo>
                      <a:pt x="1008" y="1050"/>
                      <a:pt x="1183" y="920"/>
                      <a:pt x="1235" y="723"/>
                    </a:cubicBezTo>
                    <a:cubicBezTo>
                      <a:pt x="1299" y="492"/>
                      <a:pt x="1160" y="249"/>
                      <a:pt x="930" y="185"/>
                    </a:cubicBez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3"/>
              <p:cNvSpPr/>
              <p:nvPr/>
            </p:nvSpPr>
            <p:spPr>
              <a:xfrm>
                <a:off x="6467788" y="2108325"/>
                <a:ext cx="31625" cy="86425"/>
              </a:xfrm>
              <a:custGeom>
                <a:rect b="b" l="l" r="r" t="t"/>
                <a:pathLst>
                  <a:path extrusionOk="0" h="3457" w="1265">
                    <a:moveTo>
                      <a:pt x="225" y="1"/>
                    </a:moveTo>
                    <a:cubicBezTo>
                      <a:pt x="208" y="1"/>
                      <a:pt x="191" y="3"/>
                      <a:pt x="173" y="8"/>
                    </a:cubicBezTo>
                    <a:cubicBezTo>
                      <a:pt x="64" y="36"/>
                      <a:pt x="0" y="146"/>
                      <a:pt x="29" y="250"/>
                    </a:cubicBezTo>
                    <a:lnTo>
                      <a:pt x="848" y="3305"/>
                    </a:lnTo>
                    <a:cubicBezTo>
                      <a:pt x="873" y="3397"/>
                      <a:pt x="953" y="3456"/>
                      <a:pt x="1044" y="3456"/>
                    </a:cubicBezTo>
                    <a:cubicBezTo>
                      <a:pt x="1062" y="3456"/>
                      <a:pt x="1080" y="3454"/>
                      <a:pt x="1098" y="3449"/>
                    </a:cubicBezTo>
                    <a:cubicBezTo>
                      <a:pt x="1202" y="3420"/>
                      <a:pt x="1264" y="3311"/>
                      <a:pt x="1236" y="3201"/>
                    </a:cubicBezTo>
                    <a:lnTo>
                      <a:pt x="422" y="146"/>
                    </a:lnTo>
                    <a:cubicBezTo>
                      <a:pt x="397" y="60"/>
                      <a:pt x="313"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3"/>
              <p:cNvSpPr/>
              <p:nvPr/>
            </p:nvSpPr>
            <p:spPr>
              <a:xfrm>
                <a:off x="6372913" y="1905300"/>
                <a:ext cx="48700" cy="45025"/>
              </a:xfrm>
              <a:custGeom>
                <a:rect b="b" l="l" r="r" t="t"/>
                <a:pathLst>
                  <a:path extrusionOk="0" h="1801" w="1948">
                    <a:moveTo>
                      <a:pt x="1023" y="0"/>
                    </a:moveTo>
                    <a:cubicBezTo>
                      <a:pt x="961" y="0"/>
                      <a:pt x="899" y="32"/>
                      <a:pt x="867" y="96"/>
                    </a:cubicBezTo>
                    <a:lnTo>
                      <a:pt x="711" y="344"/>
                    </a:lnTo>
                    <a:lnTo>
                      <a:pt x="700" y="368"/>
                    </a:lnTo>
                    <a:cubicBezTo>
                      <a:pt x="677" y="419"/>
                      <a:pt x="631" y="454"/>
                      <a:pt x="573" y="459"/>
                    </a:cubicBezTo>
                    <a:lnTo>
                      <a:pt x="197" y="517"/>
                    </a:lnTo>
                    <a:cubicBezTo>
                      <a:pt x="59" y="534"/>
                      <a:pt x="0" y="707"/>
                      <a:pt x="104" y="811"/>
                    </a:cubicBezTo>
                    <a:lnTo>
                      <a:pt x="371" y="1072"/>
                    </a:lnTo>
                    <a:cubicBezTo>
                      <a:pt x="411" y="1112"/>
                      <a:pt x="434" y="1170"/>
                      <a:pt x="423" y="1227"/>
                    </a:cubicBezTo>
                    <a:lnTo>
                      <a:pt x="359" y="1597"/>
                    </a:lnTo>
                    <a:cubicBezTo>
                      <a:pt x="341" y="1711"/>
                      <a:pt x="428" y="1800"/>
                      <a:pt x="528" y="1800"/>
                    </a:cubicBezTo>
                    <a:cubicBezTo>
                      <a:pt x="554" y="1800"/>
                      <a:pt x="581" y="1794"/>
                      <a:pt x="608" y="1781"/>
                    </a:cubicBezTo>
                    <a:lnTo>
                      <a:pt x="943" y="1603"/>
                    </a:lnTo>
                    <a:cubicBezTo>
                      <a:pt x="969" y="1592"/>
                      <a:pt x="997" y="1586"/>
                      <a:pt x="1025" y="1586"/>
                    </a:cubicBezTo>
                    <a:cubicBezTo>
                      <a:pt x="1040" y="1586"/>
                      <a:pt x="1055" y="1588"/>
                      <a:pt x="1069" y="1591"/>
                    </a:cubicBezTo>
                    <a:cubicBezTo>
                      <a:pt x="1080" y="1591"/>
                      <a:pt x="1091" y="1567"/>
                      <a:pt x="1101" y="1567"/>
                    </a:cubicBezTo>
                    <a:cubicBezTo>
                      <a:pt x="1102" y="1567"/>
                      <a:pt x="1103" y="1567"/>
                      <a:pt x="1104" y="1568"/>
                    </a:cubicBezTo>
                    <a:lnTo>
                      <a:pt x="1370" y="1712"/>
                    </a:lnTo>
                    <a:cubicBezTo>
                      <a:pt x="1396" y="1725"/>
                      <a:pt x="1423" y="1731"/>
                      <a:pt x="1450" y="1731"/>
                    </a:cubicBezTo>
                    <a:cubicBezTo>
                      <a:pt x="1551" y="1731"/>
                      <a:pt x="1641" y="1642"/>
                      <a:pt x="1618" y="1528"/>
                    </a:cubicBezTo>
                    <a:lnTo>
                      <a:pt x="1554" y="1227"/>
                    </a:lnTo>
                    <a:cubicBezTo>
                      <a:pt x="1549" y="1170"/>
                      <a:pt x="1567" y="1112"/>
                      <a:pt x="1607" y="1072"/>
                    </a:cubicBezTo>
                    <a:lnTo>
                      <a:pt x="1844" y="811"/>
                    </a:lnTo>
                    <a:cubicBezTo>
                      <a:pt x="1948" y="707"/>
                      <a:pt x="1890" y="534"/>
                      <a:pt x="1745" y="517"/>
                    </a:cubicBezTo>
                    <a:lnTo>
                      <a:pt x="1404" y="494"/>
                    </a:lnTo>
                    <a:cubicBezTo>
                      <a:pt x="1352" y="488"/>
                      <a:pt x="1300" y="454"/>
                      <a:pt x="1277" y="402"/>
                    </a:cubicBezTo>
                    <a:lnTo>
                      <a:pt x="1179" y="96"/>
                    </a:lnTo>
                    <a:cubicBezTo>
                      <a:pt x="1147" y="32"/>
                      <a:pt x="1085" y="0"/>
                      <a:pt x="10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3"/>
              <p:cNvSpPr/>
              <p:nvPr/>
            </p:nvSpPr>
            <p:spPr>
              <a:xfrm>
                <a:off x="6390688" y="1903575"/>
                <a:ext cx="33525" cy="46750"/>
              </a:xfrm>
              <a:custGeom>
                <a:rect b="b" l="l" r="r" t="t"/>
                <a:pathLst>
                  <a:path extrusionOk="0" h="1870" w="1341">
                    <a:moveTo>
                      <a:pt x="312" y="0"/>
                    </a:moveTo>
                    <a:cubicBezTo>
                      <a:pt x="250" y="0"/>
                      <a:pt x="188" y="32"/>
                      <a:pt x="156" y="96"/>
                    </a:cubicBezTo>
                    <a:lnTo>
                      <a:pt x="0" y="413"/>
                    </a:lnTo>
                    <a:lnTo>
                      <a:pt x="17" y="437"/>
                    </a:lnTo>
                    <a:cubicBezTo>
                      <a:pt x="41" y="488"/>
                      <a:pt x="86" y="523"/>
                      <a:pt x="145" y="528"/>
                    </a:cubicBezTo>
                    <a:lnTo>
                      <a:pt x="520" y="586"/>
                    </a:lnTo>
                    <a:cubicBezTo>
                      <a:pt x="659" y="603"/>
                      <a:pt x="717" y="776"/>
                      <a:pt x="613" y="880"/>
                    </a:cubicBezTo>
                    <a:lnTo>
                      <a:pt x="341" y="1141"/>
                    </a:lnTo>
                    <a:cubicBezTo>
                      <a:pt x="301" y="1181"/>
                      <a:pt x="283" y="1239"/>
                      <a:pt x="294" y="1296"/>
                    </a:cubicBezTo>
                    <a:lnTo>
                      <a:pt x="358" y="1660"/>
                    </a:lnTo>
                    <a:cubicBezTo>
                      <a:pt x="371" y="1660"/>
                      <a:pt x="382" y="1666"/>
                      <a:pt x="393" y="1672"/>
                    </a:cubicBezTo>
                    <a:lnTo>
                      <a:pt x="728" y="1850"/>
                    </a:lnTo>
                    <a:cubicBezTo>
                      <a:pt x="754" y="1863"/>
                      <a:pt x="782" y="1869"/>
                      <a:pt x="808" y="1869"/>
                    </a:cubicBezTo>
                    <a:cubicBezTo>
                      <a:pt x="910" y="1869"/>
                      <a:pt x="999" y="1780"/>
                      <a:pt x="976" y="1666"/>
                    </a:cubicBezTo>
                    <a:lnTo>
                      <a:pt x="912" y="1296"/>
                    </a:lnTo>
                    <a:cubicBezTo>
                      <a:pt x="907" y="1239"/>
                      <a:pt x="925" y="1181"/>
                      <a:pt x="965" y="1141"/>
                    </a:cubicBezTo>
                    <a:lnTo>
                      <a:pt x="1237" y="880"/>
                    </a:lnTo>
                    <a:cubicBezTo>
                      <a:pt x="1341" y="776"/>
                      <a:pt x="1282" y="603"/>
                      <a:pt x="1138" y="586"/>
                    </a:cubicBezTo>
                    <a:lnTo>
                      <a:pt x="763" y="528"/>
                    </a:lnTo>
                    <a:cubicBezTo>
                      <a:pt x="710" y="523"/>
                      <a:pt x="659" y="488"/>
                      <a:pt x="635" y="437"/>
                    </a:cubicBezTo>
                    <a:lnTo>
                      <a:pt x="468" y="96"/>
                    </a:lnTo>
                    <a:cubicBezTo>
                      <a:pt x="436" y="32"/>
                      <a:pt x="374" y="0"/>
                      <a:pt x="3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3"/>
              <p:cNvSpPr/>
              <p:nvPr/>
            </p:nvSpPr>
            <p:spPr>
              <a:xfrm>
                <a:off x="6463163" y="2184200"/>
                <a:ext cx="65700" cy="32675"/>
              </a:xfrm>
              <a:custGeom>
                <a:rect b="b" l="l" r="r" t="t"/>
                <a:pathLst>
                  <a:path extrusionOk="0" h="1307" w="2628">
                    <a:moveTo>
                      <a:pt x="2202" y="0"/>
                    </a:moveTo>
                    <a:cubicBezTo>
                      <a:pt x="2164" y="0"/>
                      <a:pt x="2126" y="5"/>
                      <a:pt x="2085" y="15"/>
                    </a:cubicBezTo>
                    <a:lnTo>
                      <a:pt x="1421" y="166"/>
                    </a:lnTo>
                    <a:lnTo>
                      <a:pt x="375" y="449"/>
                    </a:lnTo>
                    <a:cubicBezTo>
                      <a:pt x="139" y="513"/>
                      <a:pt x="1" y="750"/>
                      <a:pt x="63" y="985"/>
                    </a:cubicBezTo>
                    <a:cubicBezTo>
                      <a:pt x="116" y="1178"/>
                      <a:pt x="291" y="1307"/>
                      <a:pt x="485" y="1307"/>
                    </a:cubicBezTo>
                    <a:cubicBezTo>
                      <a:pt x="523" y="1307"/>
                      <a:pt x="562" y="1302"/>
                      <a:pt x="601" y="1291"/>
                    </a:cubicBezTo>
                    <a:lnTo>
                      <a:pt x="1611" y="1027"/>
                    </a:lnTo>
                    <a:lnTo>
                      <a:pt x="2310" y="812"/>
                    </a:lnTo>
                    <a:cubicBezTo>
                      <a:pt x="2541" y="750"/>
                      <a:pt x="2627" y="535"/>
                      <a:pt x="2565" y="299"/>
                    </a:cubicBezTo>
                    <a:cubicBezTo>
                      <a:pt x="2512" y="108"/>
                      <a:pt x="2377" y="0"/>
                      <a:pt x="22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3"/>
              <p:cNvSpPr/>
              <p:nvPr/>
            </p:nvSpPr>
            <p:spPr>
              <a:xfrm>
                <a:off x="6497638" y="2183625"/>
                <a:ext cx="32525" cy="26250"/>
              </a:xfrm>
              <a:custGeom>
                <a:rect b="b" l="l" r="r" t="t"/>
                <a:pathLst>
                  <a:path extrusionOk="0" h="1050" w="1301">
                    <a:moveTo>
                      <a:pt x="7" y="198"/>
                    </a:moveTo>
                    <a:cubicBezTo>
                      <a:pt x="5" y="199"/>
                      <a:pt x="3" y="200"/>
                      <a:pt x="1" y="200"/>
                    </a:cubicBezTo>
                    <a:lnTo>
                      <a:pt x="7" y="198"/>
                    </a:lnTo>
                    <a:close/>
                    <a:moveTo>
                      <a:pt x="820" y="0"/>
                    </a:moveTo>
                    <a:cubicBezTo>
                      <a:pt x="783" y="0"/>
                      <a:pt x="744" y="5"/>
                      <a:pt x="706" y="16"/>
                    </a:cubicBezTo>
                    <a:lnTo>
                      <a:pt x="7" y="198"/>
                    </a:lnTo>
                    <a:lnTo>
                      <a:pt x="7" y="198"/>
                    </a:lnTo>
                    <a:cubicBezTo>
                      <a:pt x="44" y="189"/>
                      <a:pt x="81" y="185"/>
                      <a:pt x="117" y="185"/>
                    </a:cubicBezTo>
                    <a:cubicBezTo>
                      <a:pt x="311" y="185"/>
                      <a:pt x="485" y="314"/>
                      <a:pt x="539" y="512"/>
                    </a:cubicBezTo>
                    <a:cubicBezTo>
                      <a:pt x="602" y="743"/>
                      <a:pt x="464" y="986"/>
                      <a:pt x="232" y="1050"/>
                    </a:cubicBezTo>
                    <a:lnTo>
                      <a:pt x="931" y="858"/>
                    </a:lnTo>
                    <a:cubicBezTo>
                      <a:pt x="1162" y="795"/>
                      <a:pt x="1301" y="558"/>
                      <a:pt x="1237" y="322"/>
                    </a:cubicBezTo>
                    <a:cubicBezTo>
                      <a:pt x="1189" y="129"/>
                      <a:pt x="1011" y="0"/>
                      <a:pt x="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3"/>
              <p:cNvSpPr/>
              <p:nvPr/>
            </p:nvSpPr>
            <p:spPr>
              <a:xfrm>
                <a:off x="6416963" y="2023675"/>
                <a:ext cx="85900" cy="91075"/>
              </a:xfrm>
              <a:custGeom>
                <a:rect b="b" l="l" r="r" t="t"/>
                <a:pathLst>
                  <a:path extrusionOk="0" h="3643" w="3436">
                    <a:moveTo>
                      <a:pt x="2056" y="1"/>
                    </a:moveTo>
                    <a:cubicBezTo>
                      <a:pt x="2038" y="1"/>
                      <a:pt x="2018" y="3"/>
                      <a:pt x="1999" y="9"/>
                    </a:cubicBezTo>
                    <a:cubicBezTo>
                      <a:pt x="1935" y="26"/>
                      <a:pt x="1860" y="55"/>
                      <a:pt x="1780" y="102"/>
                    </a:cubicBezTo>
                    <a:cubicBezTo>
                      <a:pt x="1322" y="350"/>
                      <a:pt x="1450" y="575"/>
                      <a:pt x="994" y="817"/>
                    </a:cubicBezTo>
                    <a:cubicBezTo>
                      <a:pt x="554" y="1060"/>
                      <a:pt x="428" y="852"/>
                      <a:pt x="0" y="1072"/>
                    </a:cubicBezTo>
                    <a:lnTo>
                      <a:pt x="213" y="2285"/>
                    </a:lnTo>
                    <a:cubicBezTo>
                      <a:pt x="358" y="3091"/>
                      <a:pt x="1055" y="3642"/>
                      <a:pt x="1831" y="3642"/>
                    </a:cubicBezTo>
                    <a:cubicBezTo>
                      <a:pt x="1839" y="3642"/>
                      <a:pt x="1847" y="3642"/>
                      <a:pt x="1854" y="3642"/>
                    </a:cubicBezTo>
                    <a:cubicBezTo>
                      <a:pt x="1987" y="3642"/>
                      <a:pt x="2126" y="3595"/>
                      <a:pt x="2258" y="3560"/>
                    </a:cubicBezTo>
                    <a:cubicBezTo>
                      <a:pt x="3188" y="3312"/>
                      <a:pt x="3436" y="2342"/>
                      <a:pt x="3107" y="1436"/>
                    </a:cubicBezTo>
                    <a:lnTo>
                      <a:pt x="2761" y="327"/>
                    </a:lnTo>
                    <a:cubicBezTo>
                      <a:pt x="2711" y="354"/>
                      <a:pt x="2666" y="365"/>
                      <a:pt x="2624" y="365"/>
                    </a:cubicBezTo>
                    <a:cubicBezTo>
                      <a:pt x="2388" y="365"/>
                      <a:pt x="2267" y="1"/>
                      <a:pt x="20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3"/>
              <p:cNvSpPr/>
              <p:nvPr/>
            </p:nvSpPr>
            <p:spPr>
              <a:xfrm>
                <a:off x="6463313" y="2019700"/>
                <a:ext cx="46350" cy="95025"/>
              </a:xfrm>
              <a:custGeom>
                <a:rect b="b" l="l" r="r" t="t"/>
                <a:pathLst>
                  <a:path extrusionOk="0" h="3801" w="1854">
                    <a:moveTo>
                      <a:pt x="936" y="1"/>
                    </a:moveTo>
                    <a:cubicBezTo>
                      <a:pt x="577" y="192"/>
                      <a:pt x="433" y="81"/>
                      <a:pt x="145" y="168"/>
                    </a:cubicBezTo>
                    <a:lnTo>
                      <a:pt x="745" y="1802"/>
                    </a:lnTo>
                    <a:cubicBezTo>
                      <a:pt x="1027" y="2576"/>
                      <a:pt x="688" y="3420"/>
                      <a:pt x="0" y="3801"/>
                    </a:cubicBezTo>
                    <a:cubicBezTo>
                      <a:pt x="133" y="3801"/>
                      <a:pt x="272" y="3783"/>
                      <a:pt x="404" y="3743"/>
                    </a:cubicBezTo>
                    <a:cubicBezTo>
                      <a:pt x="1334" y="3495"/>
                      <a:pt x="1853" y="2501"/>
                      <a:pt x="1519" y="1595"/>
                    </a:cubicBezTo>
                    <a:lnTo>
                      <a:pt x="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3"/>
              <p:cNvSpPr/>
              <p:nvPr/>
            </p:nvSpPr>
            <p:spPr>
              <a:xfrm>
                <a:off x="6301188" y="1987300"/>
                <a:ext cx="88075" cy="132100"/>
              </a:xfrm>
              <a:custGeom>
                <a:rect b="b" l="l" r="r" t="t"/>
                <a:pathLst>
                  <a:path extrusionOk="0" h="5284" w="3523">
                    <a:moveTo>
                      <a:pt x="1321" y="1"/>
                    </a:moveTo>
                    <a:cubicBezTo>
                      <a:pt x="1210" y="1"/>
                      <a:pt x="1107" y="70"/>
                      <a:pt x="1068" y="177"/>
                    </a:cubicBezTo>
                    <a:lnTo>
                      <a:pt x="202" y="2539"/>
                    </a:lnTo>
                    <a:lnTo>
                      <a:pt x="335" y="3890"/>
                    </a:lnTo>
                    <a:cubicBezTo>
                      <a:pt x="1" y="4791"/>
                      <a:pt x="52" y="4849"/>
                      <a:pt x="982" y="5097"/>
                    </a:cubicBezTo>
                    <a:cubicBezTo>
                      <a:pt x="1364" y="5198"/>
                      <a:pt x="1689" y="5283"/>
                      <a:pt x="1950" y="5283"/>
                    </a:cubicBezTo>
                    <a:cubicBezTo>
                      <a:pt x="2328" y="5283"/>
                      <a:pt x="2575" y="5106"/>
                      <a:pt x="2674" y="4543"/>
                    </a:cubicBezTo>
                    <a:lnTo>
                      <a:pt x="3314" y="852"/>
                    </a:lnTo>
                    <a:cubicBezTo>
                      <a:pt x="3343" y="719"/>
                      <a:pt x="3522" y="609"/>
                      <a:pt x="3389" y="575"/>
                    </a:cubicBezTo>
                    <a:lnTo>
                      <a:pt x="2610" y="338"/>
                    </a:lnTo>
                    <a:lnTo>
                      <a:pt x="1387" y="9"/>
                    </a:lnTo>
                    <a:cubicBezTo>
                      <a:pt x="1365" y="3"/>
                      <a:pt x="1342" y="1"/>
                      <a:pt x="13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3"/>
              <p:cNvSpPr/>
              <p:nvPr/>
            </p:nvSpPr>
            <p:spPr>
              <a:xfrm>
                <a:off x="6315613" y="1995725"/>
                <a:ext cx="75825" cy="137950"/>
              </a:xfrm>
              <a:custGeom>
                <a:rect b="b" l="l" r="r" t="t"/>
                <a:pathLst>
                  <a:path extrusionOk="0" h="5518" w="3033">
                    <a:moveTo>
                      <a:pt x="2033" y="1"/>
                    </a:moveTo>
                    <a:cubicBezTo>
                      <a:pt x="2172" y="42"/>
                      <a:pt x="2252" y="174"/>
                      <a:pt x="2230" y="307"/>
                    </a:cubicBezTo>
                    <a:lnTo>
                      <a:pt x="1583" y="3998"/>
                    </a:lnTo>
                    <a:cubicBezTo>
                      <a:pt x="1446" y="4801"/>
                      <a:pt x="802" y="5302"/>
                      <a:pt x="29" y="5302"/>
                    </a:cubicBezTo>
                    <a:cubicBezTo>
                      <a:pt x="19" y="5302"/>
                      <a:pt x="10" y="5302"/>
                      <a:pt x="0" y="5302"/>
                    </a:cubicBezTo>
                    <a:lnTo>
                      <a:pt x="0" y="5302"/>
                    </a:lnTo>
                    <a:cubicBezTo>
                      <a:pt x="117" y="5366"/>
                      <a:pt x="237" y="5418"/>
                      <a:pt x="376" y="5458"/>
                    </a:cubicBezTo>
                    <a:cubicBezTo>
                      <a:pt x="527" y="5499"/>
                      <a:pt x="674" y="5518"/>
                      <a:pt x="816" y="5518"/>
                    </a:cubicBezTo>
                    <a:cubicBezTo>
                      <a:pt x="1551" y="5518"/>
                      <a:pt x="2141" y="5003"/>
                      <a:pt x="2281" y="4206"/>
                    </a:cubicBezTo>
                    <a:lnTo>
                      <a:pt x="2657" y="2537"/>
                    </a:lnTo>
                    <a:lnTo>
                      <a:pt x="3009" y="515"/>
                    </a:lnTo>
                    <a:cubicBezTo>
                      <a:pt x="3033" y="382"/>
                      <a:pt x="2945" y="250"/>
                      <a:pt x="2812" y="209"/>
                    </a:cubicBezTo>
                    <a:lnTo>
                      <a:pt x="20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3"/>
              <p:cNvSpPr/>
              <p:nvPr/>
            </p:nvSpPr>
            <p:spPr>
              <a:xfrm>
                <a:off x="6288613" y="2049025"/>
                <a:ext cx="81450" cy="82800"/>
              </a:xfrm>
              <a:custGeom>
                <a:rect b="b" l="l" r="r" t="t"/>
                <a:pathLst>
                  <a:path extrusionOk="0" h="3312" w="3258">
                    <a:moveTo>
                      <a:pt x="705" y="0"/>
                    </a:moveTo>
                    <a:lnTo>
                      <a:pt x="283" y="1155"/>
                    </a:lnTo>
                    <a:cubicBezTo>
                      <a:pt x="0" y="1929"/>
                      <a:pt x="336" y="2772"/>
                      <a:pt x="1023" y="3153"/>
                    </a:cubicBezTo>
                    <a:cubicBezTo>
                      <a:pt x="1138" y="3217"/>
                      <a:pt x="1294" y="3217"/>
                      <a:pt x="1427" y="3252"/>
                    </a:cubicBezTo>
                    <a:lnTo>
                      <a:pt x="1456" y="3252"/>
                    </a:lnTo>
                    <a:cubicBezTo>
                      <a:pt x="1607" y="3292"/>
                      <a:pt x="1749" y="3311"/>
                      <a:pt x="1884" y="3311"/>
                    </a:cubicBezTo>
                    <a:cubicBezTo>
                      <a:pt x="2576" y="3311"/>
                      <a:pt x="3037" y="2797"/>
                      <a:pt x="3177" y="2004"/>
                    </a:cubicBezTo>
                    <a:lnTo>
                      <a:pt x="3257" y="733"/>
                    </a:lnTo>
                    <a:cubicBezTo>
                      <a:pt x="2853" y="722"/>
                      <a:pt x="3257" y="144"/>
                      <a:pt x="2964" y="75"/>
                    </a:cubicBezTo>
                    <a:cubicBezTo>
                      <a:pt x="2900" y="64"/>
                      <a:pt x="2825" y="52"/>
                      <a:pt x="2727" y="46"/>
                    </a:cubicBezTo>
                    <a:cubicBezTo>
                      <a:pt x="2716" y="46"/>
                      <a:pt x="2705" y="46"/>
                      <a:pt x="2694" y="46"/>
                    </a:cubicBezTo>
                    <a:cubicBezTo>
                      <a:pt x="2223" y="46"/>
                      <a:pt x="2197" y="278"/>
                      <a:pt x="1720" y="278"/>
                    </a:cubicBezTo>
                    <a:cubicBezTo>
                      <a:pt x="1709" y="278"/>
                      <a:pt x="1698" y="278"/>
                      <a:pt x="1687" y="277"/>
                    </a:cubicBezTo>
                    <a:cubicBezTo>
                      <a:pt x="1190" y="266"/>
                      <a:pt x="1179" y="24"/>
                      <a:pt x="7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3"/>
              <p:cNvSpPr/>
              <p:nvPr/>
            </p:nvSpPr>
            <p:spPr>
              <a:xfrm>
                <a:off x="6314188" y="2052750"/>
                <a:ext cx="67850" cy="82150"/>
              </a:xfrm>
              <a:custGeom>
                <a:rect b="b" l="l" r="r" t="t"/>
                <a:pathLst>
                  <a:path extrusionOk="0" h="3286" w="2714">
                    <a:moveTo>
                      <a:pt x="1941" y="1"/>
                    </a:moveTo>
                    <a:lnTo>
                      <a:pt x="1640" y="1717"/>
                    </a:lnTo>
                    <a:cubicBezTo>
                      <a:pt x="1503" y="2518"/>
                      <a:pt x="805" y="3074"/>
                      <a:pt x="34" y="3074"/>
                    </a:cubicBezTo>
                    <a:cubicBezTo>
                      <a:pt x="23" y="3074"/>
                      <a:pt x="12" y="3074"/>
                      <a:pt x="0" y="3074"/>
                    </a:cubicBezTo>
                    <a:lnTo>
                      <a:pt x="0" y="3074"/>
                    </a:lnTo>
                    <a:cubicBezTo>
                      <a:pt x="115" y="3143"/>
                      <a:pt x="243" y="3194"/>
                      <a:pt x="375" y="3229"/>
                    </a:cubicBezTo>
                    <a:cubicBezTo>
                      <a:pt x="518" y="3267"/>
                      <a:pt x="662" y="3285"/>
                      <a:pt x="803" y="3285"/>
                    </a:cubicBezTo>
                    <a:cubicBezTo>
                      <a:pt x="1581" y="3285"/>
                      <a:pt x="2278" y="2731"/>
                      <a:pt x="2419" y="1925"/>
                    </a:cubicBezTo>
                    <a:lnTo>
                      <a:pt x="2714" y="256"/>
                    </a:lnTo>
                    <a:cubicBezTo>
                      <a:pt x="2309" y="238"/>
                      <a:pt x="2234" y="70"/>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 name="Google Shape;2258;p43"/>
            <p:cNvGrpSpPr/>
            <p:nvPr/>
          </p:nvGrpSpPr>
          <p:grpSpPr>
            <a:xfrm>
              <a:off x="7005563" y="1953875"/>
              <a:ext cx="339725" cy="232900"/>
              <a:chOff x="7005563" y="1953875"/>
              <a:chExt cx="339725" cy="232900"/>
            </a:xfrm>
          </p:grpSpPr>
          <p:sp>
            <p:nvSpPr>
              <p:cNvPr id="2259" name="Google Shape;2259;p43"/>
              <p:cNvSpPr/>
              <p:nvPr/>
            </p:nvSpPr>
            <p:spPr>
              <a:xfrm>
                <a:off x="7025038" y="1973200"/>
                <a:ext cx="29200" cy="34550"/>
              </a:xfrm>
              <a:custGeom>
                <a:rect b="b" l="l" r="r" t="t"/>
                <a:pathLst>
                  <a:path extrusionOk="0" h="1382" w="1168">
                    <a:moveTo>
                      <a:pt x="139" y="1"/>
                    </a:moveTo>
                    <a:cubicBezTo>
                      <a:pt x="64" y="1"/>
                      <a:pt x="0" y="65"/>
                      <a:pt x="0" y="139"/>
                    </a:cubicBezTo>
                    <a:lnTo>
                      <a:pt x="0" y="1110"/>
                    </a:lnTo>
                    <a:lnTo>
                      <a:pt x="1167" y="1381"/>
                    </a:lnTo>
                    <a:lnTo>
                      <a:pt x="1167" y="139"/>
                    </a:lnTo>
                    <a:cubicBezTo>
                      <a:pt x="1167" y="65"/>
                      <a:pt x="1103" y="1"/>
                      <a:pt x="10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3"/>
              <p:cNvSpPr/>
              <p:nvPr/>
            </p:nvSpPr>
            <p:spPr>
              <a:xfrm>
                <a:off x="7045538" y="1973200"/>
                <a:ext cx="18350" cy="35125"/>
              </a:xfrm>
              <a:custGeom>
                <a:rect b="b" l="l" r="r" t="t"/>
                <a:pathLst>
                  <a:path extrusionOk="0" h="1405" w="734">
                    <a:moveTo>
                      <a:pt x="1" y="1"/>
                    </a:moveTo>
                    <a:cubicBezTo>
                      <a:pt x="81" y="24"/>
                      <a:pt x="139" y="83"/>
                      <a:pt x="347" y="163"/>
                    </a:cubicBezTo>
                    <a:lnTo>
                      <a:pt x="347" y="1405"/>
                    </a:lnTo>
                    <a:lnTo>
                      <a:pt x="734" y="1128"/>
                    </a:lnTo>
                    <a:lnTo>
                      <a:pt x="734" y="163"/>
                    </a:lnTo>
                    <a:cubicBezTo>
                      <a:pt x="635" y="83"/>
                      <a:pt x="579" y="24"/>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3"/>
              <p:cNvSpPr/>
              <p:nvPr/>
            </p:nvSpPr>
            <p:spPr>
              <a:xfrm>
                <a:off x="7103438" y="1953875"/>
                <a:ext cx="137175" cy="78850"/>
              </a:xfrm>
              <a:custGeom>
                <a:rect b="b" l="l" r="r" t="t"/>
                <a:pathLst>
                  <a:path extrusionOk="0" h="3154" w="5487">
                    <a:moveTo>
                      <a:pt x="1115" y="0"/>
                    </a:moveTo>
                    <a:cubicBezTo>
                      <a:pt x="792" y="0"/>
                      <a:pt x="508" y="226"/>
                      <a:pt x="439" y="549"/>
                    </a:cubicBezTo>
                    <a:lnTo>
                      <a:pt x="1" y="2599"/>
                    </a:lnTo>
                    <a:lnTo>
                      <a:pt x="5486" y="3153"/>
                    </a:lnTo>
                    <a:lnTo>
                      <a:pt x="5047" y="549"/>
                    </a:lnTo>
                    <a:cubicBezTo>
                      <a:pt x="4984" y="226"/>
                      <a:pt x="4700" y="0"/>
                      <a:pt x="43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3"/>
              <p:cNvSpPr/>
              <p:nvPr/>
            </p:nvSpPr>
            <p:spPr>
              <a:xfrm>
                <a:off x="7199738" y="1953875"/>
                <a:ext cx="48525" cy="71925"/>
              </a:xfrm>
              <a:custGeom>
                <a:rect b="b" l="l" r="r" t="t"/>
                <a:pathLst>
                  <a:path extrusionOk="0" h="2877" w="1941">
                    <a:moveTo>
                      <a:pt x="0" y="0"/>
                    </a:moveTo>
                    <a:cubicBezTo>
                      <a:pt x="323" y="0"/>
                      <a:pt x="606" y="226"/>
                      <a:pt x="670" y="549"/>
                    </a:cubicBezTo>
                    <a:lnTo>
                      <a:pt x="1109" y="2599"/>
                    </a:lnTo>
                    <a:lnTo>
                      <a:pt x="1634" y="2876"/>
                    </a:lnTo>
                    <a:lnTo>
                      <a:pt x="1940" y="2599"/>
                    </a:lnTo>
                    <a:lnTo>
                      <a:pt x="1501" y="549"/>
                    </a:lnTo>
                    <a:cubicBezTo>
                      <a:pt x="1432" y="226"/>
                      <a:pt x="1149"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3"/>
              <p:cNvSpPr/>
              <p:nvPr/>
            </p:nvSpPr>
            <p:spPr>
              <a:xfrm>
                <a:off x="7044388" y="2012050"/>
                <a:ext cx="219475" cy="165050"/>
              </a:xfrm>
              <a:custGeom>
                <a:rect b="b" l="l" r="r" t="t"/>
                <a:pathLst>
                  <a:path extrusionOk="0" h="6602" w="8779">
                    <a:moveTo>
                      <a:pt x="1" y="0"/>
                    </a:moveTo>
                    <a:lnTo>
                      <a:pt x="1" y="6602"/>
                    </a:lnTo>
                    <a:lnTo>
                      <a:pt x="8362" y="6602"/>
                    </a:lnTo>
                    <a:lnTo>
                      <a:pt x="8778" y="2703"/>
                    </a:lnTo>
                    <a:lnTo>
                      <a:pt x="83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3"/>
              <p:cNvSpPr/>
              <p:nvPr/>
            </p:nvSpPr>
            <p:spPr>
              <a:xfrm>
                <a:off x="7131713" y="1970900"/>
                <a:ext cx="77700" cy="22100"/>
              </a:xfrm>
              <a:custGeom>
                <a:rect b="b" l="l" r="r" t="t"/>
                <a:pathLst>
                  <a:path extrusionOk="0" h="884" w="3108">
                    <a:moveTo>
                      <a:pt x="163" y="0"/>
                    </a:moveTo>
                    <a:cubicBezTo>
                      <a:pt x="120" y="0"/>
                      <a:pt x="71" y="38"/>
                      <a:pt x="1" y="82"/>
                    </a:cubicBezTo>
                    <a:lnTo>
                      <a:pt x="1" y="769"/>
                    </a:lnTo>
                    <a:cubicBezTo>
                      <a:pt x="102" y="833"/>
                      <a:pt x="160" y="883"/>
                      <a:pt x="220" y="883"/>
                    </a:cubicBezTo>
                    <a:cubicBezTo>
                      <a:pt x="235" y="883"/>
                      <a:pt x="250" y="880"/>
                      <a:pt x="267" y="873"/>
                    </a:cubicBezTo>
                    <a:lnTo>
                      <a:pt x="2964" y="873"/>
                    </a:lnTo>
                    <a:cubicBezTo>
                      <a:pt x="2979" y="880"/>
                      <a:pt x="2993" y="883"/>
                      <a:pt x="3007" y="883"/>
                    </a:cubicBezTo>
                    <a:cubicBezTo>
                      <a:pt x="3062" y="883"/>
                      <a:pt x="3103" y="833"/>
                      <a:pt x="3108" y="769"/>
                    </a:cubicBezTo>
                    <a:lnTo>
                      <a:pt x="3108" y="82"/>
                    </a:lnTo>
                    <a:cubicBezTo>
                      <a:pt x="3105" y="38"/>
                      <a:pt x="3084" y="0"/>
                      <a:pt x="3054" y="0"/>
                    </a:cubicBezTo>
                    <a:cubicBezTo>
                      <a:pt x="3029" y="0"/>
                      <a:pt x="2997" y="25"/>
                      <a:pt x="2964" y="93"/>
                    </a:cubicBezTo>
                    <a:lnTo>
                      <a:pt x="267" y="93"/>
                    </a:lnTo>
                    <a:cubicBezTo>
                      <a:pt x="230" y="25"/>
                      <a:pt x="199" y="0"/>
                      <a:pt x="1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3"/>
              <p:cNvSpPr/>
              <p:nvPr/>
            </p:nvSpPr>
            <p:spPr>
              <a:xfrm>
                <a:off x="7248238" y="2012050"/>
                <a:ext cx="68000" cy="165050"/>
              </a:xfrm>
              <a:custGeom>
                <a:rect b="b" l="l" r="r" t="t"/>
                <a:pathLst>
                  <a:path extrusionOk="0" h="6602" w="2720">
                    <a:moveTo>
                      <a:pt x="0" y="0"/>
                    </a:moveTo>
                    <a:lnTo>
                      <a:pt x="0" y="6602"/>
                    </a:lnTo>
                    <a:lnTo>
                      <a:pt x="2720" y="6602"/>
                    </a:lnTo>
                    <a:lnTo>
                      <a:pt x="2720"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3"/>
              <p:cNvSpPr/>
              <p:nvPr/>
            </p:nvSpPr>
            <p:spPr>
              <a:xfrm>
                <a:off x="7044388" y="2050900"/>
                <a:ext cx="271850" cy="87375"/>
              </a:xfrm>
              <a:custGeom>
                <a:rect b="b" l="l" r="r" t="t"/>
                <a:pathLst>
                  <a:path extrusionOk="0" h="3495" w="10874">
                    <a:moveTo>
                      <a:pt x="1" y="0"/>
                    </a:moveTo>
                    <a:lnTo>
                      <a:pt x="1" y="3494"/>
                    </a:lnTo>
                    <a:lnTo>
                      <a:pt x="10874" y="3494"/>
                    </a:lnTo>
                    <a:lnTo>
                      <a:pt x="108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3"/>
              <p:cNvSpPr/>
              <p:nvPr/>
            </p:nvSpPr>
            <p:spPr>
              <a:xfrm>
                <a:off x="7248238" y="2050900"/>
                <a:ext cx="68000" cy="87375"/>
              </a:xfrm>
              <a:custGeom>
                <a:rect b="b" l="l" r="r" t="t"/>
                <a:pathLst>
                  <a:path extrusionOk="0" h="3495" w="2720">
                    <a:moveTo>
                      <a:pt x="0" y="0"/>
                    </a:moveTo>
                    <a:lnTo>
                      <a:pt x="0" y="3494"/>
                    </a:lnTo>
                    <a:lnTo>
                      <a:pt x="2720" y="3494"/>
                    </a:lnTo>
                    <a:lnTo>
                      <a:pt x="2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3"/>
              <p:cNvSpPr/>
              <p:nvPr/>
            </p:nvSpPr>
            <p:spPr>
              <a:xfrm>
                <a:off x="7196113" y="1970900"/>
                <a:ext cx="22975" cy="22100"/>
              </a:xfrm>
              <a:custGeom>
                <a:rect b="b" l="l" r="r" t="t"/>
                <a:pathLst>
                  <a:path extrusionOk="0" h="884" w="919">
                    <a:moveTo>
                      <a:pt x="91" y="0"/>
                    </a:moveTo>
                    <a:cubicBezTo>
                      <a:pt x="66" y="0"/>
                      <a:pt x="35" y="25"/>
                      <a:pt x="1" y="93"/>
                    </a:cubicBezTo>
                    <a:lnTo>
                      <a:pt x="145" y="93"/>
                    </a:lnTo>
                    <a:lnTo>
                      <a:pt x="145" y="82"/>
                    </a:lnTo>
                    <a:cubicBezTo>
                      <a:pt x="142" y="38"/>
                      <a:pt x="121" y="0"/>
                      <a:pt x="91" y="0"/>
                    </a:cubicBezTo>
                    <a:close/>
                    <a:moveTo>
                      <a:pt x="1" y="873"/>
                    </a:moveTo>
                    <a:cubicBezTo>
                      <a:pt x="16" y="880"/>
                      <a:pt x="31" y="883"/>
                      <a:pt x="45" y="883"/>
                    </a:cubicBezTo>
                    <a:cubicBezTo>
                      <a:pt x="59" y="883"/>
                      <a:pt x="73" y="880"/>
                      <a:pt x="85" y="873"/>
                    </a:cubicBezTo>
                    <a:close/>
                    <a:moveTo>
                      <a:pt x="789" y="0"/>
                    </a:moveTo>
                    <a:cubicBezTo>
                      <a:pt x="756" y="0"/>
                      <a:pt x="725" y="25"/>
                      <a:pt x="688" y="93"/>
                    </a:cubicBezTo>
                    <a:lnTo>
                      <a:pt x="145" y="93"/>
                    </a:lnTo>
                    <a:lnTo>
                      <a:pt x="145" y="769"/>
                    </a:lnTo>
                    <a:cubicBezTo>
                      <a:pt x="142" y="816"/>
                      <a:pt x="119" y="855"/>
                      <a:pt x="85" y="873"/>
                    </a:cubicBezTo>
                    <a:lnTo>
                      <a:pt x="688" y="873"/>
                    </a:lnTo>
                    <a:cubicBezTo>
                      <a:pt x="705" y="880"/>
                      <a:pt x="720" y="883"/>
                      <a:pt x="735" y="883"/>
                    </a:cubicBezTo>
                    <a:cubicBezTo>
                      <a:pt x="794" y="883"/>
                      <a:pt x="846" y="833"/>
                      <a:pt x="918" y="769"/>
                    </a:cubicBezTo>
                    <a:lnTo>
                      <a:pt x="918" y="82"/>
                    </a:lnTo>
                    <a:cubicBezTo>
                      <a:pt x="868" y="38"/>
                      <a:pt x="828" y="0"/>
                      <a:pt x="7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3"/>
              <p:cNvSpPr/>
              <p:nvPr/>
            </p:nvSpPr>
            <p:spPr>
              <a:xfrm>
                <a:off x="7005563" y="2002375"/>
                <a:ext cx="68000" cy="184400"/>
              </a:xfrm>
              <a:custGeom>
                <a:rect b="b" l="l" r="r" t="t"/>
                <a:pathLst>
                  <a:path extrusionOk="0" h="7376" w="2720">
                    <a:moveTo>
                      <a:pt x="278" y="1"/>
                    </a:moveTo>
                    <a:cubicBezTo>
                      <a:pt x="126" y="1"/>
                      <a:pt x="0" y="123"/>
                      <a:pt x="0" y="278"/>
                    </a:cubicBezTo>
                    <a:lnTo>
                      <a:pt x="0" y="7098"/>
                    </a:lnTo>
                    <a:cubicBezTo>
                      <a:pt x="0" y="7253"/>
                      <a:pt x="126" y="7375"/>
                      <a:pt x="278" y="7375"/>
                    </a:cubicBezTo>
                    <a:lnTo>
                      <a:pt x="2442" y="7375"/>
                    </a:lnTo>
                    <a:cubicBezTo>
                      <a:pt x="2599" y="7375"/>
                      <a:pt x="2720" y="7253"/>
                      <a:pt x="2720" y="7098"/>
                    </a:cubicBezTo>
                    <a:lnTo>
                      <a:pt x="2720" y="278"/>
                    </a:lnTo>
                    <a:cubicBezTo>
                      <a:pt x="2720" y="123"/>
                      <a:pt x="2599" y="1"/>
                      <a:pt x="2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3"/>
              <p:cNvSpPr/>
              <p:nvPr/>
            </p:nvSpPr>
            <p:spPr>
              <a:xfrm>
                <a:off x="7057388" y="2002375"/>
                <a:ext cx="25850" cy="184400"/>
              </a:xfrm>
              <a:custGeom>
                <a:rect b="b" l="l" r="r" t="t"/>
                <a:pathLst>
                  <a:path extrusionOk="0" h="7376" w="1034">
                    <a:moveTo>
                      <a:pt x="1" y="1"/>
                    </a:moveTo>
                    <a:cubicBezTo>
                      <a:pt x="145" y="1"/>
                      <a:pt x="260" y="123"/>
                      <a:pt x="260" y="272"/>
                    </a:cubicBezTo>
                    <a:lnTo>
                      <a:pt x="260" y="7104"/>
                    </a:lnTo>
                    <a:cubicBezTo>
                      <a:pt x="260" y="7253"/>
                      <a:pt x="145" y="7375"/>
                      <a:pt x="1" y="7375"/>
                    </a:cubicBezTo>
                    <a:lnTo>
                      <a:pt x="756" y="7375"/>
                    </a:lnTo>
                    <a:cubicBezTo>
                      <a:pt x="913" y="7375"/>
                      <a:pt x="1033" y="7253"/>
                      <a:pt x="1033" y="7098"/>
                    </a:cubicBezTo>
                    <a:lnTo>
                      <a:pt x="1033" y="278"/>
                    </a:lnTo>
                    <a:cubicBezTo>
                      <a:pt x="1033" y="123"/>
                      <a:pt x="913"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3"/>
              <p:cNvSpPr/>
              <p:nvPr/>
            </p:nvSpPr>
            <p:spPr>
              <a:xfrm>
                <a:off x="7113688" y="2034400"/>
                <a:ext cx="117400" cy="123000"/>
              </a:xfrm>
              <a:custGeom>
                <a:rect b="b" l="l" r="r" t="t"/>
                <a:pathLst>
                  <a:path extrusionOk="0" h="4920" w="4696">
                    <a:moveTo>
                      <a:pt x="2289" y="0"/>
                    </a:moveTo>
                    <a:cubicBezTo>
                      <a:pt x="2186" y="0"/>
                      <a:pt x="2086" y="4"/>
                      <a:pt x="1987" y="25"/>
                    </a:cubicBezTo>
                    <a:cubicBezTo>
                      <a:pt x="855" y="255"/>
                      <a:pt x="1" y="1255"/>
                      <a:pt x="1" y="2456"/>
                    </a:cubicBezTo>
                    <a:cubicBezTo>
                      <a:pt x="1" y="3686"/>
                      <a:pt x="895" y="4708"/>
                      <a:pt x="2067" y="4905"/>
                    </a:cubicBezTo>
                    <a:cubicBezTo>
                      <a:pt x="2137" y="4916"/>
                      <a:pt x="2206" y="4919"/>
                      <a:pt x="2276" y="4919"/>
                    </a:cubicBezTo>
                    <a:cubicBezTo>
                      <a:pt x="2346" y="4919"/>
                      <a:pt x="2417" y="4916"/>
                      <a:pt x="2489" y="4916"/>
                    </a:cubicBezTo>
                    <a:cubicBezTo>
                      <a:pt x="3858" y="4916"/>
                      <a:pt x="4695" y="3831"/>
                      <a:pt x="4695" y="2456"/>
                    </a:cubicBezTo>
                    <a:cubicBezTo>
                      <a:pt x="4695" y="1087"/>
                      <a:pt x="3858" y="2"/>
                      <a:pt x="2489" y="2"/>
                    </a:cubicBezTo>
                    <a:cubicBezTo>
                      <a:pt x="2421" y="2"/>
                      <a:pt x="2354" y="0"/>
                      <a:pt x="2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3"/>
              <p:cNvSpPr/>
              <p:nvPr/>
            </p:nvSpPr>
            <p:spPr>
              <a:xfrm>
                <a:off x="7165363" y="2033700"/>
                <a:ext cx="72650" cy="124200"/>
              </a:xfrm>
              <a:custGeom>
                <a:rect b="b" l="l" r="r" t="t"/>
                <a:pathLst>
                  <a:path extrusionOk="0" h="4968" w="2906">
                    <a:moveTo>
                      <a:pt x="422" y="1"/>
                    </a:moveTo>
                    <a:cubicBezTo>
                      <a:pt x="277" y="1"/>
                      <a:pt x="139" y="13"/>
                      <a:pt x="0" y="35"/>
                    </a:cubicBezTo>
                    <a:cubicBezTo>
                      <a:pt x="1173" y="238"/>
                      <a:pt x="2068" y="1254"/>
                      <a:pt x="2068" y="2484"/>
                    </a:cubicBezTo>
                    <a:cubicBezTo>
                      <a:pt x="2068" y="3714"/>
                      <a:pt x="1173" y="4736"/>
                      <a:pt x="0" y="4933"/>
                    </a:cubicBezTo>
                    <a:cubicBezTo>
                      <a:pt x="139" y="4955"/>
                      <a:pt x="277" y="4968"/>
                      <a:pt x="422" y="4968"/>
                    </a:cubicBezTo>
                    <a:cubicBezTo>
                      <a:pt x="1791" y="4968"/>
                      <a:pt x="2905" y="3859"/>
                      <a:pt x="2905" y="2484"/>
                    </a:cubicBezTo>
                    <a:cubicBezTo>
                      <a:pt x="2905" y="1115"/>
                      <a:pt x="1791" y="1"/>
                      <a:pt x="4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3"/>
              <p:cNvSpPr/>
              <p:nvPr/>
            </p:nvSpPr>
            <p:spPr>
              <a:xfrm>
                <a:off x="7134613" y="2054625"/>
                <a:ext cx="82475" cy="82500"/>
              </a:xfrm>
              <a:custGeom>
                <a:rect b="b" l="l" r="r" t="t"/>
                <a:pathLst>
                  <a:path extrusionOk="0" h="3300" w="3299">
                    <a:moveTo>
                      <a:pt x="1652" y="1"/>
                    </a:moveTo>
                    <a:cubicBezTo>
                      <a:pt x="740" y="1"/>
                      <a:pt x="1" y="735"/>
                      <a:pt x="1" y="1647"/>
                    </a:cubicBezTo>
                    <a:cubicBezTo>
                      <a:pt x="1" y="2559"/>
                      <a:pt x="740" y="3299"/>
                      <a:pt x="1652" y="3299"/>
                    </a:cubicBezTo>
                    <a:cubicBezTo>
                      <a:pt x="2559" y="3299"/>
                      <a:pt x="3298" y="2559"/>
                      <a:pt x="3298" y="1647"/>
                    </a:cubicBezTo>
                    <a:cubicBezTo>
                      <a:pt x="3298" y="735"/>
                      <a:pt x="2559"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3"/>
              <p:cNvSpPr/>
              <p:nvPr/>
            </p:nvSpPr>
            <p:spPr>
              <a:xfrm>
                <a:off x="7155113" y="2075150"/>
                <a:ext cx="41450" cy="41450"/>
              </a:xfrm>
              <a:custGeom>
                <a:rect b="b" l="l" r="r" t="t"/>
                <a:pathLst>
                  <a:path extrusionOk="0" h="1658" w="1658">
                    <a:moveTo>
                      <a:pt x="832" y="0"/>
                    </a:moveTo>
                    <a:cubicBezTo>
                      <a:pt x="370" y="0"/>
                      <a:pt x="0" y="370"/>
                      <a:pt x="0" y="826"/>
                    </a:cubicBezTo>
                    <a:cubicBezTo>
                      <a:pt x="0" y="1288"/>
                      <a:pt x="370" y="1658"/>
                      <a:pt x="832" y="1658"/>
                    </a:cubicBezTo>
                    <a:cubicBezTo>
                      <a:pt x="1289" y="1658"/>
                      <a:pt x="1658" y="1288"/>
                      <a:pt x="1658" y="826"/>
                    </a:cubicBezTo>
                    <a:cubicBezTo>
                      <a:pt x="1658" y="370"/>
                      <a:pt x="1289" y="0"/>
                      <a:pt x="8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3"/>
              <p:cNvSpPr/>
              <p:nvPr/>
            </p:nvSpPr>
            <p:spPr>
              <a:xfrm>
                <a:off x="7287088" y="1973200"/>
                <a:ext cx="29150" cy="34550"/>
              </a:xfrm>
              <a:custGeom>
                <a:rect b="b" l="l" r="r" t="t"/>
                <a:pathLst>
                  <a:path extrusionOk="0" h="1382" w="1166">
                    <a:moveTo>
                      <a:pt x="139" y="1"/>
                    </a:moveTo>
                    <a:cubicBezTo>
                      <a:pt x="64" y="1"/>
                      <a:pt x="0" y="65"/>
                      <a:pt x="0" y="139"/>
                    </a:cubicBezTo>
                    <a:lnTo>
                      <a:pt x="0" y="1110"/>
                    </a:lnTo>
                    <a:lnTo>
                      <a:pt x="1166" y="1381"/>
                    </a:lnTo>
                    <a:lnTo>
                      <a:pt x="1166" y="139"/>
                    </a:lnTo>
                    <a:cubicBezTo>
                      <a:pt x="1166" y="65"/>
                      <a:pt x="1103" y="1"/>
                      <a:pt x="10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3"/>
              <p:cNvSpPr/>
              <p:nvPr/>
            </p:nvSpPr>
            <p:spPr>
              <a:xfrm>
                <a:off x="7309588" y="1973200"/>
                <a:ext cx="16350" cy="35125"/>
              </a:xfrm>
              <a:custGeom>
                <a:rect b="b" l="l" r="r" t="t"/>
                <a:pathLst>
                  <a:path extrusionOk="0" h="1405" w="654">
                    <a:moveTo>
                      <a:pt x="1" y="1"/>
                    </a:moveTo>
                    <a:cubicBezTo>
                      <a:pt x="76" y="24"/>
                      <a:pt x="140" y="83"/>
                      <a:pt x="266" y="163"/>
                    </a:cubicBezTo>
                    <a:lnTo>
                      <a:pt x="266" y="1405"/>
                    </a:lnTo>
                    <a:lnTo>
                      <a:pt x="654" y="1128"/>
                    </a:lnTo>
                    <a:lnTo>
                      <a:pt x="654" y="163"/>
                    </a:lnTo>
                    <a:cubicBezTo>
                      <a:pt x="636" y="83"/>
                      <a:pt x="572" y="24"/>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3"/>
              <p:cNvSpPr/>
              <p:nvPr/>
            </p:nvSpPr>
            <p:spPr>
              <a:xfrm>
                <a:off x="7267563" y="2002375"/>
                <a:ext cx="68050" cy="184400"/>
              </a:xfrm>
              <a:custGeom>
                <a:rect b="b" l="l" r="r" t="t"/>
                <a:pathLst>
                  <a:path extrusionOk="0" h="7376" w="2722">
                    <a:moveTo>
                      <a:pt x="278" y="1"/>
                    </a:moveTo>
                    <a:cubicBezTo>
                      <a:pt x="128" y="1"/>
                      <a:pt x="1" y="123"/>
                      <a:pt x="1" y="278"/>
                    </a:cubicBezTo>
                    <a:lnTo>
                      <a:pt x="1" y="7098"/>
                    </a:lnTo>
                    <a:cubicBezTo>
                      <a:pt x="1" y="7253"/>
                      <a:pt x="128" y="7375"/>
                      <a:pt x="278" y="7375"/>
                    </a:cubicBezTo>
                    <a:lnTo>
                      <a:pt x="2444" y="7375"/>
                    </a:lnTo>
                    <a:cubicBezTo>
                      <a:pt x="2599" y="7375"/>
                      <a:pt x="2721" y="7253"/>
                      <a:pt x="2721" y="7098"/>
                    </a:cubicBezTo>
                    <a:lnTo>
                      <a:pt x="2721" y="278"/>
                    </a:lnTo>
                    <a:cubicBezTo>
                      <a:pt x="2721" y="123"/>
                      <a:pt x="2599" y="1"/>
                      <a:pt x="2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3"/>
              <p:cNvSpPr/>
              <p:nvPr/>
            </p:nvSpPr>
            <p:spPr>
              <a:xfrm>
                <a:off x="7319413" y="2002375"/>
                <a:ext cx="25875" cy="184400"/>
              </a:xfrm>
              <a:custGeom>
                <a:rect b="b" l="l" r="r" t="t"/>
                <a:pathLst>
                  <a:path extrusionOk="0" h="7376" w="1035">
                    <a:moveTo>
                      <a:pt x="0" y="1"/>
                    </a:moveTo>
                    <a:cubicBezTo>
                      <a:pt x="144" y="1"/>
                      <a:pt x="261" y="123"/>
                      <a:pt x="261" y="272"/>
                    </a:cubicBezTo>
                    <a:lnTo>
                      <a:pt x="261" y="7104"/>
                    </a:lnTo>
                    <a:cubicBezTo>
                      <a:pt x="261" y="7253"/>
                      <a:pt x="144" y="7375"/>
                      <a:pt x="0" y="7375"/>
                    </a:cubicBezTo>
                    <a:lnTo>
                      <a:pt x="757" y="7375"/>
                    </a:lnTo>
                    <a:cubicBezTo>
                      <a:pt x="912" y="7375"/>
                      <a:pt x="1034" y="7253"/>
                      <a:pt x="1034" y="7098"/>
                    </a:cubicBezTo>
                    <a:lnTo>
                      <a:pt x="1034" y="6048"/>
                    </a:lnTo>
                    <a:lnTo>
                      <a:pt x="774" y="3892"/>
                    </a:lnTo>
                    <a:lnTo>
                      <a:pt x="1034" y="1329"/>
                    </a:lnTo>
                    <a:lnTo>
                      <a:pt x="1034" y="272"/>
                    </a:lnTo>
                    <a:cubicBezTo>
                      <a:pt x="1034" y="123"/>
                      <a:pt x="919"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3"/>
              <p:cNvSpPr/>
              <p:nvPr/>
            </p:nvSpPr>
            <p:spPr>
              <a:xfrm>
                <a:off x="7306413" y="2041225"/>
                <a:ext cx="27475" cy="116375"/>
              </a:xfrm>
              <a:custGeom>
                <a:rect b="b" l="l" r="r" t="t"/>
                <a:pathLst>
                  <a:path extrusionOk="0" h="4655" w="1099">
                    <a:moveTo>
                      <a:pt x="278" y="0"/>
                    </a:moveTo>
                    <a:cubicBezTo>
                      <a:pt x="128" y="0"/>
                      <a:pt x="0" y="121"/>
                      <a:pt x="0" y="278"/>
                    </a:cubicBezTo>
                    <a:lnTo>
                      <a:pt x="0" y="4390"/>
                    </a:lnTo>
                    <a:cubicBezTo>
                      <a:pt x="0" y="4539"/>
                      <a:pt x="122" y="4654"/>
                      <a:pt x="267" y="4654"/>
                    </a:cubicBezTo>
                    <a:lnTo>
                      <a:pt x="728" y="4654"/>
                    </a:lnTo>
                    <a:lnTo>
                      <a:pt x="1098" y="2143"/>
                    </a:lnTo>
                    <a:lnTo>
                      <a:pt x="7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3"/>
              <p:cNvSpPr/>
              <p:nvPr/>
            </p:nvSpPr>
            <p:spPr>
              <a:xfrm>
                <a:off x="7325913" y="2041225"/>
                <a:ext cx="19375" cy="116375"/>
              </a:xfrm>
              <a:custGeom>
                <a:rect b="b" l="l" r="r" t="t"/>
                <a:pathLst>
                  <a:path extrusionOk="0" h="4655" w="775">
                    <a:moveTo>
                      <a:pt x="1" y="0"/>
                    </a:moveTo>
                    <a:lnTo>
                      <a:pt x="1" y="4654"/>
                    </a:lnTo>
                    <a:lnTo>
                      <a:pt x="774" y="4654"/>
                    </a:ln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 name="Google Shape;2281;p43"/>
            <p:cNvGrpSpPr/>
            <p:nvPr/>
          </p:nvGrpSpPr>
          <p:grpSpPr>
            <a:xfrm>
              <a:off x="7791913" y="1898675"/>
              <a:ext cx="351725" cy="343250"/>
              <a:chOff x="7791913" y="1898675"/>
              <a:chExt cx="351725" cy="343250"/>
            </a:xfrm>
          </p:grpSpPr>
          <p:sp>
            <p:nvSpPr>
              <p:cNvPr id="2282" name="Google Shape;2282;p43"/>
              <p:cNvSpPr/>
              <p:nvPr/>
            </p:nvSpPr>
            <p:spPr>
              <a:xfrm>
                <a:off x="7866563" y="1979450"/>
                <a:ext cx="9700" cy="153625"/>
              </a:xfrm>
              <a:custGeom>
                <a:rect b="b" l="l" r="r" t="t"/>
                <a:pathLst>
                  <a:path extrusionOk="0" h="6145" w="388">
                    <a:moveTo>
                      <a:pt x="191" y="0"/>
                    </a:moveTo>
                    <a:cubicBezTo>
                      <a:pt x="87" y="0"/>
                      <a:pt x="1" y="86"/>
                      <a:pt x="1" y="196"/>
                    </a:cubicBezTo>
                    <a:lnTo>
                      <a:pt x="1" y="5947"/>
                    </a:lnTo>
                    <a:cubicBezTo>
                      <a:pt x="1" y="6051"/>
                      <a:pt x="87" y="6144"/>
                      <a:pt x="191" y="6144"/>
                    </a:cubicBezTo>
                    <a:cubicBezTo>
                      <a:pt x="300" y="6144"/>
                      <a:pt x="388" y="6051"/>
                      <a:pt x="388" y="5947"/>
                    </a:cubicBezTo>
                    <a:lnTo>
                      <a:pt x="388" y="196"/>
                    </a:lnTo>
                    <a:cubicBezTo>
                      <a:pt x="388" y="86"/>
                      <a:pt x="300" y="0"/>
                      <a:pt x="1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3"/>
              <p:cNvSpPr/>
              <p:nvPr/>
            </p:nvSpPr>
            <p:spPr>
              <a:xfrm>
                <a:off x="7855313" y="2115725"/>
                <a:ext cx="32500" cy="126200"/>
              </a:xfrm>
              <a:custGeom>
                <a:rect b="b" l="l" r="r" t="t"/>
                <a:pathLst>
                  <a:path extrusionOk="0" h="5048" w="1300">
                    <a:moveTo>
                      <a:pt x="283" y="0"/>
                    </a:moveTo>
                    <a:cubicBezTo>
                      <a:pt x="127" y="104"/>
                      <a:pt x="0" y="232"/>
                      <a:pt x="64" y="387"/>
                    </a:cubicBezTo>
                    <a:lnTo>
                      <a:pt x="64" y="970"/>
                    </a:lnTo>
                    <a:lnTo>
                      <a:pt x="283" y="1322"/>
                    </a:lnTo>
                    <a:lnTo>
                      <a:pt x="64" y="1674"/>
                    </a:lnTo>
                    <a:lnTo>
                      <a:pt x="64" y="3476"/>
                    </a:lnTo>
                    <a:lnTo>
                      <a:pt x="283" y="3828"/>
                    </a:lnTo>
                    <a:lnTo>
                      <a:pt x="64" y="4182"/>
                    </a:lnTo>
                    <a:lnTo>
                      <a:pt x="64" y="4771"/>
                    </a:lnTo>
                    <a:cubicBezTo>
                      <a:pt x="0" y="4920"/>
                      <a:pt x="127" y="5048"/>
                      <a:pt x="283" y="5048"/>
                    </a:cubicBezTo>
                    <a:lnTo>
                      <a:pt x="1016" y="5048"/>
                    </a:lnTo>
                    <a:cubicBezTo>
                      <a:pt x="1173" y="5048"/>
                      <a:pt x="1299" y="4920"/>
                      <a:pt x="1224" y="4771"/>
                    </a:cubicBezTo>
                    <a:lnTo>
                      <a:pt x="1224" y="387"/>
                    </a:lnTo>
                    <a:cubicBezTo>
                      <a:pt x="1299" y="232"/>
                      <a:pt x="1173" y="104"/>
                      <a:pt x="1016" y="104"/>
                    </a:cubicBezTo>
                    <a:lnTo>
                      <a:pt x="101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3"/>
              <p:cNvSpPr/>
              <p:nvPr/>
            </p:nvSpPr>
            <p:spPr>
              <a:xfrm>
                <a:off x="7873788" y="2115725"/>
                <a:ext cx="21950" cy="126200"/>
              </a:xfrm>
              <a:custGeom>
                <a:rect b="b" l="l" r="r" t="t"/>
                <a:pathLst>
                  <a:path extrusionOk="0" h="5048" w="878">
                    <a:moveTo>
                      <a:pt x="0" y="0"/>
                    </a:moveTo>
                    <a:cubicBezTo>
                      <a:pt x="150" y="104"/>
                      <a:pt x="277" y="232"/>
                      <a:pt x="485" y="387"/>
                    </a:cubicBezTo>
                    <a:lnTo>
                      <a:pt x="485" y="4771"/>
                    </a:lnTo>
                    <a:cubicBezTo>
                      <a:pt x="277" y="4920"/>
                      <a:pt x="150" y="5048"/>
                      <a:pt x="0" y="5048"/>
                    </a:cubicBezTo>
                    <a:lnTo>
                      <a:pt x="560" y="5048"/>
                    </a:lnTo>
                    <a:cubicBezTo>
                      <a:pt x="711" y="5048"/>
                      <a:pt x="837" y="4920"/>
                      <a:pt x="877" y="4771"/>
                    </a:cubicBezTo>
                    <a:lnTo>
                      <a:pt x="877" y="4182"/>
                    </a:lnTo>
                    <a:lnTo>
                      <a:pt x="560" y="3782"/>
                    </a:lnTo>
                    <a:lnTo>
                      <a:pt x="877" y="3476"/>
                    </a:lnTo>
                    <a:lnTo>
                      <a:pt x="877" y="1674"/>
                    </a:lnTo>
                    <a:lnTo>
                      <a:pt x="560" y="1322"/>
                    </a:lnTo>
                    <a:lnTo>
                      <a:pt x="877" y="970"/>
                    </a:lnTo>
                    <a:lnTo>
                      <a:pt x="877" y="387"/>
                    </a:lnTo>
                    <a:cubicBezTo>
                      <a:pt x="837" y="232"/>
                      <a:pt x="711" y="104"/>
                      <a:pt x="5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3"/>
              <p:cNvSpPr/>
              <p:nvPr/>
            </p:nvSpPr>
            <p:spPr>
              <a:xfrm>
                <a:off x="7856913" y="2135200"/>
                <a:ext cx="36825" cy="19375"/>
              </a:xfrm>
              <a:custGeom>
                <a:rect b="b" l="l" r="r" t="t"/>
                <a:pathLst>
                  <a:path extrusionOk="0" h="775" w="1473">
                    <a:moveTo>
                      <a:pt x="0" y="0"/>
                    </a:moveTo>
                    <a:lnTo>
                      <a:pt x="0" y="775"/>
                    </a:lnTo>
                    <a:lnTo>
                      <a:pt x="1115" y="775"/>
                    </a:lnTo>
                    <a:lnTo>
                      <a:pt x="1472" y="388"/>
                    </a:lnTo>
                    <a:lnTo>
                      <a:pt x="11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3"/>
              <p:cNvSpPr/>
              <p:nvPr/>
            </p:nvSpPr>
            <p:spPr>
              <a:xfrm>
                <a:off x="7885913" y="2135200"/>
                <a:ext cx="9825" cy="19375"/>
              </a:xfrm>
              <a:custGeom>
                <a:rect b="b" l="l" r="r" t="t"/>
                <a:pathLst>
                  <a:path extrusionOk="0" h="775" w="393">
                    <a:moveTo>
                      <a:pt x="0" y="0"/>
                    </a:moveTo>
                    <a:lnTo>
                      <a:pt x="0" y="775"/>
                    </a:lnTo>
                    <a:lnTo>
                      <a:pt x="392" y="775"/>
                    </a:lnTo>
                    <a:lnTo>
                      <a:pt x="39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3"/>
              <p:cNvSpPr/>
              <p:nvPr/>
            </p:nvSpPr>
            <p:spPr>
              <a:xfrm>
                <a:off x="7856913" y="2203075"/>
                <a:ext cx="36825" cy="19475"/>
              </a:xfrm>
              <a:custGeom>
                <a:rect b="b" l="l" r="r" t="t"/>
                <a:pathLst>
                  <a:path extrusionOk="0" h="779" w="1473">
                    <a:moveTo>
                      <a:pt x="0" y="0"/>
                    </a:moveTo>
                    <a:lnTo>
                      <a:pt x="0" y="779"/>
                    </a:lnTo>
                    <a:lnTo>
                      <a:pt x="1115" y="779"/>
                    </a:lnTo>
                    <a:lnTo>
                      <a:pt x="1472" y="387"/>
                    </a:lnTo>
                    <a:lnTo>
                      <a:pt x="11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3"/>
              <p:cNvSpPr/>
              <p:nvPr/>
            </p:nvSpPr>
            <p:spPr>
              <a:xfrm>
                <a:off x="7885913" y="2203075"/>
                <a:ext cx="9825" cy="19475"/>
              </a:xfrm>
              <a:custGeom>
                <a:rect b="b" l="l" r="r" t="t"/>
                <a:pathLst>
                  <a:path extrusionOk="0" h="779" w="393">
                    <a:moveTo>
                      <a:pt x="0" y="0"/>
                    </a:moveTo>
                    <a:lnTo>
                      <a:pt x="0" y="779"/>
                    </a:lnTo>
                    <a:lnTo>
                      <a:pt x="392" y="779"/>
                    </a:lnTo>
                    <a:lnTo>
                      <a:pt x="39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3"/>
              <p:cNvSpPr/>
              <p:nvPr/>
            </p:nvSpPr>
            <p:spPr>
              <a:xfrm>
                <a:off x="7791913" y="1898675"/>
                <a:ext cx="345550" cy="120825"/>
              </a:xfrm>
              <a:custGeom>
                <a:rect b="b" l="l" r="r" t="t"/>
                <a:pathLst>
                  <a:path extrusionOk="0" h="4833" w="13822">
                    <a:moveTo>
                      <a:pt x="5050" y="1"/>
                    </a:moveTo>
                    <a:cubicBezTo>
                      <a:pt x="4492" y="1"/>
                      <a:pt x="3934" y="219"/>
                      <a:pt x="3518" y="660"/>
                    </a:cubicBezTo>
                    <a:cubicBezTo>
                      <a:pt x="3281" y="915"/>
                      <a:pt x="3038" y="1222"/>
                      <a:pt x="2801" y="1603"/>
                    </a:cubicBezTo>
                    <a:cubicBezTo>
                      <a:pt x="2167" y="2621"/>
                      <a:pt x="1388" y="2889"/>
                      <a:pt x="743" y="2889"/>
                    </a:cubicBezTo>
                    <a:cubicBezTo>
                      <a:pt x="602" y="2889"/>
                      <a:pt x="467" y="2876"/>
                      <a:pt x="341" y="2856"/>
                    </a:cubicBezTo>
                    <a:cubicBezTo>
                      <a:pt x="327" y="2853"/>
                      <a:pt x="312" y="2852"/>
                      <a:pt x="299" y="2852"/>
                    </a:cubicBezTo>
                    <a:cubicBezTo>
                      <a:pt x="106" y="2852"/>
                      <a:pt x="0" y="3102"/>
                      <a:pt x="157" y="3237"/>
                    </a:cubicBezTo>
                    <a:cubicBezTo>
                      <a:pt x="1448" y="4411"/>
                      <a:pt x="2626" y="4832"/>
                      <a:pt x="3652" y="4832"/>
                    </a:cubicBezTo>
                    <a:cubicBezTo>
                      <a:pt x="4751" y="4832"/>
                      <a:pt x="5675" y="4349"/>
                      <a:pt x="6377" y="3791"/>
                    </a:cubicBezTo>
                    <a:cubicBezTo>
                      <a:pt x="6486" y="3704"/>
                      <a:pt x="6585" y="3605"/>
                      <a:pt x="6671" y="3508"/>
                    </a:cubicBezTo>
                    <a:cubicBezTo>
                      <a:pt x="6766" y="3396"/>
                      <a:pt x="6901" y="3339"/>
                      <a:pt x="7035" y="3339"/>
                    </a:cubicBezTo>
                    <a:cubicBezTo>
                      <a:pt x="7169" y="3339"/>
                      <a:pt x="7303" y="3396"/>
                      <a:pt x="7398" y="3508"/>
                    </a:cubicBezTo>
                    <a:cubicBezTo>
                      <a:pt x="7486" y="3605"/>
                      <a:pt x="7590" y="3704"/>
                      <a:pt x="7699" y="3791"/>
                    </a:cubicBezTo>
                    <a:cubicBezTo>
                      <a:pt x="8397" y="4350"/>
                      <a:pt x="9322" y="4832"/>
                      <a:pt x="10420" y="4832"/>
                    </a:cubicBezTo>
                    <a:cubicBezTo>
                      <a:pt x="11356" y="4832"/>
                      <a:pt x="12419" y="4482"/>
                      <a:pt x="13577" y="3531"/>
                    </a:cubicBezTo>
                    <a:cubicBezTo>
                      <a:pt x="13693" y="3439"/>
                      <a:pt x="13549" y="3427"/>
                      <a:pt x="13664" y="3323"/>
                    </a:cubicBezTo>
                    <a:cubicBezTo>
                      <a:pt x="13822" y="3182"/>
                      <a:pt x="13709" y="2933"/>
                      <a:pt x="13511" y="2933"/>
                    </a:cubicBezTo>
                    <a:cubicBezTo>
                      <a:pt x="13499" y="2933"/>
                      <a:pt x="13486" y="2934"/>
                      <a:pt x="13473" y="2936"/>
                    </a:cubicBezTo>
                    <a:cubicBezTo>
                      <a:pt x="13352" y="2957"/>
                      <a:pt x="13222" y="2970"/>
                      <a:pt x="13086" y="2970"/>
                    </a:cubicBezTo>
                    <a:cubicBezTo>
                      <a:pt x="12432" y="2970"/>
                      <a:pt x="11630" y="2681"/>
                      <a:pt x="10991" y="1654"/>
                    </a:cubicBezTo>
                    <a:cubicBezTo>
                      <a:pt x="10754" y="1279"/>
                      <a:pt x="10748" y="1222"/>
                      <a:pt x="10511" y="972"/>
                    </a:cubicBezTo>
                    <a:cubicBezTo>
                      <a:pt x="10022" y="448"/>
                      <a:pt x="9354" y="99"/>
                      <a:pt x="8715" y="99"/>
                    </a:cubicBezTo>
                    <a:cubicBezTo>
                      <a:pt x="8404" y="99"/>
                      <a:pt x="8100" y="182"/>
                      <a:pt x="7825" y="367"/>
                    </a:cubicBezTo>
                    <a:cubicBezTo>
                      <a:pt x="7676" y="471"/>
                      <a:pt x="7531" y="598"/>
                      <a:pt x="7404" y="742"/>
                    </a:cubicBezTo>
                    <a:lnTo>
                      <a:pt x="7404" y="748"/>
                    </a:lnTo>
                    <a:cubicBezTo>
                      <a:pt x="7306" y="860"/>
                      <a:pt x="7171" y="916"/>
                      <a:pt x="7036" y="916"/>
                    </a:cubicBezTo>
                    <a:cubicBezTo>
                      <a:pt x="6901" y="916"/>
                      <a:pt x="6766" y="860"/>
                      <a:pt x="6671" y="748"/>
                    </a:cubicBezTo>
                    <a:cubicBezTo>
                      <a:pt x="6671" y="748"/>
                      <a:pt x="6665" y="748"/>
                      <a:pt x="6665" y="742"/>
                    </a:cubicBezTo>
                    <a:cubicBezTo>
                      <a:pt x="6242" y="250"/>
                      <a:pt x="5646" y="1"/>
                      <a:pt x="50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3"/>
              <p:cNvSpPr/>
              <p:nvPr/>
            </p:nvSpPr>
            <p:spPr>
              <a:xfrm>
                <a:off x="7987538" y="1898700"/>
                <a:ext cx="156100" cy="88250"/>
              </a:xfrm>
              <a:custGeom>
                <a:rect b="b" l="l" r="r" t="t"/>
                <a:pathLst>
                  <a:path extrusionOk="0" h="3530" w="6244">
                    <a:moveTo>
                      <a:pt x="1199" y="0"/>
                    </a:moveTo>
                    <a:cubicBezTo>
                      <a:pt x="780" y="0"/>
                      <a:pt x="360" y="123"/>
                      <a:pt x="0" y="366"/>
                    </a:cubicBezTo>
                    <a:cubicBezTo>
                      <a:pt x="158" y="332"/>
                      <a:pt x="319" y="315"/>
                      <a:pt x="479" y="315"/>
                    </a:cubicBezTo>
                    <a:cubicBezTo>
                      <a:pt x="1073" y="315"/>
                      <a:pt x="1668" y="545"/>
                      <a:pt x="2108" y="1018"/>
                    </a:cubicBezTo>
                    <a:cubicBezTo>
                      <a:pt x="2363" y="1283"/>
                      <a:pt x="2617" y="1613"/>
                      <a:pt x="2865" y="2011"/>
                    </a:cubicBezTo>
                    <a:cubicBezTo>
                      <a:pt x="3540" y="3093"/>
                      <a:pt x="4362" y="3383"/>
                      <a:pt x="5047" y="3383"/>
                    </a:cubicBezTo>
                    <a:cubicBezTo>
                      <a:pt x="5200" y="3383"/>
                      <a:pt x="5346" y="3369"/>
                      <a:pt x="5482" y="3345"/>
                    </a:cubicBezTo>
                    <a:cubicBezTo>
                      <a:pt x="5496" y="3343"/>
                      <a:pt x="5511" y="3342"/>
                      <a:pt x="5525" y="3342"/>
                    </a:cubicBezTo>
                    <a:cubicBezTo>
                      <a:pt x="5642" y="3342"/>
                      <a:pt x="5732" y="3427"/>
                      <a:pt x="5752" y="3530"/>
                    </a:cubicBezTo>
                    <a:cubicBezTo>
                      <a:pt x="5868" y="3438"/>
                      <a:pt x="5978" y="3340"/>
                      <a:pt x="6093" y="3236"/>
                    </a:cubicBezTo>
                    <a:cubicBezTo>
                      <a:pt x="6244" y="3095"/>
                      <a:pt x="6139" y="2851"/>
                      <a:pt x="5946" y="2851"/>
                    </a:cubicBezTo>
                    <a:cubicBezTo>
                      <a:pt x="5932" y="2851"/>
                      <a:pt x="5918" y="2852"/>
                      <a:pt x="5903" y="2855"/>
                    </a:cubicBezTo>
                    <a:cubicBezTo>
                      <a:pt x="5778" y="2875"/>
                      <a:pt x="5643" y="2888"/>
                      <a:pt x="5502" y="2888"/>
                    </a:cubicBezTo>
                    <a:cubicBezTo>
                      <a:pt x="4857" y="2888"/>
                      <a:pt x="4078" y="2620"/>
                      <a:pt x="3443" y="1602"/>
                    </a:cubicBezTo>
                    <a:cubicBezTo>
                      <a:pt x="3206" y="1221"/>
                      <a:pt x="2969" y="914"/>
                      <a:pt x="2732" y="659"/>
                    </a:cubicBezTo>
                    <a:cubicBezTo>
                      <a:pt x="2316" y="218"/>
                      <a:pt x="1758" y="0"/>
                      <a:pt x="1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 name="Google Shape;2291;p43"/>
            <p:cNvGrpSpPr/>
            <p:nvPr/>
          </p:nvGrpSpPr>
          <p:grpSpPr>
            <a:xfrm>
              <a:off x="999538" y="2452400"/>
              <a:ext cx="349375" cy="349375"/>
              <a:chOff x="999538" y="2452400"/>
              <a:chExt cx="349375" cy="349375"/>
            </a:xfrm>
          </p:grpSpPr>
          <p:sp>
            <p:nvSpPr>
              <p:cNvPr id="2292" name="Google Shape;2292;p43"/>
              <p:cNvSpPr/>
              <p:nvPr/>
            </p:nvSpPr>
            <p:spPr>
              <a:xfrm>
                <a:off x="1077213" y="2564275"/>
                <a:ext cx="9675" cy="127625"/>
              </a:xfrm>
              <a:custGeom>
                <a:rect b="b" l="l" r="r" t="t"/>
                <a:pathLst>
                  <a:path extrusionOk="0" h="5105" w="387">
                    <a:moveTo>
                      <a:pt x="196" y="0"/>
                    </a:moveTo>
                    <a:cubicBezTo>
                      <a:pt x="86" y="0"/>
                      <a:pt x="0" y="86"/>
                      <a:pt x="0" y="196"/>
                    </a:cubicBezTo>
                    <a:lnTo>
                      <a:pt x="0" y="4908"/>
                    </a:lnTo>
                    <a:cubicBezTo>
                      <a:pt x="0" y="5019"/>
                      <a:pt x="86" y="5105"/>
                      <a:pt x="196" y="5105"/>
                    </a:cubicBezTo>
                    <a:cubicBezTo>
                      <a:pt x="300" y="5105"/>
                      <a:pt x="387" y="5019"/>
                      <a:pt x="387" y="4908"/>
                    </a:cubicBezTo>
                    <a:lnTo>
                      <a:pt x="387" y="196"/>
                    </a:lnTo>
                    <a:cubicBezTo>
                      <a:pt x="387" y="86"/>
                      <a:pt x="300" y="0"/>
                      <a:pt x="1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3"/>
              <p:cNvSpPr/>
              <p:nvPr/>
            </p:nvSpPr>
            <p:spPr>
              <a:xfrm>
                <a:off x="999538" y="2452400"/>
                <a:ext cx="349375" cy="165450"/>
              </a:xfrm>
              <a:custGeom>
                <a:rect b="b" l="l" r="r" t="t"/>
                <a:pathLst>
                  <a:path extrusionOk="0" h="6618" w="13975">
                    <a:moveTo>
                      <a:pt x="3518" y="1160"/>
                    </a:moveTo>
                    <a:cubicBezTo>
                      <a:pt x="4579" y="1160"/>
                      <a:pt x="5434" y="2021"/>
                      <a:pt x="5434" y="3084"/>
                    </a:cubicBezTo>
                    <a:lnTo>
                      <a:pt x="5434" y="3730"/>
                    </a:lnTo>
                    <a:cubicBezTo>
                      <a:pt x="5434" y="3812"/>
                      <a:pt x="5371" y="3881"/>
                      <a:pt x="5290" y="3881"/>
                    </a:cubicBezTo>
                    <a:lnTo>
                      <a:pt x="3476" y="3881"/>
                    </a:lnTo>
                    <a:cubicBezTo>
                      <a:pt x="2414" y="3881"/>
                      <a:pt x="1554" y="3020"/>
                      <a:pt x="1554" y="1957"/>
                    </a:cubicBezTo>
                    <a:lnTo>
                      <a:pt x="1554" y="1310"/>
                    </a:lnTo>
                    <a:cubicBezTo>
                      <a:pt x="1554" y="1230"/>
                      <a:pt x="1623" y="1160"/>
                      <a:pt x="1703" y="1160"/>
                    </a:cubicBezTo>
                    <a:close/>
                    <a:moveTo>
                      <a:pt x="12277" y="1160"/>
                    </a:moveTo>
                    <a:cubicBezTo>
                      <a:pt x="12358" y="1160"/>
                      <a:pt x="12422" y="1230"/>
                      <a:pt x="12422" y="1310"/>
                    </a:cubicBezTo>
                    <a:lnTo>
                      <a:pt x="12422" y="1957"/>
                    </a:lnTo>
                    <a:cubicBezTo>
                      <a:pt x="12422" y="3020"/>
                      <a:pt x="11567" y="3881"/>
                      <a:pt x="10504" y="3881"/>
                    </a:cubicBezTo>
                    <a:lnTo>
                      <a:pt x="8691" y="3881"/>
                    </a:lnTo>
                    <a:cubicBezTo>
                      <a:pt x="8611" y="3881"/>
                      <a:pt x="8542" y="3812"/>
                      <a:pt x="8542" y="3730"/>
                    </a:cubicBezTo>
                    <a:lnTo>
                      <a:pt x="8542" y="3084"/>
                    </a:lnTo>
                    <a:cubicBezTo>
                      <a:pt x="8542" y="2021"/>
                      <a:pt x="9401" y="1160"/>
                      <a:pt x="10464" y="1160"/>
                    </a:cubicBezTo>
                    <a:close/>
                    <a:moveTo>
                      <a:pt x="301" y="0"/>
                    </a:moveTo>
                    <a:cubicBezTo>
                      <a:pt x="139" y="0"/>
                      <a:pt x="0" y="132"/>
                      <a:pt x="0" y="294"/>
                    </a:cubicBezTo>
                    <a:lnTo>
                      <a:pt x="0" y="1461"/>
                    </a:lnTo>
                    <a:cubicBezTo>
                      <a:pt x="0" y="3441"/>
                      <a:pt x="1605" y="5046"/>
                      <a:pt x="3587" y="5046"/>
                    </a:cubicBezTo>
                    <a:lnTo>
                      <a:pt x="5296" y="5046"/>
                    </a:lnTo>
                    <a:cubicBezTo>
                      <a:pt x="5423" y="5046"/>
                      <a:pt x="5544" y="5099"/>
                      <a:pt x="5631" y="5197"/>
                    </a:cubicBezTo>
                    <a:lnTo>
                      <a:pt x="6740" y="6461"/>
                    </a:lnTo>
                    <a:cubicBezTo>
                      <a:pt x="6826" y="6565"/>
                      <a:pt x="6949" y="6617"/>
                      <a:pt x="7072" y="6617"/>
                    </a:cubicBezTo>
                    <a:cubicBezTo>
                      <a:pt x="7196" y="6617"/>
                      <a:pt x="7320" y="6565"/>
                      <a:pt x="7409" y="6461"/>
                    </a:cubicBezTo>
                    <a:lnTo>
                      <a:pt x="8518" y="5197"/>
                    </a:lnTo>
                    <a:cubicBezTo>
                      <a:pt x="8604" y="5099"/>
                      <a:pt x="8726" y="5046"/>
                      <a:pt x="8853" y="5046"/>
                    </a:cubicBezTo>
                    <a:lnTo>
                      <a:pt x="10395" y="5046"/>
                    </a:lnTo>
                    <a:cubicBezTo>
                      <a:pt x="12370" y="5046"/>
                      <a:pt x="13974" y="3441"/>
                      <a:pt x="13974" y="1461"/>
                    </a:cubicBezTo>
                    <a:lnTo>
                      <a:pt x="13974" y="300"/>
                    </a:lnTo>
                    <a:cubicBezTo>
                      <a:pt x="13974" y="132"/>
                      <a:pt x="13843" y="0"/>
                      <a:pt x="13675" y="0"/>
                    </a:cubicBezTo>
                    <a:lnTo>
                      <a:pt x="10770" y="0"/>
                    </a:lnTo>
                    <a:cubicBezTo>
                      <a:pt x="8761" y="0"/>
                      <a:pt x="7132" y="1634"/>
                      <a:pt x="7132" y="3649"/>
                    </a:cubicBezTo>
                    <a:cubicBezTo>
                      <a:pt x="7132" y="1634"/>
                      <a:pt x="5504" y="0"/>
                      <a:pt x="34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3"/>
              <p:cNvSpPr/>
              <p:nvPr/>
            </p:nvSpPr>
            <p:spPr>
              <a:xfrm>
                <a:off x="1247538" y="2452400"/>
                <a:ext cx="101375" cy="126175"/>
              </a:xfrm>
              <a:custGeom>
                <a:rect b="b" l="l" r="r" t="t"/>
                <a:pathLst>
                  <a:path extrusionOk="0" h="5047" w="4055">
                    <a:moveTo>
                      <a:pt x="3009" y="0"/>
                    </a:moveTo>
                    <a:cubicBezTo>
                      <a:pt x="3160" y="0"/>
                      <a:pt x="3281" y="132"/>
                      <a:pt x="3281" y="300"/>
                    </a:cubicBezTo>
                    <a:lnTo>
                      <a:pt x="3281" y="1392"/>
                    </a:lnTo>
                    <a:cubicBezTo>
                      <a:pt x="3281" y="3407"/>
                      <a:pt x="1815" y="5046"/>
                      <a:pt x="1" y="5046"/>
                    </a:cubicBezTo>
                    <a:lnTo>
                      <a:pt x="475" y="5046"/>
                    </a:lnTo>
                    <a:cubicBezTo>
                      <a:pt x="2450" y="5046"/>
                      <a:pt x="4054" y="3441"/>
                      <a:pt x="4054" y="1461"/>
                    </a:cubicBezTo>
                    <a:lnTo>
                      <a:pt x="4054" y="294"/>
                    </a:lnTo>
                    <a:cubicBezTo>
                      <a:pt x="4054" y="132"/>
                      <a:pt x="3923" y="0"/>
                      <a:pt x="37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3"/>
              <p:cNvSpPr/>
              <p:nvPr/>
            </p:nvSpPr>
            <p:spPr>
              <a:xfrm>
                <a:off x="1016563" y="2469550"/>
                <a:ext cx="10700" cy="10575"/>
              </a:xfrm>
              <a:custGeom>
                <a:rect b="b" l="l" r="r" t="t"/>
                <a:pathLst>
                  <a:path extrusionOk="0" h="423" w="428">
                    <a:moveTo>
                      <a:pt x="214" y="0"/>
                    </a:moveTo>
                    <a:cubicBezTo>
                      <a:pt x="99" y="0"/>
                      <a:pt x="1" y="93"/>
                      <a:pt x="1" y="215"/>
                    </a:cubicBezTo>
                    <a:cubicBezTo>
                      <a:pt x="1" y="330"/>
                      <a:pt x="99" y="423"/>
                      <a:pt x="214" y="423"/>
                    </a:cubicBezTo>
                    <a:cubicBezTo>
                      <a:pt x="335" y="423"/>
                      <a:pt x="428" y="330"/>
                      <a:pt x="428" y="215"/>
                    </a:cubicBezTo>
                    <a:cubicBezTo>
                      <a:pt x="428" y="93"/>
                      <a:pt x="335"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3"/>
              <p:cNvSpPr/>
              <p:nvPr/>
            </p:nvSpPr>
            <p:spPr>
              <a:xfrm>
                <a:off x="1325813" y="2469550"/>
                <a:ext cx="9975" cy="10575"/>
              </a:xfrm>
              <a:custGeom>
                <a:rect b="b" l="l" r="r" t="t"/>
                <a:pathLst>
                  <a:path extrusionOk="0" h="423" w="399">
                    <a:moveTo>
                      <a:pt x="214" y="0"/>
                    </a:moveTo>
                    <a:cubicBezTo>
                      <a:pt x="99" y="0"/>
                      <a:pt x="0" y="93"/>
                      <a:pt x="0" y="215"/>
                    </a:cubicBezTo>
                    <a:cubicBezTo>
                      <a:pt x="0" y="330"/>
                      <a:pt x="99" y="423"/>
                      <a:pt x="214" y="423"/>
                    </a:cubicBezTo>
                    <a:cubicBezTo>
                      <a:pt x="329" y="423"/>
                      <a:pt x="398" y="330"/>
                      <a:pt x="398" y="215"/>
                    </a:cubicBezTo>
                    <a:cubicBezTo>
                      <a:pt x="398"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3"/>
              <p:cNvSpPr/>
              <p:nvPr/>
            </p:nvSpPr>
            <p:spPr>
              <a:xfrm>
                <a:off x="1150963" y="2550700"/>
                <a:ext cx="10575" cy="10550"/>
              </a:xfrm>
              <a:custGeom>
                <a:rect b="b" l="l" r="r" t="t"/>
                <a:pathLst>
                  <a:path extrusionOk="0" h="422" w="423">
                    <a:moveTo>
                      <a:pt x="214" y="0"/>
                    </a:moveTo>
                    <a:cubicBezTo>
                      <a:pt x="94" y="0"/>
                      <a:pt x="1" y="93"/>
                      <a:pt x="1" y="214"/>
                    </a:cubicBezTo>
                    <a:cubicBezTo>
                      <a:pt x="1" y="330"/>
                      <a:pt x="94" y="421"/>
                      <a:pt x="214" y="421"/>
                    </a:cubicBezTo>
                    <a:cubicBezTo>
                      <a:pt x="329" y="421"/>
                      <a:pt x="422" y="330"/>
                      <a:pt x="422" y="214"/>
                    </a:cubicBezTo>
                    <a:cubicBezTo>
                      <a:pt x="422"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3"/>
              <p:cNvSpPr/>
              <p:nvPr/>
            </p:nvSpPr>
            <p:spPr>
              <a:xfrm>
                <a:off x="1191538" y="2550700"/>
                <a:ext cx="10700" cy="10550"/>
              </a:xfrm>
              <a:custGeom>
                <a:rect b="b" l="l" r="r" t="t"/>
                <a:pathLst>
                  <a:path extrusionOk="0" h="422" w="428">
                    <a:moveTo>
                      <a:pt x="214" y="0"/>
                    </a:moveTo>
                    <a:cubicBezTo>
                      <a:pt x="99" y="0"/>
                      <a:pt x="1" y="93"/>
                      <a:pt x="1" y="214"/>
                    </a:cubicBezTo>
                    <a:cubicBezTo>
                      <a:pt x="1" y="330"/>
                      <a:pt x="99" y="421"/>
                      <a:pt x="214" y="421"/>
                    </a:cubicBezTo>
                    <a:cubicBezTo>
                      <a:pt x="329" y="421"/>
                      <a:pt x="428" y="330"/>
                      <a:pt x="428" y="214"/>
                    </a:cubicBezTo>
                    <a:cubicBezTo>
                      <a:pt x="428" y="93"/>
                      <a:pt x="329"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3"/>
              <p:cNvSpPr/>
              <p:nvPr/>
            </p:nvSpPr>
            <p:spPr>
              <a:xfrm>
                <a:off x="1171163" y="2573075"/>
                <a:ext cx="10750" cy="10550"/>
              </a:xfrm>
              <a:custGeom>
                <a:rect b="b" l="l" r="r" t="t"/>
                <a:pathLst>
                  <a:path extrusionOk="0" h="422" w="430">
                    <a:moveTo>
                      <a:pt x="214" y="0"/>
                    </a:moveTo>
                    <a:cubicBezTo>
                      <a:pt x="99" y="0"/>
                      <a:pt x="1" y="93"/>
                      <a:pt x="1" y="208"/>
                    </a:cubicBezTo>
                    <a:cubicBezTo>
                      <a:pt x="1" y="329"/>
                      <a:pt x="99" y="422"/>
                      <a:pt x="214" y="422"/>
                    </a:cubicBezTo>
                    <a:cubicBezTo>
                      <a:pt x="336" y="422"/>
                      <a:pt x="429" y="329"/>
                      <a:pt x="429" y="208"/>
                    </a:cubicBezTo>
                    <a:cubicBezTo>
                      <a:pt x="429" y="93"/>
                      <a:pt x="336"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3"/>
              <p:cNvSpPr/>
              <p:nvPr/>
            </p:nvSpPr>
            <p:spPr>
              <a:xfrm>
                <a:off x="1062763" y="2675550"/>
                <a:ext cx="33950" cy="126225"/>
              </a:xfrm>
              <a:custGeom>
                <a:rect b="b" l="l" r="r" t="t"/>
                <a:pathLst>
                  <a:path extrusionOk="0" h="5049" w="1358">
                    <a:moveTo>
                      <a:pt x="283" y="1"/>
                    </a:moveTo>
                    <a:cubicBezTo>
                      <a:pt x="128" y="48"/>
                      <a:pt x="0" y="174"/>
                      <a:pt x="192" y="331"/>
                    </a:cubicBezTo>
                    <a:lnTo>
                      <a:pt x="192" y="920"/>
                    </a:lnTo>
                    <a:lnTo>
                      <a:pt x="283" y="1277"/>
                    </a:lnTo>
                    <a:lnTo>
                      <a:pt x="192" y="1635"/>
                    </a:lnTo>
                    <a:lnTo>
                      <a:pt x="192" y="3455"/>
                    </a:lnTo>
                    <a:lnTo>
                      <a:pt x="283" y="3812"/>
                    </a:lnTo>
                    <a:lnTo>
                      <a:pt x="192" y="4171"/>
                    </a:lnTo>
                    <a:lnTo>
                      <a:pt x="192" y="4766"/>
                    </a:lnTo>
                    <a:cubicBezTo>
                      <a:pt x="0" y="4921"/>
                      <a:pt x="128" y="5049"/>
                      <a:pt x="283" y="5049"/>
                    </a:cubicBezTo>
                    <a:lnTo>
                      <a:pt x="1029" y="5049"/>
                    </a:lnTo>
                    <a:cubicBezTo>
                      <a:pt x="1184" y="5049"/>
                      <a:pt x="1311" y="4921"/>
                      <a:pt x="1357" y="4766"/>
                    </a:cubicBezTo>
                    <a:lnTo>
                      <a:pt x="1357" y="331"/>
                    </a:lnTo>
                    <a:cubicBezTo>
                      <a:pt x="1311" y="174"/>
                      <a:pt x="1184" y="48"/>
                      <a:pt x="1029" y="48"/>
                    </a:cubicBezTo>
                    <a:lnTo>
                      <a:pt x="10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3"/>
              <p:cNvSpPr/>
              <p:nvPr/>
            </p:nvSpPr>
            <p:spPr>
              <a:xfrm>
                <a:off x="1081388" y="2675550"/>
                <a:ext cx="21250" cy="126225"/>
              </a:xfrm>
              <a:custGeom>
                <a:rect b="b" l="l" r="r" t="t"/>
                <a:pathLst>
                  <a:path extrusionOk="0" h="5049" w="850">
                    <a:moveTo>
                      <a:pt x="1" y="1"/>
                    </a:moveTo>
                    <a:cubicBezTo>
                      <a:pt x="156" y="48"/>
                      <a:pt x="284" y="174"/>
                      <a:pt x="220" y="331"/>
                    </a:cubicBezTo>
                    <a:lnTo>
                      <a:pt x="220" y="4766"/>
                    </a:lnTo>
                    <a:cubicBezTo>
                      <a:pt x="284" y="4921"/>
                      <a:pt x="156" y="5049"/>
                      <a:pt x="1" y="5049"/>
                    </a:cubicBezTo>
                    <a:lnTo>
                      <a:pt x="566" y="5049"/>
                    </a:lnTo>
                    <a:cubicBezTo>
                      <a:pt x="722" y="5049"/>
                      <a:pt x="849" y="4921"/>
                      <a:pt x="612" y="4766"/>
                    </a:cubicBezTo>
                    <a:lnTo>
                      <a:pt x="612" y="4171"/>
                    </a:lnTo>
                    <a:lnTo>
                      <a:pt x="566" y="3767"/>
                    </a:lnTo>
                    <a:lnTo>
                      <a:pt x="612" y="3455"/>
                    </a:lnTo>
                    <a:lnTo>
                      <a:pt x="612" y="1635"/>
                    </a:lnTo>
                    <a:lnTo>
                      <a:pt x="566" y="1277"/>
                    </a:lnTo>
                    <a:lnTo>
                      <a:pt x="612" y="920"/>
                    </a:lnTo>
                    <a:lnTo>
                      <a:pt x="612" y="331"/>
                    </a:lnTo>
                    <a:cubicBezTo>
                      <a:pt x="849" y="174"/>
                      <a:pt x="722" y="48"/>
                      <a:pt x="5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3"/>
              <p:cNvSpPr/>
              <p:nvPr/>
            </p:nvSpPr>
            <p:spPr>
              <a:xfrm>
                <a:off x="1067538" y="2694925"/>
                <a:ext cx="36975" cy="19500"/>
              </a:xfrm>
              <a:custGeom>
                <a:rect b="b" l="l" r="r" t="t"/>
                <a:pathLst>
                  <a:path extrusionOk="0" h="780" w="1479">
                    <a:moveTo>
                      <a:pt x="1" y="1"/>
                    </a:moveTo>
                    <a:lnTo>
                      <a:pt x="1" y="780"/>
                    </a:lnTo>
                    <a:lnTo>
                      <a:pt x="1115" y="780"/>
                    </a:lnTo>
                    <a:lnTo>
                      <a:pt x="1478" y="387"/>
                    </a:lnTo>
                    <a:lnTo>
                      <a:pt x="11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3"/>
              <p:cNvSpPr/>
              <p:nvPr/>
            </p:nvSpPr>
            <p:spPr>
              <a:xfrm>
                <a:off x="1086863" y="2694925"/>
                <a:ext cx="9850" cy="19500"/>
              </a:xfrm>
              <a:custGeom>
                <a:rect b="b" l="l" r="r" t="t"/>
                <a:pathLst>
                  <a:path extrusionOk="0" h="780" w="394">
                    <a:moveTo>
                      <a:pt x="1" y="1"/>
                    </a:moveTo>
                    <a:lnTo>
                      <a:pt x="1" y="780"/>
                    </a:lnTo>
                    <a:lnTo>
                      <a:pt x="393" y="780"/>
                    </a:lnTo>
                    <a:lnTo>
                      <a:pt x="3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3"/>
              <p:cNvSpPr/>
              <p:nvPr/>
            </p:nvSpPr>
            <p:spPr>
              <a:xfrm>
                <a:off x="1067538" y="2762900"/>
                <a:ext cx="36975" cy="19375"/>
              </a:xfrm>
              <a:custGeom>
                <a:rect b="b" l="l" r="r" t="t"/>
                <a:pathLst>
                  <a:path extrusionOk="0" h="775" w="1479">
                    <a:moveTo>
                      <a:pt x="1" y="1"/>
                    </a:moveTo>
                    <a:lnTo>
                      <a:pt x="1" y="774"/>
                    </a:lnTo>
                    <a:lnTo>
                      <a:pt x="1115" y="774"/>
                    </a:lnTo>
                    <a:lnTo>
                      <a:pt x="1478" y="388"/>
                    </a:lnTo>
                    <a:lnTo>
                      <a:pt x="11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3"/>
              <p:cNvSpPr/>
              <p:nvPr/>
            </p:nvSpPr>
            <p:spPr>
              <a:xfrm>
                <a:off x="1086863" y="2762900"/>
                <a:ext cx="9850" cy="19375"/>
              </a:xfrm>
              <a:custGeom>
                <a:rect b="b" l="l" r="r" t="t"/>
                <a:pathLst>
                  <a:path extrusionOk="0" h="775" w="394">
                    <a:moveTo>
                      <a:pt x="1" y="1"/>
                    </a:moveTo>
                    <a:lnTo>
                      <a:pt x="1" y="774"/>
                    </a:lnTo>
                    <a:lnTo>
                      <a:pt x="393" y="774"/>
                    </a:lnTo>
                    <a:lnTo>
                      <a:pt x="39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 name="Google Shape;2306;p43"/>
            <p:cNvGrpSpPr/>
            <p:nvPr/>
          </p:nvGrpSpPr>
          <p:grpSpPr>
            <a:xfrm>
              <a:off x="1830813" y="2452350"/>
              <a:ext cx="184525" cy="349425"/>
              <a:chOff x="1830813" y="2452350"/>
              <a:chExt cx="184525" cy="349425"/>
            </a:xfrm>
          </p:grpSpPr>
          <p:sp>
            <p:nvSpPr>
              <p:cNvPr id="2307" name="Google Shape;2307;p43"/>
              <p:cNvSpPr/>
              <p:nvPr/>
            </p:nvSpPr>
            <p:spPr>
              <a:xfrm>
                <a:off x="1830813" y="2704600"/>
                <a:ext cx="174675" cy="97175"/>
              </a:xfrm>
              <a:custGeom>
                <a:rect b="b" l="l" r="r" t="t"/>
                <a:pathLst>
                  <a:path extrusionOk="0" h="3887" w="6987">
                    <a:moveTo>
                      <a:pt x="930" y="0"/>
                    </a:moveTo>
                    <a:cubicBezTo>
                      <a:pt x="416" y="0"/>
                      <a:pt x="0" y="416"/>
                      <a:pt x="0" y="930"/>
                    </a:cubicBezTo>
                    <a:lnTo>
                      <a:pt x="0" y="3620"/>
                    </a:lnTo>
                    <a:cubicBezTo>
                      <a:pt x="0" y="3765"/>
                      <a:pt x="121" y="3887"/>
                      <a:pt x="265" y="3887"/>
                    </a:cubicBezTo>
                    <a:lnTo>
                      <a:pt x="1201" y="3887"/>
                    </a:lnTo>
                    <a:lnTo>
                      <a:pt x="1409" y="3609"/>
                    </a:lnTo>
                    <a:lnTo>
                      <a:pt x="1616" y="3887"/>
                    </a:lnTo>
                    <a:lnTo>
                      <a:pt x="5654" y="3887"/>
                    </a:lnTo>
                    <a:lnTo>
                      <a:pt x="5856" y="3609"/>
                    </a:lnTo>
                    <a:lnTo>
                      <a:pt x="6064" y="3887"/>
                    </a:lnTo>
                    <a:lnTo>
                      <a:pt x="6722" y="3887"/>
                    </a:lnTo>
                    <a:cubicBezTo>
                      <a:pt x="6872" y="3887"/>
                      <a:pt x="6987" y="3765"/>
                      <a:pt x="6987" y="3620"/>
                    </a:cubicBezTo>
                    <a:lnTo>
                      <a:pt x="6987" y="930"/>
                    </a:lnTo>
                    <a:cubicBezTo>
                      <a:pt x="6987" y="416"/>
                      <a:pt x="6571" y="0"/>
                      <a:pt x="6064" y="0"/>
                    </a:cubicBezTo>
                    <a:lnTo>
                      <a:pt x="4990" y="0"/>
                    </a:lnTo>
                    <a:lnTo>
                      <a:pt x="3633" y="278"/>
                    </a:lnTo>
                    <a:lnTo>
                      <a:pt x="227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3"/>
              <p:cNvSpPr/>
              <p:nvPr/>
            </p:nvSpPr>
            <p:spPr>
              <a:xfrm>
                <a:off x="1967088" y="2704525"/>
                <a:ext cx="48250" cy="97250"/>
              </a:xfrm>
              <a:custGeom>
                <a:rect b="b" l="l" r="r" t="t"/>
                <a:pathLst>
                  <a:path extrusionOk="0" h="3890" w="1930">
                    <a:moveTo>
                      <a:pt x="80" y="0"/>
                    </a:moveTo>
                    <a:cubicBezTo>
                      <a:pt x="54" y="0"/>
                      <a:pt x="27" y="1"/>
                      <a:pt x="0" y="3"/>
                    </a:cubicBezTo>
                    <a:lnTo>
                      <a:pt x="159" y="3"/>
                    </a:lnTo>
                    <a:cubicBezTo>
                      <a:pt x="133" y="1"/>
                      <a:pt x="107" y="0"/>
                      <a:pt x="80" y="0"/>
                    </a:cubicBezTo>
                    <a:close/>
                    <a:moveTo>
                      <a:pt x="784" y="0"/>
                    </a:moveTo>
                    <a:cubicBezTo>
                      <a:pt x="758" y="0"/>
                      <a:pt x="731" y="1"/>
                      <a:pt x="704" y="3"/>
                    </a:cubicBezTo>
                    <a:lnTo>
                      <a:pt x="159" y="3"/>
                    </a:lnTo>
                    <a:cubicBezTo>
                      <a:pt x="667" y="45"/>
                      <a:pt x="1060" y="484"/>
                      <a:pt x="1149" y="1008"/>
                    </a:cubicBezTo>
                    <a:lnTo>
                      <a:pt x="1149" y="3589"/>
                    </a:lnTo>
                    <a:cubicBezTo>
                      <a:pt x="1051" y="3751"/>
                      <a:pt x="919" y="3890"/>
                      <a:pt x="752" y="3890"/>
                    </a:cubicBezTo>
                    <a:lnTo>
                      <a:pt x="1456" y="3890"/>
                    </a:lnTo>
                    <a:cubicBezTo>
                      <a:pt x="1623" y="3890"/>
                      <a:pt x="1756" y="3751"/>
                      <a:pt x="1930" y="3589"/>
                    </a:cubicBezTo>
                    <a:lnTo>
                      <a:pt x="1930" y="1008"/>
                    </a:lnTo>
                    <a:cubicBezTo>
                      <a:pt x="1764" y="457"/>
                      <a:pt x="1330"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3"/>
              <p:cNvSpPr/>
              <p:nvPr/>
            </p:nvSpPr>
            <p:spPr>
              <a:xfrm>
                <a:off x="1966813" y="2759175"/>
                <a:ext cx="9675" cy="42600"/>
              </a:xfrm>
              <a:custGeom>
                <a:rect b="b" l="l" r="r" t="t"/>
                <a:pathLst>
                  <a:path extrusionOk="0" h="1704" w="387">
                    <a:moveTo>
                      <a:pt x="190" y="0"/>
                    </a:moveTo>
                    <a:cubicBezTo>
                      <a:pt x="86" y="0"/>
                      <a:pt x="0" y="92"/>
                      <a:pt x="0" y="214"/>
                    </a:cubicBezTo>
                    <a:lnTo>
                      <a:pt x="0" y="1704"/>
                    </a:lnTo>
                    <a:lnTo>
                      <a:pt x="387" y="1704"/>
                    </a:lnTo>
                    <a:lnTo>
                      <a:pt x="387" y="214"/>
                    </a:lnTo>
                    <a:cubicBezTo>
                      <a:pt x="387" y="92"/>
                      <a:pt x="300" y="0"/>
                      <a:pt x="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3"/>
              <p:cNvSpPr/>
              <p:nvPr/>
            </p:nvSpPr>
            <p:spPr>
              <a:xfrm>
                <a:off x="1859963" y="2759175"/>
                <a:ext cx="9725" cy="42600"/>
              </a:xfrm>
              <a:custGeom>
                <a:rect b="b" l="l" r="r" t="t"/>
                <a:pathLst>
                  <a:path extrusionOk="0" h="1704" w="389">
                    <a:moveTo>
                      <a:pt x="197" y="0"/>
                    </a:moveTo>
                    <a:cubicBezTo>
                      <a:pt x="87" y="0"/>
                      <a:pt x="0" y="92"/>
                      <a:pt x="0" y="214"/>
                    </a:cubicBezTo>
                    <a:lnTo>
                      <a:pt x="0" y="1704"/>
                    </a:lnTo>
                    <a:lnTo>
                      <a:pt x="388" y="1704"/>
                    </a:lnTo>
                    <a:lnTo>
                      <a:pt x="388" y="214"/>
                    </a:lnTo>
                    <a:cubicBezTo>
                      <a:pt x="388" y="92"/>
                      <a:pt x="301" y="0"/>
                      <a:pt x="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3"/>
              <p:cNvSpPr/>
              <p:nvPr/>
            </p:nvSpPr>
            <p:spPr>
              <a:xfrm>
                <a:off x="1879463" y="2656100"/>
                <a:ext cx="67850" cy="94950"/>
              </a:xfrm>
              <a:custGeom>
                <a:rect b="b" l="l" r="r" t="t"/>
                <a:pathLst>
                  <a:path extrusionOk="0" h="3798" w="2714">
                    <a:moveTo>
                      <a:pt x="387" y="0"/>
                    </a:moveTo>
                    <a:lnTo>
                      <a:pt x="387" y="1940"/>
                    </a:lnTo>
                    <a:lnTo>
                      <a:pt x="0" y="1940"/>
                    </a:lnTo>
                    <a:lnTo>
                      <a:pt x="0" y="2351"/>
                    </a:lnTo>
                    <a:cubicBezTo>
                      <a:pt x="0" y="3026"/>
                      <a:pt x="451" y="3655"/>
                      <a:pt x="1115" y="3777"/>
                    </a:cubicBezTo>
                    <a:cubicBezTo>
                      <a:pt x="1195" y="3791"/>
                      <a:pt x="1275" y="3798"/>
                      <a:pt x="1353" y="3798"/>
                    </a:cubicBezTo>
                    <a:cubicBezTo>
                      <a:pt x="2103" y="3798"/>
                      <a:pt x="2714" y="3171"/>
                      <a:pt x="2714" y="2402"/>
                    </a:cubicBezTo>
                    <a:lnTo>
                      <a:pt x="2714" y="1940"/>
                    </a:lnTo>
                    <a:lnTo>
                      <a:pt x="2327" y="1940"/>
                    </a:lnTo>
                    <a:lnTo>
                      <a:pt x="2327" y="0"/>
                    </a:lnTo>
                    <a:close/>
                  </a:path>
                </a:pathLst>
              </a:custGeom>
              <a:solidFill>
                <a:srgbClr val="F2AF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3"/>
              <p:cNvSpPr/>
              <p:nvPr/>
            </p:nvSpPr>
            <p:spPr>
              <a:xfrm>
                <a:off x="1850288" y="2525200"/>
                <a:ext cx="135875" cy="150375"/>
              </a:xfrm>
              <a:custGeom>
                <a:rect b="b" l="l" r="r" t="t"/>
                <a:pathLst>
                  <a:path extrusionOk="0" h="6015" w="5435">
                    <a:moveTo>
                      <a:pt x="2851" y="1"/>
                    </a:moveTo>
                    <a:cubicBezTo>
                      <a:pt x="2804" y="1"/>
                      <a:pt x="2757" y="2"/>
                      <a:pt x="2708" y="4"/>
                    </a:cubicBezTo>
                    <a:cubicBezTo>
                      <a:pt x="1213" y="79"/>
                      <a:pt x="0" y="1482"/>
                      <a:pt x="0" y="2978"/>
                    </a:cubicBezTo>
                    <a:lnTo>
                      <a:pt x="0" y="5698"/>
                    </a:lnTo>
                    <a:cubicBezTo>
                      <a:pt x="0" y="5871"/>
                      <a:pt x="144" y="6015"/>
                      <a:pt x="318" y="6015"/>
                    </a:cubicBezTo>
                    <a:lnTo>
                      <a:pt x="5117" y="6015"/>
                    </a:lnTo>
                    <a:cubicBezTo>
                      <a:pt x="5290" y="6015"/>
                      <a:pt x="5435" y="5871"/>
                      <a:pt x="5435" y="5698"/>
                    </a:cubicBezTo>
                    <a:lnTo>
                      <a:pt x="5435" y="3134"/>
                    </a:lnTo>
                    <a:cubicBezTo>
                      <a:pt x="5435" y="1317"/>
                      <a:pt x="4427" y="1"/>
                      <a:pt x="28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3"/>
              <p:cNvSpPr/>
              <p:nvPr/>
            </p:nvSpPr>
            <p:spPr>
              <a:xfrm>
                <a:off x="1909313" y="2527750"/>
                <a:ext cx="86525" cy="148625"/>
              </a:xfrm>
              <a:custGeom>
                <a:rect b="b" l="l" r="r" t="t"/>
                <a:pathLst>
                  <a:path extrusionOk="0" h="5945" w="3461">
                    <a:moveTo>
                      <a:pt x="2295" y="5913"/>
                    </a:moveTo>
                    <a:cubicBezTo>
                      <a:pt x="2335" y="5935"/>
                      <a:pt x="2373" y="5945"/>
                      <a:pt x="2409" y="5945"/>
                    </a:cubicBezTo>
                    <a:cubicBezTo>
                      <a:pt x="2448" y="5945"/>
                      <a:pt x="2485" y="5933"/>
                      <a:pt x="2518" y="5913"/>
                    </a:cubicBezTo>
                    <a:close/>
                    <a:moveTo>
                      <a:pt x="336" y="1"/>
                    </a:moveTo>
                    <a:cubicBezTo>
                      <a:pt x="227" y="1"/>
                      <a:pt x="112" y="6"/>
                      <a:pt x="1" y="17"/>
                    </a:cubicBezTo>
                    <a:cubicBezTo>
                      <a:pt x="1474" y="185"/>
                      <a:pt x="2618" y="1443"/>
                      <a:pt x="2687" y="3136"/>
                    </a:cubicBezTo>
                    <a:lnTo>
                      <a:pt x="2687" y="5683"/>
                    </a:lnTo>
                    <a:cubicBezTo>
                      <a:pt x="2650" y="5781"/>
                      <a:pt x="2592" y="5868"/>
                      <a:pt x="2518" y="5913"/>
                    </a:cubicBezTo>
                    <a:lnTo>
                      <a:pt x="2959" y="5913"/>
                    </a:lnTo>
                    <a:cubicBezTo>
                      <a:pt x="2999" y="5935"/>
                      <a:pt x="3037" y="5945"/>
                      <a:pt x="3075" y="5945"/>
                    </a:cubicBezTo>
                    <a:cubicBezTo>
                      <a:pt x="3206" y="5945"/>
                      <a:pt x="3326" y="5826"/>
                      <a:pt x="3460" y="5683"/>
                    </a:cubicBezTo>
                    <a:lnTo>
                      <a:pt x="3460" y="3136"/>
                    </a:lnTo>
                    <a:cubicBezTo>
                      <a:pt x="3287" y="1317"/>
                      <a:pt x="1965" y="1"/>
                      <a:pt x="3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3"/>
              <p:cNvSpPr/>
              <p:nvPr/>
            </p:nvSpPr>
            <p:spPr>
              <a:xfrm>
                <a:off x="1859963" y="2560075"/>
                <a:ext cx="106875" cy="138125"/>
              </a:xfrm>
              <a:custGeom>
                <a:rect b="b" l="l" r="r" t="t"/>
                <a:pathLst>
                  <a:path extrusionOk="0" h="5525" w="4275">
                    <a:moveTo>
                      <a:pt x="2276" y="1"/>
                    </a:moveTo>
                    <a:cubicBezTo>
                      <a:pt x="1017" y="1"/>
                      <a:pt x="0" y="1035"/>
                      <a:pt x="0" y="2304"/>
                    </a:cubicBezTo>
                    <a:lnTo>
                      <a:pt x="0" y="3234"/>
                    </a:lnTo>
                    <a:cubicBezTo>
                      <a:pt x="0" y="4407"/>
                      <a:pt x="873" y="5377"/>
                      <a:pt x="1999" y="5521"/>
                    </a:cubicBezTo>
                    <a:cubicBezTo>
                      <a:pt x="2017" y="5523"/>
                      <a:pt x="2036" y="5524"/>
                      <a:pt x="2055" y="5524"/>
                    </a:cubicBezTo>
                    <a:cubicBezTo>
                      <a:pt x="2126" y="5524"/>
                      <a:pt x="2202" y="5510"/>
                      <a:pt x="2276" y="5510"/>
                    </a:cubicBezTo>
                    <a:cubicBezTo>
                      <a:pt x="3534" y="5510"/>
                      <a:pt x="4274" y="4505"/>
                      <a:pt x="4274" y="3234"/>
                    </a:cubicBezTo>
                    <a:lnTo>
                      <a:pt x="4274" y="2304"/>
                    </a:lnTo>
                    <a:cubicBezTo>
                      <a:pt x="4274" y="1035"/>
                      <a:pt x="3534" y="1"/>
                      <a:pt x="2276" y="1"/>
                    </a:cubicBezTo>
                    <a:close/>
                  </a:path>
                </a:pathLst>
              </a:custGeom>
              <a:solidFill>
                <a:srgbClr val="FED2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3"/>
              <p:cNvSpPr/>
              <p:nvPr/>
            </p:nvSpPr>
            <p:spPr>
              <a:xfrm>
                <a:off x="1873113" y="2461300"/>
                <a:ext cx="82325" cy="88125"/>
              </a:xfrm>
              <a:custGeom>
                <a:rect b="b" l="l" r="r" t="t"/>
                <a:pathLst>
                  <a:path extrusionOk="0" h="3525" w="3293">
                    <a:moveTo>
                      <a:pt x="1786" y="0"/>
                    </a:moveTo>
                    <a:cubicBezTo>
                      <a:pt x="1735" y="0"/>
                      <a:pt x="1683" y="27"/>
                      <a:pt x="1657" y="82"/>
                    </a:cubicBezTo>
                    <a:lnTo>
                      <a:pt x="1531" y="221"/>
                    </a:lnTo>
                    <a:lnTo>
                      <a:pt x="1224" y="770"/>
                    </a:lnTo>
                    <a:lnTo>
                      <a:pt x="739" y="1815"/>
                    </a:lnTo>
                    <a:lnTo>
                      <a:pt x="780" y="2334"/>
                    </a:lnTo>
                    <a:lnTo>
                      <a:pt x="254" y="2860"/>
                    </a:lnTo>
                    <a:lnTo>
                      <a:pt x="41" y="3322"/>
                    </a:lnTo>
                    <a:cubicBezTo>
                      <a:pt x="1" y="3414"/>
                      <a:pt x="63" y="3525"/>
                      <a:pt x="167" y="3525"/>
                    </a:cubicBezTo>
                    <a:lnTo>
                      <a:pt x="3119" y="3525"/>
                    </a:lnTo>
                    <a:cubicBezTo>
                      <a:pt x="3223" y="3525"/>
                      <a:pt x="3292" y="3414"/>
                      <a:pt x="3245" y="3322"/>
                    </a:cubicBezTo>
                    <a:lnTo>
                      <a:pt x="1912" y="82"/>
                    </a:lnTo>
                    <a:cubicBezTo>
                      <a:pt x="1888" y="27"/>
                      <a:pt x="1838"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3"/>
              <p:cNvSpPr/>
              <p:nvPr/>
            </p:nvSpPr>
            <p:spPr>
              <a:xfrm>
                <a:off x="1911913" y="2461663"/>
                <a:ext cx="47975" cy="87400"/>
              </a:xfrm>
              <a:custGeom>
                <a:rect b="b" l="l" r="r" t="t"/>
                <a:pathLst>
                  <a:path extrusionOk="0" h="3496" w="1919">
                    <a:moveTo>
                      <a:pt x="130" y="0"/>
                    </a:moveTo>
                    <a:cubicBezTo>
                      <a:pt x="79" y="0"/>
                      <a:pt x="27" y="28"/>
                      <a:pt x="1" y="82"/>
                    </a:cubicBezTo>
                    <a:lnTo>
                      <a:pt x="24" y="631"/>
                    </a:lnTo>
                    <a:lnTo>
                      <a:pt x="1255" y="3293"/>
                    </a:lnTo>
                    <a:cubicBezTo>
                      <a:pt x="1295" y="3385"/>
                      <a:pt x="1232" y="3496"/>
                      <a:pt x="1128" y="3496"/>
                    </a:cubicBezTo>
                    <a:lnTo>
                      <a:pt x="1746" y="3496"/>
                    </a:lnTo>
                    <a:cubicBezTo>
                      <a:pt x="1850" y="3496"/>
                      <a:pt x="1919" y="3385"/>
                      <a:pt x="1872" y="3293"/>
                    </a:cubicBezTo>
                    <a:lnTo>
                      <a:pt x="1352" y="2172"/>
                    </a:lnTo>
                    <a:lnTo>
                      <a:pt x="867" y="1734"/>
                    </a:lnTo>
                    <a:lnTo>
                      <a:pt x="965" y="1335"/>
                    </a:lnTo>
                    <a:lnTo>
                      <a:pt x="579" y="498"/>
                    </a:lnTo>
                    <a:lnTo>
                      <a:pt x="256" y="82"/>
                    </a:lnTo>
                    <a:cubicBezTo>
                      <a:pt x="232" y="28"/>
                      <a:pt x="182" y="0"/>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3"/>
              <p:cNvSpPr/>
              <p:nvPr/>
            </p:nvSpPr>
            <p:spPr>
              <a:xfrm>
                <a:off x="1879463" y="2496125"/>
                <a:ext cx="55000" cy="34075"/>
              </a:xfrm>
              <a:custGeom>
                <a:rect b="b" l="l" r="r" t="t"/>
                <a:pathLst>
                  <a:path extrusionOk="0" h="1363" w="2200">
                    <a:moveTo>
                      <a:pt x="1813" y="0"/>
                    </a:moveTo>
                    <a:lnTo>
                      <a:pt x="485" y="318"/>
                    </a:lnTo>
                    <a:lnTo>
                      <a:pt x="0" y="1363"/>
                    </a:lnTo>
                    <a:lnTo>
                      <a:pt x="0" y="1363"/>
                    </a:lnTo>
                    <a:lnTo>
                      <a:pt x="2200" y="837"/>
                    </a:lnTo>
                    <a:lnTo>
                      <a:pt x="2119" y="232"/>
                    </a:lnTo>
                    <a:lnTo>
                      <a:pt x="181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3"/>
              <p:cNvSpPr/>
              <p:nvPr/>
            </p:nvSpPr>
            <p:spPr>
              <a:xfrm>
                <a:off x="1924788" y="2492800"/>
                <a:ext cx="23550" cy="24275"/>
              </a:xfrm>
              <a:custGeom>
                <a:rect b="b" l="l" r="r" t="t"/>
                <a:pathLst>
                  <a:path extrusionOk="0" h="971" w="942">
                    <a:moveTo>
                      <a:pt x="554" y="0"/>
                    </a:moveTo>
                    <a:lnTo>
                      <a:pt x="0" y="133"/>
                    </a:lnTo>
                    <a:lnTo>
                      <a:pt x="387" y="970"/>
                    </a:lnTo>
                    <a:lnTo>
                      <a:pt x="941" y="837"/>
                    </a:lnTo>
                    <a:lnTo>
                      <a:pt x="5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3"/>
              <p:cNvSpPr/>
              <p:nvPr/>
            </p:nvSpPr>
            <p:spPr>
              <a:xfrm>
                <a:off x="1903713" y="2454475"/>
                <a:ext cx="17200" cy="23475"/>
              </a:xfrm>
              <a:custGeom>
                <a:rect b="b" l="l" r="r" t="t"/>
                <a:pathLst>
                  <a:path extrusionOk="0" h="939" w="688">
                    <a:moveTo>
                      <a:pt x="562" y="0"/>
                    </a:moveTo>
                    <a:cubicBezTo>
                      <a:pt x="511" y="0"/>
                      <a:pt x="459" y="26"/>
                      <a:pt x="433" y="78"/>
                    </a:cubicBezTo>
                    <a:lnTo>
                      <a:pt x="254" y="390"/>
                    </a:lnTo>
                    <a:lnTo>
                      <a:pt x="0" y="939"/>
                    </a:lnTo>
                    <a:lnTo>
                      <a:pt x="456" y="829"/>
                    </a:lnTo>
                    <a:lnTo>
                      <a:pt x="688" y="78"/>
                    </a:lnTo>
                    <a:cubicBezTo>
                      <a:pt x="664" y="26"/>
                      <a:pt x="614" y="0"/>
                      <a:pt x="5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3"/>
              <p:cNvSpPr/>
              <p:nvPr/>
            </p:nvSpPr>
            <p:spPr>
              <a:xfrm>
                <a:off x="1910063" y="2452350"/>
                <a:ext cx="18925" cy="22875"/>
              </a:xfrm>
              <a:custGeom>
                <a:rect b="b" l="l" r="r" t="t"/>
                <a:pathLst>
                  <a:path extrusionOk="0" h="915" w="757">
                    <a:moveTo>
                      <a:pt x="308" y="0"/>
                    </a:moveTo>
                    <a:cubicBezTo>
                      <a:pt x="257" y="0"/>
                      <a:pt x="205" y="28"/>
                      <a:pt x="179" y="83"/>
                    </a:cubicBezTo>
                    <a:lnTo>
                      <a:pt x="0" y="475"/>
                    </a:lnTo>
                    <a:lnTo>
                      <a:pt x="202" y="914"/>
                    </a:lnTo>
                    <a:lnTo>
                      <a:pt x="757" y="781"/>
                    </a:lnTo>
                    <a:lnTo>
                      <a:pt x="434" y="83"/>
                    </a:lnTo>
                    <a:cubicBezTo>
                      <a:pt x="410" y="28"/>
                      <a:pt x="360" y="0"/>
                      <a:pt x="3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3"/>
              <p:cNvSpPr/>
              <p:nvPr/>
            </p:nvSpPr>
            <p:spPr>
              <a:xfrm>
                <a:off x="1910638" y="2559950"/>
                <a:ext cx="65850" cy="138750"/>
              </a:xfrm>
              <a:custGeom>
                <a:rect b="b" l="l" r="r" t="t"/>
                <a:pathLst>
                  <a:path extrusionOk="0" h="5550" w="2634">
                    <a:moveTo>
                      <a:pt x="283" y="0"/>
                    </a:moveTo>
                    <a:cubicBezTo>
                      <a:pt x="191" y="0"/>
                      <a:pt x="93" y="6"/>
                      <a:pt x="1" y="17"/>
                    </a:cubicBezTo>
                    <a:cubicBezTo>
                      <a:pt x="1133" y="155"/>
                      <a:pt x="2005" y="1126"/>
                      <a:pt x="2247" y="2309"/>
                    </a:cubicBezTo>
                    <a:lnTo>
                      <a:pt x="2247" y="3239"/>
                    </a:lnTo>
                    <a:cubicBezTo>
                      <a:pt x="2005" y="4417"/>
                      <a:pt x="1133" y="5387"/>
                      <a:pt x="1" y="5531"/>
                    </a:cubicBezTo>
                    <a:cubicBezTo>
                      <a:pt x="93" y="5544"/>
                      <a:pt x="191" y="5549"/>
                      <a:pt x="283" y="5549"/>
                    </a:cubicBezTo>
                    <a:cubicBezTo>
                      <a:pt x="1542" y="5549"/>
                      <a:pt x="2565" y="4516"/>
                      <a:pt x="2634" y="3239"/>
                    </a:cubicBezTo>
                    <a:lnTo>
                      <a:pt x="2634" y="2309"/>
                    </a:lnTo>
                    <a:cubicBezTo>
                      <a:pt x="2565" y="1034"/>
                      <a:pt x="1542" y="0"/>
                      <a:pt x="283" y="0"/>
                    </a:cubicBez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3"/>
              <p:cNvSpPr/>
              <p:nvPr/>
            </p:nvSpPr>
            <p:spPr>
              <a:xfrm>
                <a:off x="1858538" y="2558550"/>
                <a:ext cx="104825" cy="46600"/>
              </a:xfrm>
              <a:custGeom>
                <a:rect b="b" l="l" r="r" t="t"/>
                <a:pathLst>
                  <a:path extrusionOk="0" h="1864" w="4193">
                    <a:moveTo>
                      <a:pt x="2144" y="1"/>
                    </a:moveTo>
                    <a:cubicBezTo>
                      <a:pt x="278" y="1"/>
                      <a:pt x="0" y="1863"/>
                      <a:pt x="0" y="1863"/>
                    </a:cubicBezTo>
                    <a:cubicBezTo>
                      <a:pt x="2391" y="1863"/>
                      <a:pt x="4193" y="558"/>
                      <a:pt x="4193" y="558"/>
                    </a:cubicBezTo>
                    <a:cubicBezTo>
                      <a:pt x="3356" y="157"/>
                      <a:pt x="2684" y="1"/>
                      <a:pt x="2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3" name="Google Shape;2323;p43"/>
            <p:cNvGrpSpPr/>
            <p:nvPr/>
          </p:nvGrpSpPr>
          <p:grpSpPr>
            <a:xfrm>
              <a:off x="2488538" y="2452350"/>
              <a:ext cx="346525" cy="349375"/>
              <a:chOff x="2488538" y="2452350"/>
              <a:chExt cx="346525" cy="349375"/>
            </a:xfrm>
          </p:grpSpPr>
          <p:sp>
            <p:nvSpPr>
              <p:cNvPr id="2324" name="Google Shape;2324;p43"/>
              <p:cNvSpPr/>
              <p:nvPr/>
            </p:nvSpPr>
            <p:spPr>
              <a:xfrm>
                <a:off x="2754188" y="2542775"/>
                <a:ext cx="78275" cy="100325"/>
              </a:xfrm>
              <a:custGeom>
                <a:rect b="b" l="l" r="r" t="t"/>
                <a:pathLst>
                  <a:path extrusionOk="0" h="4013" w="3131">
                    <a:moveTo>
                      <a:pt x="2096" y="1"/>
                    </a:moveTo>
                    <a:cubicBezTo>
                      <a:pt x="2062" y="1"/>
                      <a:pt x="2029" y="8"/>
                      <a:pt x="1998" y="23"/>
                    </a:cubicBezTo>
                    <a:cubicBezTo>
                      <a:pt x="1859" y="93"/>
                      <a:pt x="1744" y="197"/>
                      <a:pt x="1664" y="335"/>
                    </a:cubicBezTo>
                    <a:lnTo>
                      <a:pt x="220" y="2841"/>
                    </a:lnTo>
                    <a:cubicBezTo>
                      <a:pt x="1" y="3216"/>
                      <a:pt x="134" y="3689"/>
                      <a:pt x="502" y="3909"/>
                    </a:cubicBezTo>
                    <a:cubicBezTo>
                      <a:pt x="625" y="3979"/>
                      <a:pt x="734" y="4013"/>
                      <a:pt x="832" y="4013"/>
                    </a:cubicBezTo>
                    <a:cubicBezTo>
                      <a:pt x="1034" y="4013"/>
                      <a:pt x="1190" y="3872"/>
                      <a:pt x="1334" y="3620"/>
                    </a:cubicBezTo>
                    <a:lnTo>
                      <a:pt x="2853" y="1085"/>
                    </a:lnTo>
                    <a:cubicBezTo>
                      <a:pt x="3066" y="716"/>
                      <a:pt x="3130" y="594"/>
                      <a:pt x="2755" y="381"/>
                    </a:cubicBezTo>
                    <a:cubicBezTo>
                      <a:pt x="2551" y="262"/>
                      <a:pt x="2305" y="1"/>
                      <a:pt x="2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3"/>
              <p:cNvSpPr/>
              <p:nvPr/>
            </p:nvSpPr>
            <p:spPr>
              <a:xfrm>
                <a:off x="2565038" y="2471900"/>
                <a:ext cx="48550" cy="171600"/>
              </a:xfrm>
              <a:custGeom>
                <a:rect b="b" l="l" r="r" t="t"/>
                <a:pathLst>
                  <a:path extrusionOk="0" h="6864" w="1942">
                    <a:moveTo>
                      <a:pt x="974" y="1"/>
                    </a:moveTo>
                    <a:cubicBezTo>
                      <a:pt x="944" y="1"/>
                      <a:pt x="915" y="2"/>
                      <a:pt x="885" y="5"/>
                    </a:cubicBezTo>
                    <a:cubicBezTo>
                      <a:pt x="371" y="45"/>
                      <a:pt x="1" y="524"/>
                      <a:pt x="1" y="1039"/>
                    </a:cubicBezTo>
                    <a:lnTo>
                      <a:pt x="1" y="5826"/>
                    </a:lnTo>
                    <a:cubicBezTo>
                      <a:pt x="1" y="6340"/>
                      <a:pt x="371" y="6814"/>
                      <a:pt x="885" y="6859"/>
                    </a:cubicBezTo>
                    <a:cubicBezTo>
                      <a:pt x="915" y="6862"/>
                      <a:pt x="945" y="6864"/>
                      <a:pt x="975" y="6864"/>
                    </a:cubicBezTo>
                    <a:cubicBezTo>
                      <a:pt x="1506" y="6864"/>
                      <a:pt x="1941" y="6425"/>
                      <a:pt x="1941" y="5895"/>
                    </a:cubicBezTo>
                    <a:lnTo>
                      <a:pt x="1941" y="969"/>
                    </a:lnTo>
                    <a:cubicBezTo>
                      <a:pt x="1941" y="433"/>
                      <a:pt x="1505" y="1"/>
                      <a:pt x="9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3"/>
              <p:cNvSpPr/>
              <p:nvPr/>
            </p:nvSpPr>
            <p:spPr>
              <a:xfrm>
                <a:off x="2767038" y="2541375"/>
                <a:ext cx="68025" cy="101750"/>
              </a:xfrm>
              <a:custGeom>
                <a:rect b="b" l="l" r="r" t="t"/>
                <a:pathLst>
                  <a:path extrusionOk="0" h="4070" w="2721">
                    <a:moveTo>
                      <a:pt x="1827" y="0"/>
                    </a:moveTo>
                    <a:cubicBezTo>
                      <a:pt x="1695" y="0"/>
                      <a:pt x="1565" y="35"/>
                      <a:pt x="1449" y="101"/>
                    </a:cubicBezTo>
                    <a:cubicBezTo>
                      <a:pt x="1449" y="101"/>
                      <a:pt x="1456" y="101"/>
                      <a:pt x="1462" y="107"/>
                    </a:cubicBezTo>
                    <a:cubicBezTo>
                      <a:pt x="1830" y="322"/>
                      <a:pt x="1963" y="800"/>
                      <a:pt x="1744" y="1176"/>
                    </a:cubicBezTo>
                    <a:lnTo>
                      <a:pt x="300" y="3676"/>
                    </a:lnTo>
                    <a:cubicBezTo>
                      <a:pt x="225" y="3803"/>
                      <a:pt x="121" y="3902"/>
                      <a:pt x="1" y="3971"/>
                    </a:cubicBezTo>
                    <a:cubicBezTo>
                      <a:pt x="121" y="4038"/>
                      <a:pt x="250" y="4069"/>
                      <a:pt x="378" y="4069"/>
                    </a:cubicBezTo>
                    <a:cubicBezTo>
                      <a:pt x="649" y="4069"/>
                      <a:pt x="912" y="3927"/>
                      <a:pt x="1057" y="3676"/>
                    </a:cubicBezTo>
                    <a:lnTo>
                      <a:pt x="2507" y="1176"/>
                    </a:lnTo>
                    <a:cubicBezTo>
                      <a:pt x="2720" y="800"/>
                      <a:pt x="2593" y="322"/>
                      <a:pt x="2218" y="107"/>
                    </a:cubicBezTo>
                    <a:cubicBezTo>
                      <a:pt x="2094" y="35"/>
                      <a:pt x="1959" y="0"/>
                      <a:pt x="18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3"/>
              <p:cNvSpPr/>
              <p:nvPr/>
            </p:nvSpPr>
            <p:spPr>
              <a:xfrm>
                <a:off x="2585413" y="2477525"/>
                <a:ext cx="37875" cy="160350"/>
              </a:xfrm>
              <a:custGeom>
                <a:rect b="b" l="l" r="r" t="t"/>
                <a:pathLst>
                  <a:path extrusionOk="0" h="6414" w="1515">
                    <a:moveTo>
                      <a:pt x="387" y="0"/>
                    </a:moveTo>
                    <a:cubicBezTo>
                      <a:pt x="249" y="0"/>
                      <a:pt x="121" y="22"/>
                      <a:pt x="1" y="62"/>
                    </a:cubicBezTo>
                    <a:cubicBezTo>
                      <a:pt x="428" y="225"/>
                      <a:pt x="739" y="640"/>
                      <a:pt x="739" y="1125"/>
                    </a:cubicBezTo>
                    <a:lnTo>
                      <a:pt x="739" y="5289"/>
                    </a:lnTo>
                    <a:cubicBezTo>
                      <a:pt x="739" y="5774"/>
                      <a:pt x="428" y="6190"/>
                      <a:pt x="1" y="6346"/>
                    </a:cubicBezTo>
                    <a:cubicBezTo>
                      <a:pt x="119" y="6390"/>
                      <a:pt x="250" y="6414"/>
                      <a:pt x="386" y="6414"/>
                    </a:cubicBezTo>
                    <a:cubicBezTo>
                      <a:pt x="450" y="6414"/>
                      <a:pt x="514" y="6409"/>
                      <a:pt x="579" y="6397"/>
                    </a:cubicBezTo>
                    <a:cubicBezTo>
                      <a:pt x="1133" y="6312"/>
                      <a:pt x="1514" y="5786"/>
                      <a:pt x="1514" y="5225"/>
                    </a:cubicBezTo>
                    <a:lnTo>
                      <a:pt x="1514" y="1125"/>
                    </a:lnTo>
                    <a:cubicBezTo>
                      <a:pt x="1514" y="502"/>
                      <a:pt x="1011" y="0"/>
                      <a:pt x="3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3"/>
              <p:cNvSpPr/>
              <p:nvPr/>
            </p:nvSpPr>
            <p:spPr>
              <a:xfrm>
                <a:off x="2542838" y="2597925"/>
                <a:ext cx="270275" cy="87325"/>
              </a:xfrm>
              <a:custGeom>
                <a:rect b="b" l="l" r="r" t="t"/>
                <a:pathLst>
                  <a:path extrusionOk="0" h="3493" w="10811">
                    <a:moveTo>
                      <a:pt x="2032" y="0"/>
                    </a:moveTo>
                    <a:cubicBezTo>
                      <a:pt x="889" y="0"/>
                      <a:pt x="0" y="1102"/>
                      <a:pt x="376" y="2309"/>
                    </a:cubicBezTo>
                    <a:cubicBezTo>
                      <a:pt x="601" y="3031"/>
                      <a:pt x="1312" y="3493"/>
                      <a:pt x="2074" y="3493"/>
                    </a:cubicBezTo>
                    <a:lnTo>
                      <a:pt x="8778" y="3493"/>
                    </a:lnTo>
                    <a:cubicBezTo>
                      <a:pt x="9927" y="3493"/>
                      <a:pt x="10811" y="2391"/>
                      <a:pt x="10435" y="1184"/>
                    </a:cubicBezTo>
                    <a:cubicBezTo>
                      <a:pt x="10209" y="462"/>
                      <a:pt x="9500" y="0"/>
                      <a:pt x="87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3"/>
              <p:cNvSpPr/>
              <p:nvPr/>
            </p:nvSpPr>
            <p:spPr>
              <a:xfrm>
                <a:off x="2746538" y="2597925"/>
                <a:ext cx="72200" cy="87325"/>
              </a:xfrm>
              <a:custGeom>
                <a:rect b="b" l="l" r="r" t="t"/>
                <a:pathLst>
                  <a:path extrusionOk="0" h="3493" w="2888">
                    <a:moveTo>
                      <a:pt x="0" y="0"/>
                    </a:moveTo>
                    <a:cubicBezTo>
                      <a:pt x="965" y="0"/>
                      <a:pt x="1744" y="779"/>
                      <a:pt x="1744" y="1744"/>
                    </a:cubicBezTo>
                    <a:cubicBezTo>
                      <a:pt x="1744" y="2714"/>
                      <a:pt x="965" y="3493"/>
                      <a:pt x="0" y="3493"/>
                    </a:cubicBezTo>
                    <a:lnTo>
                      <a:pt x="856" y="3493"/>
                    </a:lnTo>
                    <a:cubicBezTo>
                      <a:pt x="1999" y="3493"/>
                      <a:pt x="2887" y="2391"/>
                      <a:pt x="2512" y="1184"/>
                    </a:cubicBezTo>
                    <a:cubicBezTo>
                      <a:pt x="2287" y="462"/>
                      <a:pt x="1576" y="0"/>
                      <a:pt x="8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3"/>
              <p:cNvSpPr/>
              <p:nvPr/>
            </p:nvSpPr>
            <p:spPr>
              <a:xfrm>
                <a:off x="2488538" y="2452725"/>
                <a:ext cx="143950" cy="98325"/>
              </a:xfrm>
              <a:custGeom>
                <a:rect b="b" l="l" r="r" t="t"/>
                <a:pathLst>
                  <a:path extrusionOk="0" h="3933" w="5758">
                    <a:moveTo>
                      <a:pt x="4508" y="0"/>
                    </a:moveTo>
                    <a:cubicBezTo>
                      <a:pt x="4454" y="0"/>
                      <a:pt x="4397" y="7"/>
                      <a:pt x="4337" y="22"/>
                    </a:cubicBezTo>
                    <a:cubicBezTo>
                      <a:pt x="4262" y="39"/>
                      <a:pt x="4188" y="68"/>
                      <a:pt x="4118" y="102"/>
                    </a:cubicBezTo>
                    <a:lnTo>
                      <a:pt x="872" y="1638"/>
                    </a:lnTo>
                    <a:cubicBezTo>
                      <a:pt x="261" y="1928"/>
                      <a:pt x="1" y="2655"/>
                      <a:pt x="289" y="3266"/>
                    </a:cubicBezTo>
                    <a:cubicBezTo>
                      <a:pt x="358" y="3423"/>
                      <a:pt x="462" y="3549"/>
                      <a:pt x="579" y="3660"/>
                    </a:cubicBezTo>
                    <a:cubicBezTo>
                      <a:pt x="785" y="3843"/>
                      <a:pt x="1048" y="3932"/>
                      <a:pt x="1320" y="3932"/>
                    </a:cubicBezTo>
                    <a:cubicBezTo>
                      <a:pt x="1520" y="3932"/>
                      <a:pt x="1725" y="3885"/>
                      <a:pt x="1917" y="3792"/>
                    </a:cubicBezTo>
                    <a:lnTo>
                      <a:pt x="5083" y="2291"/>
                    </a:lnTo>
                    <a:cubicBezTo>
                      <a:pt x="5689" y="1997"/>
                      <a:pt x="5758" y="1581"/>
                      <a:pt x="5470" y="968"/>
                    </a:cubicBezTo>
                    <a:cubicBezTo>
                      <a:pt x="5237" y="488"/>
                      <a:pt x="4963" y="0"/>
                      <a:pt x="4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3"/>
              <p:cNvSpPr/>
              <p:nvPr/>
            </p:nvSpPr>
            <p:spPr>
              <a:xfrm>
                <a:off x="2502863" y="2452350"/>
                <a:ext cx="136575" cy="99575"/>
              </a:xfrm>
              <a:custGeom>
                <a:rect b="b" l="l" r="r" t="t"/>
                <a:pathLst>
                  <a:path extrusionOk="0" h="3983" w="5463">
                    <a:moveTo>
                      <a:pt x="4063" y="0"/>
                    </a:moveTo>
                    <a:cubicBezTo>
                      <a:pt x="3964" y="0"/>
                      <a:pt x="3863" y="12"/>
                      <a:pt x="3764" y="37"/>
                    </a:cubicBezTo>
                    <a:cubicBezTo>
                      <a:pt x="3881" y="141"/>
                      <a:pt x="3978" y="267"/>
                      <a:pt x="4047" y="418"/>
                    </a:cubicBezTo>
                    <a:cubicBezTo>
                      <a:pt x="4337" y="1029"/>
                      <a:pt x="4076" y="1762"/>
                      <a:pt x="3465" y="2052"/>
                    </a:cubicBezTo>
                    <a:lnTo>
                      <a:pt x="219" y="3582"/>
                    </a:lnTo>
                    <a:cubicBezTo>
                      <a:pt x="150" y="3617"/>
                      <a:pt x="75" y="3646"/>
                      <a:pt x="0" y="3662"/>
                    </a:cubicBezTo>
                    <a:cubicBezTo>
                      <a:pt x="224" y="3868"/>
                      <a:pt x="519" y="3983"/>
                      <a:pt x="823" y="3983"/>
                    </a:cubicBezTo>
                    <a:cubicBezTo>
                      <a:pt x="998" y="3983"/>
                      <a:pt x="1176" y="3945"/>
                      <a:pt x="1344" y="3865"/>
                    </a:cubicBezTo>
                    <a:lnTo>
                      <a:pt x="4590" y="2329"/>
                    </a:lnTo>
                    <a:cubicBezTo>
                      <a:pt x="5203" y="2040"/>
                      <a:pt x="5462" y="1312"/>
                      <a:pt x="5174" y="701"/>
                    </a:cubicBezTo>
                    <a:cubicBezTo>
                      <a:pt x="4965" y="258"/>
                      <a:pt x="4524" y="0"/>
                      <a:pt x="4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3"/>
              <p:cNvSpPr/>
              <p:nvPr/>
            </p:nvSpPr>
            <p:spPr>
              <a:xfrm>
                <a:off x="2579363" y="2474700"/>
                <a:ext cx="103100" cy="94400"/>
              </a:xfrm>
              <a:custGeom>
                <a:rect b="b" l="l" r="r" t="t"/>
                <a:pathLst>
                  <a:path extrusionOk="0" h="3776" w="4124">
                    <a:moveTo>
                      <a:pt x="1052" y="1"/>
                    </a:moveTo>
                    <a:cubicBezTo>
                      <a:pt x="992" y="1"/>
                      <a:pt x="935" y="10"/>
                      <a:pt x="883" y="31"/>
                    </a:cubicBezTo>
                    <a:cubicBezTo>
                      <a:pt x="739" y="89"/>
                      <a:pt x="600" y="182"/>
                      <a:pt x="480" y="297"/>
                    </a:cubicBezTo>
                    <a:cubicBezTo>
                      <a:pt x="0" y="777"/>
                      <a:pt x="0" y="1550"/>
                      <a:pt x="480" y="2030"/>
                    </a:cubicBezTo>
                    <a:lnTo>
                      <a:pt x="1917" y="3467"/>
                    </a:lnTo>
                    <a:cubicBezTo>
                      <a:pt x="2045" y="3600"/>
                      <a:pt x="2200" y="3693"/>
                      <a:pt x="2362" y="3751"/>
                    </a:cubicBezTo>
                    <a:cubicBezTo>
                      <a:pt x="2408" y="3768"/>
                      <a:pt x="2455" y="3776"/>
                      <a:pt x="2502" y="3776"/>
                    </a:cubicBezTo>
                    <a:cubicBezTo>
                      <a:pt x="2900" y="3776"/>
                      <a:pt x="3335" y="3217"/>
                      <a:pt x="3649" y="2907"/>
                    </a:cubicBezTo>
                    <a:cubicBezTo>
                      <a:pt x="4123" y="2428"/>
                      <a:pt x="3846" y="2214"/>
                      <a:pt x="3367" y="1735"/>
                    </a:cubicBezTo>
                    <a:lnTo>
                      <a:pt x="2495" y="863"/>
                    </a:lnTo>
                    <a:cubicBezTo>
                      <a:pt x="2173" y="547"/>
                      <a:pt x="1509" y="1"/>
                      <a:pt x="10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3"/>
              <p:cNvSpPr/>
              <p:nvPr/>
            </p:nvSpPr>
            <p:spPr>
              <a:xfrm>
                <a:off x="2602463" y="2473225"/>
                <a:ext cx="80000" cy="97150"/>
              </a:xfrm>
              <a:custGeom>
                <a:rect b="b" l="l" r="r" t="t"/>
                <a:pathLst>
                  <a:path extrusionOk="0" h="3886" w="3200">
                    <a:moveTo>
                      <a:pt x="422" y="0"/>
                    </a:moveTo>
                    <a:cubicBezTo>
                      <a:pt x="279" y="0"/>
                      <a:pt x="136" y="25"/>
                      <a:pt x="1" y="74"/>
                    </a:cubicBezTo>
                    <a:cubicBezTo>
                      <a:pt x="161" y="137"/>
                      <a:pt x="313" y="229"/>
                      <a:pt x="444" y="356"/>
                    </a:cubicBezTo>
                    <a:lnTo>
                      <a:pt x="1883" y="1794"/>
                    </a:lnTo>
                    <a:cubicBezTo>
                      <a:pt x="2357" y="2273"/>
                      <a:pt x="2357" y="3048"/>
                      <a:pt x="1883" y="3526"/>
                    </a:cubicBezTo>
                    <a:cubicBezTo>
                      <a:pt x="1750" y="3659"/>
                      <a:pt x="1600" y="3752"/>
                      <a:pt x="1438" y="3810"/>
                    </a:cubicBezTo>
                    <a:cubicBezTo>
                      <a:pt x="1573" y="3860"/>
                      <a:pt x="1715" y="3885"/>
                      <a:pt x="1857" y="3885"/>
                    </a:cubicBezTo>
                    <a:cubicBezTo>
                      <a:pt x="2170" y="3885"/>
                      <a:pt x="2483" y="3764"/>
                      <a:pt x="2725" y="3526"/>
                    </a:cubicBezTo>
                    <a:cubicBezTo>
                      <a:pt x="3199" y="3048"/>
                      <a:pt x="3199" y="2273"/>
                      <a:pt x="2725" y="1794"/>
                    </a:cubicBezTo>
                    <a:lnTo>
                      <a:pt x="1288" y="356"/>
                    </a:lnTo>
                    <a:cubicBezTo>
                      <a:pt x="1050" y="118"/>
                      <a:pt x="736"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3"/>
              <p:cNvSpPr/>
              <p:nvPr/>
            </p:nvSpPr>
            <p:spPr>
              <a:xfrm>
                <a:off x="2532713" y="2632650"/>
                <a:ext cx="89125" cy="167300"/>
              </a:xfrm>
              <a:custGeom>
                <a:rect b="b" l="l" r="r" t="t"/>
                <a:pathLst>
                  <a:path extrusionOk="0" h="6692" w="3565">
                    <a:moveTo>
                      <a:pt x="2208" y="1"/>
                    </a:moveTo>
                    <a:cubicBezTo>
                      <a:pt x="2169" y="1"/>
                      <a:pt x="2132" y="6"/>
                      <a:pt x="2098" y="19"/>
                    </a:cubicBezTo>
                    <a:cubicBezTo>
                      <a:pt x="1739" y="152"/>
                      <a:pt x="1445" y="453"/>
                      <a:pt x="1341" y="851"/>
                    </a:cubicBezTo>
                    <a:lnTo>
                      <a:pt x="168" y="5222"/>
                    </a:lnTo>
                    <a:cubicBezTo>
                      <a:pt x="1" y="5840"/>
                      <a:pt x="336" y="6469"/>
                      <a:pt x="925" y="6690"/>
                    </a:cubicBezTo>
                    <a:cubicBezTo>
                      <a:pt x="930" y="6691"/>
                      <a:pt x="937" y="6692"/>
                      <a:pt x="947" y="6692"/>
                    </a:cubicBezTo>
                    <a:cubicBezTo>
                      <a:pt x="994" y="6692"/>
                      <a:pt x="1087" y="6675"/>
                      <a:pt x="1134" y="6675"/>
                    </a:cubicBezTo>
                    <a:cubicBezTo>
                      <a:pt x="1143" y="6675"/>
                      <a:pt x="1150" y="6676"/>
                      <a:pt x="1155" y="6677"/>
                    </a:cubicBezTo>
                    <a:lnTo>
                      <a:pt x="1254" y="6643"/>
                    </a:lnTo>
                    <a:cubicBezTo>
                      <a:pt x="1324" y="6661"/>
                      <a:pt x="1391" y="6670"/>
                      <a:pt x="1455" y="6670"/>
                    </a:cubicBezTo>
                    <a:cubicBezTo>
                      <a:pt x="1978" y="6670"/>
                      <a:pt x="2266" y="6070"/>
                      <a:pt x="2421" y="5488"/>
                    </a:cubicBezTo>
                    <a:lnTo>
                      <a:pt x="3269" y="1463"/>
                    </a:lnTo>
                    <a:cubicBezTo>
                      <a:pt x="3449" y="811"/>
                      <a:pt x="3564" y="418"/>
                      <a:pt x="2911" y="240"/>
                    </a:cubicBezTo>
                    <a:cubicBezTo>
                      <a:pt x="2696" y="181"/>
                      <a:pt x="2425" y="1"/>
                      <a:pt x="2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3"/>
              <p:cNvSpPr/>
              <p:nvPr/>
            </p:nvSpPr>
            <p:spPr>
              <a:xfrm>
                <a:off x="2555838" y="2631200"/>
                <a:ext cx="73775" cy="170525"/>
              </a:xfrm>
              <a:custGeom>
                <a:rect b="b" l="l" r="r" t="t"/>
                <a:pathLst>
                  <a:path extrusionOk="0" h="6821" w="2951">
                    <a:moveTo>
                      <a:pt x="1596" y="0"/>
                    </a:moveTo>
                    <a:cubicBezTo>
                      <a:pt x="1450" y="0"/>
                      <a:pt x="1307" y="27"/>
                      <a:pt x="1173" y="77"/>
                    </a:cubicBezTo>
                    <a:cubicBezTo>
                      <a:pt x="1762" y="291"/>
                      <a:pt x="2101" y="927"/>
                      <a:pt x="1935" y="1538"/>
                    </a:cubicBezTo>
                    <a:lnTo>
                      <a:pt x="762" y="5911"/>
                    </a:lnTo>
                    <a:cubicBezTo>
                      <a:pt x="659" y="6314"/>
                      <a:pt x="363" y="6615"/>
                      <a:pt x="0" y="6748"/>
                    </a:cubicBezTo>
                    <a:cubicBezTo>
                      <a:pt x="35" y="6759"/>
                      <a:pt x="69" y="6770"/>
                      <a:pt x="110" y="6777"/>
                    </a:cubicBezTo>
                    <a:cubicBezTo>
                      <a:pt x="218" y="6806"/>
                      <a:pt x="326" y="6820"/>
                      <a:pt x="432" y="6820"/>
                    </a:cubicBezTo>
                    <a:cubicBezTo>
                      <a:pt x="970" y="6820"/>
                      <a:pt x="1460" y="6460"/>
                      <a:pt x="1605" y="5911"/>
                    </a:cubicBezTo>
                    <a:lnTo>
                      <a:pt x="2778" y="1538"/>
                    </a:lnTo>
                    <a:cubicBezTo>
                      <a:pt x="2951" y="887"/>
                      <a:pt x="2564" y="216"/>
                      <a:pt x="1911" y="43"/>
                    </a:cubicBezTo>
                    <a:cubicBezTo>
                      <a:pt x="1806" y="14"/>
                      <a:pt x="1700" y="0"/>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3"/>
              <p:cNvSpPr/>
              <p:nvPr/>
            </p:nvSpPr>
            <p:spPr>
              <a:xfrm>
                <a:off x="2733538" y="2633050"/>
                <a:ext cx="87800" cy="167150"/>
              </a:xfrm>
              <a:custGeom>
                <a:rect b="b" l="l" r="r" t="t"/>
                <a:pathLst>
                  <a:path extrusionOk="0" h="6686" w="3512">
                    <a:moveTo>
                      <a:pt x="954" y="0"/>
                    </a:moveTo>
                    <a:cubicBezTo>
                      <a:pt x="943" y="0"/>
                      <a:pt x="935" y="1"/>
                      <a:pt x="931" y="3"/>
                    </a:cubicBezTo>
                    <a:cubicBezTo>
                      <a:pt x="342" y="217"/>
                      <a:pt x="1" y="853"/>
                      <a:pt x="168" y="1464"/>
                    </a:cubicBezTo>
                    <a:lnTo>
                      <a:pt x="1341" y="5837"/>
                    </a:lnTo>
                    <a:cubicBezTo>
                      <a:pt x="1445" y="6240"/>
                      <a:pt x="1739" y="6541"/>
                      <a:pt x="2103" y="6674"/>
                    </a:cubicBezTo>
                    <a:cubicBezTo>
                      <a:pt x="2127" y="6682"/>
                      <a:pt x="2150" y="6686"/>
                      <a:pt x="2174" y="6686"/>
                    </a:cubicBezTo>
                    <a:cubicBezTo>
                      <a:pt x="2377" y="6686"/>
                      <a:pt x="2591" y="6406"/>
                      <a:pt x="2818" y="6344"/>
                    </a:cubicBezTo>
                    <a:cubicBezTo>
                      <a:pt x="3471" y="6165"/>
                      <a:pt x="3511" y="5911"/>
                      <a:pt x="3338" y="5259"/>
                    </a:cubicBezTo>
                    <a:lnTo>
                      <a:pt x="2437" y="1228"/>
                    </a:lnTo>
                    <a:cubicBezTo>
                      <a:pt x="2277" y="638"/>
                      <a:pt x="1969" y="6"/>
                      <a:pt x="1436" y="6"/>
                    </a:cubicBezTo>
                    <a:cubicBezTo>
                      <a:pt x="1375" y="6"/>
                      <a:pt x="1310" y="14"/>
                      <a:pt x="1242" y="32"/>
                    </a:cubicBezTo>
                    <a:cubicBezTo>
                      <a:pt x="1239" y="33"/>
                      <a:pt x="1235" y="34"/>
                      <a:pt x="1228" y="34"/>
                    </a:cubicBezTo>
                    <a:cubicBezTo>
                      <a:pt x="1175" y="34"/>
                      <a:pt x="1017" y="0"/>
                      <a:pt x="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3"/>
              <p:cNvSpPr/>
              <p:nvPr/>
            </p:nvSpPr>
            <p:spPr>
              <a:xfrm>
                <a:off x="2756788" y="2631225"/>
                <a:ext cx="73800" cy="170475"/>
              </a:xfrm>
              <a:custGeom>
                <a:rect b="b" l="l" r="r" t="t"/>
                <a:pathLst>
                  <a:path extrusionOk="0" h="6819" w="2952">
                    <a:moveTo>
                      <a:pt x="420" y="0"/>
                    </a:moveTo>
                    <a:cubicBezTo>
                      <a:pt x="316" y="0"/>
                      <a:pt x="210" y="14"/>
                      <a:pt x="105" y="42"/>
                    </a:cubicBezTo>
                    <a:cubicBezTo>
                      <a:pt x="70" y="47"/>
                      <a:pt x="35" y="60"/>
                      <a:pt x="1" y="76"/>
                    </a:cubicBezTo>
                    <a:cubicBezTo>
                      <a:pt x="358" y="209"/>
                      <a:pt x="653" y="510"/>
                      <a:pt x="763" y="908"/>
                    </a:cubicBezTo>
                    <a:lnTo>
                      <a:pt x="1928" y="5279"/>
                    </a:lnTo>
                    <a:cubicBezTo>
                      <a:pt x="2096" y="5897"/>
                      <a:pt x="1762" y="6526"/>
                      <a:pt x="1173" y="6747"/>
                    </a:cubicBezTo>
                    <a:cubicBezTo>
                      <a:pt x="1303" y="6793"/>
                      <a:pt x="1445" y="6819"/>
                      <a:pt x="1590" y="6819"/>
                    </a:cubicBezTo>
                    <a:cubicBezTo>
                      <a:pt x="1696" y="6819"/>
                      <a:pt x="1805" y="6805"/>
                      <a:pt x="1912" y="6776"/>
                    </a:cubicBezTo>
                    <a:cubicBezTo>
                      <a:pt x="2565" y="6603"/>
                      <a:pt x="2951" y="5932"/>
                      <a:pt x="2773" y="5279"/>
                    </a:cubicBezTo>
                    <a:lnTo>
                      <a:pt x="1606" y="908"/>
                    </a:lnTo>
                    <a:cubicBezTo>
                      <a:pt x="1456" y="360"/>
                      <a:pt x="961" y="0"/>
                      <a:pt x="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 name="Google Shape;2338;p43"/>
            <p:cNvGrpSpPr/>
            <p:nvPr/>
          </p:nvGrpSpPr>
          <p:grpSpPr>
            <a:xfrm>
              <a:off x="3260338" y="2466800"/>
              <a:ext cx="356625" cy="320400"/>
              <a:chOff x="3260338" y="2466800"/>
              <a:chExt cx="356625" cy="320400"/>
            </a:xfrm>
          </p:grpSpPr>
          <p:sp>
            <p:nvSpPr>
              <p:cNvPr id="2339" name="Google Shape;2339;p43"/>
              <p:cNvSpPr/>
              <p:nvPr/>
            </p:nvSpPr>
            <p:spPr>
              <a:xfrm>
                <a:off x="3364563" y="2631825"/>
                <a:ext cx="50850" cy="38875"/>
              </a:xfrm>
              <a:custGeom>
                <a:rect b="b" l="l" r="r" t="t"/>
                <a:pathLst>
                  <a:path extrusionOk="0" h="1555" w="2034">
                    <a:moveTo>
                      <a:pt x="0" y="1"/>
                    </a:moveTo>
                    <a:lnTo>
                      <a:pt x="0" y="1555"/>
                    </a:lnTo>
                    <a:lnTo>
                      <a:pt x="1572" y="1555"/>
                    </a:lnTo>
                    <a:lnTo>
                      <a:pt x="2034" y="780"/>
                    </a:lnTo>
                    <a:lnTo>
                      <a:pt x="15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3"/>
              <p:cNvSpPr/>
              <p:nvPr/>
            </p:nvSpPr>
            <p:spPr>
              <a:xfrm>
                <a:off x="3413063" y="2631825"/>
                <a:ext cx="38875" cy="38875"/>
              </a:xfrm>
              <a:custGeom>
                <a:rect b="b" l="l" r="r" t="t"/>
                <a:pathLst>
                  <a:path extrusionOk="0" h="1555" w="1555">
                    <a:moveTo>
                      <a:pt x="1" y="1"/>
                    </a:moveTo>
                    <a:lnTo>
                      <a:pt x="1" y="1555"/>
                    </a:lnTo>
                    <a:lnTo>
                      <a:pt x="1554" y="1555"/>
                    </a:lnTo>
                    <a:lnTo>
                      <a:pt x="155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3"/>
              <p:cNvSpPr/>
              <p:nvPr/>
            </p:nvSpPr>
            <p:spPr>
              <a:xfrm>
                <a:off x="3286913" y="2515450"/>
                <a:ext cx="97175" cy="271750"/>
              </a:xfrm>
              <a:custGeom>
                <a:rect b="b" l="l" r="r" t="t"/>
                <a:pathLst>
                  <a:path extrusionOk="0" h="10870" w="3887">
                    <a:moveTo>
                      <a:pt x="0" y="1"/>
                    </a:moveTo>
                    <a:lnTo>
                      <a:pt x="0" y="10437"/>
                    </a:lnTo>
                    <a:cubicBezTo>
                      <a:pt x="0" y="10672"/>
                      <a:pt x="196" y="10869"/>
                      <a:pt x="433" y="10869"/>
                    </a:cubicBezTo>
                    <a:lnTo>
                      <a:pt x="3453" y="10869"/>
                    </a:lnTo>
                    <a:cubicBezTo>
                      <a:pt x="3690" y="10869"/>
                      <a:pt x="3887" y="10672"/>
                      <a:pt x="3887" y="10437"/>
                    </a:cubicBezTo>
                    <a:lnTo>
                      <a:pt x="388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3"/>
              <p:cNvSpPr/>
              <p:nvPr/>
            </p:nvSpPr>
            <p:spPr>
              <a:xfrm>
                <a:off x="3364563" y="2515450"/>
                <a:ext cx="29200" cy="271750"/>
              </a:xfrm>
              <a:custGeom>
                <a:rect b="b" l="l" r="r" t="t"/>
                <a:pathLst>
                  <a:path extrusionOk="0" h="10870" w="1168">
                    <a:moveTo>
                      <a:pt x="388" y="1"/>
                    </a:moveTo>
                    <a:lnTo>
                      <a:pt x="388" y="10442"/>
                    </a:lnTo>
                    <a:cubicBezTo>
                      <a:pt x="388" y="10679"/>
                      <a:pt x="215" y="10869"/>
                      <a:pt x="0" y="10869"/>
                    </a:cubicBezTo>
                    <a:lnTo>
                      <a:pt x="735" y="10869"/>
                    </a:lnTo>
                    <a:cubicBezTo>
                      <a:pt x="971" y="10869"/>
                      <a:pt x="1167" y="10672"/>
                      <a:pt x="1167" y="10437"/>
                    </a:cubicBezTo>
                    <a:lnTo>
                      <a:pt x="116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3"/>
              <p:cNvSpPr/>
              <p:nvPr/>
            </p:nvSpPr>
            <p:spPr>
              <a:xfrm>
                <a:off x="3316913" y="2728850"/>
                <a:ext cx="43925" cy="9825"/>
              </a:xfrm>
              <a:custGeom>
                <a:rect b="b" l="l" r="r" t="t"/>
                <a:pathLst>
                  <a:path extrusionOk="0" h="393" w="1757">
                    <a:moveTo>
                      <a:pt x="192" y="1"/>
                    </a:moveTo>
                    <a:cubicBezTo>
                      <a:pt x="88" y="1"/>
                      <a:pt x="1" y="86"/>
                      <a:pt x="1" y="196"/>
                    </a:cubicBezTo>
                    <a:cubicBezTo>
                      <a:pt x="1" y="307"/>
                      <a:pt x="88" y="393"/>
                      <a:pt x="192" y="393"/>
                    </a:cubicBezTo>
                    <a:lnTo>
                      <a:pt x="1560" y="393"/>
                    </a:lnTo>
                    <a:cubicBezTo>
                      <a:pt x="1671" y="393"/>
                      <a:pt x="1757" y="307"/>
                      <a:pt x="1757" y="196"/>
                    </a:cubicBezTo>
                    <a:cubicBezTo>
                      <a:pt x="1757" y="86"/>
                      <a:pt x="1671" y="1"/>
                      <a:pt x="1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3"/>
              <p:cNvSpPr/>
              <p:nvPr/>
            </p:nvSpPr>
            <p:spPr>
              <a:xfrm>
                <a:off x="3316913" y="2758000"/>
                <a:ext cx="43925" cy="9725"/>
              </a:xfrm>
              <a:custGeom>
                <a:rect b="b" l="l" r="r" t="t"/>
                <a:pathLst>
                  <a:path extrusionOk="0" h="389" w="1757">
                    <a:moveTo>
                      <a:pt x="192" y="0"/>
                    </a:moveTo>
                    <a:cubicBezTo>
                      <a:pt x="88" y="0"/>
                      <a:pt x="1" y="87"/>
                      <a:pt x="1" y="197"/>
                    </a:cubicBezTo>
                    <a:cubicBezTo>
                      <a:pt x="1" y="301"/>
                      <a:pt x="88" y="388"/>
                      <a:pt x="192" y="388"/>
                    </a:cubicBezTo>
                    <a:lnTo>
                      <a:pt x="1560" y="388"/>
                    </a:lnTo>
                    <a:cubicBezTo>
                      <a:pt x="1671" y="388"/>
                      <a:pt x="1757" y="301"/>
                      <a:pt x="1757" y="197"/>
                    </a:cubicBezTo>
                    <a:cubicBezTo>
                      <a:pt x="1757" y="87"/>
                      <a:pt x="1671" y="0"/>
                      <a:pt x="1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3"/>
              <p:cNvSpPr/>
              <p:nvPr/>
            </p:nvSpPr>
            <p:spPr>
              <a:xfrm>
                <a:off x="3325038" y="2657475"/>
                <a:ext cx="27000" cy="26675"/>
              </a:xfrm>
              <a:custGeom>
                <a:rect b="b" l="l" r="r" t="t"/>
                <a:pathLst>
                  <a:path extrusionOk="0" h="1067" w="1080">
                    <a:moveTo>
                      <a:pt x="435" y="1"/>
                    </a:moveTo>
                    <a:cubicBezTo>
                      <a:pt x="416" y="1"/>
                      <a:pt x="398" y="3"/>
                      <a:pt x="381" y="9"/>
                    </a:cubicBezTo>
                    <a:cubicBezTo>
                      <a:pt x="161" y="78"/>
                      <a:pt x="0" y="286"/>
                      <a:pt x="0" y="534"/>
                    </a:cubicBezTo>
                    <a:cubicBezTo>
                      <a:pt x="0" y="777"/>
                      <a:pt x="161" y="985"/>
                      <a:pt x="381" y="1059"/>
                    </a:cubicBezTo>
                    <a:cubicBezTo>
                      <a:pt x="398" y="1065"/>
                      <a:pt x="416" y="1067"/>
                      <a:pt x="435" y="1067"/>
                    </a:cubicBezTo>
                    <a:cubicBezTo>
                      <a:pt x="472" y="1067"/>
                      <a:pt x="512" y="1059"/>
                      <a:pt x="554" y="1059"/>
                    </a:cubicBezTo>
                    <a:cubicBezTo>
                      <a:pt x="861" y="1059"/>
                      <a:pt x="1080" y="840"/>
                      <a:pt x="1080" y="534"/>
                    </a:cubicBezTo>
                    <a:cubicBezTo>
                      <a:pt x="1080" y="228"/>
                      <a:pt x="861" y="9"/>
                      <a:pt x="554" y="9"/>
                    </a:cubicBezTo>
                    <a:cubicBezTo>
                      <a:pt x="512" y="9"/>
                      <a:pt x="472" y="1"/>
                      <a:pt x="4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3"/>
              <p:cNvSpPr/>
              <p:nvPr/>
            </p:nvSpPr>
            <p:spPr>
              <a:xfrm>
                <a:off x="3334563" y="2656950"/>
                <a:ext cx="18200" cy="27750"/>
              </a:xfrm>
              <a:custGeom>
                <a:rect b="b" l="l" r="r" t="t"/>
                <a:pathLst>
                  <a:path extrusionOk="0" h="1110" w="728">
                    <a:moveTo>
                      <a:pt x="173" y="1"/>
                    </a:moveTo>
                    <a:cubicBezTo>
                      <a:pt x="110" y="1"/>
                      <a:pt x="51" y="12"/>
                      <a:pt x="0" y="30"/>
                    </a:cubicBezTo>
                    <a:cubicBezTo>
                      <a:pt x="219" y="99"/>
                      <a:pt x="381" y="307"/>
                      <a:pt x="381" y="555"/>
                    </a:cubicBezTo>
                    <a:cubicBezTo>
                      <a:pt x="381" y="798"/>
                      <a:pt x="219" y="1006"/>
                      <a:pt x="0" y="1080"/>
                    </a:cubicBezTo>
                    <a:cubicBezTo>
                      <a:pt x="51" y="1097"/>
                      <a:pt x="110" y="1109"/>
                      <a:pt x="173" y="1109"/>
                    </a:cubicBezTo>
                    <a:cubicBezTo>
                      <a:pt x="480" y="1109"/>
                      <a:pt x="728" y="861"/>
                      <a:pt x="728" y="555"/>
                    </a:cubicBezTo>
                    <a:cubicBezTo>
                      <a:pt x="728" y="249"/>
                      <a:pt x="480" y="1"/>
                      <a:pt x="1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3"/>
              <p:cNvSpPr/>
              <p:nvPr/>
            </p:nvSpPr>
            <p:spPr>
              <a:xfrm>
                <a:off x="3260338" y="2467375"/>
                <a:ext cx="156400" cy="156150"/>
              </a:xfrm>
              <a:custGeom>
                <a:rect b="b" l="l" r="r" t="t"/>
                <a:pathLst>
                  <a:path extrusionOk="0" h="6246" w="6256">
                    <a:moveTo>
                      <a:pt x="2882" y="1"/>
                    </a:moveTo>
                    <a:cubicBezTo>
                      <a:pt x="2824" y="1"/>
                      <a:pt x="2766" y="4"/>
                      <a:pt x="2709" y="12"/>
                    </a:cubicBezTo>
                    <a:cubicBezTo>
                      <a:pt x="1179" y="220"/>
                      <a:pt x="0" y="1531"/>
                      <a:pt x="0" y="3125"/>
                    </a:cubicBezTo>
                    <a:cubicBezTo>
                      <a:pt x="0" y="4713"/>
                      <a:pt x="1179" y="6030"/>
                      <a:pt x="2709" y="6238"/>
                    </a:cubicBezTo>
                    <a:cubicBezTo>
                      <a:pt x="2757" y="6244"/>
                      <a:pt x="2805" y="6245"/>
                      <a:pt x="2853" y="6245"/>
                    </a:cubicBezTo>
                    <a:cubicBezTo>
                      <a:pt x="2950" y="6245"/>
                      <a:pt x="3046" y="6238"/>
                      <a:pt x="3142" y="6238"/>
                    </a:cubicBezTo>
                    <a:cubicBezTo>
                      <a:pt x="4880" y="6238"/>
                      <a:pt x="6255" y="4858"/>
                      <a:pt x="6255" y="3125"/>
                    </a:cubicBezTo>
                    <a:cubicBezTo>
                      <a:pt x="6255" y="1387"/>
                      <a:pt x="4880" y="7"/>
                      <a:pt x="3142" y="7"/>
                    </a:cubicBezTo>
                    <a:cubicBezTo>
                      <a:pt x="3056" y="7"/>
                      <a:pt x="2969" y="1"/>
                      <a:pt x="28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3"/>
              <p:cNvSpPr/>
              <p:nvPr/>
            </p:nvSpPr>
            <p:spPr>
              <a:xfrm>
                <a:off x="3287338" y="2494550"/>
                <a:ext cx="95900" cy="101925"/>
              </a:xfrm>
              <a:custGeom>
                <a:rect b="b" l="l" r="r" t="t"/>
                <a:pathLst>
                  <a:path extrusionOk="0" h="4077" w="3836">
                    <a:moveTo>
                      <a:pt x="1837" y="0"/>
                    </a:moveTo>
                    <a:cubicBezTo>
                      <a:pt x="1772" y="0"/>
                      <a:pt x="1709" y="4"/>
                      <a:pt x="1647" y="18"/>
                    </a:cubicBezTo>
                    <a:cubicBezTo>
                      <a:pt x="706" y="207"/>
                      <a:pt x="0" y="1039"/>
                      <a:pt x="0" y="2038"/>
                    </a:cubicBezTo>
                    <a:cubicBezTo>
                      <a:pt x="0" y="3037"/>
                      <a:pt x="711" y="3875"/>
                      <a:pt x="1658" y="4059"/>
                    </a:cubicBezTo>
                    <a:cubicBezTo>
                      <a:pt x="1720" y="4072"/>
                      <a:pt x="1782" y="4076"/>
                      <a:pt x="1845" y="4076"/>
                    </a:cubicBezTo>
                    <a:cubicBezTo>
                      <a:pt x="1916" y="4076"/>
                      <a:pt x="1988" y="4071"/>
                      <a:pt x="2062" y="4071"/>
                    </a:cubicBezTo>
                    <a:cubicBezTo>
                      <a:pt x="3200" y="4071"/>
                      <a:pt x="3835" y="3176"/>
                      <a:pt x="3835" y="2038"/>
                    </a:cubicBezTo>
                    <a:cubicBezTo>
                      <a:pt x="3835" y="895"/>
                      <a:pt x="3200" y="5"/>
                      <a:pt x="2062" y="5"/>
                    </a:cubicBezTo>
                    <a:cubicBezTo>
                      <a:pt x="1986" y="5"/>
                      <a:pt x="1910" y="0"/>
                      <a:pt x="18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3"/>
              <p:cNvSpPr/>
              <p:nvPr/>
            </p:nvSpPr>
            <p:spPr>
              <a:xfrm>
                <a:off x="3328038" y="2466800"/>
                <a:ext cx="89375" cy="157275"/>
              </a:xfrm>
              <a:custGeom>
                <a:rect b="b" l="l" r="r" t="t"/>
                <a:pathLst>
                  <a:path extrusionOk="0" h="6291" w="3575">
                    <a:moveTo>
                      <a:pt x="434" y="1"/>
                    </a:moveTo>
                    <a:cubicBezTo>
                      <a:pt x="290" y="1"/>
                      <a:pt x="145" y="13"/>
                      <a:pt x="1" y="35"/>
                    </a:cubicBezTo>
                    <a:cubicBezTo>
                      <a:pt x="1538" y="243"/>
                      <a:pt x="2716" y="1560"/>
                      <a:pt x="2716" y="3148"/>
                    </a:cubicBezTo>
                    <a:cubicBezTo>
                      <a:pt x="2716" y="4736"/>
                      <a:pt x="1538" y="6053"/>
                      <a:pt x="1" y="6261"/>
                    </a:cubicBezTo>
                    <a:cubicBezTo>
                      <a:pt x="145" y="6278"/>
                      <a:pt x="290" y="6290"/>
                      <a:pt x="434" y="6290"/>
                    </a:cubicBezTo>
                    <a:cubicBezTo>
                      <a:pt x="2172" y="6290"/>
                      <a:pt x="3575" y="4881"/>
                      <a:pt x="3575" y="3148"/>
                    </a:cubicBezTo>
                    <a:cubicBezTo>
                      <a:pt x="3575" y="1410"/>
                      <a:pt x="2172" y="1"/>
                      <a:pt x="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3"/>
              <p:cNvSpPr/>
              <p:nvPr/>
            </p:nvSpPr>
            <p:spPr>
              <a:xfrm>
                <a:off x="3328763" y="2493975"/>
                <a:ext cx="61675" cy="103100"/>
              </a:xfrm>
              <a:custGeom>
                <a:rect b="b" l="l" r="r" t="t"/>
                <a:pathLst>
                  <a:path extrusionOk="0" h="4124" w="2467">
                    <a:moveTo>
                      <a:pt x="405" y="0"/>
                    </a:moveTo>
                    <a:cubicBezTo>
                      <a:pt x="267" y="0"/>
                      <a:pt x="134" y="11"/>
                      <a:pt x="1" y="35"/>
                    </a:cubicBezTo>
                    <a:cubicBezTo>
                      <a:pt x="947" y="225"/>
                      <a:pt x="1664" y="1056"/>
                      <a:pt x="1664" y="2061"/>
                    </a:cubicBezTo>
                    <a:cubicBezTo>
                      <a:pt x="1664" y="3060"/>
                      <a:pt x="947" y="3898"/>
                      <a:pt x="1" y="4082"/>
                    </a:cubicBezTo>
                    <a:cubicBezTo>
                      <a:pt x="134" y="4111"/>
                      <a:pt x="267" y="4123"/>
                      <a:pt x="405" y="4123"/>
                    </a:cubicBezTo>
                    <a:cubicBezTo>
                      <a:pt x="1543" y="4123"/>
                      <a:pt x="2466" y="3199"/>
                      <a:pt x="2466" y="2061"/>
                    </a:cubicBezTo>
                    <a:cubicBezTo>
                      <a:pt x="2466" y="918"/>
                      <a:pt x="1543" y="0"/>
                      <a:pt x="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3"/>
              <p:cNvSpPr/>
              <p:nvPr/>
            </p:nvSpPr>
            <p:spPr>
              <a:xfrm>
                <a:off x="3325038" y="2531625"/>
                <a:ext cx="27725" cy="27750"/>
              </a:xfrm>
              <a:custGeom>
                <a:rect b="b" l="l" r="r" t="t"/>
                <a:pathLst>
                  <a:path extrusionOk="0" h="1110" w="1109">
                    <a:moveTo>
                      <a:pt x="554" y="1"/>
                    </a:moveTo>
                    <a:cubicBezTo>
                      <a:pt x="248" y="1"/>
                      <a:pt x="0" y="249"/>
                      <a:pt x="0" y="555"/>
                    </a:cubicBezTo>
                    <a:cubicBezTo>
                      <a:pt x="0" y="862"/>
                      <a:pt x="248" y="1110"/>
                      <a:pt x="554" y="1110"/>
                    </a:cubicBezTo>
                    <a:cubicBezTo>
                      <a:pt x="861" y="1110"/>
                      <a:pt x="1109" y="862"/>
                      <a:pt x="1109" y="555"/>
                    </a:cubicBezTo>
                    <a:cubicBezTo>
                      <a:pt x="1109" y="249"/>
                      <a:pt x="861" y="1"/>
                      <a:pt x="554" y="1"/>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3"/>
              <p:cNvSpPr/>
              <p:nvPr/>
            </p:nvSpPr>
            <p:spPr>
              <a:xfrm>
                <a:off x="3432563" y="2583325"/>
                <a:ext cx="174725" cy="126175"/>
              </a:xfrm>
              <a:custGeom>
                <a:rect b="b" l="l" r="r" t="t"/>
                <a:pathLst>
                  <a:path extrusionOk="0" h="5047" w="6989">
                    <a:moveTo>
                      <a:pt x="428" y="1"/>
                    </a:moveTo>
                    <a:cubicBezTo>
                      <a:pt x="191" y="1"/>
                      <a:pt x="1" y="196"/>
                      <a:pt x="1" y="433"/>
                    </a:cubicBezTo>
                    <a:lnTo>
                      <a:pt x="1" y="4614"/>
                    </a:lnTo>
                    <a:cubicBezTo>
                      <a:pt x="1" y="4857"/>
                      <a:pt x="191" y="5047"/>
                      <a:pt x="428" y="5047"/>
                    </a:cubicBezTo>
                    <a:lnTo>
                      <a:pt x="6555" y="5047"/>
                    </a:lnTo>
                    <a:cubicBezTo>
                      <a:pt x="6792" y="5047"/>
                      <a:pt x="6989" y="4857"/>
                      <a:pt x="6989" y="4614"/>
                    </a:cubicBezTo>
                    <a:lnTo>
                      <a:pt x="6989" y="433"/>
                    </a:lnTo>
                    <a:cubicBezTo>
                      <a:pt x="6989" y="196"/>
                      <a:pt x="6792" y="1"/>
                      <a:pt x="6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3"/>
              <p:cNvSpPr/>
              <p:nvPr/>
            </p:nvSpPr>
            <p:spPr>
              <a:xfrm>
                <a:off x="3587763" y="2583325"/>
                <a:ext cx="29200" cy="126175"/>
              </a:xfrm>
              <a:custGeom>
                <a:rect b="b" l="l" r="r" t="t"/>
                <a:pathLst>
                  <a:path extrusionOk="0" h="5047" w="1168">
                    <a:moveTo>
                      <a:pt x="1" y="1"/>
                    </a:moveTo>
                    <a:cubicBezTo>
                      <a:pt x="214" y="1"/>
                      <a:pt x="387" y="196"/>
                      <a:pt x="387" y="433"/>
                    </a:cubicBezTo>
                    <a:lnTo>
                      <a:pt x="387" y="4614"/>
                    </a:lnTo>
                    <a:cubicBezTo>
                      <a:pt x="387" y="4851"/>
                      <a:pt x="214" y="5047"/>
                      <a:pt x="1" y="5047"/>
                    </a:cubicBezTo>
                    <a:lnTo>
                      <a:pt x="734" y="5047"/>
                    </a:lnTo>
                    <a:cubicBezTo>
                      <a:pt x="971" y="5047"/>
                      <a:pt x="1168" y="4857"/>
                      <a:pt x="1168" y="4614"/>
                    </a:cubicBezTo>
                    <a:lnTo>
                      <a:pt x="1168" y="433"/>
                    </a:lnTo>
                    <a:cubicBezTo>
                      <a:pt x="1168" y="196"/>
                      <a:pt x="971" y="1"/>
                      <a:pt x="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3"/>
              <p:cNvSpPr/>
              <p:nvPr/>
            </p:nvSpPr>
            <p:spPr>
              <a:xfrm>
                <a:off x="3461588" y="2612475"/>
                <a:ext cx="116525" cy="77700"/>
              </a:xfrm>
              <a:custGeom>
                <a:rect b="b" l="l" r="r" t="t"/>
                <a:pathLst>
                  <a:path extrusionOk="0" h="3108" w="4661">
                    <a:moveTo>
                      <a:pt x="146" y="0"/>
                    </a:moveTo>
                    <a:cubicBezTo>
                      <a:pt x="64" y="0"/>
                      <a:pt x="0" y="64"/>
                      <a:pt x="0" y="146"/>
                    </a:cubicBezTo>
                    <a:lnTo>
                      <a:pt x="0" y="2963"/>
                    </a:lnTo>
                    <a:cubicBezTo>
                      <a:pt x="0" y="3038"/>
                      <a:pt x="64" y="3107"/>
                      <a:pt x="146" y="3107"/>
                    </a:cubicBezTo>
                    <a:lnTo>
                      <a:pt x="4517" y="3107"/>
                    </a:lnTo>
                    <a:cubicBezTo>
                      <a:pt x="4597" y="3107"/>
                      <a:pt x="4661" y="3038"/>
                      <a:pt x="4661" y="2963"/>
                    </a:cubicBezTo>
                    <a:lnTo>
                      <a:pt x="4661" y="146"/>
                    </a:lnTo>
                    <a:cubicBezTo>
                      <a:pt x="4661" y="64"/>
                      <a:pt x="4597" y="0"/>
                      <a:pt x="45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3"/>
              <p:cNvSpPr/>
              <p:nvPr/>
            </p:nvSpPr>
            <p:spPr>
              <a:xfrm>
                <a:off x="3565113" y="2612475"/>
                <a:ext cx="22675" cy="77700"/>
              </a:xfrm>
              <a:custGeom>
                <a:rect b="b" l="l" r="r" t="t"/>
                <a:pathLst>
                  <a:path extrusionOk="0" h="3108" w="907">
                    <a:moveTo>
                      <a:pt x="0" y="0"/>
                    </a:moveTo>
                    <a:cubicBezTo>
                      <a:pt x="75" y="0"/>
                      <a:pt x="133" y="64"/>
                      <a:pt x="133" y="139"/>
                    </a:cubicBezTo>
                    <a:lnTo>
                      <a:pt x="133" y="2963"/>
                    </a:lnTo>
                    <a:cubicBezTo>
                      <a:pt x="133" y="3044"/>
                      <a:pt x="75" y="3107"/>
                      <a:pt x="0" y="3107"/>
                    </a:cubicBezTo>
                    <a:lnTo>
                      <a:pt x="762" y="3107"/>
                    </a:lnTo>
                    <a:cubicBezTo>
                      <a:pt x="843" y="3107"/>
                      <a:pt x="907" y="3038"/>
                      <a:pt x="907" y="2963"/>
                    </a:cubicBezTo>
                    <a:lnTo>
                      <a:pt x="907" y="146"/>
                    </a:lnTo>
                    <a:cubicBezTo>
                      <a:pt x="907" y="64"/>
                      <a:pt x="843" y="0"/>
                      <a:pt x="7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6" name="Google Shape;2356;p43"/>
            <p:cNvGrpSpPr/>
            <p:nvPr/>
          </p:nvGrpSpPr>
          <p:grpSpPr>
            <a:xfrm>
              <a:off x="4066913" y="2453225"/>
              <a:ext cx="178775" cy="342100"/>
              <a:chOff x="4066913" y="2453225"/>
              <a:chExt cx="178775" cy="342100"/>
            </a:xfrm>
          </p:grpSpPr>
          <p:sp>
            <p:nvSpPr>
              <p:cNvPr id="2357" name="Google Shape;2357;p43"/>
              <p:cNvSpPr/>
              <p:nvPr/>
            </p:nvSpPr>
            <p:spPr>
              <a:xfrm>
                <a:off x="4082088" y="2627925"/>
                <a:ext cx="141225" cy="160450"/>
              </a:xfrm>
              <a:custGeom>
                <a:rect b="b" l="l" r="r" t="t"/>
                <a:pathLst>
                  <a:path extrusionOk="0" h="6418" w="5649">
                    <a:moveTo>
                      <a:pt x="1" y="0"/>
                    </a:moveTo>
                    <a:lnTo>
                      <a:pt x="1069" y="2652"/>
                    </a:lnTo>
                    <a:lnTo>
                      <a:pt x="2738" y="6266"/>
                    </a:lnTo>
                    <a:cubicBezTo>
                      <a:pt x="2778" y="6367"/>
                      <a:pt x="2870" y="6418"/>
                      <a:pt x="2963" y="6418"/>
                    </a:cubicBezTo>
                    <a:cubicBezTo>
                      <a:pt x="3055" y="6418"/>
                      <a:pt x="3148" y="6367"/>
                      <a:pt x="3188" y="6266"/>
                    </a:cubicBezTo>
                    <a:lnTo>
                      <a:pt x="56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3"/>
              <p:cNvSpPr/>
              <p:nvPr/>
            </p:nvSpPr>
            <p:spPr>
              <a:xfrm>
                <a:off x="4149938" y="2627925"/>
                <a:ext cx="80300" cy="167400"/>
              </a:xfrm>
              <a:custGeom>
                <a:rect b="b" l="l" r="r" t="t"/>
                <a:pathLst>
                  <a:path extrusionOk="0" h="6696" w="3212">
                    <a:moveTo>
                      <a:pt x="2386" y="0"/>
                    </a:moveTo>
                    <a:lnTo>
                      <a:pt x="0" y="5938"/>
                    </a:lnTo>
                    <a:lnTo>
                      <a:pt x="24" y="6543"/>
                    </a:lnTo>
                    <a:cubicBezTo>
                      <a:pt x="64" y="6644"/>
                      <a:pt x="156" y="6695"/>
                      <a:pt x="249" y="6695"/>
                    </a:cubicBezTo>
                    <a:cubicBezTo>
                      <a:pt x="341" y="6695"/>
                      <a:pt x="434" y="6644"/>
                      <a:pt x="474" y="6543"/>
                    </a:cubicBezTo>
                    <a:lnTo>
                      <a:pt x="2311" y="2236"/>
                    </a:lnTo>
                    <a:lnTo>
                      <a:pt x="32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3"/>
              <p:cNvSpPr/>
              <p:nvPr/>
            </p:nvSpPr>
            <p:spPr>
              <a:xfrm>
                <a:off x="4157450" y="2627725"/>
                <a:ext cx="27875" cy="128623"/>
              </a:xfrm>
              <a:custGeom>
                <a:rect b="b" l="l" r="r" t="t"/>
                <a:pathLst>
                  <a:path extrusionOk="0" h="3218" w="1115">
                    <a:moveTo>
                      <a:pt x="883" y="0"/>
                    </a:moveTo>
                    <a:cubicBezTo>
                      <a:pt x="789" y="0"/>
                      <a:pt x="707" y="64"/>
                      <a:pt x="688" y="156"/>
                    </a:cubicBezTo>
                    <a:lnTo>
                      <a:pt x="30" y="2963"/>
                    </a:lnTo>
                    <a:cubicBezTo>
                      <a:pt x="1" y="3072"/>
                      <a:pt x="70" y="3183"/>
                      <a:pt x="179" y="3211"/>
                    </a:cubicBezTo>
                    <a:cubicBezTo>
                      <a:pt x="197" y="3211"/>
                      <a:pt x="214" y="3218"/>
                      <a:pt x="232" y="3218"/>
                    </a:cubicBezTo>
                    <a:cubicBezTo>
                      <a:pt x="324" y="3218"/>
                      <a:pt x="411" y="3154"/>
                      <a:pt x="427" y="3056"/>
                    </a:cubicBezTo>
                    <a:lnTo>
                      <a:pt x="1086" y="255"/>
                    </a:lnTo>
                    <a:cubicBezTo>
                      <a:pt x="1115" y="145"/>
                      <a:pt x="1046" y="30"/>
                      <a:pt x="936" y="7"/>
                    </a:cubicBezTo>
                    <a:cubicBezTo>
                      <a:pt x="918" y="2"/>
                      <a:pt x="901" y="0"/>
                      <a:pt x="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3"/>
              <p:cNvSpPr/>
              <p:nvPr/>
            </p:nvSpPr>
            <p:spPr>
              <a:xfrm rot="-637602">
                <a:off x="4121963" y="2618588"/>
                <a:ext cx="29149" cy="166272"/>
              </a:xfrm>
              <a:custGeom>
                <a:rect b="b" l="l" r="r" t="t"/>
                <a:pathLst>
                  <a:path extrusionOk="0" h="3385" w="1166">
                    <a:moveTo>
                      <a:pt x="230" y="0"/>
                    </a:moveTo>
                    <a:cubicBezTo>
                      <a:pt x="213" y="0"/>
                      <a:pt x="196" y="2"/>
                      <a:pt x="179" y="7"/>
                    </a:cubicBezTo>
                    <a:cubicBezTo>
                      <a:pt x="69" y="30"/>
                      <a:pt x="0" y="145"/>
                      <a:pt x="29" y="255"/>
                    </a:cubicBezTo>
                    <a:lnTo>
                      <a:pt x="739" y="3223"/>
                    </a:lnTo>
                    <a:cubicBezTo>
                      <a:pt x="757" y="3322"/>
                      <a:pt x="843" y="3384"/>
                      <a:pt x="936" y="3384"/>
                    </a:cubicBezTo>
                    <a:cubicBezTo>
                      <a:pt x="952" y="3384"/>
                      <a:pt x="970" y="3379"/>
                      <a:pt x="987" y="3379"/>
                    </a:cubicBezTo>
                    <a:cubicBezTo>
                      <a:pt x="1096" y="3350"/>
                      <a:pt x="1166" y="3240"/>
                      <a:pt x="1138" y="3125"/>
                    </a:cubicBezTo>
                    <a:lnTo>
                      <a:pt x="427" y="156"/>
                    </a:lnTo>
                    <a:cubicBezTo>
                      <a:pt x="407" y="64"/>
                      <a:pt x="322"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3"/>
              <p:cNvSpPr/>
              <p:nvPr/>
            </p:nvSpPr>
            <p:spPr>
              <a:xfrm>
                <a:off x="4066913" y="2499725"/>
                <a:ext cx="177200" cy="150600"/>
              </a:xfrm>
              <a:custGeom>
                <a:rect b="b" l="l" r="r" t="t"/>
                <a:pathLst>
                  <a:path extrusionOk="0" h="6024" w="7088">
                    <a:moveTo>
                      <a:pt x="3570" y="0"/>
                    </a:moveTo>
                    <a:cubicBezTo>
                      <a:pt x="1877" y="0"/>
                      <a:pt x="509" y="1370"/>
                      <a:pt x="509" y="3062"/>
                    </a:cubicBezTo>
                    <a:cubicBezTo>
                      <a:pt x="509" y="3252"/>
                      <a:pt x="526" y="3436"/>
                      <a:pt x="561" y="3616"/>
                    </a:cubicBezTo>
                    <a:cubicBezTo>
                      <a:pt x="221" y="3852"/>
                      <a:pt x="1" y="4251"/>
                      <a:pt x="1" y="4696"/>
                    </a:cubicBezTo>
                    <a:cubicBezTo>
                      <a:pt x="1" y="5429"/>
                      <a:pt x="590" y="6024"/>
                      <a:pt x="1323" y="6024"/>
                    </a:cubicBezTo>
                    <a:cubicBezTo>
                      <a:pt x="1797" y="6024"/>
                      <a:pt x="2213" y="5770"/>
                      <a:pt x="2444" y="5394"/>
                    </a:cubicBezTo>
                    <a:cubicBezTo>
                      <a:pt x="2681" y="5770"/>
                      <a:pt x="3097" y="6024"/>
                      <a:pt x="3570" y="6024"/>
                    </a:cubicBezTo>
                    <a:cubicBezTo>
                      <a:pt x="4044" y="6024"/>
                      <a:pt x="4459" y="5770"/>
                      <a:pt x="4696" y="5394"/>
                    </a:cubicBezTo>
                    <a:cubicBezTo>
                      <a:pt x="4870" y="5677"/>
                      <a:pt x="5147" y="5891"/>
                      <a:pt x="5475" y="5978"/>
                    </a:cubicBezTo>
                    <a:cubicBezTo>
                      <a:pt x="5534" y="5994"/>
                      <a:pt x="5595" y="5997"/>
                      <a:pt x="5657" y="5997"/>
                    </a:cubicBezTo>
                    <a:cubicBezTo>
                      <a:pt x="5710" y="5997"/>
                      <a:pt x="5763" y="5995"/>
                      <a:pt x="5816" y="5995"/>
                    </a:cubicBezTo>
                    <a:cubicBezTo>
                      <a:pt x="6549" y="5995"/>
                      <a:pt x="7087" y="5429"/>
                      <a:pt x="7087" y="4696"/>
                    </a:cubicBezTo>
                    <a:cubicBezTo>
                      <a:pt x="7087" y="4251"/>
                      <a:pt x="6861" y="3852"/>
                      <a:pt x="6520" y="3616"/>
                    </a:cubicBezTo>
                    <a:cubicBezTo>
                      <a:pt x="6555" y="3436"/>
                      <a:pt x="6573" y="3252"/>
                      <a:pt x="6573" y="3062"/>
                    </a:cubicBezTo>
                    <a:cubicBezTo>
                      <a:pt x="6573" y="1370"/>
                      <a:pt x="5262" y="0"/>
                      <a:pt x="35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3"/>
              <p:cNvSpPr/>
              <p:nvPr/>
            </p:nvSpPr>
            <p:spPr>
              <a:xfrm>
                <a:off x="4147613" y="2499725"/>
                <a:ext cx="98075" cy="150600"/>
              </a:xfrm>
              <a:custGeom>
                <a:rect b="b" l="l" r="r" t="t"/>
                <a:pathLst>
                  <a:path extrusionOk="0" h="6024" w="3923">
                    <a:moveTo>
                      <a:pt x="342" y="0"/>
                    </a:moveTo>
                    <a:cubicBezTo>
                      <a:pt x="227" y="0"/>
                      <a:pt x="117" y="6"/>
                      <a:pt x="1" y="18"/>
                    </a:cubicBezTo>
                    <a:cubicBezTo>
                      <a:pt x="1532" y="186"/>
                      <a:pt x="2721" y="1485"/>
                      <a:pt x="2721" y="3062"/>
                    </a:cubicBezTo>
                    <a:cubicBezTo>
                      <a:pt x="2721" y="3206"/>
                      <a:pt x="2716" y="3345"/>
                      <a:pt x="2692" y="3483"/>
                    </a:cubicBezTo>
                    <a:cubicBezTo>
                      <a:pt x="2681" y="3564"/>
                      <a:pt x="2710" y="3638"/>
                      <a:pt x="2772" y="3691"/>
                    </a:cubicBezTo>
                    <a:cubicBezTo>
                      <a:pt x="3057" y="3934"/>
                      <a:pt x="3235" y="4297"/>
                      <a:pt x="3235" y="4696"/>
                    </a:cubicBezTo>
                    <a:cubicBezTo>
                      <a:pt x="3235" y="5314"/>
                      <a:pt x="2820" y="5827"/>
                      <a:pt x="2253" y="5978"/>
                    </a:cubicBezTo>
                    <a:cubicBezTo>
                      <a:pt x="2364" y="6007"/>
                      <a:pt x="2484" y="6024"/>
                      <a:pt x="2606" y="6024"/>
                    </a:cubicBezTo>
                    <a:cubicBezTo>
                      <a:pt x="3316" y="6013"/>
                      <a:pt x="3899" y="5435"/>
                      <a:pt x="3910" y="4725"/>
                    </a:cubicBezTo>
                    <a:cubicBezTo>
                      <a:pt x="3923" y="4268"/>
                      <a:pt x="3697" y="3859"/>
                      <a:pt x="3350" y="3616"/>
                    </a:cubicBezTo>
                    <a:cubicBezTo>
                      <a:pt x="3385" y="3436"/>
                      <a:pt x="3403" y="3252"/>
                      <a:pt x="3403" y="3062"/>
                    </a:cubicBezTo>
                    <a:cubicBezTo>
                      <a:pt x="3403" y="1370"/>
                      <a:pt x="2034"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3"/>
              <p:cNvSpPr/>
              <p:nvPr/>
            </p:nvSpPr>
            <p:spPr>
              <a:xfrm>
                <a:off x="4136363" y="2475375"/>
                <a:ext cx="39000" cy="38625"/>
              </a:xfrm>
              <a:custGeom>
                <a:rect b="b" l="l" r="r" t="t"/>
                <a:pathLst>
                  <a:path extrusionOk="0" h="1545" w="1560">
                    <a:moveTo>
                      <a:pt x="677" y="1"/>
                    </a:moveTo>
                    <a:cubicBezTo>
                      <a:pt x="650" y="1"/>
                      <a:pt x="623" y="3"/>
                      <a:pt x="596" y="10"/>
                    </a:cubicBezTo>
                    <a:cubicBezTo>
                      <a:pt x="255" y="97"/>
                      <a:pt x="0" y="409"/>
                      <a:pt x="0" y="772"/>
                    </a:cubicBezTo>
                    <a:cubicBezTo>
                      <a:pt x="0" y="1142"/>
                      <a:pt x="255" y="1448"/>
                      <a:pt x="596" y="1534"/>
                    </a:cubicBezTo>
                    <a:cubicBezTo>
                      <a:pt x="624" y="1542"/>
                      <a:pt x="652" y="1545"/>
                      <a:pt x="681" y="1545"/>
                    </a:cubicBezTo>
                    <a:cubicBezTo>
                      <a:pt x="717" y="1545"/>
                      <a:pt x="753" y="1541"/>
                      <a:pt x="792" y="1541"/>
                    </a:cubicBezTo>
                    <a:cubicBezTo>
                      <a:pt x="1225" y="1541"/>
                      <a:pt x="1559" y="1211"/>
                      <a:pt x="1559" y="772"/>
                    </a:cubicBezTo>
                    <a:cubicBezTo>
                      <a:pt x="1559" y="340"/>
                      <a:pt x="1225" y="4"/>
                      <a:pt x="792" y="4"/>
                    </a:cubicBezTo>
                    <a:cubicBezTo>
                      <a:pt x="752" y="4"/>
                      <a:pt x="714" y="1"/>
                      <a:pt x="6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3"/>
              <p:cNvSpPr/>
              <p:nvPr/>
            </p:nvSpPr>
            <p:spPr>
              <a:xfrm>
                <a:off x="4151263" y="2474925"/>
                <a:ext cx="24675" cy="39550"/>
              </a:xfrm>
              <a:custGeom>
                <a:rect b="b" l="l" r="r" t="t"/>
                <a:pathLst>
                  <a:path extrusionOk="0" h="1582" w="987">
                    <a:moveTo>
                      <a:pt x="196" y="0"/>
                    </a:moveTo>
                    <a:cubicBezTo>
                      <a:pt x="126" y="0"/>
                      <a:pt x="62" y="11"/>
                      <a:pt x="0" y="28"/>
                    </a:cubicBezTo>
                    <a:cubicBezTo>
                      <a:pt x="334" y="115"/>
                      <a:pt x="589" y="427"/>
                      <a:pt x="589" y="790"/>
                    </a:cubicBezTo>
                    <a:cubicBezTo>
                      <a:pt x="589" y="1160"/>
                      <a:pt x="334" y="1466"/>
                      <a:pt x="0" y="1552"/>
                    </a:cubicBezTo>
                    <a:cubicBezTo>
                      <a:pt x="62" y="1570"/>
                      <a:pt x="126" y="1581"/>
                      <a:pt x="196" y="1581"/>
                    </a:cubicBezTo>
                    <a:cubicBezTo>
                      <a:pt x="629" y="1581"/>
                      <a:pt x="987" y="1229"/>
                      <a:pt x="987" y="790"/>
                    </a:cubicBezTo>
                    <a:cubicBezTo>
                      <a:pt x="987" y="358"/>
                      <a:pt x="629" y="0"/>
                      <a:pt x="1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3"/>
              <p:cNvSpPr/>
              <p:nvPr/>
            </p:nvSpPr>
            <p:spPr>
              <a:xfrm>
                <a:off x="4149788" y="2453225"/>
                <a:ext cx="25875" cy="40600"/>
              </a:xfrm>
              <a:custGeom>
                <a:rect b="b" l="l" r="r" t="t"/>
                <a:pathLst>
                  <a:path extrusionOk="0" h="1624" w="1035">
                    <a:moveTo>
                      <a:pt x="795" y="1"/>
                    </a:moveTo>
                    <a:cubicBezTo>
                      <a:pt x="763" y="1"/>
                      <a:pt x="730" y="8"/>
                      <a:pt x="699" y="24"/>
                    </a:cubicBezTo>
                    <a:cubicBezTo>
                      <a:pt x="1" y="405"/>
                      <a:pt x="47" y="1388"/>
                      <a:pt x="47" y="1428"/>
                    </a:cubicBezTo>
                    <a:cubicBezTo>
                      <a:pt x="52" y="1537"/>
                      <a:pt x="145" y="1623"/>
                      <a:pt x="255" y="1623"/>
                    </a:cubicBezTo>
                    <a:lnTo>
                      <a:pt x="267" y="1623"/>
                    </a:lnTo>
                    <a:cubicBezTo>
                      <a:pt x="382" y="1618"/>
                      <a:pt x="468" y="1519"/>
                      <a:pt x="462" y="1404"/>
                    </a:cubicBezTo>
                    <a:cubicBezTo>
                      <a:pt x="462" y="1399"/>
                      <a:pt x="433" y="642"/>
                      <a:pt x="896" y="389"/>
                    </a:cubicBezTo>
                    <a:cubicBezTo>
                      <a:pt x="995" y="336"/>
                      <a:pt x="1035" y="210"/>
                      <a:pt x="977" y="111"/>
                    </a:cubicBezTo>
                    <a:cubicBezTo>
                      <a:pt x="941" y="39"/>
                      <a:pt x="869" y="1"/>
                      <a:pt x="7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43"/>
            <p:cNvGrpSpPr/>
            <p:nvPr/>
          </p:nvGrpSpPr>
          <p:grpSpPr>
            <a:xfrm>
              <a:off x="4821538" y="2457150"/>
              <a:ext cx="206900" cy="339700"/>
              <a:chOff x="4821538" y="2457150"/>
              <a:chExt cx="206900" cy="339700"/>
            </a:xfrm>
          </p:grpSpPr>
          <p:sp>
            <p:nvSpPr>
              <p:cNvPr id="2367" name="Google Shape;2367;p43"/>
              <p:cNvSpPr/>
              <p:nvPr/>
            </p:nvSpPr>
            <p:spPr>
              <a:xfrm>
                <a:off x="4824588" y="2457150"/>
                <a:ext cx="194175" cy="151325"/>
              </a:xfrm>
              <a:custGeom>
                <a:rect b="b" l="l" r="r" t="t"/>
                <a:pathLst>
                  <a:path extrusionOk="0" h="6053" w="7767">
                    <a:moveTo>
                      <a:pt x="4019" y="0"/>
                    </a:moveTo>
                    <a:cubicBezTo>
                      <a:pt x="3563" y="0"/>
                      <a:pt x="3159" y="214"/>
                      <a:pt x="2899" y="549"/>
                    </a:cubicBezTo>
                    <a:cubicBezTo>
                      <a:pt x="2662" y="376"/>
                      <a:pt x="2373" y="277"/>
                      <a:pt x="2055" y="277"/>
                    </a:cubicBezTo>
                    <a:cubicBezTo>
                      <a:pt x="1277" y="277"/>
                      <a:pt x="640" y="906"/>
                      <a:pt x="640" y="1692"/>
                    </a:cubicBezTo>
                    <a:cubicBezTo>
                      <a:pt x="640" y="1825"/>
                      <a:pt x="664" y="1951"/>
                      <a:pt x="699" y="2079"/>
                    </a:cubicBezTo>
                    <a:cubicBezTo>
                      <a:pt x="266" y="2500"/>
                      <a:pt x="0" y="3084"/>
                      <a:pt x="0" y="3737"/>
                    </a:cubicBezTo>
                    <a:cubicBezTo>
                      <a:pt x="0" y="5019"/>
                      <a:pt x="1034" y="6052"/>
                      <a:pt x="2316" y="6052"/>
                    </a:cubicBezTo>
                    <a:cubicBezTo>
                      <a:pt x="2991" y="6052"/>
                      <a:pt x="3592" y="5770"/>
                      <a:pt x="4019" y="5312"/>
                    </a:cubicBezTo>
                    <a:cubicBezTo>
                      <a:pt x="4441" y="5770"/>
                      <a:pt x="5048" y="6052"/>
                      <a:pt x="5717" y="6052"/>
                    </a:cubicBezTo>
                    <a:cubicBezTo>
                      <a:pt x="6999" y="6052"/>
                      <a:pt x="7767" y="5019"/>
                      <a:pt x="7767" y="3737"/>
                    </a:cubicBezTo>
                    <a:cubicBezTo>
                      <a:pt x="7767" y="3020"/>
                      <a:pt x="7444" y="2385"/>
                      <a:pt x="6935" y="1958"/>
                    </a:cubicBezTo>
                    <a:cubicBezTo>
                      <a:pt x="6906" y="1207"/>
                      <a:pt x="6560" y="688"/>
                      <a:pt x="5797" y="688"/>
                    </a:cubicBezTo>
                    <a:cubicBezTo>
                      <a:pt x="5688" y="688"/>
                      <a:pt x="5581" y="651"/>
                      <a:pt x="5481" y="651"/>
                    </a:cubicBezTo>
                    <a:cubicBezTo>
                      <a:pt x="5449" y="651"/>
                      <a:pt x="5418" y="654"/>
                      <a:pt x="5387" y="664"/>
                    </a:cubicBezTo>
                    <a:cubicBezTo>
                      <a:pt x="5336" y="676"/>
                      <a:pt x="5290" y="693"/>
                      <a:pt x="5249" y="717"/>
                    </a:cubicBezTo>
                    <a:cubicBezTo>
                      <a:pt x="5001" y="288"/>
                      <a:pt x="4545" y="0"/>
                      <a:pt x="40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3"/>
              <p:cNvSpPr/>
              <p:nvPr/>
            </p:nvSpPr>
            <p:spPr>
              <a:xfrm>
                <a:off x="4957238" y="2472150"/>
                <a:ext cx="68325" cy="136325"/>
              </a:xfrm>
              <a:custGeom>
                <a:rect b="b" l="l" r="r" t="t"/>
                <a:pathLst>
                  <a:path extrusionOk="0" h="5453" w="2733">
                    <a:moveTo>
                      <a:pt x="491" y="0"/>
                    </a:moveTo>
                    <a:cubicBezTo>
                      <a:pt x="347" y="0"/>
                      <a:pt x="209" y="24"/>
                      <a:pt x="81" y="64"/>
                    </a:cubicBezTo>
                    <a:cubicBezTo>
                      <a:pt x="613" y="226"/>
                      <a:pt x="1011" y="693"/>
                      <a:pt x="1075" y="1260"/>
                    </a:cubicBezTo>
                    <a:cubicBezTo>
                      <a:pt x="1086" y="1324"/>
                      <a:pt x="1115" y="1386"/>
                      <a:pt x="1162" y="1428"/>
                    </a:cubicBezTo>
                    <a:cubicBezTo>
                      <a:pt x="1624" y="1855"/>
                      <a:pt x="1912" y="2460"/>
                      <a:pt x="1912" y="3137"/>
                    </a:cubicBezTo>
                    <a:cubicBezTo>
                      <a:pt x="1912" y="4274"/>
                      <a:pt x="1086" y="5227"/>
                      <a:pt x="1" y="5418"/>
                    </a:cubicBezTo>
                    <a:cubicBezTo>
                      <a:pt x="134" y="5440"/>
                      <a:pt x="272" y="5452"/>
                      <a:pt x="411" y="5452"/>
                    </a:cubicBezTo>
                    <a:cubicBezTo>
                      <a:pt x="1693" y="5452"/>
                      <a:pt x="2733" y="4419"/>
                      <a:pt x="2733" y="3137"/>
                    </a:cubicBezTo>
                    <a:cubicBezTo>
                      <a:pt x="2733" y="2420"/>
                      <a:pt x="2410" y="1785"/>
                      <a:pt x="1906" y="1358"/>
                    </a:cubicBezTo>
                    <a:cubicBezTo>
                      <a:pt x="1872" y="607"/>
                      <a:pt x="1254" y="0"/>
                      <a:pt x="4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3"/>
              <p:cNvSpPr/>
              <p:nvPr/>
            </p:nvSpPr>
            <p:spPr>
              <a:xfrm>
                <a:off x="4964188" y="2498125"/>
                <a:ext cx="10275" cy="10275"/>
              </a:xfrm>
              <a:custGeom>
                <a:rect b="b" l="l" r="r" t="t"/>
                <a:pathLst>
                  <a:path extrusionOk="0" h="411" w="411">
                    <a:moveTo>
                      <a:pt x="202" y="1"/>
                    </a:moveTo>
                    <a:cubicBezTo>
                      <a:pt x="93" y="1"/>
                      <a:pt x="0" y="94"/>
                      <a:pt x="0" y="209"/>
                    </a:cubicBezTo>
                    <a:cubicBezTo>
                      <a:pt x="0" y="319"/>
                      <a:pt x="93" y="411"/>
                      <a:pt x="202" y="411"/>
                    </a:cubicBezTo>
                    <a:cubicBezTo>
                      <a:pt x="317" y="411"/>
                      <a:pt x="410" y="319"/>
                      <a:pt x="410" y="209"/>
                    </a:cubicBezTo>
                    <a:cubicBezTo>
                      <a:pt x="410" y="94"/>
                      <a:pt x="317" y="1"/>
                      <a:pt x="2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3"/>
              <p:cNvSpPr/>
              <p:nvPr/>
            </p:nvSpPr>
            <p:spPr>
              <a:xfrm>
                <a:off x="4896463" y="2498125"/>
                <a:ext cx="10300" cy="10275"/>
              </a:xfrm>
              <a:custGeom>
                <a:rect b="b" l="l" r="r" t="t"/>
                <a:pathLst>
                  <a:path extrusionOk="0" h="411" w="412">
                    <a:moveTo>
                      <a:pt x="209" y="1"/>
                    </a:moveTo>
                    <a:cubicBezTo>
                      <a:pt x="94" y="1"/>
                      <a:pt x="1" y="94"/>
                      <a:pt x="1" y="209"/>
                    </a:cubicBezTo>
                    <a:cubicBezTo>
                      <a:pt x="1" y="319"/>
                      <a:pt x="94" y="411"/>
                      <a:pt x="209" y="411"/>
                    </a:cubicBezTo>
                    <a:cubicBezTo>
                      <a:pt x="318" y="411"/>
                      <a:pt x="411" y="319"/>
                      <a:pt x="411" y="209"/>
                    </a:cubicBezTo>
                    <a:cubicBezTo>
                      <a:pt x="411" y="94"/>
                      <a:pt x="318" y="1"/>
                      <a:pt x="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3"/>
              <p:cNvSpPr/>
              <p:nvPr/>
            </p:nvSpPr>
            <p:spPr>
              <a:xfrm>
                <a:off x="4937038" y="2523975"/>
                <a:ext cx="10300" cy="10425"/>
              </a:xfrm>
              <a:custGeom>
                <a:rect b="b" l="l" r="r" t="t"/>
                <a:pathLst>
                  <a:path extrusionOk="0" h="417" w="412">
                    <a:moveTo>
                      <a:pt x="203" y="1"/>
                    </a:moveTo>
                    <a:cubicBezTo>
                      <a:pt x="92" y="1"/>
                      <a:pt x="1" y="93"/>
                      <a:pt x="1" y="208"/>
                    </a:cubicBezTo>
                    <a:cubicBezTo>
                      <a:pt x="1" y="325"/>
                      <a:pt x="92" y="416"/>
                      <a:pt x="203" y="416"/>
                    </a:cubicBezTo>
                    <a:cubicBezTo>
                      <a:pt x="318" y="416"/>
                      <a:pt x="411" y="325"/>
                      <a:pt x="411" y="208"/>
                    </a:cubicBezTo>
                    <a:cubicBezTo>
                      <a:pt x="411" y="93"/>
                      <a:pt x="318" y="1"/>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3"/>
              <p:cNvSpPr/>
              <p:nvPr/>
            </p:nvSpPr>
            <p:spPr>
              <a:xfrm>
                <a:off x="4865563" y="2523975"/>
                <a:ext cx="10275" cy="10425"/>
              </a:xfrm>
              <a:custGeom>
                <a:rect b="b" l="l" r="r" t="t"/>
                <a:pathLst>
                  <a:path extrusionOk="0" h="417" w="411">
                    <a:moveTo>
                      <a:pt x="203" y="1"/>
                    </a:moveTo>
                    <a:cubicBezTo>
                      <a:pt x="93" y="1"/>
                      <a:pt x="1" y="93"/>
                      <a:pt x="1" y="208"/>
                    </a:cubicBezTo>
                    <a:cubicBezTo>
                      <a:pt x="1" y="325"/>
                      <a:pt x="93" y="416"/>
                      <a:pt x="203" y="416"/>
                    </a:cubicBezTo>
                    <a:cubicBezTo>
                      <a:pt x="318" y="416"/>
                      <a:pt x="411" y="325"/>
                      <a:pt x="411" y="208"/>
                    </a:cubicBezTo>
                    <a:cubicBezTo>
                      <a:pt x="411" y="93"/>
                      <a:pt x="318" y="1"/>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3"/>
              <p:cNvSpPr/>
              <p:nvPr/>
            </p:nvSpPr>
            <p:spPr>
              <a:xfrm>
                <a:off x="4821538" y="2554600"/>
                <a:ext cx="200100" cy="242250"/>
              </a:xfrm>
              <a:custGeom>
                <a:rect b="b" l="l" r="r" t="t"/>
                <a:pathLst>
                  <a:path extrusionOk="0" h="9690" w="8004">
                    <a:moveTo>
                      <a:pt x="826" y="1"/>
                    </a:moveTo>
                    <a:cubicBezTo>
                      <a:pt x="370" y="1"/>
                      <a:pt x="0" y="369"/>
                      <a:pt x="0" y="825"/>
                    </a:cubicBezTo>
                    <a:lnTo>
                      <a:pt x="757" y="9280"/>
                    </a:lnTo>
                    <a:cubicBezTo>
                      <a:pt x="775" y="9511"/>
                      <a:pt x="970" y="9690"/>
                      <a:pt x="1207" y="9690"/>
                    </a:cubicBezTo>
                    <a:lnTo>
                      <a:pt x="1958" y="9690"/>
                    </a:lnTo>
                    <a:lnTo>
                      <a:pt x="2484" y="9148"/>
                    </a:lnTo>
                    <a:lnTo>
                      <a:pt x="3310" y="9690"/>
                    </a:lnTo>
                    <a:lnTo>
                      <a:pt x="4967" y="9690"/>
                    </a:lnTo>
                    <a:lnTo>
                      <a:pt x="5655" y="9148"/>
                    </a:lnTo>
                    <a:lnTo>
                      <a:pt x="6324" y="9690"/>
                    </a:lnTo>
                    <a:lnTo>
                      <a:pt x="6798" y="9690"/>
                    </a:lnTo>
                    <a:cubicBezTo>
                      <a:pt x="7034" y="9690"/>
                      <a:pt x="7231" y="9511"/>
                      <a:pt x="7249" y="9280"/>
                    </a:cubicBezTo>
                    <a:lnTo>
                      <a:pt x="8004" y="825"/>
                    </a:lnTo>
                    <a:cubicBezTo>
                      <a:pt x="8004" y="369"/>
                      <a:pt x="7907" y="52"/>
                      <a:pt x="7450" y="52"/>
                    </a:cubicBezTo>
                    <a:cubicBezTo>
                      <a:pt x="7381" y="52"/>
                      <a:pt x="7315" y="42"/>
                      <a:pt x="7252" y="42"/>
                    </a:cubicBezTo>
                    <a:cubicBezTo>
                      <a:pt x="7209" y="42"/>
                      <a:pt x="7167" y="47"/>
                      <a:pt x="7127" y="63"/>
                    </a:cubicBezTo>
                    <a:cubicBezTo>
                      <a:pt x="6833" y="191"/>
                      <a:pt x="6625" y="486"/>
                      <a:pt x="6625" y="825"/>
                    </a:cubicBezTo>
                    <a:cubicBezTo>
                      <a:pt x="6625" y="369"/>
                      <a:pt x="6249" y="271"/>
                      <a:pt x="5793" y="271"/>
                    </a:cubicBezTo>
                    <a:cubicBezTo>
                      <a:pt x="5336" y="271"/>
                      <a:pt x="4967" y="369"/>
                      <a:pt x="4967" y="825"/>
                    </a:cubicBezTo>
                    <a:cubicBezTo>
                      <a:pt x="4967" y="369"/>
                      <a:pt x="4597" y="1"/>
                      <a:pt x="4141" y="1"/>
                    </a:cubicBezTo>
                    <a:cubicBezTo>
                      <a:pt x="3685" y="1"/>
                      <a:pt x="3310" y="369"/>
                      <a:pt x="3310" y="825"/>
                    </a:cubicBezTo>
                    <a:cubicBezTo>
                      <a:pt x="3310" y="369"/>
                      <a:pt x="2940" y="271"/>
                      <a:pt x="2484" y="271"/>
                    </a:cubicBezTo>
                    <a:cubicBezTo>
                      <a:pt x="2028" y="271"/>
                      <a:pt x="1658" y="369"/>
                      <a:pt x="1658" y="825"/>
                    </a:cubicBezTo>
                    <a:cubicBezTo>
                      <a:pt x="1658" y="369"/>
                      <a:pt x="1289" y="1"/>
                      <a:pt x="8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3"/>
              <p:cNvSpPr/>
              <p:nvPr/>
            </p:nvSpPr>
            <p:spPr>
              <a:xfrm>
                <a:off x="4980638" y="2554600"/>
                <a:ext cx="47800" cy="242250"/>
              </a:xfrm>
              <a:custGeom>
                <a:rect b="b" l="l" r="r" t="t"/>
                <a:pathLst>
                  <a:path extrusionOk="0" h="9690" w="1912">
                    <a:moveTo>
                      <a:pt x="1086" y="1"/>
                    </a:moveTo>
                    <a:cubicBezTo>
                      <a:pt x="959" y="1"/>
                      <a:pt x="837" y="28"/>
                      <a:pt x="728" y="81"/>
                    </a:cubicBezTo>
                    <a:cubicBezTo>
                      <a:pt x="1011" y="214"/>
                      <a:pt x="1202" y="497"/>
                      <a:pt x="1202" y="825"/>
                    </a:cubicBezTo>
                    <a:lnTo>
                      <a:pt x="451" y="9280"/>
                    </a:lnTo>
                    <a:cubicBezTo>
                      <a:pt x="427" y="9511"/>
                      <a:pt x="232" y="9690"/>
                      <a:pt x="0" y="9690"/>
                    </a:cubicBezTo>
                    <a:lnTo>
                      <a:pt x="711" y="9690"/>
                    </a:lnTo>
                    <a:cubicBezTo>
                      <a:pt x="941" y="9690"/>
                      <a:pt x="1138" y="9511"/>
                      <a:pt x="1162" y="9280"/>
                    </a:cubicBezTo>
                    <a:lnTo>
                      <a:pt x="1912" y="825"/>
                    </a:lnTo>
                    <a:cubicBezTo>
                      <a:pt x="1912" y="369"/>
                      <a:pt x="1543"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3"/>
              <p:cNvSpPr/>
              <p:nvPr/>
            </p:nvSpPr>
            <p:spPr>
              <a:xfrm>
                <a:off x="4948863" y="2554525"/>
                <a:ext cx="41325" cy="242325"/>
              </a:xfrm>
              <a:custGeom>
                <a:rect b="b" l="l" r="r" t="t"/>
                <a:pathLst>
                  <a:path extrusionOk="0" h="9693" w="1653">
                    <a:moveTo>
                      <a:pt x="827" y="1"/>
                    </a:moveTo>
                    <a:cubicBezTo>
                      <a:pt x="759" y="1"/>
                      <a:pt x="689" y="9"/>
                      <a:pt x="619" y="26"/>
                    </a:cubicBezTo>
                    <a:cubicBezTo>
                      <a:pt x="243" y="119"/>
                      <a:pt x="0" y="482"/>
                      <a:pt x="0" y="870"/>
                    </a:cubicBezTo>
                    <a:lnTo>
                      <a:pt x="0" y="9693"/>
                    </a:lnTo>
                    <a:lnTo>
                      <a:pt x="1352" y="9693"/>
                    </a:lnTo>
                    <a:lnTo>
                      <a:pt x="1652" y="828"/>
                    </a:lnTo>
                    <a:cubicBezTo>
                      <a:pt x="1652" y="371"/>
                      <a:pt x="1284" y="1"/>
                      <a:pt x="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3"/>
              <p:cNvSpPr/>
              <p:nvPr/>
            </p:nvSpPr>
            <p:spPr>
              <a:xfrm>
                <a:off x="4858938" y="2554525"/>
                <a:ext cx="41300" cy="242325"/>
              </a:xfrm>
              <a:custGeom>
                <a:rect b="b" l="l" r="r" t="t"/>
                <a:pathLst>
                  <a:path extrusionOk="0" h="9693" w="1652">
                    <a:moveTo>
                      <a:pt x="826" y="1"/>
                    </a:moveTo>
                    <a:cubicBezTo>
                      <a:pt x="369" y="1"/>
                      <a:pt x="1" y="371"/>
                      <a:pt x="1" y="828"/>
                    </a:cubicBezTo>
                    <a:lnTo>
                      <a:pt x="300" y="9693"/>
                    </a:lnTo>
                    <a:lnTo>
                      <a:pt x="1652" y="9693"/>
                    </a:lnTo>
                    <a:lnTo>
                      <a:pt x="1652" y="870"/>
                    </a:lnTo>
                    <a:cubicBezTo>
                      <a:pt x="1652" y="482"/>
                      <a:pt x="1409" y="119"/>
                      <a:pt x="1033" y="26"/>
                    </a:cubicBezTo>
                    <a:cubicBezTo>
                      <a:pt x="963" y="9"/>
                      <a:pt x="893" y="1"/>
                      <a:pt x="8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3"/>
              <p:cNvSpPr/>
              <p:nvPr/>
            </p:nvSpPr>
            <p:spPr>
              <a:xfrm>
                <a:off x="4854888" y="2627375"/>
                <a:ext cx="140225" cy="101775"/>
              </a:xfrm>
              <a:custGeom>
                <a:rect b="b" l="l" r="r" t="t"/>
                <a:pathLst>
                  <a:path extrusionOk="0" h="4071" w="5609">
                    <a:moveTo>
                      <a:pt x="2807" y="0"/>
                    </a:moveTo>
                    <a:cubicBezTo>
                      <a:pt x="1259" y="0"/>
                      <a:pt x="1" y="912"/>
                      <a:pt x="1" y="2032"/>
                    </a:cubicBezTo>
                    <a:cubicBezTo>
                      <a:pt x="1" y="3159"/>
                      <a:pt x="1259" y="4071"/>
                      <a:pt x="2807" y="4071"/>
                    </a:cubicBezTo>
                    <a:cubicBezTo>
                      <a:pt x="4355" y="4071"/>
                      <a:pt x="5608" y="3159"/>
                      <a:pt x="5608" y="2032"/>
                    </a:cubicBezTo>
                    <a:cubicBezTo>
                      <a:pt x="5608" y="912"/>
                      <a:pt x="4355" y="0"/>
                      <a:pt x="28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3"/>
              <p:cNvSpPr/>
              <p:nvPr/>
            </p:nvSpPr>
            <p:spPr>
              <a:xfrm>
                <a:off x="4884338" y="2670675"/>
                <a:ext cx="81325" cy="9825"/>
              </a:xfrm>
              <a:custGeom>
                <a:rect b="b" l="l" r="r" t="t"/>
                <a:pathLst>
                  <a:path extrusionOk="0" h="393" w="3253">
                    <a:moveTo>
                      <a:pt x="198" y="1"/>
                    </a:moveTo>
                    <a:cubicBezTo>
                      <a:pt x="87" y="1"/>
                      <a:pt x="1" y="87"/>
                      <a:pt x="1" y="196"/>
                    </a:cubicBezTo>
                    <a:cubicBezTo>
                      <a:pt x="1" y="305"/>
                      <a:pt x="87" y="393"/>
                      <a:pt x="198" y="393"/>
                    </a:cubicBezTo>
                    <a:lnTo>
                      <a:pt x="3061" y="393"/>
                    </a:lnTo>
                    <a:cubicBezTo>
                      <a:pt x="3165" y="393"/>
                      <a:pt x="3252" y="305"/>
                      <a:pt x="3252" y="196"/>
                    </a:cubicBezTo>
                    <a:cubicBezTo>
                      <a:pt x="3252" y="87"/>
                      <a:pt x="3165" y="1"/>
                      <a:pt x="30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9" name="Google Shape;2379;p43"/>
            <p:cNvGrpSpPr/>
            <p:nvPr/>
          </p:nvGrpSpPr>
          <p:grpSpPr>
            <a:xfrm>
              <a:off x="5551613" y="2462050"/>
              <a:ext cx="222500" cy="329925"/>
              <a:chOff x="5551613" y="2462050"/>
              <a:chExt cx="222500" cy="329925"/>
            </a:xfrm>
          </p:grpSpPr>
          <p:sp>
            <p:nvSpPr>
              <p:cNvPr id="2380" name="Google Shape;2380;p43"/>
              <p:cNvSpPr/>
              <p:nvPr/>
            </p:nvSpPr>
            <p:spPr>
              <a:xfrm>
                <a:off x="5592188" y="2549400"/>
                <a:ext cx="66300" cy="194075"/>
              </a:xfrm>
              <a:custGeom>
                <a:rect b="b" l="l" r="r" t="t"/>
                <a:pathLst>
                  <a:path extrusionOk="0" h="7763" w="2652">
                    <a:moveTo>
                      <a:pt x="0" y="1"/>
                    </a:moveTo>
                    <a:lnTo>
                      <a:pt x="330" y="5503"/>
                    </a:lnTo>
                    <a:lnTo>
                      <a:pt x="485" y="7264"/>
                    </a:lnTo>
                    <a:cubicBezTo>
                      <a:pt x="503" y="7547"/>
                      <a:pt x="733" y="7762"/>
                      <a:pt x="1016" y="7762"/>
                    </a:cubicBezTo>
                    <a:lnTo>
                      <a:pt x="1895" y="7762"/>
                    </a:lnTo>
                    <a:cubicBezTo>
                      <a:pt x="2172" y="7762"/>
                      <a:pt x="2402" y="7547"/>
                      <a:pt x="2420" y="7264"/>
                    </a:cubicBezTo>
                    <a:lnTo>
                      <a:pt x="26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3"/>
              <p:cNvSpPr/>
              <p:nvPr/>
            </p:nvSpPr>
            <p:spPr>
              <a:xfrm>
                <a:off x="5627288" y="2549400"/>
                <a:ext cx="37950" cy="194075"/>
              </a:xfrm>
              <a:custGeom>
                <a:rect b="b" l="l" r="r" t="t"/>
                <a:pathLst>
                  <a:path extrusionOk="0" h="7763" w="1518">
                    <a:moveTo>
                      <a:pt x="963" y="1"/>
                    </a:moveTo>
                    <a:lnTo>
                      <a:pt x="525" y="7323"/>
                    </a:lnTo>
                    <a:cubicBezTo>
                      <a:pt x="507" y="7600"/>
                      <a:pt x="277" y="7762"/>
                      <a:pt x="0" y="7762"/>
                    </a:cubicBezTo>
                    <a:lnTo>
                      <a:pt x="502" y="7762"/>
                    </a:lnTo>
                    <a:cubicBezTo>
                      <a:pt x="779" y="7762"/>
                      <a:pt x="1010" y="7600"/>
                      <a:pt x="1027" y="7323"/>
                    </a:cubicBezTo>
                    <a:lnTo>
                      <a:pt x="1189" y="5503"/>
                    </a:lnTo>
                    <a:lnTo>
                      <a:pt x="1518"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3"/>
              <p:cNvSpPr/>
              <p:nvPr/>
            </p:nvSpPr>
            <p:spPr>
              <a:xfrm>
                <a:off x="5599563" y="2694925"/>
                <a:ext cx="53275" cy="58350"/>
              </a:xfrm>
              <a:custGeom>
                <a:rect b="b" l="l" r="r" t="t"/>
                <a:pathLst>
                  <a:path extrusionOk="0" h="2334" w="2131">
                    <a:moveTo>
                      <a:pt x="0" y="1"/>
                    </a:moveTo>
                    <a:lnTo>
                      <a:pt x="63" y="1022"/>
                    </a:lnTo>
                    <a:lnTo>
                      <a:pt x="167" y="1819"/>
                    </a:lnTo>
                    <a:cubicBezTo>
                      <a:pt x="185" y="2107"/>
                      <a:pt x="422" y="2333"/>
                      <a:pt x="710" y="2333"/>
                    </a:cubicBezTo>
                    <a:lnTo>
                      <a:pt x="1587" y="2333"/>
                    </a:lnTo>
                    <a:cubicBezTo>
                      <a:pt x="1877" y="2333"/>
                      <a:pt x="2114" y="2107"/>
                      <a:pt x="2131" y="1819"/>
                    </a:cubicBezTo>
                    <a:lnTo>
                      <a:pt x="17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3"/>
              <p:cNvSpPr/>
              <p:nvPr/>
            </p:nvSpPr>
            <p:spPr>
              <a:xfrm>
                <a:off x="5626838" y="2694925"/>
                <a:ext cx="30475" cy="58350"/>
              </a:xfrm>
              <a:custGeom>
                <a:rect b="b" l="l" r="r" t="t"/>
                <a:pathLst>
                  <a:path extrusionOk="0" h="2334" w="1219">
                    <a:moveTo>
                      <a:pt x="653" y="1"/>
                    </a:moveTo>
                    <a:lnTo>
                      <a:pt x="538" y="1877"/>
                    </a:lnTo>
                    <a:cubicBezTo>
                      <a:pt x="520" y="2160"/>
                      <a:pt x="283" y="2333"/>
                      <a:pt x="0" y="2333"/>
                    </a:cubicBezTo>
                    <a:lnTo>
                      <a:pt x="485" y="2333"/>
                    </a:lnTo>
                    <a:cubicBezTo>
                      <a:pt x="773" y="2333"/>
                      <a:pt x="1010" y="2160"/>
                      <a:pt x="1028" y="1877"/>
                    </a:cubicBezTo>
                    <a:lnTo>
                      <a:pt x="1161" y="1022"/>
                    </a:lnTo>
                    <a:lnTo>
                      <a:pt x="12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3"/>
              <p:cNvSpPr/>
              <p:nvPr/>
            </p:nvSpPr>
            <p:spPr>
              <a:xfrm>
                <a:off x="5624963" y="2617250"/>
                <a:ext cx="149150" cy="174725"/>
              </a:xfrm>
              <a:custGeom>
                <a:rect b="b" l="l" r="r" t="t"/>
                <a:pathLst>
                  <a:path extrusionOk="0" h="6989" w="5966">
                    <a:moveTo>
                      <a:pt x="4360" y="0"/>
                    </a:moveTo>
                    <a:cubicBezTo>
                      <a:pt x="3894" y="0"/>
                      <a:pt x="3516" y="366"/>
                      <a:pt x="3495" y="826"/>
                    </a:cubicBezTo>
                    <a:lnTo>
                      <a:pt x="3495" y="826"/>
                    </a:lnTo>
                    <a:cubicBezTo>
                      <a:pt x="3510" y="585"/>
                      <a:pt x="3712" y="393"/>
                      <a:pt x="3961" y="393"/>
                    </a:cubicBezTo>
                    <a:lnTo>
                      <a:pt x="5769" y="393"/>
                    </a:lnTo>
                    <a:cubicBezTo>
                      <a:pt x="5879" y="393"/>
                      <a:pt x="5965" y="307"/>
                      <a:pt x="5965" y="197"/>
                    </a:cubicBezTo>
                    <a:cubicBezTo>
                      <a:pt x="5965" y="86"/>
                      <a:pt x="5879" y="0"/>
                      <a:pt x="5769" y="0"/>
                    </a:cubicBezTo>
                    <a:close/>
                    <a:moveTo>
                      <a:pt x="3495" y="826"/>
                    </a:moveTo>
                    <a:cubicBezTo>
                      <a:pt x="3494" y="836"/>
                      <a:pt x="3494" y="846"/>
                      <a:pt x="3494" y="856"/>
                    </a:cubicBezTo>
                    <a:lnTo>
                      <a:pt x="3494" y="867"/>
                    </a:lnTo>
                    <a:cubicBezTo>
                      <a:pt x="3494" y="853"/>
                      <a:pt x="3494" y="840"/>
                      <a:pt x="3495" y="826"/>
                    </a:cubicBezTo>
                    <a:close/>
                    <a:moveTo>
                      <a:pt x="3494" y="6128"/>
                    </a:moveTo>
                    <a:cubicBezTo>
                      <a:pt x="3494" y="6142"/>
                      <a:pt x="3494" y="6155"/>
                      <a:pt x="3493" y="6169"/>
                    </a:cubicBezTo>
                    <a:lnTo>
                      <a:pt x="3493" y="6169"/>
                    </a:lnTo>
                    <a:cubicBezTo>
                      <a:pt x="3494" y="6159"/>
                      <a:pt x="3494" y="6149"/>
                      <a:pt x="3494" y="6139"/>
                    </a:cubicBezTo>
                    <a:lnTo>
                      <a:pt x="3494" y="6128"/>
                    </a:lnTo>
                    <a:close/>
                    <a:moveTo>
                      <a:pt x="197" y="5083"/>
                    </a:moveTo>
                    <a:cubicBezTo>
                      <a:pt x="86" y="5083"/>
                      <a:pt x="0" y="5174"/>
                      <a:pt x="0" y="5284"/>
                    </a:cubicBezTo>
                    <a:lnTo>
                      <a:pt x="0" y="6128"/>
                    </a:lnTo>
                    <a:cubicBezTo>
                      <a:pt x="0" y="6600"/>
                      <a:pt x="387" y="6988"/>
                      <a:pt x="866" y="6988"/>
                    </a:cubicBezTo>
                    <a:lnTo>
                      <a:pt x="2634" y="6988"/>
                    </a:lnTo>
                    <a:cubicBezTo>
                      <a:pt x="3094" y="6988"/>
                      <a:pt x="3471" y="6623"/>
                      <a:pt x="3493" y="6169"/>
                    </a:cubicBezTo>
                    <a:lnTo>
                      <a:pt x="3493" y="6169"/>
                    </a:lnTo>
                    <a:cubicBezTo>
                      <a:pt x="3477" y="6409"/>
                      <a:pt x="3276" y="6600"/>
                      <a:pt x="3031" y="6600"/>
                    </a:cubicBezTo>
                    <a:lnTo>
                      <a:pt x="855" y="6600"/>
                    </a:lnTo>
                    <a:cubicBezTo>
                      <a:pt x="600" y="6600"/>
                      <a:pt x="392" y="6392"/>
                      <a:pt x="392" y="6139"/>
                    </a:cubicBezTo>
                    <a:lnTo>
                      <a:pt x="392" y="5284"/>
                    </a:lnTo>
                    <a:cubicBezTo>
                      <a:pt x="392" y="5174"/>
                      <a:pt x="307" y="5083"/>
                      <a:pt x="197" y="508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3"/>
              <p:cNvSpPr/>
              <p:nvPr/>
            </p:nvSpPr>
            <p:spPr>
              <a:xfrm>
                <a:off x="5601563" y="2714400"/>
                <a:ext cx="46075" cy="31550"/>
              </a:xfrm>
              <a:custGeom>
                <a:rect b="b" l="l" r="r" t="t"/>
                <a:pathLst>
                  <a:path extrusionOk="0" h="1262" w="1843">
                    <a:moveTo>
                      <a:pt x="1" y="1"/>
                    </a:moveTo>
                    <a:lnTo>
                      <a:pt x="52" y="896"/>
                    </a:lnTo>
                    <a:cubicBezTo>
                      <a:pt x="65" y="1095"/>
                      <a:pt x="183" y="1262"/>
                      <a:pt x="350" y="1262"/>
                    </a:cubicBezTo>
                    <a:cubicBezTo>
                      <a:pt x="421" y="1262"/>
                      <a:pt x="500" y="1232"/>
                      <a:pt x="584" y="1162"/>
                    </a:cubicBezTo>
                    <a:lnTo>
                      <a:pt x="1312" y="1162"/>
                    </a:lnTo>
                    <a:cubicBezTo>
                      <a:pt x="1396" y="1232"/>
                      <a:pt x="1475" y="1262"/>
                      <a:pt x="1546" y="1262"/>
                    </a:cubicBezTo>
                    <a:cubicBezTo>
                      <a:pt x="1713" y="1262"/>
                      <a:pt x="1831" y="1095"/>
                      <a:pt x="1843" y="896"/>
                    </a:cubicBezTo>
                    <a:lnTo>
                      <a:pt x="16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3"/>
              <p:cNvSpPr/>
              <p:nvPr/>
            </p:nvSpPr>
            <p:spPr>
              <a:xfrm>
                <a:off x="5627113" y="2714400"/>
                <a:ext cx="28475" cy="31550"/>
              </a:xfrm>
              <a:custGeom>
                <a:rect b="b" l="l" r="r" t="t"/>
                <a:pathLst>
                  <a:path extrusionOk="0" h="1262" w="1139">
                    <a:moveTo>
                      <a:pt x="0" y="1162"/>
                    </a:moveTo>
                    <a:cubicBezTo>
                      <a:pt x="83" y="1232"/>
                      <a:pt x="161" y="1262"/>
                      <a:pt x="232" y="1262"/>
                    </a:cubicBezTo>
                    <a:cubicBezTo>
                      <a:pt x="312" y="1262"/>
                      <a:pt x="381" y="1224"/>
                      <a:pt x="433" y="1162"/>
                    </a:cubicBezTo>
                    <a:close/>
                    <a:moveTo>
                      <a:pt x="578" y="1"/>
                    </a:moveTo>
                    <a:lnTo>
                      <a:pt x="532" y="896"/>
                    </a:lnTo>
                    <a:cubicBezTo>
                      <a:pt x="526" y="1000"/>
                      <a:pt x="490" y="1095"/>
                      <a:pt x="433" y="1162"/>
                    </a:cubicBezTo>
                    <a:lnTo>
                      <a:pt x="555" y="1162"/>
                    </a:lnTo>
                    <a:cubicBezTo>
                      <a:pt x="639" y="1232"/>
                      <a:pt x="719" y="1262"/>
                      <a:pt x="789" y="1262"/>
                    </a:cubicBezTo>
                    <a:cubicBezTo>
                      <a:pt x="957" y="1262"/>
                      <a:pt x="1074" y="1095"/>
                      <a:pt x="1087" y="896"/>
                    </a:cubicBezTo>
                    <a:lnTo>
                      <a:pt x="11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3"/>
              <p:cNvSpPr/>
              <p:nvPr/>
            </p:nvSpPr>
            <p:spPr>
              <a:xfrm>
                <a:off x="5576438" y="2462050"/>
                <a:ext cx="97200" cy="106725"/>
              </a:xfrm>
              <a:custGeom>
                <a:rect b="b" l="l" r="r" t="t"/>
                <a:pathLst>
                  <a:path extrusionOk="0" h="4269" w="3888">
                    <a:moveTo>
                      <a:pt x="665" y="1"/>
                    </a:moveTo>
                    <a:cubicBezTo>
                      <a:pt x="302" y="1"/>
                      <a:pt x="1" y="295"/>
                      <a:pt x="1" y="665"/>
                    </a:cubicBezTo>
                    <a:lnTo>
                      <a:pt x="1" y="3604"/>
                    </a:lnTo>
                    <a:cubicBezTo>
                      <a:pt x="1" y="3973"/>
                      <a:pt x="302" y="4268"/>
                      <a:pt x="665" y="4268"/>
                    </a:cubicBezTo>
                    <a:lnTo>
                      <a:pt x="3218" y="4268"/>
                    </a:lnTo>
                    <a:cubicBezTo>
                      <a:pt x="3586" y="4268"/>
                      <a:pt x="3887" y="3973"/>
                      <a:pt x="3887" y="3604"/>
                    </a:cubicBezTo>
                    <a:lnTo>
                      <a:pt x="3887" y="665"/>
                    </a:lnTo>
                    <a:cubicBezTo>
                      <a:pt x="3887" y="295"/>
                      <a:pt x="3586" y="1"/>
                      <a:pt x="3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3"/>
              <p:cNvSpPr/>
              <p:nvPr/>
            </p:nvSpPr>
            <p:spPr>
              <a:xfrm>
                <a:off x="5647613" y="2462050"/>
                <a:ext cx="35675" cy="106725"/>
              </a:xfrm>
              <a:custGeom>
                <a:rect b="b" l="l" r="r" t="t"/>
                <a:pathLst>
                  <a:path extrusionOk="0" h="4269" w="1427">
                    <a:moveTo>
                      <a:pt x="1" y="1"/>
                    </a:moveTo>
                    <a:cubicBezTo>
                      <a:pt x="358" y="1"/>
                      <a:pt x="648" y="289"/>
                      <a:pt x="648" y="641"/>
                    </a:cubicBezTo>
                    <a:lnTo>
                      <a:pt x="648" y="3626"/>
                    </a:lnTo>
                    <a:cubicBezTo>
                      <a:pt x="648" y="3985"/>
                      <a:pt x="358" y="4268"/>
                      <a:pt x="1" y="4268"/>
                    </a:cubicBezTo>
                    <a:lnTo>
                      <a:pt x="763" y="4268"/>
                    </a:lnTo>
                    <a:cubicBezTo>
                      <a:pt x="1127" y="4268"/>
                      <a:pt x="1427" y="3973"/>
                      <a:pt x="1427" y="3604"/>
                    </a:cubicBezTo>
                    <a:lnTo>
                      <a:pt x="1427" y="665"/>
                    </a:lnTo>
                    <a:cubicBezTo>
                      <a:pt x="1427" y="295"/>
                      <a:pt x="1127" y="1"/>
                      <a:pt x="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3"/>
              <p:cNvSpPr/>
              <p:nvPr/>
            </p:nvSpPr>
            <p:spPr>
              <a:xfrm>
                <a:off x="5551613" y="2500900"/>
                <a:ext cx="141350" cy="19350"/>
              </a:xfrm>
              <a:custGeom>
                <a:rect b="b" l="l" r="r" t="t"/>
                <a:pathLst>
                  <a:path extrusionOk="0" h="774" w="5654">
                    <a:moveTo>
                      <a:pt x="387" y="1"/>
                    </a:moveTo>
                    <a:cubicBezTo>
                      <a:pt x="173" y="1"/>
                      <a:pt x="0" y="174"/>
                      <a:pt x="0" y="387"/>
                    </a:cubicBezTo>
                    <a:cubicBezTo>
                      <a:pt x="0" y="601"/>
                      <a:pt x="173" y="774"/>
                      <a:pt x="387" y="774"/>
                    </a:cubicBezTo>
                    <a:lnTo>
                      <a:pt x="5267" y="774"/>
                    </a:lnTo>
                    <a:cubicBezTo>
                      <a:pt x="5480" y="774"/>
                      <a:pt x="5653" y="601"/>
                      <a:pt x="5653" y="387"/>
                    </a:cubicBezTo>
                    <a:cubicBezTo>
                      <a:pt x="5653" y="174"/>
                      <a:pt x="5480" y="1"/>
                      <a:pt x="52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3"/>
              <p:cNvSpPr/>
              <p:nvPr/>
            </p:nvSpPr>
            <p:spPr>
              <a:xfrm>
                <a:off x="5669988" y="2500900"/>
                <a:ext cx="31350" cy="19350"/>
              </a:xfrm>
              <a:custGeom>
                <a:rect b="b" l="l" r="r" t="t"/>
                <a:pathLst>
                  <a:path extrusionOk="0" h="774" w="1254">
                    <a:moveTo>
                      <a:pt x="1" y="1"/>
                    </a:moveTo>
                    <a:cubicBezTo>
                      <a:pt x="214" y="1"/>
                      <a:pt x="388" y="174"/>
                      <a:pt x="388" y="387"/>
                    </a:cubicBezTo>
                    <a:cubicBezTo>
                      <a:pt x="388" y="601"/>
                      <a:pt x="214" y="774"/>
                      <a:pt x="1" y="774"/>
                    </a:cubicBezTo>
                    <a:lnTo>
                      <a:pt x="867" y="774"/>
                    </a:lnTo>
                    <a:cubicBezTo>
                      <a:pt x="1081" y="774"/>
                      <a:pt x="1254" y="601"/>
                      <a:pt x="1254" y="387"/>
                    </a:cubicBezTo>
                    <a:cubicBezTo>
                      <a:pt x="1254" y="174"/>
                      <a:pt x="1081" y="1"/>
                      <a:pt x="8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3"/>
              <p:cNvSpPr/>
              <p:nvPr/>
            </p:nvSpPr>
            <p:spPr>
              <a:xfrm>
                <a:off x="5615288" y="2603300"/>
                <a:ext cx="20950" cy="28100"/>
              </a:xfrm>
              <a:custGeom>
                <a:rect b="b" l="l" r="r" t="t"/>
                <a:pathLst>
                  <a:path extrusionOk="0" h="1124" w="838">
                    <a:moveTo>
                      <a:pt x="332" y="0"/>
                    </a:moveTo>
                    <a:cubicBezTo>
                      <a:pt x="321" y="0"/>
                      <a:pt x="310" y="1"/>
                      <a:pt x="300" y="4"/>
                    </a:cubicBezTo>
                    <a:cubicBezTo>
                      <a:pt x="127" y="62"/>
                      <a:pt x="1" y="223"/>
                      <a:pt x="1" y="414"/>
                    </a:cubicBezTo>
                    <a:lnTo>
                      <a:pt x="1" y="859"/>
                    </a:lnTo>
                    <a:lnTo>
                      <a:pt x="601" y="1124"/>
                    </a:lnTo>
                    <a:lnTo>
                      <a:pt x="838" y="414"/>
                    </a:lnTo>
                    <a:cubicBezTo>
                      <a:pt x="838" y="177"/>
                      <a:pt x="670" y="10"/>
                      <a:pt x="433" y="10"/>
                    </a:cubicBezTo>
                    <a:cubicBezTo>
                      <a:pt x="399" y="10"/>
                      <a:pt x="364" y="0"/>
                      <a:pt x="3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3"/>
              <p:cNvSpPr/>
              <p:nvPr/>
            </p:nvSpPr>
            <p:spPr>
              <a:xfrm>
                <a:off x="5615288" y="2627050"/>
                <a:ext cx="20950" cy="21275"/>
              </a:xfrm>
              <a:custGeom>
                <a:rect b="b" l="l" r="r" t="t"/>
                <a:pathLst>
                  <a:path extrusionOk="0" h="851" w="838">
                    <a:moveTo>
                      <a:pt x="1" y="1"/>
                    </a:moveTo>
                    <a:lnTo>
                      <a:pt x="1" y="440"/>
                    </a:lnTo>
                    <a:cubicBezTo>
                      <a:pt x="1" y="619"/>
                      <a:pt x="110" y="775"/>
                      <a:pt x="265" y="838"/>
                    </a:cubicBezTo>
                    <a:cubicBezTo>
                      <a:pt x="287" y="848"/>
                      <a:pt x="310" y="850"/>
                      <a:pt x="333" y="850"/>
                    </a:cubicBezTo>
                    <a:cubicBezTo>
                      <a:pt x="366" y="850"/>
                      <a:pt x="400" y="845"/>
                      <a:pt x="433" y="845"/>
                    </a:cubicBezTo>
                    <a:cubicBezTo>
                      <a:pt x="670" y="845"/>
                      <a:pt x="838" y="683"/>
                      <a:pt x="838" y="440"/>
                    </a:cubicBezTo>
                    <a:lnTo>
                      <a:pt x="60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3"/>
              <p:cNvSpPr/>
              <p:nvPr/>
            </p:nvSpPr>
            <p:spPr>
              <a:xfrm>
                <a:off x="5625238" y="2602950"/>
                <a:ext cx="19225" cy="28450"/>
              </a:xfrm>
              <a:custGeom>
                <a:rect b="b" l="l" r="r" t="t"/>
                <a:pathLst>
                  <a:path extrusionOk="0" h="1138" w="769">
                    <a:moveTo>
                      <a:pt x="133" y="0"/>
                    </a:moveTo>
                    <a:cubicBezTo>
                      <a:pt x="88" y="0"/>
                      <a:pt x="41" y="7"/>
                      <a:pt x="0" y="18"/>
                    </a:cubicBezTo>
                    <a:cubicBezTo>
                      <a:pt x="174" y="76"/>
                      <a:pt x="301" y="237"/>
                      <a:pt x="381" y="428"/>
                    </a:cubicBezTo>
                    <a:lnTo>
                      <a:pt x="381" y="873"/>
                    </a:lnTo>
                    <a:lnTo>
                      <a:pt x="456" y="1138"/>
                    </a:lnTo>
                    <a:lnTo>
                      <a:pt x="768" y="873"/>
                    </a:lnTo>
                    <a:lnTo>
                      <a:pt x="768" y="428"/>
                    </a:lnTo>
                    <a:cubicBezTo>
                      <a:pt x="567" y="191"/>
                      <a:pt x="370" y="0"/>
                      <a:pt x="1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3"/>
              <p:cNvSpPr/>
              <p:nvPr/>
            </p:nvSpPr>
            <p:spPr>
              <a:xfrm>
                <a:off x="5625238" y="2627050"/>
                <a:ext cx="19225" cy="19525"/>
              </a:xfrm>
              <a:custGeom>
                <a:rect b="b" l="l" r="r" t="t"/>
                <a:pathLst>
                  <a:path extrusionOk="0" h="781" w="769">
                    <a:moveTo>
                      <a:pt x="381" y="1"/>
                    </a:moveTo>
                    <a:lnTo>
                      <a:pt x="381" y="353"/>
                    </a:lnTo>
                    <a:cubicBezTo>
                      <a:pt x="301" y="544"/>
                      <a:pt x="174" y="706"/>
                      <a:pt x="0" y="763"/>
                    </a:cubicBezTo>
                    <a:cubicBezTo>
                      <a:pt x="41" y="775"/>
                      <a:pt x="88" y="781"/>
                      <a:pt x="133" y="781"/>
                    </a:cubicBezTo>
                    <a:cubicBezTo>
                      <a:pt x="370" y="781"/>
                      <a:pt x="567" y="590"/>
                      <a:pt x="768" y="353"/>
                    </a:cubicBez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 name="Google Shape;2395;p43"/>
            <p:cNvGrpSpPr/>
            <p:nvPr/>
          </p:nvGrpSpPr>
          <p:grpSpPr>
            <a:xfrm>
              <a:off x="6228713" y="2462050"/>
              <a:ext cx="339700" cy="329925"/>
              <a:chOff x="6228713" y="2462050"/>
              <a:chExt cx="339700" cy="329925"/>
            </a:xfrm>
          </p:grpSpPr>
          <p:sp>
            <p:nvSpPr>
              <p:cNvPr id="2396" name="Google Shape;2396;p43"/>
              <p:cNvSpPr/>
              <p:nvPr/>
            </p:nvSpPr>
            <p:spPr>
              <a:xfrm>
                <a:off x="6299738" y="2763200"/>
                <a:ext cx="35675" cy="28775"/>
              </a:xfrm>
              <a:custGeom>
                <a:rect b="b" l="l" r="r" t="t"/>
                <a:pathLst>
                  <a:path extrusionOk="0" h="1151" w="1427">
                    <a:moveTo>
                      <a:pt x="1427" y="0"/>
                    </a:moveTo>
                    <a:lnTo>
                      <a:pt x="266" y="272"/>
                    </a:lnTo>
                    <a:lnTo>
                      <a:pt x="266" y="1017"/>
                    </a:lnTo>
                    <a:cubicBezTo>
                      <a:pt x="0" y="1092"/>
                      <a:pt x="59" y="1150"/>
                      <a:pt x="133" y="1150"/>
                    </a:cubicBezTo>
                    <a:lnTo>
                      <a:pt x="1195" y="1150"/>
                    </a:lnTo>
                    <a:cubicBezTo>
                      <a:pt x="1271" y="1150"/>
                      <a:pt x="1328" y="1092"/>
                      <a:pt x="1427" y="1017"/>
                    </a:cubicBezTo>
                    <a:lnTo>
                      <a:pt x="14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3"/>
              <p:cNvSpPr/>
              <p:nvPr/>
            </p:nvSpPr>
            <p:spPr>
              <a:xfrm>
                <a:off x="6323538" y="2763200"/>
                <a:ext cx="16925" cy="28775"/>
              </a:xfrm>
              <a:custGeom>
                <a:rect b="b" l="l" r="r" t="t"/>
                <a:pathLst>
                  <a:path extrusionOk="0" h="1151" w="677">
                    <a:moveTo>
                      <a:pt x="88" y="0"/>
                    </a:moveTo>
                    <a:lnTo>
                      <a:pt x="88" y="1017"/>
                    </a:lnTo>
                    <a:cubicBezTo>
                      <a:pt x="134" y="1092"/>
                      <a:pt x="77" y="1150"/>
                      <a:pt x="1" y="1150"/>
                    </a:cubicBezTo>
                    <a:lnTo>
                      <a:pt x="538" y="1150"/>
                    </a:lnTo>
                    <a:cubicBezTo>
                      <a:pt x="613" y="1150"/>
                      <a:pt x="677" y="1092"/>
                      <a:pt x="475" y="1017"/>
                    </a:cubicBezTo>
                    <a:lnTo>
                      <a:pt x="475" y="272"/>
                    </a:lnTo>
                    <a:lnTo>
                      <a:pt x="8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3"/>
              <p:cNvSpPr/>
              <p:nvPr/>
            </p:nvSpPr>
            <p:spPr>
              <a:xfrm>
                <a:off x="6461588" y="2763200"/>
                <a:ext cx="34350" cy="28775"/>
              </a:xfrm>
              <a:custGeom>
                <a:rect b="b" l="l" r="r" t="t"/>
                <a:pathLst>
                  <a:path extrusionOk="0" h="1151" w="1374">
                    <a:moveTo>
                      <a:pt x="1166" y="0"/>
                    </a:moveTo>
                    <a:lnTo>
                      <a:pt x="0" y="272"/>
                    </a:lnTo>
                    <a:lnTo>
                      <a:pt x="0" y="1017"/>
                    </a:lnTo>
                    <a:cubicBezTo>
                      <a:pt x="46" y="1092"/>
                      <a:pt x="104" y="1150"/>
                      <a:pt x="179" y="1150"/>
                    </a:cubicBezTo>
                    <a:lnTo>
                      <a:pt x="1242" y="1150"/>
                    </a:lnTo>
                    <a:cubicBezTo>
                      <a:pt x="1317" y="1150"/>
                      <a:pt x="1374" y="1092"/>
                      <a:pt x="1166" y="1017"/>
                    </a:cubicBezTo>
                    <a:lnTo>
                      <a:pt x="116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3"/>
              <p:cNvSpPr/>
              <p:nvPr/>
            </p:nvSpPr>
            <p:spPr>
              <a:xfrm>
                <a:off x="6486563" y="2763200"/>
                <a:ext cx="16900" cy="28775"/>
              </a:xfrm>
              <a:custGeom>
                <a:rect b="b" l="l" r="r" t="t"/>
                <a:pathLst>
                  <a:path extrusionOk="0" h="1151" w="676">
                    <a:moveTo>
                      <a:pt x="167" y="0"/>
                    </a:moveTo>
                    <a:lnTo>
                      <a:pt x="167" y="1017"/>
                    </a:lnTo>
                    <a:cubicBezTo>
                      <a:pt x="132" y="1092"/>
                      <a:pt x="75" y="1150"/>
                      <a:pt x="0" y="1150"/>
                    </a:cubicBezTo>
                    <a:lnTo>
                      <a:pt x="537" y="1150"/>
                    </a:lnTo>
                    <a:cubicBezTo>
                      <a:pt x="612" y="1150"/>
                      <a:pt x="675" y="1092"/>
                      <a:pt x="555" y="1017"/>
                    </a:cubicBezTo>
                    <a:lnTo>
                      <a:pt x="555" y="272"/>
                    </a:lnTo>
                    <a:lnTo>
                      <a:pt x="1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3"/>
              <p:cNvSpPr/>
              <p:nvPr/>
            </p:nvSpPr>
            <p:spPr>
              <a:xfrm>
                <a:off x="6277213" y="2462050"/>
                <a:ext cx="242575" cy="310550"/>
              </a:xfrm>
              <a:custGeom>
                <a:rect b="b" l="l" r="r" t="t"/>
                <a:pathLst>
                  <a:path extrusionOk="0" h="12422" w="9703">
                    <a:moveTo>
                      <a:pt x="675" y="1"/>
                    </a:moveTo>
                    <a:cubicBezTo>
                      <a:pt x="301" y="1"/>
                      <a:pt x="1" y="300"/>
                      <a:pt x="1" y="676"/>
                    </a:cubicBezTo>
                    <a:lnTo>
                      <a:pt x="1" y="11747"/>
                    </a:lnTo>
                    <a:cubicBezTo>
                      <a:pt x="1" y="12122"/>
                      <a:pt x="301" y="12422"/>
                      <a:pt x="675" y="12422"/>
                    </a:cubicBezTo>
                    <a:lnTo>
                      <a:pt x="9033" y="12422"/>
                    </a:lnTo>
                    <a:cubicBezTo>
                      <a:pt x="9401" y="12422"/>
                      <a:pt x="9702" y="12122"/>
                      <a:pt x="9702" y="11747"/>
                    </a:cubicBezTo>
                    <a:lnTo>
                      <a:pt x="9702" y="676"/>
                    </a:lnTo>
                    <a:cubicBezTo>
                      <a:pt x="9702" y="300"/>
                      <a:pt x="9401" y="1"/>
                      <a:pt x="90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3"/>
              <p:cNvSpPr/>
              <p:nvPr/>
            </p:nvSpPr>
            <p:spPr>
              <a:xfrm>
                <a:off x="6493913" y="2462050"/>
                <a:ext cx="35675" cy="310550"/>
              </a:xfrm>
              <a:custGeom>
                <a:rect b="b" l="l" r="r" t="t"/>
                <a:pathLst>
                  <a:path extrusionOk="0" h="12422" w="1427">
                    <a:moveTo>
                      <a:pt x="0" y="1"/>
                    </a:moveTo>
                    <a:cubicBezTo>
                      <a:pt x="358" y="1"/>
                      <a:pt x="647" y="300"/>
                      <a:pt x="647" y="670"/>
                    </a:cubicBezTo>
                    <a:lnTo>
                      <a:pt x="647" y="11752"/>
                    </a:lnTo>
                    <a:cubicBezTo>
                      <a:pt x="647" y="12122"/>
                      <a:pt x="358" y="12422"/>
                      <a:pt x="0" y="12422"/>
                    </a:cubicBezTo>
                    <a:lnTo>
                      <a:pt x="751" y="12422"/>
                    </a:lnTo>
                    <a:cubicBezTo>
                      <a:pt x="1120" y="12422"/>
                      <a:pt x="1426" y="12122"/>
                      <a:pt x="1426" y="11747"/>
                    </a:cubicBezTo>
                    <a:lnTo>
                      <a:pt x="1426" y="676"/>
                    </a:lnTo>
                    <a:cubicBezTo>
                      <a:pt x="1426" y="300"/>
                      <a:pt x="1120" y="1"/>
                      <a:pt x="7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3"/>
              <p:cNvSpPr/>
              <p:nvPr/>
            </p:nvSpPr>
            <p:spPr>
              <a:xfrm>
                <a:off x="6353588" y="2488225"/>
                <a:ext cx="89225" cy="95075"/>
              </a:xfrm>
              <a:custGeom>
                <a:rect b="b" l="l" r="r" t="t"/>
                <a:pathLst>
                  <a:path extrusionOk="0" h="3803" w="3569">
                    <a:moveTo>
                      <a:pt x="1697" y="1"/>
                    </a:moveTo>
                    <a:cubicBezTo>
                      <a:pt x="1672" y="1"/>
                      <a:pt x="1648" y="2"/>
                      <a:pt x="1623" y="4"/>
                    </a:cubicBezTo>
                    <a:cubicBezTo>
                      <a:pt x="704" y="149"/>
                      <a:pt x="0" y="945"/>
                      <a:pt x="0" y="1899"/>
                    </a:cubicBezTo>
                    <a:cubicBezTo>
                      <a:pt x="0" y="2857"/>
                      <a:pt x="704" y="3654"/>
                      <a:pt x="1623" y="3799"/>
                    </a:cubicBezTo>
                    <a:cubicBezTo>
                      <a:pt x="1646" y="3802"/>
                      <a:pt x="1669" y="3803"/>
                      <a:pt x="1693" y="3803"/>
                    </a:cubicBezTo>
                    <a:cubicBezTo>
                      <a:pt x="1768" y="3803"/>
                      <a:pt x="1843" y="3792"/>
                      <a:pt x="1917" y="3792"/>
                    </a:cubicBezTo>
                    <a:cubicBezTo>
                      <a:pt x="2980" y="3792"/>
                      <a:pt x="3569" y="2961"/>
                      <a:pt x="3569" y="1899"/>
                    </a:cubicBezTo>
                    <a:cubicBezTo>
                      <a:pt x="3569" y="842"/>
                      <a:pt x="2980" y="10"/>
                      <a:pt x="1917" y="10"/>
                    </a:cubicBezTo>
                    <a:cubicBezTo>
                      <a:pt x="1844" y="10"/>
                      <a:pt x="1771" y="1"/>
                      <a:pt x="16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3"/>
              <p:cNvSpPr/>
              <p:nvPr/>
            </p:nvSpPr>
            <p:spPr>
              <a:xfrm>
                <a:off x="6337263" y="2610450"/>
                <a:ext cx="121875" cy="127800"/>
              </a:xfrm>
              <a:custGeom>
                <a:rect b="b" l="l" r="r" t="t"/>
                <a:pathLst>
                  <a:path extrusionOk="0" h="5112" w="4875">
                    <a:moveTo>
                      <a:pt x="2326" y="0"/>
                    </a:moveTo>
                    <a:cubicBezTo>
                      <a:pt x="2296" y="0"/>
                      <a:pt x="2266" y="2"/>
                      <a:pt x="2236" y="6"/>
                    </a:cubicBezTo>
                    <a:cubicBezTo>
                      <a:pt x="971" y="169"/>
                      <a:pt x="0" y="1248"/>
                      <a:pt x="0" y="2554"/>
                    </a:cubicBezTo>
                    <a:cubicBezTo>
                      <a:pt x="0" y="3865"/>
                      <a:pt x="971" y="4939"/>
                      <a:pt x="2236" y="5105"/>
                    </a:cubicBezTo>
                    <a:cubicBezTo>
                      <a:pt x="2266" y="5110"/>
                      <a:pt x="2296" y="5112"/>
                      <a:pt x="2327" y="5112"/>
                    </a:cubicBezTo>
                    <a:cubicBezTo>
                      <a:pt x="2406" y="5112"/>
                      <a:pt x="2487" y="5100"/>
                      <a:pt x="2570" y="5100"/>
                    </a:cubicBezTo>
                    <a:cubicBezTo>
                      <a:pt x="3990" y="5100"/>
                      <a:pt x="4875" y="3974"/>
                      <a:pt x="4875" y="2554"/>
                    </a:cubicBezTo>
                    <a:cubicBezTo>
                      <a:pt x="4875" y="1133"/>
                      <a:pt x="3990" y="12"/>
                      <a:pt x="2570" y="12"/>
                    </a:cubicBezTo>
                    <a:cubicBezTo>
                      <a:pt x="2486" y="12"/>
                      <a:pt x="2405" y="0"/>
                      <a:pt x="23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3"/>
              <p:cNvSpPr/>
              <p:nvPr/>
            </p:nvSpPr>
            <p:spPr>
              <a:xfrm>
                <a:off x="6393138" y="2610050"/>
                <a:ext cx="72800" cy="128625"/>
              </a:xfrm>
              <a:custGeom>
                <a:rect b="b" l="l" r="r" t="t"/>
                <a:pathLst>
                  <a:path extrusionOk="0" h="5145" w="2912">
                    <a:moveTo>
                      <a:pt x="335" y="0"/>
                    </a:moveTo>
                    <a:cubicBezTo>
                      <a:pt x="220" y="0"/>
                      <a:pt x="110" y="6"/>
                      <a:pt x="1" y="22"/>
                    </a:cubicBezTo>
                    <a:cubicBezTo>
                      <a:pt x="1259" y="185"/>
                      <a:pt x="2235" y="1264"/>
                      <a:pt x="2235" y="2570"/>
                    </a:cubicBezTo>
                    <a:cubicBezTo>
                      <a:pt x="2235" y="3881"/>
                      <a:pt x="1259" y="4955"/>
                      <a:pt x="1" y="5121"/>
                    </a:cubicBezTo>
                    <a:cubicBezTo>
                      <a:pt x="110" y="5139"/>
                      <a:pt x="220" y="5145"/>
                      <a:pt x="335" y="5145"/>
                    </a:cubicBezTo>
                    <a:cubicBezTo>
                      <a:pt x="1755" y="5145"/>
                      <a:pt x="2911" y="3990"/>
                      <a:pt x="2911" y="2570"/>
                    </a:cubicBezTo>
                    <a:cubicBezTo>
                      <a:pt x="2911" y="1149"/>
                      <a:pt x="1755"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3"/>
              <p:cNvSpPr/>
              <p:nvPr/>
            </p:nvSpPr>
            <p:spPr>
              <a:xfrm>
                <a:off x="6365713" y="2639000"/>
                <a:ext cx="64975" cy="70825"/>
              </a:xfrm>
              <a:custGeom>
                <a:rect b="b" l="l" r="r" t="t"/>
                <a:pathLst>
                  <a:path extrusionOk="0" h="2833" w="2599">
                    <a:moveTo>
                      <a:pt x="1238" y="0"/>
                    </a:moveTo>
                    <a:cubicBezTo>
                      <a:pt x="1206" y="0"/>
                      <a:pt x="1175" y="2"/>
                      <a:pt x="1144" y="8"/>
                    </a:cubicBezTo>
                    <a:cubicBezTo>
                      <a:pt x="491" y="141"/>
                      <a:pt x="0" y="719"/>
                      <a:pt x="0" y="1412"/>
                    </a:cubicBezTo>
                    <a:cubicBezTo>
                      <a:pt x="0" y="2121"/>
                      <a:pt x="514" y="2710"/>
                      <a:pt x="1189" y="2827"/>
                    </a:cubicBezTo>
                    <a:cubicBezTo>
                      <a:pt x="1211" y="2831"/>
                      <a:pt x="1232" y="2833"/>
                      <a:pt x="1253" y="2833"/>
                    </a:cubicBezTo>
                    <a:cubicBezTo>
                      <a:pt x="1313" y="2833"/>
                      <a:pt x="1372" y="2820"/>
                      <a:pt x="1432" y="2820"/>
                    </a:cubicBezTo>
                    <a:cubicBezTo>
                      <a:pt x="2223" y="2820"/>
                      <a:pt x="2599" y="2209"/>
                      <a:pt x="2599" y="1412"/>
                    </a:cubicBezTo>
                    <a:cubicBezTo>
                      <a:pt x="2599" y="620"/>
                      <a:pt x="2223" y="8"/>
                      <a:pt x="1432" y="8"/>
                    </a:cubicBezTo>
                    <a:cubicBezTo>
                      <a:pt x="1367" y="8"/>
                      <a:pt x="1302" y="0"/>
                      <a:pt x="1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3"/>
              <p:cNvSpPr/>
              <p:nvPr/>
            </p:nvSpPr>
            <p:spPr>
              <a:xfrm>
                <a:off x="6539213" y="2563550"/>
                <a:ext cx="9750" cy="121425"/>
              </a:xfrm>
              <a:custGeom>
                <a:rect b="b" l="l" r="r" t="t"/>
                <a:pathLst>
                  <a:path extrusionOk="0" h="4857" w="390">
                    <a:moveTo>
                      <a:pt x="192" y="0"/>
                    </a:moveTo>
                    <a:cubicBezTo>
                      <a:pt x="88" y="0"/>
                      <a:pt x="1" y="86"/>
                      <a:pt x="1" y="190"/>
                    </a:cubicBezTo>
                    <a:lnTo>
                      <a:pt x="1" y="4660"/>
                    </a:lnTo>
                    <a:cubicBezTo>
                      <a:pt x="1" y="4771"/>
                      <a:pt x="88" y="4857"/>
                      <a:pt x="192" y="4857"/>
                    </a:cubicBezTo>
                    <a:cubicBezTo>
                      <a:pt x="302" y="4857"/>
                      <a:pt x="389" y="4771"/>
                      <a:pt x="389" y="4660"/>
                    </a:cubicBezTo>
                    <a:lnTo>
                      <a:pt x="389" y="190"/>
                    </a:lnTo>
                    <a:cubicBezTo>
                      <a:pt x="389" y="86"/>
                      <a:pt x="302" y="0"/>
                      <a:pt x="1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3"/>
              <p:cNvSpPr/>
              <p:nvPr/>
            </p:nvSpPr>
            <p:spPr>
              <a:xfrm>
                <a:off x="6558588" y="2585475"/>
                <a:ext cx="9825" cy="77575"/>
              </a:xfrm>
              <a:custGeom>
                <a:rect b="b" l="l" r="r" t="t"/>
                <a:pathLst>
                  <a:path extrusionOk="0" h="3103" w="393">
                    <a:moveTo>
                      <a:pt x="196" y="1"/>
                    </a:moveTo>
                    <a:cubicBezTo>
                      <a:pt x="87" y="1"/>
                      <a:pt x="1" y="88"/>
                      <a:pt x="1" y="192"/>
                    </a:cubicBezTo>
                    <a:lnTo>
                      <a:pt x="1" y="2905"/>
                    </a:lnTo>
                    <a:cubicBezTo>
                      <a:pt x="1" y="3015"/>
                      <a:pt x="87" y="3102"/>
                      <a:pt x="196" y="3102"/>
                    </a:cubicBezTo>
                    <a:cubicBezTo>
                      <a:pt x="300" y="3102"/>
                      <a:pt x="393" y="3015"/>
                      <a:pt x="393" y="2905"/>
                    </a:cubicBezTo>
                    <a:lnTo>
                      <a:pt x="393" y="192"/>
                    </a:lnTo>
                    <a:cubicBezTo>
                      <a:pt x="393" y="88"/>
                      <a:pt x="300" y="1"/>
                      <a:pt x="1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3"/>
              <p:cNvSpPr/>
              <p:nvPr/>
            </p:nvSpPr>
            <p:spPr>
              <a:xfrm>
                <a:off x="6257713" y="2563550"/>
                <a:ext cx="9850" cy="121425"/>
              </a:xfrm>
              <a:custGeom>
                <a:rect b="b" l="l" r="r" t="t"/>
                <a:pathLst>
                  <a:path extrusionOk="0" h="4857" w="394">
                    <a:moveTo>
                      <a:pt x="197" y="0"/>
                    </a:moveTo>
                    <a:cubicBezTo>
                      <a:pt x="88" y="0"/>
                      <a:pt x="0" y="86"/>
                      <a:pt x="0" y="190"/>
                    </a:cubicBezTo>
                    <a:lnTo>
                      <a:pt x="0" y="4660"/>
                    </a:lnTo>
                    <a:cubicBezTo>
                      <a:pt x="0" y="4771"/>
                      <a:pt x="88" y="4857"/>
                      <a:pt x="197" y="4857"/>
                    </a:cubicBezTo>
                    <a:cubicBezTo>
                      <a:pt x="307" y="4857"/>
                      <a:pt x="394" y="4771"/>
                      <a:pt x="394" y="4660"/>
                    </a:cubicBezTo>
                    <a:lnTo>
                      <a:pt x="394" y="190"/>
                    </a:lnTo>
                    <a:cubicBezTo>
                      <a:pt x="394" y="86"/>
                      <a:pt x="307" y="0"/>
                      <a:pt x="1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3"/>
              <p:cNvSpPr/>
              <p:nvPr/>
            </p:nvSpPr>
            <p:spPr>
              <a:xfrm>
                <a:off x="6228713" y="2585475"/>
                <a:ext cx="9675" cy="77575"/>
              </a:xfrm>
              <a:custGeom>
                <a:rect b="b" l="l" r="r" t="t"/>
                <a:pathLst>
                  <a:path extrusionOk="0" h="3103" w="387">
                    <a:moveTo>
                      <a:pt x="190" y="1"/>
                    </a:moveTo>
                    <a:cubicBezTo>
                      <a:pt x="86" y="1"/>
                      <a:pt x="0" y="88"/>
                      <a:pt x="0" y="192"/>
                    </a:cubicBezTo>
                    <a:lnTo>
                      <a:pt x="0" y="2905"/>
                    </a:lnTo>
                    <a:cubicBezTo>
                      <a:pt x="0" y="3015"/>
                      <a:pt x="86" y="3102"/>
                      <a:pt x="190" y="3102"/>
                    </a:cubicBezTo>
                    <a:cubicBezTo>
                      <a:pt x="301" y="3102"/>
                      <a:pt x="387" y="3015"/>
                      <a:pt x="387" y="2905"/>
                    </a:cubicBezTo>
                    <a:lnTo>
                      <a:pt x="387" y="192"/>
                    </a:lnTo>
                    <a:cubicBezTo>
                      <a:pt x="387" y="88"/>
                      <a:pt x="301" y="1"/>
                      <a:pt x="1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3"/>
              <p:cNvSpPr/>
              <p:nvPr/>
            </p:nvSpPr>
            <p:spPr>
              <a:xfrm>
                <a:off x="6303938" y="2476775"/>
                <a:ext cx="10100" cy="10125"/>
              </a:xfrm>
              <a:custGeom>
                <a:rect b="b" l="l" r="r" t="t"/>
                <a:pathLst>
                  <a:path extrusionOk="0" h="405" w="404">
                    <a:moveTo>
                      <a:pt x="202" y="1"/>
                    </a:moveTo>
                    <a:cubicBezTo>
                      <a:pt x="92" y="1"/>
                      <a:pt x="0" y="87"/>
                      <a:pt x="0" y="203"/>
                    </a:cubicBezTo>
                    <a:cubicBezTo>
                      <a:pt x="0" y="313"/>
                      <a:pt x="92" y="404"/>
                      <a:pt x="202" y="404"/>
                    </a:cubicBezTo>
                    <a:cubicBezTo>
                      <a:pt x="317" y="404"/>
                      <a:pt x="403" y="313"/>
                      <a:pt x="403" y="203"/>
                    </a:cubicBezTo>
                    <a:cubicBezTo>
                      <a:pt x="403" y="87"/>
                      <a:pt x="317" y="1"/>
                      <a:pt x="2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3"/>
              <p:cNvSpPr/>
              <p:nvPr/>
            </p:nvSpPr>
            <p:spPr>
              <a:xfrm>
                <a:off x="6489288" y="2476775"/>
                <a:ext cx="10125" cy="10125"/>
              </a:xfrm>
              <a:custGeom>
                <a:rect b="b" l="l" r="r" t="t"/>
                <a:pathLst>
                  <a:path extrusionOk="0" h="405" w="405">
                    <a:moveTo>
                      <a:pt x="203" y="1"/>
                    </a:moveTo>
                    <a:cubicBezTo>
                      <a:pt x="87" y="1"/>
                      <a:pt x="1" y="87"/>
                      <a:pt x="1" y="203"/>
                    </a:cubicBezTo>
                    <a:cubicBezTo>
                      <a:pt x="1" y="313"/>
                      <a:pt x="87" y="404"/>
                      <a:pt x="203" y="404"/>
                    </a:cubicBezTo>
                    <a:cubicBezTo>
                      <a:pt x="313" y="404"/>
                      <a:pt x="404" y="313"/>
                      <a:pt x="404" y="203"/>
                    </a:cubicBezTo>
                    <a:cubicBezTo>
                      <a:pt x="404" y="87"/>
                      <a:pt x="313" y="1"/>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3"/>
              <p:cNvSpPr/>
              <p:nvPr/>
            </p:nvSpPr>
            <p:spPr>
              <a:xfrm>
                <a:off x="6303938" y="2739525"/>
                <a:ext cx="10100" cy="10150"/>
              </a:xfrm>
              <a:custGeom>
                <a:rect b="b" l="l" r="r" t="t"/>
                <a:pathLst>
                  <a:path extrusionOk="0" h="406" w="404">
                    <a:moveTo>
                      <a:pt x="202" y="0"/>
                    </a:moveTo>
                    <a:cubicBezTo>
                      <a:pt x="92" y="0"/>
                      <a:pt x="0" y="93"/>
                      <a:pt x="0" y="203"/>
                    </a:cubicBezTo>
                    <a:cubicBezTo>
                      <a:pt x="0" y="318"/>
                      <a:pt x="92" y="405"/>
                      <a:pt x="202" y="405"/>
                    </a:cubicBezTo>
                    <a:cubicBezTo>
                      <a:pt x="317" y="405"/>
                      <a:pt x="403" y="318"/>
                      <a:pt x="403" y="203"/>
                    </a:cubicBezTo>
                    <a:cubicBezTo>
                      <a:pt x="403" y="93"/>
                      <a:pt x="317" y="0"/>
                      <a:pt x="2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3"/>
              <p:cNvSpPr/>
              <p:nvPr/>
            </p:nvSpPr>
            <p:spPr>
              <a:xfrm>
                <a:off x="6489288" y="2739525"/>
                <a:ext cx="10125" cy="10150"/>
              </a:xfrm>
              <a:custGeom>
                <a:rect b="b" l="l" r="r" t="t"/>
                <a:pathLst>
                  <a:path extrusionOk="0" h="406" w="405">
                    <a:moveTo>
                      <a:pt x="203" y="0"/>
                    </a:moveTo>
                    <a:cubicBezTo>
                      <a:pt x="87" y="0"/>
                      <a:pt x="1" y="93"/>
                      <a:pt x="1" y="203"/>
                    </a:cubicBezTo>
                    <a:cubicBezTo>
                      <a:pt x="1" y="318"/>
                      <a:pt x="87" y="405"/>
                      <a:pt x="203" y="405"/>
                    </a:cubicBezTo>
                    <a:cubicBezTo>
                      <a:pt x="313" y="405"/>
                      <a:pt x="404" y="318"/>
                      <a:pt x="404" y="203"/>
                    </a:cubicBezTo>
                    <a:cubicBezTo>
                      <a:pt x="404" y="93"/>
                      <a:pt x="313" y="0"/>
                      <a:pt x="2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3"/>
              <p:cNvSpPr/>
              <p:nvPr/>
            </p:nvSpPr>
            <p:spPr>
              <a:xfrm>
                <a:off x="6395438" y="2638450"/>
                <a:ext cx="42050" cy="71775"/>
              </a:xfrm>
              <a:custGeom>
                <a:rect b="b" l="l" r="r" t="t"/>
                <a:pathLst>
                  <a:path extrusionOk="0" h="2871" w="1682">
                    <a:moveTo>
                      <a:pt x="243" y="1"/>
                    </a:moveTo>
                    <a:cubicBezTo>
                      <a:pt x="163" y="1"/>
                      <a:pt x="82" y="8"/>
                      <a:pt x="0" y="24"/>
                    </a:cubicBezTo>
                    <a:cubicBezTo>
                      <a:pt x="677" y="139"/>
                      <a:pt x="1191" y="728"/>
                      <a:pt x="1191" y="1434"/>
                    </a:cubicBezTo>
                    <a:cubicBezTo>
                      <a:pt x="1191" y="2143"/>
                      <a:pt x="677" y="2732"/>
                      <a:pt x="0" y="2849"/>
                    </a:cubicBezTo>
                    <a:cubicBezTo>
                      <a:pt x="82" y="2860"/>
                      <a:pt x="163" y="2871"/>
                      <a:pt x="243" y="2871"/>
                    </a:cubicBezTo>
                    <a:cubicBezTo>
                      <a:pt x="1034" y="2871"/>
                      <a:pt x="1681" y="2231"/>
                      <a:pt x="1681" y="1434"/>
                    </a:cubicBezTo>
                    <a:cubicBezTo>
                      <a:pt x="1681" y="642"/>
                      <a:pt x="1034" y="1"/>
                      <a:pt x="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3"/>
              <p:cNvSpPr/>
              <p:nvPr/>
            </p:nvSpPr>
            <p:spPr>
              <a:xfrm>
                <a:off x="6387488" y="2661250"/>
                <a:ext cx="28075" cy="26075"/>
              </a:xfrm>
              <a:custGeom>
                <a:rect b="b" l="l" r="r" t="t"/>
                <a:pathLst>
                  <a:path extrusionOk="0" h="1043" w="1123">
                    <a:moveTo>
                      <a:pt x="560" y="1"/>
                    </a:moveTo>
                    <a:cubicBezTo>
                      <a:pt x="310" y="1"/>
                      <a:pt x="89" y="185"/>
                      <a:pt x="48" y="440"/>
                    </a:cubicBezTo>
                    <a:cubicBezTo>
                      <a:pt x="1" y="724"/>
                      <a:pt x="192" y="989"/>
                      <a:pt x="481" y="1036"/>
                    </a:cubicBezTo>
                    <a:cubicBezTo>
                      <a:pt x="509" y="1040"/>
                      <a:pt x="537" y="1043"/>
                      <a:pt x="564" y="1043"/>
                    </a:cubicBezTo>
                    <a:cubicBezTo>
                      <a:pt x="814" y="1043"/>
                      <a:pt x="1034" y="862"/>
                      <a:pt x="1075" y="608"/>
                    </a:cubicBezTo>
                    <a:cubicBezTo>
                      <a:pt x="1122" y="319"/>
                      <a:pt x="931" y="53"/>
                      <a:pt x="643" y="8"/>
                    </a:cubicBezTo>
                    <a:cubicBezTo>
                      <a:pt x="615" y="3"/>
                      <a:pt x="587" y="1"/>
                      <a:pt x="5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3"/>
              <p:cNvSpPr/>
              <p:nvPr/>
            </p:nvSpPr>
            <p:spPr>
              <a:xfrm>
                <a:off x="6394163" y="2487725"/>
                <a:ext cx="55325" cy="96050"/>
              </a:xfrm>
              <a:custGeom>
                <a:rect b="b" l="l" r="r" t="t"/>
                <a:pathLst>
                  <a:path extrusionOk="0" h="3842" w="2213">
                    <a:moveTo>
                      <a:pt x="294" y="1"/>
                    </a:moveTo>
                    <a:cubicBezTo>
                      <a:pt x="197" y="1"/>
                      <a:pt x="98" y="13"/>
                      <a:pt x="0" y="24"/>
                    </a:cubicBezTo>
                    <a:cubicBezTo>
                      <a:pt x="918" y="169"/>
                      <a:pt x="1623" y="965"/>
                      <a:pt x="1623" y="1919"/>
                    </a:cubicBezTo>
                    <a:cubicBezTo>
                      <a:pt x="1623" y="2877"/>
                      <a:pt x="918" y="3674"/>
                      <a:pt x="0" y="3819"/>
                    </a:cubicBezTo>
                    <a:cubicBezTo>
                      <a:pt x="98" y="3830"/>
                      <a:pt x="197" y="3841"/>
                      <a:pt x="294" y="3841"/>
                    </a:cubicBezTo>
                    <a:cubicBezTo>
                      <a:pt x="1357" y="3841"/>
                      <a:pt x="2212" y="2981"/>
                      <a:pt x="2212" y="1919"/>
                    </a:cubicBezTo>
                    <a:cubicBezTo>
                      <a:pt x="2212" y="862"/>
                      <a:pt x="1357"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3"/>
              <p:cNvSpPr/>
              <p:nvPr/>
            </p:nvSpPr>
            <p:spPr>
              <a:xfrm>
                <a:off x="6375813" y="2512225"/>
                <a:ext cx="51550" cy="47050"/>
              </a:xfrm>
              <a:custGeom>
                <a:rect b="b" l="l" r="r" t="t"/>
                <a:pathLst>
                  <a:path extrusionOk="0" h="1882" w="2062">
                    <a:moveTo>
                      <a:pt x="1029" y="0"/>
                    </a:moveTo>
                    <a:cubicBezTo>
                      <a:pt x="967" y="0"/>
                      <a:pt x="905" y="32"/>
                      <a:pt x="873" y="95"/>
                    </a:cubicBezTo>
                    <a:lnTo>
                      <a:pt x="705" y="436"/>
                    </a:lnTo>
                    <a:cubicBezTo>
                      <a:pt x="681" y="489"/>
                      <a:pt x="630" y="523"/>
                      <a:pt x="577" y="534"/>
                    </a:cubicBezTo>
                    <a:lnTo>
                      <a:pt x="196" y="587"/>
                    </a:lnTo>
                    <a:cubicBezTo>
                      <a:pt x="58" y="609"/>
                      <a:pt x="1" y="782"/>
                      <a:pt x="105" y="886"/>
                    </a:cubicBezTo>
                    <a:lnTo>
                      <a:pt x="376" y="1152"/>
                    </a:lnTo>
                    <a:cubicBezTo>
                      <a:pt x="417" y="1193"/>
                      <a:pt x="433" y="1245"/>
                      <a:pt x="428" y="1302"/>
                    </a:cubicBezTo>
                    <a:lnTo>
                      <a:pt x="358" y="1678"/>
                    </a:lnTo>
                    <a:cubicBezTo>
                      <a:pt x="340" y="1792"/>
                      <a:pt x="431" y="1881"/>
                      <a:pt x="533" y="1881"/>
                    </a:cubicBezTo>
                    <a:cubicBezTo>
                      <a:pt x="559" y="1881"/>
                      <a:pt x="586" y="1875"/>
                      <a:pt x="612" y="1862"/>
                    </a:cubicBezTo>
                    <a:lnTo>
                      <a:pt x="948" y="1683"/>
                    </a:lnTo>
                    <a:cubicBezTo>
                      <a:pt x="974" y="1672"/>
                      <a:pt x="1003" y="1667"/>
                      <a:pt x="1031" y="1667"/>
                    </a:cubicBezTo>
                    <a:cubicBezTo>
                      <a:pt x="1059" y="1667"/>
                      <a:pt x="1086" y="1672"/>
                      <a:pt x="1110" y="1683"/>
                    </a:cubicBezTo>
                    <a:lnTo>
                      <a:pt x="1451" y="1862"/>
                    </a:lnTo>
                    <a:cubicBezTo>
                      <a:pt x="1477" y="1875"/>
                      <a:pt x="1503" y="1881"/>
                      <a:pt x="1529" y="1881"/>
                    </a:cubicBezTo>
                    <a:cubicBezTo>
                      <a:pt x="1629" y="1881"/>
                      <a:pt x="1716" y="1792"/>
                      <a:pt x="1699" y="1678"/>
                    </a:cubicBezTo>
                    <a:lnTo>
                      <a:pt x="1635" y="1302"/>
                    </a:lnTo>
                    <a:cubicBezTo>
                      <a:pt x="1624" y="1245"/>
                      <a:pt x="1646" y="1193"/>
                      <a:pt x="1686" y="1152"/>
                    </a:cubicBezTo>
                    <a:lnTo>
                      <a:pt x="1958" y="886"/>
                    </a:lnTo>
                    <a:cubicBezTo>
                      <a:pt x="2062" y="782"/>
                      <a:pt x="2005" y="609"/>
                      <a:pt x="1859" y="587"/>
                    </a:cubicBezTo>
                    <a:lnTo>
                      <a:pt x="1485" y="534"/>
                    </a:lnTo>
                    <a:cubicBezTo>
                      <a:pt x="1427" y="523"/>
                      <a:pt x="1381" y="489"/>
                      <a:pt x="1352" y="436"/>
                    </a:cubicBezTo>
                    <a:lnTo>
                      <a:pt x="1184" y="95"/>
                    </a:lnTo>
                    <a:cubicBezTo>
                      <a:pt x="1153" y="32"/>
                      <a:pt x="1091" y="0"/>
                      <a:pt x="10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 name="Google Shape;2418;p43"/>
            <p:cNvGrpSpPr/>
            <p:nvPr/>
          </p:nvGrpSpPr>
          <p:grpSpPr>
            <a:xfrm>
              <a:off x="7034688" y="2454825"/>
              <a:ext cx="281550" cy="344350"/>
              <a:chOff x="7034688" y="2454825"/>
              <a:chExt cx="281550" cy="344350"/>
            </a:xfrm>
          </p:grpSpPr>
          <p:sp>
            <p:nvSpPr>
              <p:cNvPr id="2419" name="Google Shape;2419;p43"/>
              <p:cNvSpPr/>
              <p:nvPr/>
            </p:nvSpPr>
            <p:spPr>
              <a:xfrm>
                <a:off x="7041388" y="2493650"/>
                <a:ext cx="112400" cy="84925"/>
              </a:xfrm>
              <a:custGeom>
                <a:rect b="b" l="l" r="r" t="t"/>
                <a:pathLst>
                  <a:path extrusionOk="0" h="3397" w="4496">
                    <a:moveTo>
                      <a:pt x="2246" y="1"/>
                    </a:moveTo>
                    <a:cubicBezTo>
                      <a:pt x="1680" y="1"/>
                      <a:pt x="1680" y="469"/>
                      <a:pt x="1113" y="469"/>
                    </a:cubicBezTo>
                    <a:cubicBezTo>
                      <a:pt x="617" y="469"/>
                      <a:pt x="559" y="99"/>
                      <a:pt x="156" y="19"/>
                    </a:cubicBezTo>
                    <a:cubicBezTo>
                      <a:pt x="147" y="17"/>
                      <a:pt x="138" y="16"/>
                      <a:pt x="130" y="16"/>
                    </a:cubicBezTo>
                    <a:cubicBezTo>
                      <a:pt x="59" y="16"/>
                      <a:pt x="1" y="80"/>
                      <a:pt x="17" y="157"/>
                    </a:cubicBezTo>
                    <a:lnTo>
                      <a:pt x="571" y="3396"/>
                    </a:lnTo>
                    <a:lnTo>
                      <a:pt x="3920" y="3396"/>
                    </a:lnTo>
                    <a:lnTo>
                      <a:pt x="4480" y="157"/>
                    </a:lnTo>
                    <a:cubicBezTo>
                      <a:pt x="4496" y="80"/>
                      <a:pt x="4438" y="16"/>
                      <a:pt x="4367" y="16"/>
                    </a:cubicBezTo>
                    <a:cubicBezTo>
                      <a:pt x="4359" y="16"/>
                      <a:pt x="4350" y="17"/>
                      <a:pt x="4341" y="19"/>
                    </a:cubicBezTo>
                    <a:cubicBezTo>
                      <a:pt x="3938" y="99"/>
                      <a:pt x="3972" y="832"/>
                      <a:pt x="3475" y="832"/>
                    </a:cubicBezTo>
                    <a:cubicBezTo>
                      <a:pt x="3181" y="832"/>
                      <a:pt x="2944" y="347"/>
                      <a:pt x="2800" y="227"/>
                    </a:cubicBezTo>
                    <a:cubicBezTo>
                      <a:pt x="2661" y="110"/>
                      <a:pt x="2523" y="1"/>
                      <a:pt x="22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3"/>
              <p:cNvSpPr/>
              <p:nvPr/>
            </p:nvSpPr>
            <p:spPr>
              <a:xfrm>
                <a:off x="7071938" y="2535950"/>
                <a:ext cx="16500" cy="49000"/>
              </a:xfrm>
              <a:custGeom>
                <a:rect b="b" l="l" r="r" t="t"/>
                <a:pathLst>
                  <a:path extrusionOk="0" h="1960" w="660">
                    <a:moveTo>
                      <a:pt x="219" y="0"/>
                    </a:moveTo>
                    <a:cubicBezTo>
                      <a:pt x="212" y="0"/>
                      <a:pt x="205" y="0"/>
                      <a:pt x="198" y="1"/>
                    </a:cubicBezTo>
                    <a:cubicBezTo>
                      <a:pt x="83" y="19"/>
                      <a:pt x="1" y="129"/>
                      <a:pt x="13" y="244"/>
                    </a:cubicBezTo>
                    <a:lnTo>
                      <a:pt x="227" y="1774"/>
                    </a:lnTo>
                    <a:cubicBezTo>
                      <a:pt x="238" y="1878"/>
                      <a:pt x="331" y="1959"/>
                      <a:pt x="435" y="1959"/>
                    </a:cubicBezTo>
                    <a:cubicBezTo>
                      <a:pt x="440" y="1959"/>
                      <a:pt x="451" y="1952"/>
                      <a:pt x="464" y="1952"/>
                    </a:cubicBezTo>
                    <a:cubicBezTo>
                      <a:pt x="579" y="1936"/>
                      <a:pt x="659" y="1832"/>
                      <a:pt x="642" y="1717"/>
                    </a:cubicBezTo>
                    <a:lnTo>
                      <a:pt x="435" y="185"/>
                    </a:lnTo>
                    <a:cubicBezTo>
                      <a:pt x="418" y="77"/>
                      <a:pt x="325" y="0"/>
                      <a:pt x="2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3"/>
              <p:cNvSpPr/>
              <p:nvPr/>
            </p:nvSpPr>
            <p:spPr>
              <a:xfrm>
                <a:off x="7102713" y="2494050"/>
                <a:ext cx="50800" cy="84525"/>
              </a:xfrm>
              <a:custGeom>
                <a:rect b="b" l="l" r="r" t="t"/>
                <a:pathLst>
                  <a:path extrusionOk="0" h="3381" w="2032">
                    <a:moveTo>
                      <a:pt x="1899" y="0"/>
                    </a:moveTo>
                    <a:cubicBezTo>
                      <a:pt x="1890" y="0"/>
                      <a:pt x="1881" y="1"/>
                      <a:pt x="1872" y="3"/>
                    </a:cubicBezTo>
                    <a:cubicBezTo>
                      <a:pt x="1472" y="83"/>
                      <a:pt x="1416" y="453"/>
                      <a:pt x="912" y="453"/>
                    </a:cubicBezTo>
                    <a:cubicBezTo>
                      <a:pt x="619" y="453"/>
                      <a:pt x="480" y="331"/>
                      <a:pt x="336" y="211"/>
                    </a:cubicBezTo>
                    <a:lnTo>
                      <a:pt x="336" y="211"/>
                    </a:lnTo>
                    <a:lnTo>
                      <a:pt x="537" y="1400"/>
                    </a:lnTo>
                    <a:cubicBezTo>
                      <a:pt x="214" y="1608"/>
                      <a:pt x="1" y="1972"/>
                      <a:pt x="1" y="2388"/>
                    </a:cubicBezTo>
                    <a:lnTo>
                      <a:pt x="1" y="3380"/>
                    </a:lnTo>
                    <a:lnTo>
                      <a:pt x="1456" y="3380"/>
                    </a:lnTo>
                    <a:lnTo>
                      <a:pt x="2016" y="141"/>
                    </a:lnTo>
                    <a:cubicBezTo>
                      <a:pt x="2032" y="64"/>
                      <a:pt x="1973" y="0"/>
                      <a:pt x="18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3"/>
              <p:cNvSpPr/>
              <p:nvPr/>
            </p:nvSpPr>
            <p:spPr>
              <a:xfrm>
                <a:off x="7041388" y="2714400"/>
                <a:ext cx="101875" cy="84775"/>
              </a:xfrm>
              <a:custGeom>
                <a:rect b="b" l="l" r="r" t="t"/>
                <a:pathLst>
                  <a:path extrusionOk="0" h="3391" w="4075">
                    <a:moveTo>
                      <a:pt x="571" y="1"/>
                    </a:moveTo>
                    <a:lnTo>
                      <a:pt x="17" y="3234"/>
                    </a:lnTo>
                    <a:cubicBezTo>
                      <a:pt x="1" y="3312"/>
                      <a:pt x="59" y="3375"/>
                      <a:pt x="130" y="3375"/>
                    </a:cubicBezTo>
                    <a:cubicBezTo>
                      <a:pt x="138" y="3375"/>
                      <a:pt x="147" y="3375"/>
                      <a:pt x="156" y="3373"/>
                    </a:cubicBezTo>
                    <a:cubicBezTo>
                      <a:pt x="559" y="3292"/>
                      <a:pt x="617" y="2922"/>
                      <a:pt x="1119" y="2922"/>
                    </a:cubicBezTo>
                    <a:cubicBezTo>
                      <a:pt x="1680" y="2922"/>
                      <a:pt x="1680" y="3391"/>
                      <a:pt x="2246" y="3391"/>
                    </a:cubicBezTo>
                    <a:cubicBezTo>
                      <a:pt x="2811" y="3391"/>
                      <a:pt x="2811" y="2922"/>
                      <a:pt x="3378" y="2922"/>
                    </a:cubicBezTo>
                    <a:cubicBezTo>
                      <a:pt x="3458" y="2922"/>
                      <a:pt x="3528" y="2929"/>
                      <a:pt x="3586" y="2946"/>
                    </a:cubicBezTo>
                    <a:cubicBezTo>
                      <a:pt x="3614" y="2953"/>
                      <a:pt x="3636" y="2957"/>
                      <a:pt x="3655" y="2957"/>
                    </a:cubicBezTo>
                    <a:cubicBezTo>
                      <a:pt x="3842" y="2957"/>
                      <a:pt x="3643" y="2627"/>
                      <a:pt x="3858" y="2627"/>
                    </a:cubicBezTo>
                    <a:cubicBezTo>
                      <a:pt x="3876" y="2627"/>
                      <a:pt x="3896" y="2629"/>
                      <a:pt x="3920" y="2634"/>
                    </a:cubicBezTo>
                    <a:cubicBezTo>
                      <a:pt x="3929" y="2636"/>
                      <a:pt x="3937" y="2637"/>
                      <a:pt x="3946" y="2637"/>
                    </a:cubicBezTo>
                    <a:cubicBezTo>
                      <a:pt x="4017" y="2637"/>
                      <a:pt x="4074" y="2573"/>
                      <a:pt x="4058" y="2495"/>
                    </a:cubicBezTo>
                    <a:lnTo>
                      <a:pt x="39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3"/>
              <p:cNvSpPr/>
              <p:nvPr/>
            </p:nvSpPr>
            <p:spPr>
              <a:xfrm>
                <a:off x="7073863" y="2711600"/>
                <a:ext cx="16475" cy="52650"/>
              </a:xfrm>
              <a:custGeom>
                <a:rect b="b" l="l" r="r" t="t"/>
                <a:pathLst>
                  <a:path extrusionOk="0" h="2106" w="659">
                    <a:moveTo>
                      <a:pt x="430" y="1"/>
                    </a:moveTo>
                    <a:cubicBezTo>
                      <a:pt x="328" y="1"/>
                      <a:pt x="241" y="78"/>
                      <a:pt x="225" y="187"/>
                    </a:cubicBezTo>
                    <a:lnTo>
                      <a:pt x="17" y="1869"/>
                    </a:lnTo>
                    <a:cubicBezTo>
                      <a:pt x="0" y="1984"/>
                      <a:pt x="86" y="2088"/>
                      <a:pt x="201" y="2106"/>
                    </a:cubicBezTo>
                    <a:lnTo>
                      <a:pt x="225" y="2106"/>
                    </a:lnTo>
                    <a:cubicBezTo>
                      <a:pt x="328" y="2106"/>
                      <a:pt x="421" y="2024"/>
                      <a:pt x="432" y="1920"/>
                    </a:cubicBezTo>
                    <a:lnTo>
                      <a:pt x="646" y="240"/>
                    </a:lnTo>
                    <a:cubicBezTo>
                      <a:pt x="658" y="124"/>
                      <a:pt x="577" y="14"/>
                      <a:pt x="462" y="3"/>
                    </a:cubicBezTo>
                    <a:cubicBezTo>
                      <a:pt x="451" y="1"/>
                      <a:pt x="440" y="1"/>
                      <a:pt x="4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3"/>
              <p:cNvSpPr/>
              <p:nvPr/>
            </p:nvSpPr>
            <p:spPr>
              <a:xfrm>
                <a:off x="7103338" y="2714400"/>
                <a:ext cx="50450" cy="84400"/>
              </a:xfrm>
              <a:custGeom>
                <a:rect b="b" l="l" r="r" t="t"/>
                <a:pathLst>
                  <a:path extrusionOk="0" h="3376" w="2018">
                    <a:moveTo>
                      <a:pt x="282" y="1"/>
                    </a:moveTo>
                    <a:lnTo>
                      <a:pt x="16" y="1543"/>
                    </a:lnTo>
                    <a:cubicBezTo>
                      <a:pt x="1" y="1616"/>
                      <a:pt x="60" y="1684"/>
                      <a:pt x="136" y="1684"/>
                    </a:cubicBezTo>
                    <a:cubicBezTo>
                      <a:pt x="144" y="1684"/>
                      <a:pt x="152" y="1683"/>
                      <a:pt x="160" y="1682"/>
                    </a:cubicBezTo>
                    <a:cubicBezTo>
                      <a:pt x="461" y="1618"/>
                      <a:pt x="570" y="1387"/>
                      <a:pt x="818" y="1283"/>
                    </a:cubicBezTo>
                    <a:lnTo>
                      <a:pt x="1108" y="2946"/>
                    </a:lnTo>
                    <a:cubicBezTo>
                      <a:pt x="1431" y="3033"/>
                      <a:pt x="1524" y="3303"/>
                      <a:pt x="1863" y="3373"/>
                    </a:cubicBezTo>
                    <a:cubicBezTo>
                      <a:pt x="1872" y="3375"/>
                      <a:pt x="1881" y="3375"/>
                      <a:pt x="1889" y="3375"/>
                    </a:cubicBezTo>
                    <a:cubicBezTo>
                      <a:pt x="1960" y="3375"/>
                      <a:pt x="2018" y="3312"/>
                      <a:pt x="2002" y="3234"/>
                    </a:cubicBezTo>
                    <a:lnTo>
                      <a:pt x="14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3"/>
              <p:cNvSpPr/>
              <p:nvPr/>
            </p:nvSpPr>
            <p:spPr>
              <a:xfrm>
                <a:off x="7034688" y="2568750"/>
                <a:ext cx="116550" cy="165000"/>
              </a:xfrm>
              <a:custGeom>
                <a:rect b="b" l="l" r="r" t="t"/>
                <a:pathLst>
                  <a:path extrusionOk="0" h="6600" w="4662">
                    <a:moveTo>
                      <a:pt x="1214" y="0"/>
                    </a:moveTo>
                    <a:cubicBezTo>
                      <a:pt x="880" y="0"/>
                      <a:pt x="573" y="139"/>
                      <a:pt x="360" y="358"/>
                    </a:cubicBezTo>
                    <a:cubicBezTo>
                      <a:pt x="140" y="571"/>
                      <a:pt x="291" y="877"/>
                      <a:pt x="291" y="1207"/>
                    </a:cubicBezTo>
                    <a:lnTo>
                      <a:pt x="1" y="2870"/>
                    </a:lnTo>
                    <a:lnTo>
                      <a:pt x="1" y="4129"/>
                    </a:lnTo>
                    <a:lnTo>
                      <a:pt x="291" y="5394"/>
                    </a:lnTo>
                    <a:cubicBezTo>
                      <a:pt x="291" y="5976"/>
                      <a:pt x="417" y="6461"/>
                      <a:pt x="971" y="6578"/>
                    </a:cubicBezTo>
                    <a:cubicBezTo>
                      <a:pt x="1047" y="6594"/>
                      <a:pt x="1128" y="6600"/>
                      <a:pt x="1214" y="6600"/>
                    </a:cubicBezTo>
                    <a:lnTo>
                      <a:pt x="2773" y="6600"/>
                    </a:lnTo>
                    <a:lnTo>
                      <a:pt x="3449" y="6312"/>
                    </a:lnTo>
                    <a:cubicBezTo>
                      <a:pt x="4119" y="6312"/>
                      <a:pt x="4662" y="6058"/>
                      <a:pt x="4662" y="5394"/>
                    </a:cubicBezTo>
                    <a:lnTo>
                      <a:pt x="4662" y="1207"/>
                    </a:lnTo>
                    <a:cubicBezTo>
                      <a:pt x="4662" y="543"/>
                      <a:pt x="4119" y="288"/>
                      <a:pt x="3449" y="288"/>
                    </a:cubicBezTo>
                    <a:lnTo>
                      <a:pt x="25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3"/>
              <p:cNvSpPr/>
              <p:nvPr/>
            </p:nvSpPr>
            <p:spPr>
              <a:xfrm>
                <a:off x="7102713" y="2568750"/>
                <a:ext cx="48525" cy="165000"/>
              </a:xfrm>
              <a:custGeom>
                <a:rect b="b" l="l" r="r" t="t"/>
                <a:pathLst>
                  <a:path extrusionOk="0" h="6600" w="1941">
                    <a:moveTo>
                      <a:pt x="1" y="0"/>
                    </a:moveTo>
                    <a:lnTo>
                      <a:pt x="1" y="3655"/>
                    </a:lnTo>
                    <a:cubicBezTo>
                      <a:pt x="1" y="4078"/>
                      <a:pt x="203" y="4452"/>
                      <a:pt x="509" y="4667"/>
                    </a:cubicBezTo>
                    <a:lnTo>
                      <a:pt x="203" y="6600"/>
                    </a:lnTo>
                    <a:lnTo>
                      <a:pt x="827" y="6600"/>
                    </a:lnTo>
                    <a:cubicBezTo>
                      <a:pt x="1438" y="6600"/>
                      <a:pt x="1941" y="6058"/>
                      <a:pt x="1941" y="5394"/>
                    </a:cubicBezTo>
                    <a:lnTo>
                      <a:pt x="1941" y="1178"/>
                    </a:lnTo>
                    <a:cubicBezTo>
                      <a:pt x="1941" y="531"/>
                      <a:pt x="1416" y="0"/>
                      <a:pt x="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3"/>
              <p:cNvSpPr/>
              <p:nvPr/>
            </p:nvSpPr>
            <p:spPr>
              <a:xfrm>
                <a:off x="7044388" y="2665350"/>
                <a:ext cx="48375" cy="62525"/>
              </a:xfrm>
              <a:custGeom>
                <a:rect b="b" l="l" r="r" t="t"/>
                <a:pathLst>
                  <a:path extrusionOk="0" h="2501" w="1935">
                    <a:moveTo>
                      <a:pt x="550" y="0"/>
                    </a:moveTo>
                    <a:cubicBezTo>
                      <a:pt x="353" y="0"/>
                      <a:pt x="168" y="43"/>
                      <a:pt x="1" y="121"/>
                    </a:cubicBezTo>
                    <a:lnTo>
                      <a:pt x="1" y="1357"/>
                    </a:lnTo>
                    <a:cubicBezTo>
                      <a:pt x="1" y="1917"/>
                      <a:pt x="393" y="2378"/>
                      <a:pt x="913" y="2500"/>
                    </a:cubicBezTo>
                    <a:cubicBezTo>
                      <a:pt x="1513" y="2327"/>
                      <a:pt x="1934" y="1720"/>
                      <a:pt x="1808" y="1033"/>
                    </a:cubicBezTo>
                    <a:cubicBezTo>
                      <a:pt x="1715" y="531"/>
                      <a:pt x="1300" y="115"/>
                      <a:pt x="798" y="22"/>
                    </a:cubicBezTo>
                    <a:cubicBezTo>
                      <a:pt x="714" y="7"/>
                      <a:pt x="631" y="0"/>
                      <a:pt x="5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3"/>
              <p:cNvSpPr/>
              <p:nvPr/>
            </p:nvSpPr>
            <p:spPr>
              <a:xfrm>
                <a:off x="7044388" y="2575225"/>
                <a:ext cx="32650" cy="62575"/>
              </a:xfrm>
              <a:custGeom>
                <a:rect b="b" l="l" r="r" t="t"/>
                <a:pathLst>
                  <a:path extrusionOk="0" h="2503" w="1306">
                    <a:moveTo>
                      <a:pt x="399" y="0"/>
                    </a:moveTo>
                    <a:cubicBezTo>
                      <a:pt x="156" y="215"/>
                      <a:pt x="1" y="533"/>
                      <a:pt x="1" y="879"/>
                    </a:cubicBezTo>
                    <a:lnTo>
                      <a:pt x="1" y="2502"/>
                    </a:lnTo>
                    <a:cubicBezTo>
                      <a:pt x="11" y="2502"/>
                      <a:pt x="21" y="2502"/>
                      <a:pt x="31" y="2502"/>
                    </a:cubicBezTo>
                    <a:cubicBezTo>
                      <a:pt x="738" y="2502"/>
                      <a:pt x="1305" y="1931"/>
                      <a:pt x="1305" y="1226"/>
                    </a:cubicBezTo>
                    <a:cubicBezTo>
                      <a:pt x="1305" y="648"/>
                      <a:pt x="924" y="157"/>
                      <a:pt x="3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3"/>
              <p:cNvSpPr/>
              <p:nvPr/>
            </p:nvSpPr>
            <p:spPr>
              <a:xfrm>
                <a:off x="7090863" y="2617100"/>
                <a:ext cx="40000" cy="43950"/>
              </a:xfrm>
              <a:custGeom>
                <a:rect b="b" l="l" r="r" t="t"/>
                <a:pathLst>
                  <a:path extrusionOk="0" h="1758" w="1600">
                    <a:moveTo>
                      <a:pt x="614" y="1"/>
                    </a:moveTo>
                    <a:cubicBezTo>
                      <a:pt x="553" y="1"/>
                      <a:pt x="496" y="12"/>
                      <a:pt x="445" y="47"/>
                    </a:cubicBezTo>
                    <a:cubicBezTo>
                      <a:pt x="179" y="225"/>
                      <a:pt x="1" y="532"/>
                      <a:pt x="1" y="878"/>
                    </a:cubicBezTo>
                    <a:cubicBezTo>
                      <a:pt x="1" y="1248"/>
                      <a:pt x="197" y="1566"/>
                      <a:pt x="498" y="1744"/>
                    </a:cubicBezTo>
                    <a:cubicBezTo>
                      <a:pt x="512" y="1753"/>
                      <a:pt x="527" y="1757"/>
                      <a:pt x="542" y="1757"/>
                    </a:cubicBezTo>
                    <a:cubicBezTo>
                      <a:pt x="678" y="1757"/>
                      <a:pt x="839" y="1438"/>
                      <a:pt x="1005" y="1438"/>
                    </a:cubicBezTo>
                    <a:cubicBezTo>
                      <a:pt x="1157" y="1438"/>
                      <a:pt x="1262" y="1446"/>
                      <a:pt x="1335" y="1446"/>
                    </a:cubicBezTo>
                    <a:cubicBezTo>
                      <a:pt x="1530" y="1446"/>
                      <a:pt x="1496" y="1391"/>
                      <a:pt x="1496" y="988"/>
                    </a:cubicBezTo>
                    <a:cubicBezTo>
                      <a:pt x="1496" y="433"/>
                      <a:pt x="1600" y="58"/>
                      <a:pt x="1046" y="58"/>
                    </a:cubicBezTo>
                    <a:cubicBezTo>
                      <a:pt x="903" y="58"/>
                      <a:pt x="749" y="1"/>
                      <a:pt x="614" y="1"/>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3"/>
              <p:cNvSpPr/>
              <p:nvPr/>
            </p:nvSpPr>
            <p:spPr>
              <a:xfrm>
                <a:off x="7102713" y="2613975"/>
                <a:ext cx="41600" cy="50225"/>
              </a:xfrm>
              <a:custGeom>
                <a:rect b="b" l="l" r="r" t="t"/>
                <a:pathLst>
                  <a:path extrusionOk="0" h="2009" w="1664">
                    <a:moveTo>
                      <a:pt x="523" y="0"/>
                    </a:moveTo>
                    <a:cubicBezTo>
                      <a:pt x="331" y="0"/>
                      <a:pt x="152" y="53"/>
                      <a:pt x="1" y="143"/>
                    </a:cubicBezTo>
                    <a:lnTo>
                      <a:pt x="1" y="1714"/>
                    </a:lnTo>
                    <a:cubicBezTo>
                      <a:pt x="1" y="1765"/>
                      <a:pt x="1" y="1818"/>
                      <a:pt x="6" y="1869"/>
                    </a:cubicBezTo>
                    <a:cubicBezTo>
                      <a:pt x="156" y="1957"/>
                      <a:pt x="336" y="2008"/>
                      <a:pt x="520" y="2008"/>
                    </a:cubicBezTo>
                    <a:cubicBezTo>
                      <a:pt x="1161" y="2008"/>
                      <a:pt x="1664" y="1402"/>
                      <a:pt x="1490" y="732"/>
                    </a:cubicBezTo>
                    <a:cubicBezTo>
                      <a:pt x="1403" y="403"/>
                      <a:pt x="1133" y="131"/>
                      <a:pt x="809" y="39"/>
                    </a:cubicBezTo>
                    <a:cubicBezTo>
                      <a:pt x="711" y="12"/>
                      <a:pt x="615" y="0"/>
                      <a:pt x="5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3"/>
              <p:cNvSpPr/>
              <p:nvPr/>
            </p:nvSpPr>
            <p:spPr>
              <a:xfrm>
                <a:off x="7203813" y="2714400"/>
                <a:ext cx="104175" cy="84775"/>
              </a:xfrm>
              <a:custGeom>
                <a:rect b="b" l="l" r="r" t="t"/>
                <a:pathLst>
                  <a:path extrusionOk="0" h="3391" w="4167">
                    <a:moveTo>
                      <a:pt x="570" y="1"/>
                    </a:moveTo>
                    <a:lnTo>
                      <a:pt x="10" y="3234"/>
                    </a:lnTo>
                    <a:cubicBezTo>
                      <a:pt x="0" y="3312"/>
                      <a:pt x="55" y="3375"/>
                      <a:pt x="127" y="3375"/>
                    </a:cubicBezTo>
                    <a:cubicBezTo>
                      <a:pt x="136" y="3375"/>
                      <a:pt x="145" y="3375"/>
                      <a:pt x="155" y="3373"/>
                    </a:cubicBezTo>
                    <a:cubicBezTo>
                      <a:pt x="554" y="3292"/>
                      <a:pt x="610" y="2922"/>
                      <a:pt x="1114" y="2922"/>
                    </a:cubicBezTo>
                    <a:cubicBezTo>
                      <a:pt x="1679" y="2922"/>
                      <a:pt x="1679" y="3391"/>
                      <a:pt x="2245" y="3391"/>
                    </a:cubicBezTo>
                    <a:cubicBezTo>
                      <a:pt x="2811" y="3391"/>
                      <a:pt x="2811" y="2922"/>
                      <a:pt x="3377" y="2922"/>
                    </a:cubicBezTo>
                    <a:cubicBezTo>
                      <a:pt x="3452" y="2922"/>
                      <a:pt x="3521" y="2929"/>
                      <a:pt x="3579" y="2946"/>
                    </a:cubicBezTo>
                    <a:cubicBezTo>
                      <a:pt x="3627" y="2959"/>
                      <a:pt x="3663" y="2964"/>
                      <a:pt x="3691" y="2964"/>
                    </a:cubicBezTo>
                    <a:cubicBezTo>
                      <a:pt x="3825" y="2964"/>
                      <a:pt x="3756" y="2835"/>
                      <a:pt x="3912" y="2835"/>
                    </a:cubicBezTo>
                    <a:cubicBezTo>
                      <a:pt x="3938" y="2835"/>
                      <a:pt x="3971" y="2839"/>
                      <a:pt x="4012" y="2847"/>
                    </a:cubicBezTo>
                    <a:cubicBezTo>
                      <a:pt x="4021" y="2849"/>
                      <a:pt x="4030" y="2850"/>
                      <a:pt x="4039" y="2850"/>
                    </a:cubicBezTo>
                    <a:cubicBezTo>
                      <a:pt x="4113" y="2850"/>
                      <a:pt x="4167" y="2787"/>
                      <a:pt x="4157" y="2709"/>
                    </a:cubicBezTo>
                    <a:lnTo>
                      <a:pt x="39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3"/>
              <p:cNvSpPr/>
              <p:nvPr/>
            </p:nvSpPr>
            <p:spPr>
              <a:xfrm>
                <a:off x="7203813" y="2493650"/>
                <a:ext cx="101850" cy="84925"/>
              </a:xfrm>
              <a:custGeom>
                <a:rect b="b" l="l" r="r" t="t"/>
                <a:pathLst>
                  <a:path extrusionOk="0" h="3397" w="4074">
                    <a:moveTo>
                      <a:pt x="2245" y="1"/>
                    </a:moveTo>
                    <a:cubicBezTo>
                      <a:pt x="1679" y="1"/>
                      <a:pt x="1679" y="469"/>
                      <a:pt x="1114" y="469"/>
                    </a:cubicBezTo>
                    <a:cubicBezTo>
                      <a:pt x="610" y="469"/>
                      <a:pt x="554" y="99"/>
                      <a:pt x="155" y="19"/>
                    </a:cubicBezTo>
                    <a:cubicBezTo>
                      <a:pt x="145" y="17"/>
                      <a:pt x="136" y="16"/>
                      <a:pt x="127" y="16"/>
                    </a:cubicBezTo>
                    <a:cubicBezTo>
                      <a:pt x="55" y="16"/>
                      <a:pt x="0" y="80"/>
                      <a:pt x="10" y="157"/>
                    </a:cubicBezTo>
                    <a:lnTo>
                      <a:pt x="570" y="3396"/>
                    </a:lnTo>
                    <a:lnTo>
                      <a:pt x="3920" y="3396"/>
                    </a:lnTo>
                    <a:lnTo>
                      <a:pt x="4059" y="902"/>
                    </a:lnTo>
                    <a:cubicBezTo>
                      <a:pt x="4074" y="829"/>
                      <a:pt x="4014" y="761"/>
                      <a:pt x="3943" y="761"/>
                    </a:cubicBezTo>
                    <a:cubicBezTo>
                      <a:pt x="3935" y="761"/>
                      <a:pt x="3928" y="762"/>
                      <a:pt x="3920" y="763"/>
                    </a:cubicBezTo>
                    <a:cubicBezTo>
                      <a:pt x="3893" y="769"/>
                      <a:pt x="3870" y="771"/>
                      <a:pt x="3851" y="771"/>
                    </a:cubicBezTo>
                    <a:cubicBezTo>
                      <a:pt x="3634" y="771"/>
                      <a:pt x="3831" y="449"/>
                      <a:pt x="3614" y="449"/>
                    </a:cubicBezTo>
                    <a:cubicBezTo>
                      <a:pt x="3594" y="449"/>
                      <a:pt x="3571" y="451"/>
                      <a:pt x="3545" y="457"/>
                    </a:cubicBezTo>
                    <a:cubicBezTo>
                      <a:pt x="3492" y="464"/>
                      <a:pt x="3441" y="469"/>
                      <a:pt x="3377" y="469"/>
                    </a:cubicBezTo>
                    <a:cubicBezTo>
                      <a:pt x="2811" y="469"/>
                      <a:pt x="2811" y="1"/>
                      <a:pt x="2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3"/>
              <p:cNvSpPr/>
              <p:nvPr/>
            </p:nvSpPr>
            <p:spPr>
              <a:xfrm>
                <a:off x="7280713" y="2494050"/>
                <a:ext cx="35350" cy="84525"/>
              </a:xfrm>
              <a:custGeom>
                <a:rect b="b" l="l" r="r" t="t"/>
                <a:pathLst>
                  <a:path extrusionOk="0" h="3381" w="1414">
                    <a:moveTo>
                      <a:pt x="1286" y="0"/>
                    </a:moveTo>
                    <a:cubicBezTo>
                      <a:pt x="1277" y="0"/>
                      <a:pt x="1269" y="1"/>
                      <a:pt x="1260" y="3"/>
                    </a:cubicBezTo>
                    <a:cubicBezTo>
                      <a:pt x="919" y="72"/>
                      <a:pt x="826" y="349"/>
                      <a:pt x="503" y="430"/>
                    </a:cubicBezTo>
                    <a:lnTo>
                      <a:pt x="0" y="3380"/>
                    </a:lnTo>
                    <a:lnTo>
                      <a:pt x="844" y="3380"/>
                    </a:lnTo>
                    <a:lnTo>
                      <a:pt x="1398" y="141"/>
                    </a:lnTo>
                    <a:cubicBezTo>
                      <a:pt x="1413" y="64"/>
                      <a:pt x="1355" y="0"/>
                      <a:pt x="1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3"/>
              <p:cNvSpPr/>
              <p:nvPr/>
            </p:nvSpPr>
            <p:spPr>
              <a:xfrm>
                <a:off x="7280713" y="2714400"/>
                <a:ext cx="35350" cy="84400"/>
              </a:xfrm>
              <a:custGeom>
                <a:rect b="b" l="l" r="r" t="t"/>
                <a:pathLst>
                  <a:path extrusionOk="0" h="3376" w="1414">
                    <a:moveTo>
                      <a:pt x="0" y="1"/>
                    </a:moveTo>
                    <a:lnTo>
                      <a:pt x="503" y="2946"/>
                    </a:lnTo>
                    <a:cubicBezTo>
                      <a:pt x="826" y="3033"/>
                      <a:pt x="919" y="3303"/>
                      <a:pt x="1260" y="3373"/>
                    </a:cubicBezTo>
                    <a:cubicBezTo>
                      <a:pt x="1269" y="3375"/>
                      <a:pt x="1277" y="3375"/>
                      <a:pt x="1286" y="3375"/>
                    </a:cubicBezTo>
                    <a:cubicBezTo>
                      <a:pt x="1355" y="3375"/>
                      <a:pt x="1413" y="3312"/>
                      <a:pt x="1398" y="3234"/>
                    </a:cubicBezTo>
                    <a:lnTo>
                      <a:pt x="8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3"/>
              <p:cNvSpPr/>
              <p:nvPr/>
            </p:nvSpPr>
            <p:spPr>
              <a:xfrm>
                <a:off x="7257038" y="2714625"/>
                <a:ext cx="17800" cy="54650"/>
              </a:xfrm>
              <a:custGeom>
                <a:rect b="b" l="l" r="r" t="t"/>
                <a:pathLst>
                  <a:path extrusionOk="0" h="2186" w="712">
                    <a:moveTo>
                      <a:pt x="229" y="0"/>
                    </a:moveTo>
                    <a:cubicBezTo>
                      <a:pt x="219" y="0"/>
                      <a:pt x="208" y="1"/>
                      <a:pt x="197" y="3"/>
                    </a:cubicBezTo>
                    <a:cubicBezTo>
                      <a:pt x="81" y="21"/>
                      <a:pt x="0" y="125"/>
                      <a:pt x="18" y="240"/>
                    </a:cubicBezTo>
                    <a:lnTo>
                      <a:pt x="278" y="2001"/>
                    </a:lnTo>
                    <a:cubicBezTo>
                      <a:pt x="296" y="2111"/>
                      <a:pt x="382" y="2186"/>
                      <a:pt x="486" y="2186"/>
                    </a:cubicBezTo>
                    <a:cubicBezTo>
                      <a:pt x="497" y="2186"/>
                      <a:pt x="509" y="2186"/>
                      <a:pt x="520" y="2180"/>
                    </a:cubicBezTo>
                    <a:cubicBezTo>
                      <a:pt x="635" y="2163"/>
                      <a:pt x="711" y="2059"/>
                      <a:pt x="693" y="1943"/>
                    </a:cubicBezTo>
                    <a:lnTo>
                      <a:pt x="434" y="176"/>
                    </a:lnTo>
                    <a:cubicBezTo>
                      <a:pt x="423" y="72"/>
                      <a:pt x="332" y="0"/>
                      <a:pt x="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3"/>
              <p:cNvSpPr/>
              <p:nvPr/>
            </p:nvSpPr>
            <p:spPr>
              <a:xfrm>
                <a:off x="7254163" y="2523600"/>
                <a:ext cx="21100" cy="61350"/>
              </a:xfrm>
              <a:custGeom>
                <a:rect b="b" l="l" r="r" t="t"/>
                <a:pathLst>
                  <a:path extrusionOk="0" h="2454" w="844">
                    <a:moveTo>
                      <a:pt x="616" y="0"/>
                    </a:moveTo>
                    <a:cubicBezTo>
                      <a:pt x="517" y="0"/>
                      <a:pt x="430" y="70"/>
                      <a:pt x="411" y="172"/>
                    </a:cubicBezTo>
                    <a:lnTo>
                      <a:pt x="23" y="2198"/>
                    </a:lnTo>
                    <a:cubicBezTo>
                      <a:pt x="0" y="2315"/>
                      <a:pt x="75" y="2424"/>
                      <a:pt x="190" y="2446"/>
                    </a:cubicBezTo>
                    <a:cubicBezTo>
                      <a:pt x="203" y="2446"/>
                      <a:pt x="219" y="2453"/>
                      <a:pt x="231" y="2453"/>
                    </a:cubicBezTo>
                    <a:cubicBezTo>
                      <a:pt x="329" y="2453"/>
                      <a:pt x="416" y="2377"/>
                      <a:pt x="438" y="2280"/>
                    </a:cubicBezTo>
                    <a:lnTo>
                      <a:pt x="826" y="247"/>
                    </a:lnTo>
                    <a:cubicBezTo>
                      <a:pt x="843" y="138"/>
                      <a:pt x="768" y="28"/>
                      <a:pt x="659" y="4"/>
                    </a:cubicBezTo>
                    <a:cubicBezTo>
                      <a:pt x="644" y="2"/>
                      <a:pt x="630" y="0"/>
                      <a:pt x="6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3"/>
              <p:cNvSpPr/>
              <p:nvPr/>
            </p:nvSpPr>
            <p:spPr>
              <a:xfrm>
                <a:off x="7199738" y="2568750"/>
                <a:ext cx="106700" cy="165000"/>
              </a:xfrm>
              <a:custGeom>
                <a:rect b="b" l="l" r="r" t="t"/>
                <a:pathLst>
                  <a:path extrusionOk="0" h="6600" w="4268">
                    <a:moveTo>
                      <a:pt x="1178" y="0"/>
                    </a:moveTo>
                    <a:cubicBezTo>
                      <a:pt x="525" y="0"/>
                      <a:pt x="0" y="531"/>
                      <a:pt x="0" y="1178"/>
                    </a:cubicBezTo>
                    <a:lnTo>
                      <a:pt x="0" y="5422"/>
                    </a:lnTo>
                    <a:cubicBezTo>
                      <a:pt x="0" y="6075"/>
                      <a:pt x="525" y="6600"/>
                      <a:pt x="1178" y="6600"/>
                    </a:cubicBezTo>
                    <a:lnTo>
                      <a:pt x="3095" y="6600"/>
                    </a:lnTo>
                    <a:cubicBezTo>
                      <a:pt x="3742" y="6600"/>
                      <a:pt x="4267" y="6075"/>
                      <a:pt x="4267" y="5422"/>
                    </a:cubicBezTo>
                    <a:lnTo>
                      <a:pt x="4267" y="1178"/>
                    </a:lnTo>
                    <a:cubicBezTo>
                      <a:pt x="4267" y="531"/>
                      <a:pt x="3742" y="0"/>
                      <a:pt x="30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3"/>
              <p:cNvSpPr/>
              <p:nvPr/>
            </p:nvSpPr>
            <p:spPr>
              <a:xfrm>
                <a:off x="7255038" y="2589925"/>
                <a:ext cx="40725" cy="39975"/>
              </a:xfrm>
              <a:custGeom>
                <a:rect b="b" l="l" r="r" t="t"/>
                <a:pathLst>
                  <a:path extrusionOk="0" h="1599" w="1629">
                    <a:moveTo>
                      <a:pt x="816" y="1"/>
                    </a:moveTo>
                    <a:cubicBezTo>
                      <a:pt x="777" y="1"/>
                      <a:pt x="736" y="17"/>
                      <a:pt x="704" y="48"/>
                    </a:cubicBezTo>
                    <a:lnTo>
                      <a:pt x="57" y="689"/>
                    </a:lnTo>
                    <a:cubicBezTo>
                      <a:pt x="0" y="753"/>
                      <a:pt x="0" y="851"/>
                      <a:pt x="57" y="909"/>
                    </a:cubicBezTo>
                    <a:lnTo>
                      <a:pt x="704" y="1555"/>
                    </a:lnTo>
                    <a:cubicBezTo>
                      <a:pt x="736" y="1584"/>
                      <a:pt x="777" y="1599"/>
                      <a:pt x="816" y="1599"/>
                    </a:cubicBezTo>
                    <a:cubicBezTo>
                      <a:pt x="856" y="1599"/>
                      <a:pt x="895" y="1584"/>
                      <a:pt x="923" y="1555"/>
                    </a:cubicBezTo>
                    <a:lnTo>
                      <a:pt x="1570" y="909"/>
                    </a:lnTo>
                    <a:cubicBezTo>
                      <a:pt x="1629" y="851"/>
                      <a:pt x="1629" y="753"/>
                      <a:pt x="1570" y="689"/>
                    </a:cubicBezTo>
                    <a:lnTo>
                      <a:pt x="923" y="48"/>
                    </a:lnTo>
                    <a:cubicBezTo>
                      <a:pt x="895" y="17"/>
                      <a:pt x="856" y="1"/>
                      <a:pt x="8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3"/>
              <p:cNvSpPr/>
              <p:nvPr/>
            </p:nvSpPr>
            <p:spPr>
              <a:xfrm>
                <a:off x="7246238" y="2668100"/>
                <a:ext cx="36950" cy="36300"/>
              </a:xfrm>
              <a:custGeom>
                <a:rect b="b" l="l" r="r" t="t"/>
                <a:pathLst>
                  <a:path extrusionOk="0" h="1452" w="1478">
                    <a:moveTo>
                      <a:pt x="741" y="0"/>
                    </a:moveTo>
                    <a:cubicBezTo>
                      <a:pt x="706" y="0"/>
                      <a:pt x="669" y="13"/>
                      <a:pt x="640" y="40"/>
                    </a:cubicBezTo>
                    <a:lnTo>
                      <a:pt x="57" y="629"/>
                    </a:lnTo>
                    <a:cubicBezTo>
                      <a:pt x="0" y="680"/>
                      <a:pt x="0" y="767"/>
                      <a:pt x="57" y="824"/>
                    </a:cubicBezTo>
                    <a:lnTo>
                      <a:pt x="640" y="1408"/>
                    </a:lnTo>
                    <a:cubicBezTo>
                      <a:pt x="669" y="1437"/>
                      <a:pt x="706" y="1451"/>
                      <a:pt x="741" y="1451"/>
                    </a:cubicBezTo>
                    <a:cubicBezTo>
                      <a:pt x="776" y="1451"/>
                      <a:pt x="811" y="1437"/>
                      <a:pt x="837" y="1408"/>
                    </a:cubicBezTo>
                    <a:lnTo>
                      <a:pt x="1426" y="824"/>
                    </a:lnTo>
                    <a:cubicBezTo>
                      <a:pt x="1477" y="767"/>
                      <a:pt x="1477" y="680"/>
                      <a:pt x="1426" y="629"/>
                    </a:cubicBezTo>
                    <a:lnTo>
                      <a:pt x="837" y="40"/>
                    </a:lnTo>
                    <a:cubicBezTo>
                      <a:pt x="811" y="13"/>
                      <a:pt x="776" y="0"/>
                      <a:pt x="7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3"/>
              <p:cNvSpPr/>
              <p:nvPr/>
            </p:nvSpPr>
            <p:spPr>
              <a:xfrm>
                <a:off x="7269763" y="2568750"/>
                <a:ext cx="46475" cy="165000"/>
              </a:xfrm>
              <a:custGeom>
                <a:rect b="b" l="l" r="r" t="t"/>
                <a:pathLst>
                  <a:path extrusionOk="0" h="6600" w="1859">
                    <a:moveTo>
                      <a:pt x="0" y="0"/>
                    </a:moveTo>
                    <a:cubicBezTo>
                      <a:pt x="595" y="0"/>
                      <a:pt x="1080" y="543"/>
                      <a:pt x="1080" y="1207"/>
                    </a:cubicBezTo>
                    <a:lnTo>
                      <a:pt x="1080" y="5394"/>
                    </a:lnTo>
                    <a:cubicBezTo>
                      <a:pt x="1080" y="6058"/>
                      <a:pt x="595" y="6600"/>
                      <a:pt x="0" y="6600"/>
                    </a:cubicBezTo>
                    <a:lnTo>
                      <a:pt x="681" y="6600"/>
                    </a:lnTo>
                    <a:cubicBezTo>
                      <a:pt x="1328" y="6600"/>
                      <a:pt x="1859" y="6075"/>
                      <a:pt x="1859" y="5422"/>
                    </a:cubicBezTo>
                    <a:lnTo>
                      <a:pt x="1859" y="4452"/>
                    </a:lnTo>
                    <a:lnTo>
                      <a:pt x="1831" y="3662"/>
                    </a:lnTo>
                    <a:lnTo>
                      <a:pt x="1859" y="2726"/>
                    </a:lnTo>
                    <a:lnTo>
                      <a:pt x="1859" y="1207"/>
                    </a:lnTo>
                    <a:cubicBezTo>
                      <a:pt x="1859" y="543"/>
                      <a:pt x="1374" y="0"/>
                      <a:pt x="7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3"/>
              <p:cNvSpPr/>
              <p:nvPr/>
            </p:nvSpPr>
            <p:spPr>
              <a:xfrm>
                <a:off x="7294738" y="2634125"/>
                <a:ext cx="21500" cy="42200"/>
              </a:xfrm>
              <a:custGeom>
                <a:rect b="b" l="l" r="r" t="t"/>
                <a:pathLst>
                  <a:path extrusionOk="0" h="1688" w="860">
                    <a:moveTo>
                      <a:pt x="860" y="0"/>
                    </a:moveTo>
                    <a:cubicBezTo>
                      <a:pt x="814" y="0"/>
                      <a:pt x="774" y="18"/>
                      <a:pt x="739" y="48"/>
                    </a:cubicBezTo>
                    <a:lnTo>
                      <a:pt x="63" y="728"/>
                    </a:lnTo>
                    <a:cubicBezTo>
                      <a:pt x="0" y="792"/>
                      <a:pt x="0" y="896"/>
                      <a:pt x="63" y="959"/>
                    </a:cubicBezTo>
                    <a:lnTo>
                      <a:pt x="739" y="1641"/>
                    </a:lnTo>
                    <a:cubicBezTo>
                      <a:pt x="774" y="1676"/>
                      <a:pt x="814" y="1687"/>
                      <a:pt x="860" y="1687"/>
                    </a:cubicBezTo>
                    <a:lnTo>
                      <a:pt x="860" y="0"/>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3"/>
              <p:cNvSpPr/>
              <p:nvPr/>
            </p:nvSpPr>
            <p:spPr>
              <a:xfrm>
                <a:off x="7124413" y="2675550"/>
                <a:ext cx="106025" cy="84775"/>
              </a:xfrm>
              <a:custGeom>
                <a:rect b="b" l="l" r="r" t="t"/>
                <a:pathLst>
                  <a:path extrusionOk="0" h="3391" w="4241">
                    <a:moveTo>
                      <a:pt x="577" y="1"/>
                    </a:moveTo>
                    <a:lnTo>
                      <a:pt x="15" y="3236"/>
                    </a:lnTo>
                    <a:cubicBezTo>
                      <a:pt x="0" y="3313"/>
                      <a:pt x="59" y="3377"/>
                      <a:pt x="135" y="3377"/>
                    </a:cubicBezTo>
                    <a:cubicBezTo>
                      <a:pt x="143" y="3377"/>
                      <a:pt x="152" y="3376"/>
                      <a:pt x="161" y="3374"/>
                    </a:cubicBezTo>
                    <a:cubicBezTo>
                      <a:pt x="559" y="3293"/>
                      <a:pt x="617" y="2924"/>
                      <a:pt x="1119" y="2924"/>
                    </a:cubicBezTo>
                    <a:cubicBezTo>
                      <a:pt x="1685" y="2924"/>
                      <a:pt x="1685" y="3391"/>
                      <a:pt x="2251" y="3391"/>
                    </a:cubicBezTo>
                    <a:cubicBezTo>
                      <a:pt x="2816" y="3391"/>
                      <a:pt x="2816" y="2924"/>
                      <a:pt x="3383" y="2924"/>
                    </a:cubicBezTo>
                    <a:cubicBezTo>
                      <a:pt x="3458" y="2924"/>
                      <a:pt x="3527" y="2929"/>
                      <a:pt x="3584" y="2946"/>
                    </a:cubicBezTo>
                    <a:cubicBezTo>
                      <a:pt x="3631" y="2959"/>
                      <a:pt x="3667" y="2964"/>
                      <a:pt x="3697" y="2964"/>
                    </a:cubicBezTo>
                    <a:cubicBezTo>
                      <a:pt x="3848" y="2964"/>
                      <a:pt x="3812" y="2825"/>
                      <a:pt x="3986" y="2825"/>
                    </a:cubicBezTo>
                    <a:cubicBezTo>
                      <a:pt x="4014" y="2825"/>
                      <a:pt x="4047" y="2828"/>
                      <a:pt x="4087" y="2837"/>
                    </a:cubicBezTo>
                    <a:cubicBezTo>
                      <a:pt x="4095" y="2838"/>
                      <a:pt x="4103" y="2839"/>
                      <a:pt x="4111" y="2839"/>
                    </a:cubicBezTo>
                    <a:cubicBezTo>
                      <a:pt x="4182" y="2839"/>
                      <a:pt x="4241" y="2770"/>
                      <a:pt x="4226" y="2698"/>
                    </a:cubicBezTo>
                    <a:lnTo>
                      <a:pt x="39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3"/>
              <p:cNvSpPr/>
              <p:nvPr/>
            </p:nvSpPr>
            <p:spPr>
              <a:xfrm>
                <a:off x="7124413" y="2454825"/>
                <a:ext cx="104300" cy="84900"/>
              </a:xfrm>
              <a:custGeom>
                <a:rect b="b" l="l" r="r" t="t"/>
                <a:pathLst>
                  <a:path extrusionOk="0" h="3396" w="4172">
                    <a:moveTo>
                      <a:pt x="2251" y="0"/>
                    </a:moveTo>
                    <a:cubicBezTo>
                      <a:pt x="1685" y="0"/>
                      <a:pt x="1685" y="474"/>
                      <a:pt x="1119" y="474"/>
                    </a:cubicBezTo>
                    <a:cubicBezTo>
                      <a:pt x="617" y="474"/>
                      <a:pt x="559" y="99"/>
                      <a:pt x="161" y="18"/>
                    </a:cubicBezTo>
                    <a:cubicBezTo>
                      <a:pt x="152" y="16"/>
                      <a:pt x="143" y="16"/>
                      <a:pt x="135" y="16"/>
                    </a:cubicBezTo>
                    <a:cubicBezTo>
                      <a:pt x="59" y="16"/>
                      <a:pt x="0" y="85"/>
                      <a:pt x="15" y="157"/>
                    </a:cubicBezTo>
                    <a:lnTo>
                      <a:pt x="577" y="3396"/>
                    </a:lnTo>
                    <a:lnTo>
                      <a:pt x="3925" y="3396"/>
                    </a:lnTo>
                    <a:lnTo>
                      <a:pt x="4157" y="602"/>
                    </a:lnTo>
                    <a:cubicBezTo>
                      <a:pt x="4171" y="524"/>
                      <a:pt x="4118" y="460"/>
                      <a:pt x="4045" y="460"/>
                    </a:cubicBezTo>
                    <a:cubicBezTo>
                      <a:pt x="4036" y="460"/>
                      <a:pt x="4027" y="461"/>
                      <a:pt x="4018" y="463"/>
                    </a:cubicBezTo>
                    <a:cubicBezTo>
                      <a:pt x="3958" y="476"/>
                      <a:pt x="3916" y="480"/>
                      <a:pt x="3885" y="480"/>
                    </a:cubicBezTo>
                    <a:cubicBezTo>
                      <a:pt x="3780" y="480"/>
                      <a:pt x="3814" y="423"/>
                      <a:pt x="3722" y="423"/>
                    </a:cubicBezTo>
                    <a:cubicBezTo>
                      <a:pt x="3693" y="423"/>
                      <a:pt x="3650" y="429"/>
                      <a:pt x="3584" y="445"/>
                    </a:cubicBezTo>
                    <a:cubicBezTo>
                      <a:pt x="3527" y="463"/>
                      <a:pt x="3458" y="474"/>
                      <a:pt x="3383" y="474"/>
                    </a:cubicBezTo>
                    <a:cubicBezTo>
                      <a:pt x="2816" y="474"/>
                      <a:pt x="2816" y="0"/>
                      <a:pt x="2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3"/>
              <p:cNvSpPr/>
              <p:nvPr/>
            </p:nvSpPr>
            <p:spPr>
              <a:xfrm>
                <a:off x="7152088" y="2489450"/>
                <a:ext cx="16200" cy="53050"/>
              </a:xfrm>
              <a:custGeom>
                <a:rect b="b" l="l" r="r" t="t"/>
                <a:pathLst>
                  <a:path extrusionOk="0" h="2122" w="648">
                    <a:moveTo>
                      <a:pt x="224" y="0"/>
                    </a:moveTo>
                    <a:cubicBezTo>
                      <a:pt x="217" y="0"/>
                      <a:pt x="210" y="0"/>
                      <a:pt x="203" y="1"/>
                    </a:cubicBezTo>
                    <a:cubicBezTo>
                      <a:pt x="81" y="19"/>
                      <a:pt x="0" y="123"/>
                      <a:pt x="12" y="238"/>
                    </a:cubicBezTo>
                    <a:lnTo>
                      <a:pt x="214" y="1930"/>
                    </a:lnTo>
                    <a:cubicBezTo>
                      <a:pt x="225" y="2040"/>
                      <a:pt x="318" y="2122"/>
                      <a:pt x="422" y="2122"/>
                    </a:cubicBezTo>
                    <a:cubicBezTo>
                      <a:pt x="427" y="2122"/>
                      <a:pt x="440" y="2122"/>
                      <a:pt x="445" y="2115"/>
                    </a:cubicBezTo>
                    <a:cubicBezTo>
                      <a:pt x="560" y="2104"/>
                      <a:pt x="648" y="2000"/>
                      <a:pt x="630" y="1885"/>
                    </a:cubicBezTo>
                    <a:lnTo>
                      <a:pt x="433" y="187"/>
                    </a:lnTo>
                    <a:cubicBezTo>
                      <a:pt x="422" y="78"/>
                      <a:pt x="330" y="0"/>
                      <a:pt x="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3"/>
              <p:cNvSpPr/>
              <p:nvPr/>
            </p:nvSpPr>
            <p:spPr>
              <a:xfrm>
                <a:off x="7179938" y="2484900"/>
                <a:ext cx="21675" cy="61350"/>
              </a:xfrm>
              <a:custGeom>
                <a:rect b="b" l="l" r="r" t="t"/>
                <a:pathLst>
                  <a:path extrusionOk="0" h="2454" w="867">
                    <a:moveTo>
                      <a:pt x="634" y="0"/>
                    </a:moveTo>
                    <a:cubicBezTo>
                      <a:pt x="535" y="0"/>
                      <a:pt x="448" y="66"/>
                      <a:pt x="428" y="167"/>
                    </a:cubicBezTo>
                    <a:lnTo>
                      <a:pt x="24" y="2200"/>
                    </a:lnTo>
                    <a:cubicBezTo>
                      <a:pt x="1" y="2315"/>
                      <a:pt x="76" y="2424"/>
                      <a:pt x="192" y="2448"/>
                    </a:cubicBezTo>
                    <a:cubicBezTo>
                      <a:pt x="203" y="2448"/>
                      <a:pt x="220" y="2453"/>
                      <a:pt x="232" y="2453"/>
                    </a:cubicBezTo>
                    <a:cubicBezTo>
                      <a:pt x="331" y="2453"/>
                      <a:pt x="417" y="2384"/>
                      <a:pt x="440" y="2280"/>
                    </a:cubicBezTo>
                    <a:lnTo>
                      <a:pt x="843" y="247"/>
                    </a:lnTo>
                    <a:cubicBezTo>
                      <a:pt x="867" y="137"/>
                      <a:pt x="792" y="22"/>
                      <a:pt x="677" y="4"/>
                    </a:cubicBezTo>
                    <a:cubicBezTo>
                      <a:pt x="663" y="2"/>
                      <a:pt x="648" y="0"/>
                      <a:pt x="6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3"/>
              <p:cNvSpPr/>
              <p:nvPr/>
            </p:nvSpPr>
            <p:spPr>
              <a:xfrm>
                <a:off x="7153238" y="2673450"/>
                <a:ext cx="17475" cy="43300"/>
              </a:xfrm>
              <a:custGeom>
                <a:rect b="b" l="l" r="r" t="t"/>
                <a:pathLst>
                  <a:path extrusionOk="0" h="1732" w="699">
                    <a:moveTo>
                      <a:pt x="468" y="0"/>
                    </a:moveTo>
                    <a:cubicBezTo>
                      <a:pt x="373" y="0"/>
                      <a:pt x="287" y="70"/>
                      <a:pt x="266" y="172"/>
                    </a:cubicBezTo>
                    <a:lnTo>
                      <a:pt x="24" y="1483"/>
                    </a:lnTo>
                    <a:cubicBezTo>
                      <a:pt x="0" y="1598"/>
                      <a:pt x="75" y="1708"/>
                      <a:pt x="191" y="1726"/>
                    </a:cubicBezTo>
                    <a:cubicBezTo>
                      <a:pt x="208" y="1731"/>
                      <a:pt x="221" y="1731"/>
                      <a:pt x="232" y="1731"/>
                    </a:cubicBezTo>
                    <a:cubicBezTo>
                      <a:pt x="330" y="1731"/>
                      <a:pt x="422" y="1662"/>
                      <a:pt x="440" y="1558"/>
                    </a:cubicBezTo>
                    <a:lnTo>
                      <a:pt x="682" y="247"/>
                    </a:lnTo>
                    <a:cubicBezTo>
                      <a:pt x="699" y="132"/>
                      <a:pt x="624" y="21"/>
                      <a:pt x="509" y="5"/>
                    </a:cubicBezTo>
                    <a:cubicBezTo>
                      <a:pt x="495" y="2"/>
                      <a:pt x="482" y="0"/>
                      <a:pt x="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3"/>
              <p:cNvSpPr/>
              <p:nvPr/>
            </p:nvSpPr>
            <p:spPr>
              <a:xfrm>
                <a:off x="7178663" y="2657025"/>
                <a:ext cx="21375" cy="68075"/>
              </a:xfrm>
              <a:custGeom>
                <a:rect b="b" l="l" r="r" t="t"/>
                <a:pathLst>
                  <a:path extrusionOk="0" h="2723" w="855">
                    <a:moveTo>
                      <a:pt x="224" y="1"/>
                    </a:moveTo>
                    <a:cubicBezTo>
                      <a:pt x="213" y="1"/>
                      <a:pt x="202" y="2"/>
                      <a:pt x="190" y="3"/>
                    </a:cubicBezTo>
                    <a:cubicBezTo>
                      <a:pt x="75" y="27"/>
                      <a:pt x="0" y="136"/>
                      <a:pt x="17" y="246"/>
                    </a:cubicBezTo>
                    <a:lnTo>
                      <a:pt x="422" y="2549"/>
                    </a:lnTo>
                    <a:cubicBezTo>
                      <a:pt x="438" y="2653"/>
                      <a:pt x="531" y="2722"/>
                      <a:pt x="630" y="2722"/>
                    </a:cubicBezTo>
                    <a:lnTo>
                      <a:pt x="664" y="2722"/>
                    </a:lnTo>
                    <a:cubicBezTo>
                      <a:pt x="779" y="2700"/>
                      <a:pt x="854" y="2591"/>
                      <a:pt x="838" y="2474"/>
                    </a:cubicBezTo>
                    <a:lnTo>
                      <a:pt x="433" y="177"/>
                    </a:lnTo>
                    <a:cubicBezTo>
                      <a:pt x="418" y="73"/>
                      <a:pt x="326" y="1"/>
                      <a:pt x="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3"/>
              <p:cNvSpPr/>
              <p:nvPr/>
            </p:nvSpPr>
            <p:spPr>
              <a:xfrm>
                <a:off x="7201463" y="2455200"/>
                <a:ext cx="35350" cy="84525"/>
              </a:xfrm>
              <a:custGeom>
                <a:rect b="b" l="l" r="r" t="t"/>
                <a:pathLst>
                  <a:path extrusionOk="0" h="3381" w="1414">
                    <a:moveTo>
                      <a:pt x="1283" y="1"/>
                    </a:moveTo>
                    <a:cubicBezTo>
                      <a:pt x="1275" y="1"/>
                      <a:pt x="1267" y="1"/>
                      <a:pt x="1259" y="3"/>
                    </a:cubicBezTo>
                    <a:cubicBezTo>
                      <a:pt x="918" y="73"/>
                      <a:pt x="826" y="350"/>
                      <a:pt x="502" y="430"/>
                    </a:cubicBezTo>
                    <a:lnTo>
                      <a:pt x="0" y="3381"/>
                    </a:lnTo>
                    <a:lnTo>
                      <a:pt x="843" y="3381"/>
                    </a:lnTo>
                    <a:lnTo>
                      <a:pt x="1397" y="142"/>
                    </a:lnTo>
                    <a:cubicBezTo>
                      <a:pt x="1414" y="70"/>
                      <a:pt x="1355" y="1"/>
                      <a:pt x="12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3"/>
              <p:cNvSpPr/>
              <p:nvPr/>
            </p:nvSpPr>
            <p:spPr>
              <a:xfrm>
                <a:off x="7201463" y="2675550"/>
                <a:ext cx="35350" cy="84425"/>
              </a:xfrm>
              <a:custGeom>
                <a:rect b="b" l="l" r="r" t="t"/>
                <a:pathLst>
                  <a:path extrusionOk="0" h="3377" w="1414">
                    <a:moveTo>
                      <a:pt x="0" y="1"/>
                    </a:moveTo>
                    <a:lnTo>
                      <a:pt x="502" y="2946"/>
                    </a:lnTo>
                    <a:cubicBezTo>
                      <a:pt x="826" y="3033"/>
                      <a:pt x="918" y="3305"/>
                      <a:pt x="1259" y="3374"/>
                    </a:cubicBezTo>
                    <a:cubicBezTo>
                      <a:pt x="1267" y="3376"/>
                      <a:pt x="1275" y="3377"/>
                      <a:pt x="1283" y="3377"/>
                    </a:cubicBezTo>
                    <a:cubicBezTo>
                      <a:pt x="1355" y="3377"/>
                      <a:pt x="1414" y="3313"/>
                      <a:pt x="1397" y="3236"/>
                    </a:cubicBezTo>
                    <a:lnTo>
                      <a:pt x="8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3"/>
              <p:cNvSpPr/>
              <p:nvPr/>
            </p:nvSpPr>
            <p:spPr>
              <a:xfrm>
                <a:off x="7122038" y="2520225"/>
                <a:ext cx="106900" cy="165025"/>
              </a:xfrm>
              <a:custGeom>
                <a:rect b="b" l="l" r="r" t="t"/>
                <a:pathLst>
                  <a:path extrusionOk="0" h="6601" w="4276">
                    <a:moveTo>
                      <a:pt x="1179" y="1"/>
                    </a:moveTo>
                    <a:cubicBezTo>
                      <a:pt x="526" y="1"/>
                      <a:pt x="1" y="526"/>
                      <a:pt x="1" y="1179"/>
                    </a:cubicBezTo>
                    <a:lnTo>
                      <a:pt x="1" y="1265"/>
                    </a:lnTo>
                    <a:lnTo>
                      <a:pt x="291" y="1895"/>
                    </a:lnTo>
                    <a:lnTo>
                      <a:pt x="1" y="2322"/>
                    </a:lnTo>
                    <a:lnTo>
                      <a:pt x="1" y="3287"/>
                    </a:lnTo>
                    <a:lnTo>
                      <a:pt x="291" y="3778"/>
                    </a:lnTo>
                    <a:lnTo>
                      <a:pt x="1" y="4349"/>
                    </a:lnTo>
                    <a:lnTo>
                      <a:pt x="1" y="5313"/>
                    </a:lnTo>
                    <a:lnTo>
                      <a:pt x="291" y="5683"/>
                    </a:lnTo>
                    <a:cubicBezTo>
                      <a:pt x="291" y="6035"/>
                      <a:pt x="152" y="6064"/>
                      <a:pt x="388" y="6283"/>
                    </a:cubicBezTo>
                    <a:cubicBezTo>
                      <a:pt x="602" y="6480"/>
                      <a:pt x="891" y="6601"/>
                      <a:pt x="1202" y="6601"/>
                    </a:cubicBezTo>
                    <a:lnTo>
                      <a:pt x="3097" y="6601"/>
                    </a:lnTo>
                    <a:cubicBezTo>
                      <a:pt x="3743" y="6601"/>
                      <a:pt x="4275" y="6075"/>
                      <a:pt x="4275" y="5423"/>
                    </a:cubicBezTo>
                    <a:lnTo>
                      <a:pt x="4275" y="1179"/>
                    </a:lnTo>
                    <a:cubicBezTo>
                      <a:pt x="4275" y="526"/>
                      <a:pt x="3743" y="1"/>
                      <a:pt x="3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3"/>
              <p:cNvSpPr/>
              <p:nvPr/>
            </p:nvSpPr>
            <p:spPr>
              <a:xfrm>
                <a:off x="7192063" y="2520225"/>
                <a:ext cx="46525" cy="165025"/>
              </a:xfrm>
              <a:custGeom>
                <a:rect b="b" l="l" r="r" t="t"/>
                <a:pathLst>
                  <a:path extrusionOk="0" h="6601" w="1861">
                    <a:moveTo>
                      <a:pt x="1" y="1"/>
                    </a:moveTo>
                    <a:cubicBezTo>
                      <a:pt x="595" y="1"/>
                      <a:pt x="1080" y="544"/>
                      <a:pt x="1080" y="1208"/>
                    </a:cubicBezTo>
                    <a:lnTo>
                      <a:pt x="1080" y="5395"/>
                    </a:lnTo>
                    <a:cubicBezTo>
                      <a:pt x="1080" y="6059"/>
                      <a:pt x="595" y="6601"/>
                      <a:pt x="1" y="6601"/>
                    </a:cubicBezTo>
                    <a:lnTo>
                      <a:pt x="683" y="6601"/>
                    </a:lnTo>
                    <a:cubicBezTo>
                      <a:pt x="1336" y="6601"/>
                      <a:pt x="1861" y="6075"/>
                      <a:pt x="1861" y="5423"/>
                    </a:cubicBezTo>
                    <a:lnTo>
                      <a:pt x="1861" y="5337"/>
                    </a:lnTo>
                    <a:lnTo>
                      <a:pt x="1600" y="4857"/>
                    </a:lnTo>
                    <a:lnTo>
                      <a:pt x="1861" y="4279"/>
                    </a:lnTo>
                    <a:lnTo>
                      <a:pt x="1861" y="3316"/>
                    </a:lnTo>
                    <a:lnTo>
                      <a:pt x="1600" y="2882"/>
                    </a:lnTo>
                    <a:lnTo>
                      <a:pt x="1861" y="2259"/>
                    </a:lnTo>
                    <a:lnTo>
                      <a:pt x="1861" y="1294"/>
                    </a:lnTo>
                    <a:lnTo>
                      <a:pt x="1600" y="1208"/>
                    </a:lnTo>
                    <a:cubicBezTo>
                      <a:pt x="1600" y="873"/>
                      <a:pt x="1739" y="572"/>
                      <a:pt x="1543" y="353"/>
                    </a:cubicBezTo>
                    <a:cubicBezTo>
                      <a:pt x="1347" y="139"/>
                      <a:pt x="1075"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3"/>
              <p:cNvSpPr/>
              <p:nvPr/>
            </p:nvSpPr>
            <p:spPr>
              <a:xfrm>
                <a:off x="7122038" y="2536975"/>
                <a:ext cx="102700" cy="45050"/>
              </a:xfrm>
              <a:custGeom>
                <a:rect b="b" l="l" r="r" t="t"/>
                <a:pathLst>
                  <a:path extrusionOk="0" h="1802" w="4108">
                    <a:moveTo>
                      <a:pt x="3444" y="0"/>
                    </a:moveTo>
                    <a:lnTo>
                      <a:pt x="1" y="768"/>
                    </a:lnTo>
                    <a:lnTo>
                      <a:pt x="1" y="1802"/>
                    </a:lnTo>
                    <a:lnTo>
                      <a:pt x="3686" y="983"/>
                    </a:lnTo>
                    <a:lnTo>
                      <a:pt x="4107" y="607"/>
                    </a:lnTo>
                    <a:cubicBezTo>
                      <a:pt x="4107" y="261"/>
                      <a:pt x="3679" y="221"/>
                      <a:pt x="34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3"/>
              <p:cNvSpPr/>
              <p:nvPr/>
            </p:nvSpPr>
            <p:spPr>
              <a:xfrm>
                <a:off x="7122038" y="2585050"/>
                <a:ext cx="99650" cy="46225"/>
              </a:xfrm>
              <a:custGeom>
                <a:rect b="b" l="l" r="r" t="t"/>
                <a:pathLst>
                  <a:path extrusionOk="0" h="1849" w="3986">
                    <a:moveTo>
                      <a:pt x="3686" y="1"/>
                    </a:moveTo>
                    <a:lnTo>
                      <a:pt x="1" y="814"/>
                    </a:lnTo>
                    <a:lnTo>
                      <a:pt x="1" y="1848"/>
                    </a:lnTo>
                    <a:lnTo>
                      <a:pt x="3686" y="1035"/>
                    </a:lnTo>
                    <a:lnTo>
                      <a:pt x="3985" y="300"/>
                    </a:lnTo>
                    <a:lnTo>
                      <a:pt x="368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3"/>
              <p:cNvSpPr/>
              <p:nvPr/>
            </p:nvSpPr>
            <p:spPr>
              <a:xfrm>
                <a:off x="7122038" y="2634300"/>
                <a:ext cx="97925" cy="44200"/>
              </a:xfrm>
              <a:custGeom>
                <a:rect b="b" l="l" r="r" t="t"/>
                <a:pathLst>
                  <a:path extrusionOk="0" h="1768" w="3917">
                    <a:moveTo>
                      <a:pt x="3686" y="0"/>
                    </a:moveTo>
                    <a:lnTo>
                      <a:pt x="1" y="819"/>
                    </a:lnTo>
                    <a:lnTo>
                      <a:pt x="1" y="901"/>
                    </a:lnTo>
                    <a:cubicBezTo>
                      <a:pt x="1" y="1241"/>
                      <a:pt x="152" y="1553"/>
                      <a:pt x="382" y="1767"/>
                    </a:cubicBezTo>
                    <a:lnTo>
                      <a:pt x="3674" y="1040"/>
                    </a:lnTo>
                    <a:lnTo>
                      <a:pt x="3916" y="600"/>
                    </a:lnTo>
                    <a:lnTo>
                      <a:pt x="368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3"/>
              <p:cNvSpPr/>
              <p:nvPr/>
            </p:nvSpPr>
            <p:spPr>
              <a:xfrm>
                <a:off x="7218913" y="2630825"/>
                <a:ext cx="19675" cy="28175"/>
              </a:xfrm>
              <a:custGeom>
                <a:rect b="b" l="l" r="r" t="t"/>
                <a:pathLst>
                  <a:path extrusionOk="0" h="1127" w="787">
                    <a:moveTo>
                      <a:pt x="787" y="1"/>
                    </a:moveTo>
                    <a:lnTo>
                      <a:pt x="6" y="174"/>
                    </a:lnTo>
                    <a:lnTo>
                      <a:pt x="6" y="999"/>
                    </a:lnTo>
                    <a:cubicBezTo>
                      <a:pt x="6" y="1046"/>
                      <a:pt x="6" y="1086"/>
                      <a:pt x="1" y="1126"/>
                    </a:cubicBezTo>
                    <a:lnTo>
                      <a:pt x="787" y="953"/>
                    </a:lnTo>
                    <a:lnTo>
                      <a:pt x="78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3"/>
              <p:cNvSpPr/>
              <p:nvPr/>
            </p:nvSpPr>
            <p:spPr>
              <a:xfrm>
                <a:off x="7213588" y="2534225"/>
                <a:ext cx="25000" cy="26150"/>
              </a:xfrm>
              <a:custGeom>
                <a:rect b="b" l="l" r="r" t="t"/>
                <a:pathLst>
                  <a:path extrusionOk="0" h="1046" w="1000">
                    <a:moveTo>
                      <a:pt x="648" y="1"/>
                    </a:moveTo>
                    <a:lnTo>
                      <a:pt x="1" y="145"/>
                    </a:lnTo>
                    <a:cubicBezTo>
                      <a:pt x="139" y="324"/>
                      <a:pt x="219" y="555"/>
                      <a:pt x="219" y="798"/>
                    </a:cubicBezTo>
                    <a:lnTo>
                      <a:pt x="219" y="1046"/>
                    </a:lnTo>
                    <a:lnTo>
                      <a:pt x="1000" y="873"/>
                    </a:lnTo>
                    <a:lnTo>
                      <a:pt x="1000" y="798"/>
                    </a:lnTo>
                    <a:cubicBezTo>
                      <a:pt x="1000" y="486"/>
                      <a:pt x="861" y="198"/>
                      <a:pt x="6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3"/>
              <p:cNvSpPr/>
              <p:nvPr/>
            </p:nvSpPr>
            <p:spPr>
              <a:xfrm>
                <a:off x="7219063" y="2581600"/>
                <a:ext cx="19525" cy="28025"/>
              </a:xfrm>
              <a:custGeom>
                <a:rect b="b" l="l" r="r" t="t"/>
                <a:pathLst>
                  <a:path extrusionOk="0" h="1121" w="781">
                    <a:moveTo>
                      <a:pt x="781" y="0"/>
                    </a:moveTo>
                    <a:lnTo>
                      <a:pt x="0" y="174"/>
                    </a:lnTo>
                    <a:lnTo>
                      <a:pt x="0" y="1120"/>
                    </a:lnTo>
                    <a:lnTo>
                      <a:pt x="781" y="947"/>
                    </a:lnTo>
                    <a:lnTo>
                      <a:pt x="78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8" name="Google Shape;2458;p43"/>
            <p:cNvGrpSpPr/>
            <p:nvPr/>
          </p:nvGrpSpPr>
          <p:grpSpPr>
            <a:xfrm>
              <a:off x="7840588" y="2459000"/>
              <a:ext cx="254375" cy="335975"/>
              <a:chOff x="7840588" y="2459000"/>
              <a:chExt cx="254375" cy="335975"/>
            </a:xfrm>
          </p:grpSpPr>
          <p:sp>
            <p:nvSpPr>
              <p:cNvPr id="2459" name="Google Shape;2459;p43"/>
              <p:cNvSpPr/>
              <p:nvPr/>
            </p:nvSpPr>
            <p:spPr>
              <a:xfrm>
                <a:off x="7885313" y="2459675"/>
                <a:ext cx="68450" cy="189775"/>
              </a:xfrm>
              <a:custGeom>
                <a:rect b="b" l="l" r="r" t="t"/>
                <a:pathLst>
                  <a:path extrusionOk="0" h="7591" w="2738">
                    <a:moveTo>
                      <a:pt x="1334" y="1"/>
                    </a:moveTo>
                    <a:cubicBezTo>
                      <a:pt x="1261" y="1"/>
                      <a:pt x="1190" y="5"/>
                      <a:pt x="1122" y="21"/>
                    </a:cubicBezTo>
                    <a:cubicBezTo>
                      <a:pt x="469" y="200"/>
                      <a:pt x="1" y="811"/>
                      <a:pt x="35" y="1516"/>
                    </a:cubicBezTo>
                    <a:lnTo>
                      <a:pt x="336" y="7591"/>
                    </a:lnTo>
                    <a:lnTo>
                      <a:pt x="2669" y="7591"/>
                    </a:lnTo>
                    <a:lnTo>
                      <a:pt x="2698" y="1516"/>
                    </a:lnTo>
                    <a:cubicBezTo>
                      <a:pt x="2738" y="679"/>
                      <a:pt x="2346" y="3"/>
                      <a:pt x="1503" y="3"/>
                    </a:cubicBezTo>
                    <a:cubicBezTo>
                      <a:pt x="1446" y="3"/>
                      <a:pt x="1389" y="1"/>
                      <a:pt x="13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3"/>
              <p:cNvSpPr/>
              <p:nvPr/>
            </p:nvSpPr>
            <p:spPr>
              <a:xfrm>
                <a:off x="7970513" y="2510700"/>
                <a:ext cx="82000" cy="138750"/>
              </a:xfrm>
              <a:custGeom>
                <a:rect b="b" l="l" r="r" t="t"/>
                <a:pathLst>
                  <a:path extrusionOk="0" h="5550" w="3280">
                    <a:moveTo>
                      <a:pt x="3280" y="1"/>
                    </a:moveTo>
                    <a:lnTo>
                      <a:pt x="1589" y="648"/>
                    </a:lnTo>
                    <a:cubicBezTo>
                      <a:pt x="1357" y="648"/>
                      <a:pt x="1054" y="170"/>
                      <a:pt x="845" y="170"/>
                    </a:cubicBezTo>
                    <a:cubicBezTo>
                      <a:pt x="824" y="170"/>
                      <a:pt x="804" y="175"/>
                      <a:pt x="785" y="185"/>
                    </a:cubicBezTo>
                    <a:cubicBezTo>
                      <a:pt x="307" y="451"/>
                      <a:pt x="1" y="976"/>
                      <a:pt x="41" y="1560"/>
                    </a:cubicBezTo>
                    <a:lnTo>
                      <a:pt x="335" y="5550"/>
                    </a:lnTo>
                    <a:lnTo>
                      <a:pt x="2877" y="5550"/>
                    </a:lnTo>
                    <a:lnTo>
                      <a:pt x="32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3"/>
              <p:cNvSpPr/>
              <p:nvPr/>
            </p:nvSpPr>
            <p:spPr>
              <a:xfrm>
                <a:off x="7990863" y="2513575"/>
                <a:ext cx="58375" cy="68050"/>
              </a:xfrm>
              <a:custGeom>
                <a:rect b="b" l="l" r="r" t="t"/>
                <a:pathLst>
                  <a:path extrusionOk="0" h="2722" w="2335">
                    <a:moveTo>
                      <a:pt x="664" y="1"/>
                    </a:moveTo>
                    <a:cubicBezTo>
                      <a:pt x="422" y="1"/>
                      <a:pt x="197" y="65"/>
                      <a:pt x="0" y="174"/>
                    </a:cubicBezTo>
                    <a:lnTo>
                      <a:pt x="0" y="1266"/>
                    </a:lnTo>
                    <a:cubicBezTo>
                      <a:pt x="0" y="2069"/>
                      <a:pt x="653" y="2721"/>
                      <a:pt x="1456" y="2721"/>
                    </a:cubicBezTo>
                    <a:lnTo>
                      <a:pt x="1773" y="2721"/>
                    </a:lnTo>
                    <a:cubicBezTo>
                      <a:pt x="1900" y="2721"/>
                      <a:pt x="2022" y="2703"/>
                      <a:pt x="2137" y="2669"/>
                    </a:cubicBezTo>
                    <a:lnTo>
                      <a:pt x="2334"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3"/>
              <p:cNvSpPr/>
              <p:nvPr/>
            </p:nvSpPr>
            <p:spPr>
              <a:xfrm>
                <a:off x="7995338" y="2543475"/>
                <a:ext cx="29925" cy="105975"/>
              </a:xfrm>
              <a:custGeom>
                <a:rect b="b" l="l" r="r" t="t"/>
                <a:pathLst>
                  <a:path extrusionOk="0" h="4239" w="1197">
                    <a:moveTo>
                      <a:pt x="642" y="1"/>
                    </a:moveTo>
                    <a:cubicBezTo>
                      <a:pt x="335" y="1"/>
                      <a:pt x="93" y="266"/>
                      <a:pt x="116" y="572"/>
                    </a:cubicBezTo>
                    <a:lnTo>
                      <a:pt x="0" y="902"/>
                    </a:lnTo>
                    <a:lnTo>
                      <a:pt x="180" y="4239"/>
                    </a:lnTo>
                    <a:lnTo>
                      <a:pt x="1109" y="4239"/>
                    </a:lnTo>
                    <a:lnTo>
                      <a:pt x="1196" y="1600"/>
                    </a:lnTo>
                    <a:lnTo>
                      <a:pt x="1127" y="145"/>
                    </a:lnTo>
                    <a:lnTo>
                      <a:pt x="6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3"/>
              <p:cNvSpPr/>
              <p:nvPr/>
            </p:nvSpPr>
            <p:spPr>
              <a:xfrm>
                <a:off x="7879713" y="2645700"/>
                <a:ext cx="169350" cy="149275"/>
              </a:xfrm>
              <a:custGeom>
                <a:rect b="b" l="l" r="r" t="t"/>
                <a:pathLst>
                  <a:path extrusionOk="0" h="5971" w="6774">
                    <a:moveTo>
                      <a:pt x="6301" y="0"/>
                    </a:moveTo>
                    <a:lnTo>
                      <a:pt x="474" y="278"/>
                    </a:lnTo>
                    <a:lnTo>
                      <a:pt x="381" y="1374"/>
                    </a:lnTo>
                    <a:lnTo>
                      <a:pt x="1029" y="2004"/>
                    </a:lnTo>
                    <a:lnTo>
                      <a:pt x="254" y="2864"/>
                    </a:lnTo>
                    <a:lnTo>
                      <a:pt x="24" y="5526"/>
                    </a:lnTo>
                    <a:cubicBezTo>
                      <a:pt x="0" y="5769"/>
                      <a:pt x="190" y="5971"/>
                      <a:pt x="427" y="5971"/>
                    </a:cubicBezTo>
                    <a:lnTo>
                      <a:pt x="6346" y="5971"/>
                    </a:lnTo>
                    <a:cubicBezTo>
                      <a:pt x="6583" y="5971"/>
                      <a:pt x="6773" y="5769"/>
                      <a:pt x="6751" y="5526"/>
                    </a:cubicBezTo>
                    <a:lnTo>
                      <a:pt x="63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3"/>
              <p:cNvSpPr/>
              <p:nvPr/>
            </p:nvSpPr>
            <p:spPr>
              <a:xfrm>
                <a:off x="8023488" y="2645700"/>
                <a:ext cx="32350" cy="149275"/>
              </a:xfrm>
              <a:custGeom>
                <a:rect b="b" l="l" r="r" t="t"/>
                <a:pathLst>
                  <a:path extrusionOk="0" h="5971" w="1294">
                    <a:moveTo>
                      <a:pt x="318" y="0"/>
                    </a:moveTo>
                    <a:lnTo>
                      <a:pt x="1" y="278"/>
                    </a:lnTo>
                    <a:lnTo>
                      <a:pt x="457" y="5526"/>
                    </a:lnTo>
                    <a:cubicBezTo>
                      <a:pt x="475" y="5769"/>
                      <a:pt x="289" y="5971"/>
                      <a:pt x="47" y="5971"/>
                    </a:cubicBezTo>
                    <a:lnTo>
                      <a:pt x="867" y="5971"/>
                    </a:lnTo>
                    <a:cubicBezTo>
                      <a:pt x="1110" y="5971"/>
                      <a:pt x="1294" y="5769"/>
                      <a:pt x="1277" y="5526"/>
                    </a:cubicBezTo>
                    <a:lnTo>
                      <a:pt x="1046" y="2864"/>
                    </a:lnTo>
                    <a:lnTo>
                      <a:pt x="710" y="2189"/>
                    </a:lnTo>
                    <a:lnTo>
                      <a:pt x="918" y="1374"/>
                    </a:lnTo>
                    <a:lnTo>
                      <a:pt x="821" y="278"/>
                    </a:lnTo>
                    <a:lnTo>
                      <a:pt x="3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3"/>
              <p:cNvSpPr/>
              <p:nvPr/>
            </p:nvSpPr>
            <p:spPr>
              <a:xfrm>
                <a:off x="7882588" y="2678600"/>
                <a:ext cx="162000" cy="38875"/>
              </a:xfrm>
              <a:custGeom>
                <a:rect b="b" l="l" r="r" t="t"/>
                <a:pathLst>
                  <a:path extrusionOk="0" h="1555" w="6480">
                    <a:moveTo>
                      <a:pt x="133" y="1"/>
                    </a:moveTo>
                    <a:lnTo>
                      <a:pt x="0" y="1555"/>
                    </a:lnTo>
                    <a:lnTo>
                      <a:pt x="5978" y="1555"/>
                    </a:lnTo>
                    <a:lnTo>
                      <a:pt x="6479" y="729"/>
                    </a:lnTo>
                    <a:lnTo>
                      <a:pt x="58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3"/>
              <p:cNvSpPr/>
              <p:nvPr/>
            </p:nvSpPr>
            <p:spPr>
              <a:xfrm>
                <a:off x="8025363" y="2678600"/>
                <a:ext cx="24725" cy="38875"/>
              </a:xfrm>
              <a:custGeom>
                <a:rect b="b" l="l" r="r" t="t"/>
                <a:pathLst>
                  <a:path extrusionOk="0" h="1555" w="989">
                    <a:moveTo>
                      <a:pt x="1" y="1"/>
                    </a:moveTo>
                    <a:lnTo>
                      <a:pt x="134" y="1555"/>
                    </a:lnTo>
                    <a:lnTo>
                      <a:pt x="989" y="1555"/>
                    </a:lnTo>
                    <a:lnTo>
                      <a:pt x="85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3"/>
              <p:cNvSpPr/>
              <p:nvPr/>
            </p:nvSpPr>
            <p:spPr>
              <a:xfrm>
                <a:off x="7994038" y="2533100"/>
                <a:ext cx="32675" cy="46800"/>
              </a:xfrm>
              <a:custGeom>
                <a:rect b="b" l="l" r="r" t="t"/>
                <a:pathLst>
                  <a:path extrusionOk="0" h="1872" w="1307">
                    <a:moveTo>
                      <a:pt x="550" y="0"/>
                    </a:moveTo>
                    <a:cubicBezTo>
                      <a:pt x="243" y="0"/>
                      <a:pt x="1" y="259"/>
                      <a:pt x="24" y="566"/>
                    </a:cubicBezTo>
                    <a:lnTo>
                      <a:pt x="52" y="1173"/>
                    </a:lnTo>
                    <a:cubicBezTo>
                      <a:pt x="302" y="1581"/>
                      <a:pt x="739" y="1853"/>
                      <a:pt x="1248" y="1871"/>
                    </a:cubicBezTo>
                    <a:lnTo>
                      <a:pt x="13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3"/>
              <p:cNvSpPr/>
              <p:nvPr/>
            </p:nvSpPr>
            <p:spPr>
              <a:xfrm>
                <a:off x="7910288" y="2459000"/>
                <a:ext cx="47400" cy="190450"/>
              </a:xfrm>
              <a:custGeom>
                <a:rect b="b" l="l" r="r" t="t"/>
                <a:pathLst>
                  <a:path extrusionOk="0" h="7618" w="1896">
                    <a:moveTo>
                      <a:pt x="382" y="1"/>
                    </a:moveTo>
                    <a:cubicBezTo>
                      <a:pt x="249" y="1"/>
                      <a:pt x="123" y="19"/>
                      <a:pt x="1" y="48"/>
                    </a:cubicBezTo>
                    <a:cubicBezTo>
                      <a:pt x="654" y="227"/>
                      <a:pt x="1122" y="838"/>
                      <a:pt x="1088" y="1543"/>
                    </a:cubicBezTo>
                    <a:lnTo>
                      <a:pt x="787" y="7618"/>
                    </a:lnTo>
                    <a:lnTo>
                      <a:pt x="1549" y="7618"/>
                    </a:lnTo>
                    <a:lnTo>
                      <a:pt x="1850" y="1543"/>
                    </a:lnTo>
                    <a:cubicBezTo>
                      <a:pt x="1896" y="706"/>
                      <a:pt x="1226" y="1"/>
                      <a:pt x="382" y="1"/>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3"/>
              <p:cNvSpPr/>
              <p:nvPr/>
            </p:nvSpPr>
            <p:spPr>
              <a:xfrm>
                <a:off x="7903088" y="2493800"/>
                <a:ext cx="26150" cy="152050"/>
              </a:xfrm>
              <a:custGeom>
                <a:rect b="b" l="l" r="r" t="t"/>
                <a:pathLst>
                  <a:path extrusionOk="0" h="6082" w="1046">
                    <a:moveTo>
                      <a:pt x="526" y="0"/>
                    </a:moveTo>
                    <a:cubicBezTo>
                      <a:pt x="232" y="0"/>
                      <a:pt x="1" y="243"/>
                      <a:pt x="17" y="533"/>
                    </a:cubicBezTo>
                    <a:lnTo>
                      <a:pt x="110" y="6001"/>
                    </a:lnTo>
                    <a:lnTo>
                      <a:pt x="925" y="6082"/>
                    </a:lnTo>
                    <a:lnTo>
                      <a:pt x="1029" y="533"/>
                    </a:lnTo>
                    <a:cubicBezTo>
                      <a:pt x="1046" y="243"/>
                      <a:pt x="814" y="0"/>
                      <a:pt x="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3"/>
              <p:cNvSpPr/>
              <p:nvPr/>
            </p:nvSpPr>
            <p:spPr>
              <a:xfrm>
                <a:off x="7861388" y="2697475"/>
                <a:ext cx="49375" cy="45875"/>
              </a:xfrm>
              <a:custGeom>
                <a:rect b="b" l="l" r="r" t="t"/>
                <a:pathLst>
                  <a:path extrusionOk="0" h="1835" w="1975">
                    <a:moveTo>
                      <a:pt x="1039" y="1"/>
                    </a:moveTo>
                    <a:cubicBezTo>
                      <a:pt x="977" y="1"/>
                      <a:pt x="915" y="34"/>
                      <a:pt x="883" y="100"/>
                    </a:cubicBezTo>
                    <a:lnTo>
                      <a:pt x="722" y="349"/>
                    </a:lnTo>
                    <a:lnTo>
                      <a:pt x="710" y="371"/>
                    </a:lnTo>
                    <a:cubicBezTo>
                      <a:pt x="687" y="424"/>
                      <a:pt x="635" y="464"/>
                      <a:pt x="577" y="470"/>
                    </a:cubicBezTo>
                    <a:lnTo>
                      <a:pt x="195" y="528"/>
                    </a:lnTo>
                    <a:cubicBezTo>
                      <a:pt x="57" y="545"/>
                      <a:pt x="0" y="723"/>
                      <a:pt x="104" y="822"/>
                    </a:cubicBezTo>
                    <a:lnTo>
                      <a:pt x="376" y="1093"/>
                    </a:lnTo>
                    <a:cubicBezTo>
                      <a:pt x="421" y="1134"/>
                      <a:pt x="438" y="1192"/>
                      <a:pt x="427" y="1250"/>
                    </a:cubicBezTo>
                    <a:lnTo>
                      <a:pt x="363" y="1631"/>
                    </a:lnTo>
                    <a:cubicBezTo>
                      <a:pt x="345" y="1742"/>
                      <a:pt x="437" y="1834"/>
                      <a:pt x="540" y="1834"/>
                    </a:cubicBezTo>
                    <a:cubicBezTo>
                      <a:pt x="566" y="1834"/>
                      <a:pt x="593" y="1828"/>
                      <a:pt x="618" y="1815"/>
                    </a:cubicBezTo>
                    <a:lnTo>
                      <a:pt x="958" y="1637"/>
                    </a:lnTo>
                    <a:cubicBezTo>
                      <a:pt x="986" y="1621"/>
                      <a:pt x="1015" y="1613"/>
                      <a:pt x="1044" y="1613"/>
                    </a:cubicBezTo>
                    <a:cubicBezTo>
                      <a:pt x="1058" y="1613"/>
                      <a:pt x="1072" y="1615"/>
                      <a:pt x="1085" y="1619"/>
                    </a:cubicBezTo>
                    <a:cubicBezTo>
                      <a:pt x="1086" y="1619"/>
                      <a:pt x="1087" y="1619"/>
                      <a:pt x="1088" y="1619"/>
                    </a:cubicBezTo>
                    <a:cubicBezTo>
                      <a:pt x="1097" y="1619"/>
                      <a:pt x="1107" y="1596"/>
                      <a:pt x="1117" y="1596"/>
                    </a:cubicBezTo>
                    <a:cubicBezTo>
                      <a:pt x="1118" y="1596"/>
                      <a:pt x="1119" y="1596"/>
                      <a:pt x="1120" y="1596"/>
                    </a:cubicBezTo>
                    <a:lnTo>
                      <a:pt x="1392" y="1741"/>
                    </a:lnTo>
                    <a:cubicBezTo>
                      <a:pt x="1418" y="1755"/>
                      <a:pt x="1446" y="1762"/>
                      <a:pt x="1474" y="1762"/>
                    </a:cubicBezTo>
                    <a:cubicBezTo>
                      <a:pt x="1575" y="1762"/>
                      <a:pt x="1664" y="1670"/>
                      <a:pt x="1645" y="1555"/>
                    </a:cubicBezTo>
                    <a:lnTo>
                      <a:pt x="1581" y="1250"/>
                    </a:lnTo>
                    <a:cubicBezTo>
                      <a:pt x="1570" y="1192"/>
                      <a:pt x="1588" y="1134"/>
                      <a:pt x="1634" y="1093"/>
                    </a:cubicBezTo>
                    <a:lnTo>
                      <a:pt x="1871" y="822"/>
                    </a:lnTo>
                    <a:cubicBezTo>
                      <a:pt x="1975" y="723"/>
                      <a:pt x="1917" y="545"/>
                      <a:pt x="1778" y="528"/>
                    </a:cubicBezTo>
                    <a:lnTo>
                      <a:pt x="1432" y="504"/>
                    </a:lnTo>
                    <a:cubicBezTo>
                      <a:pt x="1373" y="499"/>
                      <a:pt x="1322" y="459"/>
                      <a:pt x="1299" y="406"/>
                    </a:cubicBezTo>
                    <a:lnTo>
                      <a:pt x="1195" y="100"/>
                    </a:lnTo>
                    <a:cubicBezTo>
                      <a:pt x="1163" y="34"/>
                      <a:pt x="1101" y="1"/>
                      <a:pt x="10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3"/>
              <p:cNvSpPr/>
              <p:nvPr/>
            </p:nvSpPr>
            <p:spPr>
              <a:xfrm>
                <a:off x="7879438" y="2695750"/>
                <a:ext cx="34075" cy="47600"/>
              </a:xfrm>
              <a:custGeom>
                <a:rect b="b" l="l" r="r" t="t"/>
                <a:pathLst>
                  <a:path extrusionOk="0" h="1904" w="1363">
                    <a:moveTo>
                      <a:pt x="317" y="1"/>
                    </a:moveTo>
                    <a:cubicBezTo>
                      <a:pt x="255" y="1"/>
                      <a:pt x="193" y="34"/>
                      <a:pt x="161" y="99"/>
                    </a:cubicBezTo>
                    <a:lnTo>
                      <a:pt x="0" y="418"/>
                    </a:lnTo>
                    <a:lnTo>
                      <a:pt x="17" y="440"/>
                    </a:lnTo>
                    <a:cubicBezTo>
                      <a:pt x="40" y="493"/>
                      <a:pt x="92" y="533"/>
                      <a:pt x="144" y="539"/>
                    </a:cubicBezTo>
                    <a:lnTo>
                      <a:pt x="525" y="597"/>
                    </a:lnTo>
                    <a:cubicBezTo>
                      <a:pt x="670" y="614"/>
                      <a:pt x="728" y="792"/>
                      <a:pt x="624" y="891"/>
                    </a:cubicBezTo>
                    <a:lnTo>
                      <a:pt x="347" y="1162"/>
                    </a:lnTo>
                    <a:cubicBezTo>
                      <a:pt x="305" y="1203"/>
                      <a:pt x="288" y="1261"/>
                      <a:pt x="299" y="1319"/>
                    </a:cubicBezTo>
                    <a:lnTo>
                      <a:pt x="363" y="1688"/>
                    </a:lnTo>
                    <a:cubicBezTo>
                      <a:pt x="374" y="1693"/>
                      <a:pt x="387" y="1693"/>
                      <a:pt x="398" y="1706"/>
                    </a:cubicBezTo>
                    <a:lnTo>
                      <a:pt x="739" y="1884"/>
                    </a:lnTo>
                    <a:cubicBezTo>
                      <a:pt x="766" y="1897"/>
                      <a:pt x="793" y="1903"/>
                      <a:pt x="819" y="1903"/>
                    </a:cubicBezTo>
                    <a:cubicBezTo>
                      <a:pt x="925" y="1903"/>
                      <a:pt x="1016" y="1811"/>
                      <a:pt x="992" y="1700"/>
                    </a:cubicBezTo>
                    <a:lnTo>
                      <a:pt x="929" y="1319"/>
                    </a:lnTo>
                    <a:cubicBezTo>
                      <a:pt x="918" y="1261"/>
                      <a:pt x="941" y="1203"/>
                      <a:pt x="981" y="1162"/>
                    </a:cubicBezTo>
                    <a:lnTo>
                      <a:pt x="1259" y="891"/>
                    </a:lnTo>
                    <a:cubicBezTo>
                      <a:pt x="1362" y="792"/>
                      <a:pt x="1304" y="614"/>
                      <a:pt x="1160" y="597"/>
                    </a:cubicBezTo>
                    <a:lnTo>
                      <a:pt x="779" y="539"/>
                    </a:lnTo>
                    <a:cubicBezTo>
                      <a:pt x="721" y="533"/>
                      <a:pt x="670" y="493"/>
                      <a:pt x="646" y="440"/>
                    </a:cubicBezTo>
                    <a:lnTo>
                      <a:pt x="473" y="99"/>
                    </a:lnTo>
                    <a:cubicBezTo>
                      <a:pt x="441" y="34"/>
                      <a:pt x="379" y="1"/>
                      <a:pt x="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3"/>
              <p:cNvSpPr/>
              <p:nvPr/>
            </p:nvSpPr>
            <p:spPr>
              <a:xfrm>
                <a:off x="7840588" y="2617675"/>
                <a:ext cx="247625" cy="41450"/>
              </a:xfrm>
              <a:custGeom>
                <a:rect b="b" l="l" r="r" t="t"/>
                <a:pathLst>
                  <a:path extrusionOk="0" h="1658" w="9905">
                    <a:moveTo>
                      <a:pt x="9204" y="0"/>
                    </a:moveTo>
                    <a:lnTo>
                      <a:pt x="9204" y="111"/>
                    </a:lnTo>
                    <a:lnTo>
                      <a:pt x="699" y="111"/>
                    </a:lnTo>
                    <a:cubicBezTo>
                      <a:pt x="647" y="96"/>
                      <a:pt x="596" y="89"/>
                      <a:pt x="547" y="89"/>
                    </a:cubicBezTo>
                    <a:cubicBezTo>
                      <a:pt x="237" y="89"/>
                      <a:pt x="0" y="371"/>
                      <a:pt x="0" y="700"/>
                    </a:cubicBezTo>
                    <a:cubicBezTo>
                      <a:pt x="0" y="1081"/>
                      <a:pt x="318" y="1399"/>
                      <a:pt x="699" y="1658"/>
                    </a:cubicBezTo>
                    <a:lnTo>
                      <a:pt x="9204" y="1658"/>
                    </a:lnTo>
                    <a:cubicBezTo>
                      <a:pt x="9593" y="1399"/>
                      <a:pt x="9904" y="1081"/>
                      <a:pt x="9904" y="700"/>
                    </a:cubicBezTo>
                    <a:cubicBezTo>
                      <a:pt x="9904" y="319"/>
                      <a:pt x="9593" y="0"/>
                      <a:pt x="92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3"/>
              <p:cNvSpPr/>
              <p:nvPr/>
            </p:nvSpPr>
            <p:spPr>
              <a:xfrm>
                <a:off x="8057013" y="2617675"/>
                <a:ext cx="37950" cy="41450"/>
              </a:xfrm>
              <a:custGeom>
                <a:rect b="b" l="l" r="r" t="t"/>
                <a:pathLst>
                  <a:path extrusionOk="0" h="1658" w="1518">
                    <a:moveTo>
                      <a:pt x="154" y="89"/>
                    </a:moveTo>
                    <a:cubicBezTo>
                      <a:pt x="105" y="89"/>
                      <a:pt x="53" y="96"/>
                      <a:pt x="0" y="111"/>
                    </a:cubicBezTo>
                    <a:lnTo>
                      <a:pt x="303" y="111"/>
                    </a:lnTo>
                    <a:cubicBezTo>
                      <a:pt x="256" y="96"/>
                      <a:pt x="206" y="89"/>
                      <a:pt x="154" y="89"/>
                    </a:cubicBezTo>
                    <a:close/>
                    <a:moveTo>
                      <a:pt x="825" y="0"/>
                    </a:moveTo>
                    <a:lnTo>
                      <a:pt x="825" y="111"/>
                    </a:lnTo>
                    <a:lnTo>
                      <a:pt x="303" y="111"/>
                    </a:lnTo>
                    <a:cubicBezTo>
                      <a:pt x="537" y="184"/>
                      <a:pt x="699" y="426"/>
                      <a:pt x="699" y="700"/>
                    </a:cubicBezTo>
                    <a:cubicBezTo>
                      <a:pt x="699" y="1081"/>
                      <a:pt x="387" y="1399"/>
                      <a:pt x="0" y="1658"/>
                    </a:cubicBezTo>
                    <a:lnTo>
                      <a:pt x="825" y="1658"/>
                    </a:lnTo>
                    <a:cubicBezTo>
                      <a:pt x="1206" y="1399"/>
                      <a:pt x="1518" y="1081"/>
                      <a:pt x="1518" y="700"/>
                    </a:cubicBezTo>
                    <a:cubicBezTo>
                      <a:pt x="1518" y="319"/>
                      <a:pt x="1206" y="0"/>
                      <a:pt x="8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3"/>
              <p:cNvSpPr/>
              <p:nvPr/>
            </p:nvSpPr>
            <p:spPr>
              <a:xfrm>
                <a:off x="8010238" y="2513575"/>
                <a:ext cx="72900" cy="68350"/>
              </a:xfrm>
              <a:custGeom>
                <a:rect b="b" l="l" r="r" t="t"/>
                <a:pathLst>
                  <a:path extrusionOk="0" h="2734" w="2916">
                    <a:moveTo>
                      <a:pt x="0" y="1"/>
                    </a:moveTo>
                    <a:lnTo>
                      <a:pt x="0" y="1376"/>
                    </a:lnTo>
                    <a:cubicBezTo>
                      <a:pt x="0" y="2069"/>
                      <a:pt x="520" y="2647"/>
                      <a:pt x="1195" y="2732"/>
                    </a:cubicBezTo>
                    <a:cubicBezTo>
                      <a:pt x="1203" y="2733"/>
                      <a:pt x="1211" y="2734"/>
                      <a:pt x="1220" y="2734"/>
                    </a:cubicBezTo>
                    <a:cubicBezTo>
                      <a:pt x="1269" y="2734"/>
                      <a:pt x="1319" y="2721"/>
                      <a:pt x="1373" y="2721"/>
                    </a:cubicBezTo>
                    <a:lnTo>
                      <a:pt x="1789" y="2721"/>
                    </a:lnTo>
                    <a:cubicBezTo>
                      <a:pt x="2535" y="2721"/>
                      <a:pt x="2887" y="2155"/>
                      <a:pt x="2904" y="1416"/>
                    </a:cubicBezTo>
                    <a:cubicBezTo>
                      <a:pt x="2916" y="630"/>
                      <a:pt x="2240" y="1"/>
                      <a:pt x="14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3"/>
              <p:cNvSpPr/>
              <p:nvPr/>
            </p:nvSpPr>
            <p:spPr>
              <a:xfrm>
                <a:off x="8039363" y="2513575"/>
                <a:ext cx="54050" cy="68050"/>
              </a:xfrm>
              <a:custGeom>
                <a:rect b="b" l="l" r="r" t="t"/>
                <a:pathLst>
                  <a:path extrusionOk="0" h="2722" w="2162">
                    <a:moveTo>
                      <a:pt x="1" y="1"/>
                    </a:moveTo>
                    <a:cubicBezTo>
                      <a:pt x="752" y="1"/>
                      <a:pt x="1364" y="608"/>
                      <a:pt x="1364" y="1358"/>
                    </a:cubicBezTo>
                    <a:cubicBezTo>
                      <a:pt x="1364" y="2051"/>
                      <a:pt x="845" y="2623"/>
                      <a:pt x="179" y="2709"/>
                    </a:cubicBezTo>
                    <a:cubicBezTo>
                      <a:pt x="238" y="2716"/>
                      <a:pt x="296" y="2721"/>
                      <a:pt x="353" y="2721"/>
                    </a:cubicBezTo>
                    <a:lnTo>
                      <a:pt x="682" y="2721"/>
                    </a:lnTo>
                    <a:cubicBezTo>
                      <a:pt x="1421" y="2721"/>
                      <a:pt x="2092" y="2161"/>
                      <a:pt x="2127" y="1421"/>
                    </a:cubicBezTo>
                    <a:cubicBezTo>
                      <a:pt x="2161" y="642"/>
                      <a:pt x="1538" y="1"/>
                      <a:pt x="768" y="1"/>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3"/>
              <p:cNvSpPr/>
              <p:nvPr/>
            </p:nvSpPr>
            <p:spPr>
              <a:xfrm>
                <a:off x="8033013" y="2480175"/>
                <a:ext cx="49550" cy="45825"/>
              </a:xfrm>
              <a:custGeom>
                <a:rect b="b" l="l" r="r" t="t"/>
                <a:pathLst>
                  <a:path extrusionOk="0" h="1833" w="1982">
                    <a:moveTo>
                      <a:pt x="1046" y="0"/>
                    </a:moveTo>
                    <a:cubicBezTo>
                      <a:pt x="984" y="0"/>
                      <a:pt x="922" y="32"/>
                      <a:pt x="891" y="95"/>
                    </a:cubicBezTo>
                    <a:lnTo>
                      <a:pt x="729" y="350"/>
                    </a:lnTo>
                    <a:lnTo>
                      <a:pt x="717" y="372"/>
                    </a:lnTo>
                    <a:cubicBezTo>
                      <a:pt x="694" y="425"/>
                      <a:pt x="641" y="459"/>
                      <a:pt x="584" y="465"/>
                    </a:cubicBezTo>
                    <a:lnTo>
                      <a:pt x="203" y="523"/>
                    </a:lnTo>
                    <a:cubicBezTo>
                      <a:pt x="59" y="545"/>
                      <a:pt x="1" y="719"/>
                      <a:pt x="105" y="823"/>
                    </a:cubicBezTo>
                    <a:lnTo>
                      <a:pt x="382" y="1089"/>
                    </a:lnTo>
                    <a:cubicBezTo>
                      <a:pt x="422" y="1129"/>
                      <a:pt x="446" y="1187"/>
                      <a:pt x="433" y="1245"/>
                    </a:cubicBezTo>
                    <a:lnTo>
                      <a:pt x="371" y="1626"/>
                    </a:lnTo>
                    <a:cubicBezTo>
                      <a:pt x="348" y="1740"/>
                      <a:pt x="440" y="1832"/>
                      <a:pt x="542" y="1832"/>
                    </a:cubicBezTo>
                    <a:cubicBezTo>
                      <a:pt x="569" y="1832"/>
                      <a:pt x="598" y="1825"/>
                      <a:pt x="625" y="1811"/>
                    </a:cubicBezTo>
                    <a:lnTo>
                      <a:pt x="966" y="1632"/>
                    </a:lnTo>
                    <a:cubicBezTo>
                      <a:pt x="989" y="1618"/>
                      <a:pt x="1013" y="1612"/>
                      <a:pt x="1038" y="1612"/>
                    </a:cubicBezTo>
                    <a:cubicBezTo>
                      <a:pt x="1055" y="1612"/>
                      <a:pt x="1073" y="1615"/>
                      <a:pt x="1092" y="1620"/>
                    </a:cubicBezTo>
                    <a:cubicBezTo>
                      <a:pt x="1103" y="1620"/>
                      <a:pt x="1113" y="1597"/>
                      <a:pt x="1123" y="1597"/>
                    </a:cubicBezTo>
                    <a:cubicBezTo>
                      <a:pt x="1124" y="1597"/>
                      <a:pt x="1125" y="1597"/>
                      <a:pt x="1126" y="1597"/>
                    </a:cubicBezTo>
                    <a:lnTo>
                      <a:pt x="1398" y="1741"/>
                    </a:lnTo>
                    <a:cubicBezTo>
                      <a:pt x="1425" y="1756"/>
                      <a:pt x="1453" y="1763"/>
                      <a:pt x="1480" y="1763"/>
                    </a:cubicBezTo>
                    <a:cubicBezTo>
                      <a:pt x="1581" y="1763"/>
                      <a:pt x="1670" y="1671"/>
                      <a:pt x="1653" y="1557"/>
                    </a:cubicBezTo>
                    <a:lnTo>
                      <a:pt x="1589" y="1245"/>
                    </a:lnTo>
                    <a:cubicBezTo>
                      <a:pt x="1577" y="1187"/>
                      <a:pt x="1595" y="1129"/>
                      <a:pt x="1641" y="1089"/>
                    </a:cubicBezTo>
                    <a:lnTo>
                      <a:pt x="1878" y="823"/>
                    </a:lnTo>
                    <a:cubicBezTo>
                      <a:pt x="1981" y="719"/>
                      <a:pt x="1923" y="545"/>
                      <a:pt x="1779" y="523"/>
                    </a:cubicBezTo>
                    <a:lnTo>
                      <a:pt x="1433" y="505"/>
                    </a:lnTo>
                    <a:cubicBezTo>
                      <a:pt x="1381" y="494"/>
                      <a:pt x="1329" y="459"/>
                      <a:pt x="1307" y="407"/>
                    </a:cubicBezTo>
                    <a:lnTo>
                      <a:pt x="1203" y="95"/>
                    </a:lnTo>
                    <a:cubicBezTo>
                      <a:pt x="1171" y="32"/>
                      <a:pt x="1108" y="0"/>
                      <a:pt x="10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3"/>
              <p:cNvSpPr/>
              <p:nvPr/>
            </p:nvSpPr>
            <p:spPr>
              <a:xfrm>
                <a:off x="8051213" y="2478325"/>
                <a:ext cx="33950" cy="47675"/>
              </a:xfrm>
              <a:custGeom>
                <a:rect b="b" l="l" r="r" t="t"/>
                <a:pathLst>
                  <a:path extrusionOk="0" h="1907" w="1358">
                    <a:moveTo>
                      <a:pt x="318" y="1"/>
                    </a:moveTo>
                    <a:cubicBezTo>
                      <a:pt x="256" y="1"/>
                      <a:pt x="194" y="34"/>
                      <a:pt x="163" y="100"/>
                    </a:cubicBezTo>
                    <a:lnTo>
                      <a:pt x="1" y="424"/>
                    </a:lnTo>
                    <a:lnTo>
                      <a:pt x="12" y="446"/>
                    </a:lnTo>
                    <a:cubicBezTo>
                      <a:pt x="41" y="499"/>
                      <a:pt x="87" y="533"/>
                      <a:pt x="145" y="539"/>
                    </a:cubicBezTo>
                    <a:lnTo>
                      <a:pt x="526" y="597"/>
                    </a:lnTo>
                    <a:cubicBezTo>
                      <a:pt x="670" y="619"/>
                      <a:pt x="728" y="793"/>
                      <a:pt x="624" y="897"/>
                    </a:cubicBezTo>
                    <a:lnTo>
                      <a:pt x="347" y="1163"/>
                    </a:lnTo>
                    <a:cubicBezTo>
                      <a:pt x="307" y="1203"/>
                      <a:pt x="289" y="1261"/>
                      <a:pt x="301" y="1319"/>
                    </a:cubicBezTo>
                    <a:lnTo>
                      <a:pt x="364" y="1694"/>
                    </a:lnTo>
                    <a:cubicBezTo>
                      <a:pt x="376" y="1694"/>
                      <a:pt x="387" y="1700"/>
                      <a:pt x="398" y="1706"/>
                    </a:cubicBezTo>
                    <a:lnTo>
                      <a:pt x="739" y="1885"/>
                    </a:lnTo>
                    <a:cubicBezTo>
                      <a:pt x="766" y="1899"/>
                      <a:pt x="794" y="1906"/>
                      <a:pt x="821" y="1906"/>
                    </a:cubicBezTo>
                    <a:cubicBezTo>
                      <a:pt x="923" y="1906"/>
                      <a:pt x="1012" y="1814"/>
                      <a:pt x="994" y="1700"/>
                    </a:cubicBezTo>
                    <a:lnTo>
                      <a:pt x="931" y="1319"/>
                    </a:lnTo>
                    <a:cubicBezTo>
                      <a:pt x="918" y="1261"/>
                      <a:pt x="936" y="1203"/>
                      <a:pt x="982" y="1163"/>
                    </a:cubicBezTo>
                    <a:lnTo>
                      <a:pt x="1253" y="897"/>
                    </a:lnTo>
                    <a:cubicBezTo>
                      <a:pt x="1357" y="793"/>
                      <a:pt x="1299" y="619"/>
                      <a:pt x="1161" y="597"/>
                    </a:cubicBezTo>
                    <a:lnTo>
                      <a:pt x="779" y="539"/>
                    </a:lnTo>
                    <a:cubicBezTo>
                      <a:pt x="723" y="533"/>
                      <a:pt x="670" y="499"/>
                      <a:pt x="648" y="446"/>
                    </a:cubicBezTo>
                    <a:lnTo>
                      <a:pt x="475" y="100"/>
                    </a:lnTo>
                    <a:cubicBezTo>
                      <a:pt x="443" y="34"/>
                      <a:pt x="380" y="1"/>
                      <a:pt x="3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8" name="Google Shape;2478;p43"/>
            <p:cNvGrpSpPr/>
            <p:nvPr/>
          </p:nvGrpSpPr>
          <p:grpSpPr>
            <a:xfrm>
              <a:off x="998663" y="3010275"/>
              <a:ext cx="350825" cy="349450"/>
              <a:chOff x="998663" y="3010275"/>
              <a:chExt cx="350825" cy="349450"/>
            </a:xfrm>
          </p:grpSpPr>
          <p:sp>
            <p:nvSpPr>
              <p:cNvPr id="2479" name="Google Shape;2479;p43"/>
              <p:cNvSpPr/>
              <p:nvPr/>
            </p:nvSpPr>
            <p:spPr>
              <a:xfrm>
                <a:off x="998663" y="3189800"/>
                <a:ext cx="162275" cy="166275"/>
              </a:xfrm>
              <a:custGeom>
                <a:rect b="b" l="l" r="r" t="t"/>
                <a:pathLst>
                  <a:path extrusionOk="0" h="6651" w="6491">
                    <a:moveTo>
                      <a:pt x="5763" y="1"/>
                    </a:moveTo>
                    <a:lnTo>
                      <a:pt x="150" y="5366"/>
                    </a:lnTo>
                    <a:cubicBezTo>
                      <a:pt x="6" y="5499"/>
                      <a:pt x="0" y="5729"/>
                      <a:pt x="139" y="5868"/>
                    </a:cubicBezTo>
                    <a:lnTo>
                      <a:pt x="462" y="6197"/>
                    </a:lnTo>
                    <a:lnTo>
                      <a:pt x="907" y="6613"/>
                    </a:lnTo>
                    <a:cubicBezTo>
                      <a:pt x="934" y="6639"/>
                      <a:pt x="963" y="6650"/>
                      <a:pt x="993" y="6650"/>
                    </a:cubicBezTo>
                    <a:cubicBezTo>
                      <a:pt x="1124" y="6650"/>
                      <a:pt x="1278" y="6442"/>
                      <a:pt x="1386" y="6324"/>
                    </a:cubicBezTo>
                    <a:lnTo>
                      <a:pt x="6469" y="988"/>
                    </a:lnTo>
                    <a:lnTo>
                      <a:pt x="64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3"/>
              <p:cNvSpPr/>
              <p:nvPr/>
            </p:nvSpPr>
            <p:spPr>
              <a:xfrm>
                <a:off x="1010188" y="3084550"/>
                <a:ext cx="266400" cy="275175"/>
              </a:xfrm>
              <a:custGeom>
                <a:rect b="b" l="l" r="r" t="t"/>
                <a:pathLst>
                  <a:path extrusionOk="0" h="11007" w="10656">
                    <a:moveTo>
                      <a:pt x="10512" y="1"/>
                    </a:moveTo>
                    <a:lnTo>
                      <a:pt x="504" y="10477"/>
                    </a:lnTo>
                    <a:cubicBezTo>
                      <a:pt x="435" y="10551"/>
                      <a:pt x="343" y="10588"/>
                      <a:pt x="249" y="10588"/>
                    </a:cubicBezTo>
                    <a:cubicBezTo>
                      <a:pt x="161" y="10588"/>
                      <a:pt x="71" y="10555"/>
                      <a:pt x="1" y="10488"/>
                    </a:cubicBezTo>
                    <a:lnTo>
                      <a:pt x="1" y="10488"/>
                    </a:lnTo>
                    <a:lnTo>
                      <a:pt x="424" y="10904"/>
                    </a:lnTo>
                    <a:cubicBezTo>
                      <a:pt x="492" y="10972"/>
                      <a:pt x="582" y="11006"/>
                      <a:pt x="671" y="11006"/>
                    </a:cubicBezTo>
                    <a:cubicBezTo>
                      <a:pt x="764" y="11006"/>
                      <a:pt x="857" y="10969"/>
                      <a:pt x="925" y="10893"/>
                    </a:cubicBezTo>
                    <a:lnTo>
                      <a:pt x="6285" y="5280"/>
                    </a:lnTo>
                    <a:lnTo>
                      <a:pt x="10656" y="416"/>
                    </a:lnTo>
                    <a:lnTo>
                      <a:pt x="10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3"/>
              <p:cNvSpPr/>
              <p:nvPr/>
            </p:nvSpPr>
            <p:spPr>
              <a:xfrm>
                <a:off x="1122363" y="3053375"/>
                <a:ext cx="50900" cy="50425"/>
              </a:xfrm>
              <a:custGeom>
                <a:rect b="b" l="l" r="r" t="t"/>
                <a:pathLst>
                  <a:path extrusionOk="0" h="2017" w="2036">
                    <a:moveTo>
                      <a:pt x="181" y="1"/>
                    </a:moveTo>
                    <a:cubicBezTo>
                      <a:pt x="80" y="1"/>
                      <a:pt x="0" y="97"/>
                      <a:pt x="31" y="203"/>
                    </a:cubicBezTo>
                    <a:lnTo>
                      <a:pt x="261" y="988"/>
                    </a:lnTo>
                    <a:cubicBezTo>
                      <a:pt x="273" y="1017"/>
                      <a:pt x="273" y="1052"/>
                      <a:pt x="261" y="1081"/>
                    </a:cubicBezTo>
                    <a:lnTo>
                      <a:pt x="157" y="1450"/>
                    </a:lnTo>
                    <a:lnTo>
                      <a:pt x="117" y="1814"/>
                    </a:lnTo>
                    <a:cubicBezTo>
                      <a:pt x="86" y="1915"/>
                      <a:pt x="167" y="2016"/>
                      <a:pt x="265" y="2016"/>
                    </a:cubicBezTo>
                    <a:cubicBezTo>
                      <a:pt x="279" y="2016"/>
                      <a:pt x="293" y="2014"/>
                      <a:pt x="308" y="2010"/>
                    </a:cubicBezTo>
                    <a:lnTo>
                      <a:pt x="1017" y="1774"/>
                    </a:lnTo>
                    <a:cubicBezTo>
                      <a:pt x="1032" y="1771"/>
                      <a:pt x="1047" y="1769"/>
                      <a:pt x="1061" y="1769"/>
                    </a:cubicBezTo>
                    <a:cubicBezTo>
                      <a:pt x="1076" y="1769"/>
                      <a:pt x="1090" y="1771"/>
                      <a:pt x="1105" y="1774"/>
                    </a:cubicBezTo>
                    <a:lnTo>
                      <a:pt x="1809" y="2010"/>
                    </a:lnTo>
                    <a:cubicBezTo>
                      <a:pt x="1824" y="2014"/>
                      <a:pt x="1839" y="2016"/>
                      <a:pt x="1853" y="2016"/>
                    </a:cubicBezTo>
                    <a:cubicBezTo>
                      <a:pt x="1956" y="2016"/>
                      <a:pt x="2036" y="1915"/>
                      <a:pt x="2006" y="1814"/>
                    </a:cubicBezTo>
                    <a:lnTo>
                      <a:pt x="1803" y="1081"/>
                    </a:lnTo>
                    <a:cubicBezTo>
                      <a:pt x="1792" y="1052"/>
                      <a:pt x="1792" y="1017"/>
                      <a:pt x="1803" y="988"/>
                    </a:cubicBezTo>
                    <a:lnTo>
                      <a:pt x="2006" y="312"/>
                    </a:lnTo>
                    <a:cubicBezTo>
                      <a:pt x="2036" y="207"/>
                      <a:pt x="1956" y="110"/>
                      <a:pt x="1855" y="110"/>
                    </a:cubicBezTo>
                    <a:cubicBezTo>
                      <a:pt x="1840" y="110"/>
                      <a:pt x="1824" y="112"/>
                      <a:pt x="1809" y="117"/>
                    </a:cubicBezTo>
                    <a:lnTo>
                      <a:pt x="1473" y="128"/>
                    </a:lnTo>
                    <a:lnTo>
                      <a:pt x="1105" y="237"/>
                    </a:lnTo>
                    <a:cubicBezTo>
                      <a:pt x="1090" y="243"/>
                      <a:pt x="1076" y="247"/>
                      <a:pt x="1061" y="247"/>
                    </a:cubicBezTo>
                    <a:cubicBezTo>
                      <a:pt x="1047" y="247"/>
                      <a:pt x="1032" y="243"/>
                      <a:pt x="1017" y="237"/>
                    </a:cubicBezTo>
                    <a:lnTo>
                      <a:pt x="226" y="7"/>
                    </a:lnTo>
                    <a:cubicBezTo>
                      <a:pt x="211" y="3"/>
                      <a:pt x="195" y="1"/>
                      <a:pt x="1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3"/>
              <p:cNvSpPr/>
              <p:nvPr/>
            </p:nvSpPr>
            <p:spPr>
              <a:xfrm>
                <a:off x="1253563" y="3184600"/>
                <a:ext cx="51650" cy="50300"/>
              </a:xfrm>
              <a:custGeom>
                <a:rect b="b" l="l" r="r" t="t"/>
                <a:pathLst>
                  <a:path extrusionOk="0" h="2012" w="2066">
                    <a:moveTo>
                      <a:pt x="182" y="0"/>
                    </a:moveTo>
                    <a:cubicBezTo>
                      <a:pt x="80" y="0"/>
                      <a:pt x="1" y="96"/>
                      <a:pt x="31" y="198"/>
                    </a:cubicBezTo>
                    <a:lnTo>
                      <a:pt x="263" y="988"/>
                    </a:lnTo>
                    <a:cubicBezTo>
                      <a:pt x="274" y="1017"/>
                      <a:pt x="274" y="1046"/>
                      <a:pt x="263" y="1075"/>
                    </a:cubicBezTo>
                    <a:lnTo>
                      <a:pt x="153" y="1445"/>
                    </a:lnTo>
                    <a:lnTo>
                      <a:pt x="89" y="1785"/>
                    </a:lnTo>
                    <a:cubicBezTo>
                      <a:pt x="60" y="1885"/>
                      <a:pt x="137" y="1984"/>
                      <a:pt x="232" y="1984"/>
                    </a:cubicBezTo>
                    <a:cubicBezTo>
                      <a:pt x="247" y="1984"/>
                      <a:pt x="263" y="1982"/>
                      <a:pt x="279" y="1976"/>
                    </a:cubicBezTo>
                    <a:lnTo>
                      <a:pt x="1014" y="1774"/>
                    </a:lnTo>
                    <a:cubicBezTo>
                      <a:pt x="1028" y="1771"/>
                      <a:pt x="1043" y="1770"/>
                      <a:pt x="1059" y="1770"/>
                    </a:cubicBezTo>
                    <a:cubicBezTo>
                      <a:pt x="1075" y="1770"/>
                      <a:pt x="1091" y="1771"/>
                      <a:pt x="1105" y="1774"/>
                    </a:cubicBezTo>
                    <a:lnTo>
                      <a:pt x="1811" y="2005"/>
                    </a:lnTo>
                    <a:cubicBezTo>
                      <a:pt x="1826" y="2010"/>
                      <a:pt x="1841" y="2012"/>
                      <a:pt x="1856" y="2012"/>
                    </a:cubicBezTo>
                    <a:cubicBezTo>
                      <a:pt x="1957" y="2012"/>
                      <a:pt x="2036" y="1915"/>
                      <a:pt x="2006" y="1814"/>
                    </a:cubicBezTo>
                    <a:lnTo>
                      <a:pt x="1804" y="1075"/>
                    </a:lnTo>
                    <a:cubicBezTo>
                      <a:pt x="1793" y="1046"/>
                      <a:pt x="1793" y="1017"/>
                      <a:pt x="1804" y="988"/>
                    </a:cubicBezTo>
                    <a:lnTo>
                      <a:pt x="2035" y="255"/>
                    </a:lnTo>
                    <a:cubicBezTo>
                      <a:pt x="2065" y="150"/>
                      <a:pt x="1982" y="53"/>
                      <a:pt x="1883" y="53"/>
                    </a:cubicBezTo>
                    <a:cubicBezTo>
                      <a:pt x="1868" y="53"/>
                      <a:pt x="1853" y="55"/>
                      <a:pt x="1838" y="59"/>
                    </a:cubicBezTo>
                    <a:lnTo>
                      <a:pt x="1475" y="129"/>
                    </a:lnTo>
                    <a:lnTo>
                      <a:pt x="1105" y="238"/>
                    </a:lnTo>
                    <a:cubicBezTo>
                      <a:pt x="1091" y="241"/>
                      <a:pt x="1075" y="242"/>
                      <a:pt x="1059" y="242"/>
                    </a:cubicBezTo>
                    <a:cubicBezTo>
                      <a:pt x="1043" y="242"/>
                      <a:pt x="1028" y="241"/>
                      <a:pt x="1014" y="238"/>
                    </a:cubicBezTo>
                    <a:lnTo>
                      <a:pt x="228" y="7"/>
                    </a:lnTo>
                    <a:cubicBezTo>
                      <a:pt x="212" y="2"/>
                      <a:pt x="197" y="0"/>
                      <a:pt x="1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3"/>
              <p:cNvSpPr/>
              <p:nvPr/>
            </p:nvSpPr>
            <p:spPr>
              <a:xfrm>
                <a:off x="1185763" y="3235500"/>
                <a:ext cx="34400" cy="33300"/>
              </a:xfrm>
              <a:custGeom>
                <a:rect b="b" l="l" r="r" t="t"/>
                <a:pathLst>
                  <a:path extrusionOk="0" h="1332" w="1376">
                    <a:moveTo>
                      <a:pt x="231" y="0"/>
                    </a:moveTo>
                    <a:cubicBezTo>
                      <a:pt x="178" y="0"/>
                      <a:pt x="124" y="20"/>
                      <a:pt x="81" y="61"/>
                    </a:cubicBezTo>
                    <a:cubicBezTo>
                      <a:pt x="0" y="142"/>
                      <a:pt x="0" y="275"/>
                      <a:pt x="81" y="356"/>
                    </a:cubicBezTo>
                    <a:lnTo>
                      <a:pt x="400" y="668"/>
                    </a:lnTo>
                    <a:lnTo>
                      <a:pt x="81" y="979"/>
                    </a:lnTo>
                    <a:cubicBezTo>
                      <a:pt x="0" y="1060"/>
                      <a:pt x="0" y="1193"/>
                      <a:pt x="81" y="1273"/>
                    </a:cubicBezTo>
                    <a:cubicBezTo>
                      <a:pt x="122" y="1315"/>
                      <a:pt x="179" y="1331"/>
                      <a:pt x="232" y="1331"/>
                    </a:cubicBezTo>
                    <a:cubicBezTo>
                      <a:pt x="283" y="1331"/>
                      <a:pt x="336" y="1315"/>
                      <a:pt x="376" y="1273"/>
                    </a:cubicBezTo>
                    <a:lnTo>
                      <a:pt x="688" y="961"/>
                    </a:lnTo>
                    <a:lnTo>
                      <a:pt x="1005" y="1273"/>
                    </a:lnTo>
                    <a:cubicBezTo>
                      <a:pt x="1045" y="1315"/>
                      <a:pt x="1098" y="1331"/>
                      <a:pt x="1149" y="1331"/>
                    </a:cubicBezTo>
                    <a:cubicBezTo>
                      <a:pt x="1202" y="1331"/>
                      <a:pt x="1253" y="1315"/>
                      <a:pt x="1294" y="1273"/>
                    </a:cubicBezTo>
                    <a:cubicBezTo>
                      <a:pt x="1375" y="1193"/>
                      <a:pt x="1375" y="1060"/>
                      <a:pt x="1294" y="979"/>
                    </a:cubicBezTo>
                    <a:lnTo>
                      <a:pt x="982" y="668"/>
                    </a:lnTo>
                    <a:lnTo>
                      <a:pt x="1294" y="356"/>
                    </a:lnTo>
                    <a:cubicBezTo>
                      <a:pt x="1375" y="275"/>
                      <a:pt x="1375" y="142"/>
                      <a:pt x="1294" y="61"/>
                    </a:cubicBezTo>
                    <a:cubicBezTo>
                      <a:pt x="1253" y="20"/>
                      <a:pt x="1201" y="0"/>
                      <a:pt x="1149" y="0"/>
                    </a:cubicBezTo>
                    <a:cubicBezTo>
                      <a:pt x="1097" y="0"/>
                      <a:pt x="1045" y="20"/>
                      <a:pt x="1005" y="61"/>
                    </a:cubicBezTo>
                    <a:lnTo>
                      <a:pt x="688" y="372"/>
                    </a:lnTo>
                    <a:lnTo>
                      <a:pt x="376" y="61"/>
                    </a:lnTo>
                    <a:cubicBezTo>
                      <a:pt x="336" y="20"/>
                      <a:pt x="284"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3"/>
              <p:cNvSpPr/>
              <p:nvPr/>
            </p:nvSpPr>
            <p:spPr>
              <a:xfrm>
                <a:off x="1089888" y="3139625"/>
                <a:ext cx="34400" cy="33300"/>
              </a:xfrm>
              <a:custGeom>
                <a:rect b="b" l="l" r="r" t="t"/>
                <a:pathLst>
                  <a:path extrusionOk="0" h="1332" w="1376">
                    <a:moveTo>
                      <a:pt x="229" y="1"/>
                    </a:moveTo>
                    <a:cubicBezTo>
                      <a:pt x="176" y="1"/>
                      <a:pt x="122" y="21"/>
                      <a:pt x="82" y="62"/>
                    </a:cubicBezTo>
                    <a:cubicBezTo>
                      <a:pt x="1" y="142"/>
                      <a:pt x="1" y="276"/>
                      <a:pt x="82" y="356"/>
                    </a:cubicBezTo>
                    <a:lnTo>
                      <a:pt x="394" y="668"/>
                    </a:lnTo>
                    <a:lnTo>
                      <a:pt x="82" y="980"/>
                    </a:lnTo>
                    <a:cubicBezTo>
                      <a:pt x="1" y="1061"/>
                      <a:pt x="1" y="1193"/>
                      <a:pt x="82" y="1275"/>
                    </a:cubicBezTo>
                    <a:cubicBezTo>
                      <a:pt x="122" y="1315"/>
                      <a:pt x="174" y="1332"/>
                      <a:pt x="232" y="1332"/>
                    </a:cubicBezTo>
                    <a:cubicBezTo>
                      <a:pt x="285" y="1332"/>
                      <a:pt x="336" y="1315"/>
                      <a:pt x="376" y="1275"/>
                    </a:cubicBezTo>
                    <a:lnTo>
                      <a:pt x="688" y="963"/>
                    </a:lnTo>
                    <a:lnTo>
                      <a:pt x="1000" y="1275"/>
                    </a:lnTo>
                    <a:cubicBezTo>
                      <a:pt x="1040" y="1315"/>
                      <a:pt x="1098" y="1332"/>
                      <a:pt x="1151" y="1332"/>
                    </a:cubicBezTo>
                    <a:cubicBezTo>
                      <a:pt x="1202" y="1332"/>
                      <a:pt x="1255" y="1315"/>
                      <a:pt x="1295" y="1275"/>
                    </a:cubicBezTo>
                    <a:cubicBezTo>
                      <a:pt x="1375" y="1193"/>
                      <a:pt x="1375" y="1061"/>
                      <a:pt x="1295" y="980"/>
                    </a:cubicBezTo>
                    <a:lnTo>
                      <a:pt x="983" y="668"/>
                    </a:lnTo>
                    <a:lnTo>
                      <a:pt x="1295" y="356"/>
                    </a:lnTo>
                    <a:cubicBezTo>
                      <a:pt x="1375" y="276"/>
                      <a:pt x="1375" y="142"/>
                      <a:pt x="1295" y="62"/>
                    </a:cubicBezTo>
                    <a:cubicBezTo>
                      <a:pt x="1254" y="21"/>
                      <a:pt x="1201" y="1"/>
                      <a:pt x="1147" y="1"/>
                    </a:cubicBezTo>
                    <a:cubicBezTo>
                      <a:pt x="1094" y="1"/>
                      <a:pt x="1041" y="21"/>
                      <a:pt x="1000" y="62"/>
                    </a:cubicBezTo>
                    <a:lnTo>
                      <a:pt x="688" y="374"/>
                    </a:lnTo>
                    <a:lnTo>
                      <a:pt x="376" y="62"/>
                    </a:lnTo>
                    <a:cubicBezTo>
                      <a:pt x="336" y="21"/>
                      <a:pt x="283" y="1"/>
                      <a:pt x="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3"/>
              <p:cNvSpPr/>
              <p:nvPr/>
            </p:nvSpPr>
            <p:spPr>
              <a:xfrm>
                <a:off x="1315113" y="3135875"/>
                <a:ext cx="34375" cy="33300"/>
              </a:xfrm>
              <a:custGeom>
                <a:rect b="b" l="l" r="r" t="t"/>
                <a:pathLst>
                  <a:path extrusionOk="0" h="1332" w="1375">
                    <a:moveTo>
                      <a:pt x="229" y="1"/>
                    </a:moveTo>
                    <a:cubicBezTo>
                      <a:pt x="175" y="1"/>
                      <a:pt x="122" y="21"/>
                      <a:pt x="82" y="61"/>
                    </a:cubicBezTo>
                    <a:cubicBezTo>
                      <a:pt x="0" y="143"/>
                      <a:pt x="0" y="269"/>
                      <a:pt x="82" y="351"/>
                    </a:cubicBezTo>
                    <a:lnTo>
                      <a:pt x="394" y="668"/>
                    </a:lnTo>
                    <a:lnTo>
                      <a:pt x="82" y="980"/>
                    </a:lnTo>
                    <a:cubicBezTo>
                      <a:pt x="0" y="1060"/>
                      <a:pt x="0" y="1188"/>
                      <a:pt x="82" y="1274"/>
                    </a:cubicBezTo>
                    <a:cubicBezTo>
                      <a:pt x="122" y="1315"/>
                      <a:pt x="173" y="1332"/>
                      <a:pt x="226" y="1332"/>
                    </a:cubicBezTo>
                    <a:cubicBezTo>
                      <a:pt x="277" y="1332"/>
                      <a:pt x="336" y="1315"/>
                      <a:pt x="376" y="1274"/>
                    </a:cubicBezTo>
                    <a:lnTo>
                      <a:pt x="688" y="956"/>
                    </a:lnTo>
                    <a:lnTo>
                      <a:pt x="999" y="1274"/>
                    </a:lnTo>
                    <a:cubicBezTo>
                      <a:pt x="1040" y="1315"/>
                      <a:pt x="1092" y="1332"/>
                      <a:pt x="1144" y="1332"/>
                    </a:cubicBezTo>
                    <a:cubicBezTo>
                      <a:pt x="1202" y="1332"/>
                      <a:pt x="1254" y="1315"/>
                      <a:pt x="1295" y="1274"/>
                    </a:cubicBezTo>
                    <a:cubicBezTo>
                      <a:pt x="1375" y="1188"/>
                      <a:pt x="1375" y="1060"/>
                      <a:pt x="1295" y="980"/>
                    </a:cubicBezTo>
                    <a:lnTo>
                      <a:pt x="983" y="668"/>
                    </a:lnTo>
                    <a:lnTo>
                      <a:pt x="1295" y="351"/>
                    </a:lnTo>
                    <a:cubicBezTo>
                      <a:pt x="1375" y="269"/>
                      <a:pt x="1375" y="143"/>
                      <a:pt x="1295" y="61"/>
                    </a:cubicBezTo>
                    <a:cubicBezTo>
                      <a:pt x="1254" y="21"/>
                      <a:pt x="1200" y="1"/>
                      <a:pt x="1147" y="1"/>
                    </a:cubicBezTo>
                    <a:cubicBezTo>
                      <a:pt x="1094" y="1"/>
                      <a:pt x="1040" y="21"/>
                      <a:pt x="999" y="61"/>
                    </a:cubicBezTo>
                    <a:lnTo>
                      <a:pt x="688" y="373"/>
                    </a:lnTo>
                    <a:lnTo>
                      <a:pt x="376" y="61"/>
                    </a:lnTo>
                    <a:cubicBezTo>
                      <a:pt x="336" y="21"/>
                      <a:pt x="282" y="1"/>
                      <a:pt x="2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3"/>
              <p:cNvSpPr/>
              <p:nvPr/>
            </p:nvSpPr>
            <p:spPr>
              <a:xfrm>
                <a:off x="1189688" y="3010275"/>
                <a:ext cx="34350" cy="33450"/>
              </a:xfrm>
              <a:custGeom>
                <a:rect b="b" l="l" r="r" t="t"/>
                <a:pathLst>
                  <a:path extrusionOk="0" h="1338" w="1374">
                    <a:moveTo>
                      <a:pt x="225" y="1"/>
                    </a:moveTo>
                    <a:cubicBezTo>
                      <a:pt x="173" y="1"/>
                      <a:pt x="121" y="21"/>
                      <a:pt x="80" y="61"/>
                    </a:cubicBezTo>
                    <a:cubicBezTo>
                      <a:pt x="0" y="143"/>
                      <a:pt x="0" y="276"/>
                      <a:pt x="80" y="356"/>
                    </a:cubicBezTo>
                    <a:lnTo>
                      <a:pt x="392" y="668"/>
                    </a:lnTo>
                    <a:lnTo>
                      <a:pt x="80" y="980"/>
                    </a:lnTo>
                    <a:cubicBezTo>
                      <a:pt x="0" y="1066"/>
                      <a:pt x="0" y="1193"/>
                      <a:pt x="80" y="1274"/>
                    </a:cubicBezTo>
                    <a:cubicBezTo>
                      <a:pt x="121" y="1315"/>
                      <a:pt x="173" y="1337"/>
                      <a:pt x="225" y="1337"/>
                    </a:cubicBezTo>
                    <a:cubicBezTo>
                      <a:pt x="277" y="1337"/>
                      <a:pt x="334" y="1315"/>
                      <a:pt x="374" y="1274"/>
                    </a:cubicBezTo>
                    <a:lnTo>
                      <a:pt x="686" y="962"/>
                    </a:lnTo>
                    <a:lnTo>
                      <a:pt x="998" y="1274"/>
                    </a:lnTo>
                    <a:cubicBezTo>
                      <a:pt x="1039" y="1315"/>
                      <a:pt x="1091" y="1337"/>
                      <a:pt x="1143" y="1337"/>
                    </a:cubicBezTo>
                    <a:cubicBezTo>
                      <a:pt x="1195" y="1337"/>
                      <a:pt x="1253" y="1315"/>
                      <a:pt x="1293" y="1274"/>
                    </a:cubicBezTo>
                    <a:cubicBezTo>
                      <a:pt x="1373" y="1193"/>
                      <a:pt x="1373" y="1060"/>
                      <a:pt x="1293" y="980"/>
                    </a:cubicBezTo>
                    <a:lnTo>
                      <a:pt x="981" y="668"/>
                    </a:lnTo>
                    <a:lnTo>
                      <a:pt x="1293" y="356"/>
                    </a:lnTo>
                    <a:cubicBezTo>
                      <a:pt x="1373" y="276"/>
                      <a:pt x="1373" y="143"/>
                      <a:pt x="1293" y="61"/>
                    </a:cubicBezTo>
                    <a:cubicBezTo>
                      <a:pt x="1253" y="21"/>
                      <a:pt x="1200" y="1"/>
                      <a:pt x="1146" y="1"/>
                    </a:cubicBezTo>
                    <a:cubicBezTo>
                      <a:pt x="1092" y="1"/>
                      <a:pt x="1039" y="21"/>
                      <a:pt x="998" y="61"/>
                    </a:cubicBezTo>
                    <a:lnTo>
                      <a:pt x="686" y="373"/>
                    </a:lnTo>
                    <a:lnTo>
                      <a:pt x="374" y="61"/>
                    </a:lnTo>
                    <a:cubicBezTo>
                      <a:pt x="331" y="21"/>
                      <a:pt x="278" y="1"/>
                      <a:pt x="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3"/>
              <p:cNvSpPr/>
              <p:nvPr/>
            </p:nvSpPr>
            <p:spPr>
              <a:xfrm>
                <a:off x="1122363" y="3053375"/>
                <a:ext cx="52925" cy="51725"/>
              </a:xfrm>
              <a:custGeom>
                <a:rect b="b" l="l" r="r" t="t"/>
                <a:pathLst>
                  <a:path extrusionOk="0" h="2069" w="2117">
                    <a:moveTo>
                      <a:pt x="1940" y="1"/>
                    </a:moveTo>
                    <a:cubicBezTo>
                      <a:pt x="1925" y="1"/>
                      <a:pt x="1911" y="3"/>
                      <a:pt x="1896" y="7"/>
                    </a:cubicBezTo>
                    <a:lnTo>
                      <a:pt x="1473" y="128"/>
                    </a:lnTo>
                    <a:lnTo>
                      <a:pt x="1364" y="498"/>
                    </a:lnTo>
                    <a:cubicBezTo>
                      <a:pt x="1358" y="527"/>
                      <a:pt x="1358" y="561"/>
                      <a:pt x="1364" y="589"/>
                    </a:cubicBezTo>
                    <a:lnTo>
                      <a:pt x="1595" y="1375"/>
                    </a:lnTo>
                    <a:cubicBezTo>
                      <a:pt x="1626" y="1481"/>
                      <a:pt x="1546" y="1578"/>
                      <a:pt x="1448" y="1578"/>
                    </a:cubicBezTo>
                    <a:cubicBezTo>
                      <a:pt x="1434" y="1578"/>
                      <a:pt x="1419" y="1576"/>
                      <a:pt x="1404" y="1572"/>
                    </a:cubicBezTo>
                    <a:lnTo>
                      <a:pt x="614" y="1340"/>
                    </a:lnTo>
                    <a:cubicBezTo>
                      <a:pt x="600" y="1338"/>
                      <a:pt x="585" y="1336"/>
                      <a:pt x="570" y="1336"/>
                    </a:cubicBezTo>
                    <a:cubicBezTo>
                      <a:pt x="556" y="1336"/>
                      <a:pt x="541" y="1338"/>
                      <a:pt x="527" y="1340"/>
                    </a:cubicBezTo>
                    <a:lnTo>
                      <a:pt x="157" y="1450"/>
                    </a:lnTo>
                    <a:lnTo>
                      <a:pt x="31" y="1866"/>
                    </a:lnTo>
                    <a:cubicBezTo>
                      <a:pt x="0" y="1972"/>
                      <a:pt x="80" y="2069"/>
                      <a:pt x="181" y="2069"/>
                    </a:cubicBezTo>
                    <a:cubicBezTo>
                      <a:pt x="195" y="2069"/>
                      <a:pt x="211" y="2067"/>
                      <a:pt x="226" y="2062"/>
                    </a:cubicBezTo>
                    <a:lnTo>
                      <a:pt x="1017" y="1831"/>
                    </a:lnTo>
                    <a:cubicBezTo>
                      <a:pt x="1032" y="1828"/>
                      <a:pt x="1047" y="1827"/>
                      <a:pt x="1061" y="1827"/>
                    </a:cubicBezTo>
                    <a:cubicBezTo>
                      <a:pt x="1076" y="1827"/>
                      <a:pt x="1090" y="1828"/>
                      <a:pt x="1105" y="1831"/>
                    </a:cubicBezTo>
                    <a:lnTo>
                      <a:pt x="1896" y="2062"/>
                    </a:lnTo>
                    <a:cubicBezTo>
                      <a:pt x="1911" y="2067"/>
                      <a:pt x="1925" y="2069"/>
                      <a:pt x="1940" y="2069"/>
                    </a:cubicBezTo>
                    <a:cubicBezTo>
                      <a:pt x="2037" y="2069"/>
                      <a:pt x="2116" y="1972"/>
                      <a:pt x="2086" y="1866"/>
                    </a:cubicBezTo>
                    <a:lnTo>
                      <a:pt x="1855" y="1081"/>
                    </a:lnTo>
                    <a:cubicBezTo>
                      <a:pt x="1849" y="1052"/>
                      <a:pt x="1849" y="1017"/>
                      <a:pt x="1855" y="988"/>
                    </a:cubicBezTo>
                    <a:lnTo>
                      <a:pt x="2086" y="203"/>
                    </a:lnTo>
                    <a:cubicBezTo>
                      <a:pt x="2116" y="97"/>
                      <a:pt x="2037" y="1"/>
                      <a:pt x="19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3"/>
              <p:cNvSpPr/>
              <p:nvPr/>
            </p:nvSpPr>
            <p:spPr>
              <a:xfrm>
                <a:off x="1253563" y="3184600"/>
                <a:ext cx="52975" cy="51725"/>
              </a:xfrm>
              <a:custGeom>
                <a:rect b="b" l="l" r="r" t="t"/>
                <a:pathLst>
                  <a:path extrusionOk="0" h="2069" w="2119">
                    <a:moveTo>
                      <a:pt x="1937" y="0"/>
                    </a:moveTo>
                    <a:cubicBezTo>
                      <a:pt x="1922" y="0"/>
                      <a:pt x="1907" y="2"/>
                      <a:pt x="1891" y="7"/>
                    </a:cubicBezTo>
                    <a:lnTo>
                      <a:pt x="1475" y="129"/>
                    </a:lnTo>
                    <a:lnTo>
                      <a:pt x="1366" y="497"/>
                    </a:lnTo>
                    <a:cubicBezTo>
                      <a:pt x="1360" y="526"/>
                      <a:pt x="1360" y="555"/>
                      <a:pt x="1366" y="585"/>
                    </a:cubicBezTo>
                    <a:lnTo>
                      <a:pt x="1596" y="1376"/>
                    </a:lnTo>
                    <a:cubicBezTo>
                      <a:pt x="1626" y="1481"/>
                      <a:pt x="1547" y="1578"/>
                      <a:pt x="1446" y="1578"/>
                    </a:cubicBezTo>
                    <a:cubicBezTo>
                      <a:pt x="1431" y="1578"/>
                      <a:pt x="1416" y="1576"/>
                      <a:pt x="1400" y="1571"/>
                    </a:cubicBezTo>
                    <a:lnTo>
                      <a:pt x="615" y="1341"/>
                    </a:lnTo>
                    <a:cubicBezTo>
                      <a:pt x="600" y="1335"/>
                      <a:pt x="584" y="1332"/>
                      <a:pt x="568" y="1332"/>
                    </a:cubicBezTo>
                    <a:cubicBezTo>
                      <a:pt x="552" y="1332"/>
                      <a:pt x="536" y="1335"/>
                      <a:pt x="522" y="1341"/>
                    </a:cubicBezTo>
                    <a:lnTo>
                      <a:pt x="153" y="1445"/>
                    </a:lnTo>
                    <a:lnTo>
                      <a:pt x="31" y="1867"/>
                    </a:lnTo>
                    <a:cubicBezTo>
                      <a:pt x="1" y="1972"/>
                      <a:pt x="80" y="2068"/>
                      <a:pt x="182" y="2068"/>
                    </a:cubicBezTo>
                    <a:cubicBezTo>
                      <a:pt x="197" y="2068"/>
                      <a:pt x="212" y="2066"/>
                      <a:pt x="228" y="2062"/>
                    </a:cubicBezTo>
                    <a:lnTo>
                      <a:pt x="1014" y="1832"/>
                    </a:lnTo>
                    <a:cubicBezTo>
                      <a:pt x="1028" y="1826"/>
                      <a:pt x="1043" y="1823"/>
                      <a:pt x="1059" y="1823"/>
                    </a:cubicBezTo>
                    <a:cubicBezTo>
                      <a:pt x="1075" y="1823"/>
                      <a:pt x="1091" y="1826"/>
                      <a:pt x="1105" y="1832"/>
                    </a:cubicBezTo>
                    <a:lnTo>
                      <a:pt x="1891" y="2062"/>
                    </a:lnTo>
                    <a:cubicBezTo>
                      <a:pt x="1907" y="2066"/>
                      <a:pt x="1922" y="2068"/>
                      <a:pt x="1937" y="2068"/>
                    </a:cubicBezTo>
                    <a:cubicBezTo>
                      <a:pt x="2038" y="2068"/>
                      <a:pt x="2118" y="1972"/>
                      <a:pt x="2088" y="1867"/>
                    </a:cubicBezTo>
                    <a:lnTo>
                      <a:pt x="1856" y="1075"/>
                    </a:lnTo>
                    <a:cubicBezTo>
                      <a:pt x="1851" y="1046"/>
                      <a:pt x="1851" y="1017"/>
                      <a:pt x="1856" y="988"/>
                    </a:cubicBezTo>
                    <a:lnTo>
                      <a:pt x="2088" y="198"/>
                    </a:lnTo>
                    <a:cubicBezTo>
                      <a:pt x="2118" y="96"/>
                      <a:pt x="2038" y="0"/>
                      <a:pt x="19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3"/>
              <p:cNvSpPr/>
              <p:nvPr/>
            </p:nvSpPr>
            <p:spPr>
              <a:xfrm>
                <a:off x="1142738" y="3075900"/>
                <a:ext cx="130250" cy="130250"/>
              </a:xfrm>
              <a:custGeom>
                <a:rect b="b" l="l" r="r" t="t"/>
                <a:pathLst>
                  <a:path extrusionOk="0" h="5210" w="5210">
                    <a:moveTo>
                      <a:pt x="4863" y="0"/>
                    </a:moveTo>
                    <a:lnTo>
                      <a:pt x="0" y="4643"/>
                    </a:lnTo>
                    <a:lnTo>
                      <a:pt x="567" y="5210"/>
                    </a:lnTo>
                    <a:lnTo>
                      <a:pt x="2409" y="3587"/>
                    </a:lnTo>
                    <a:lnTo>
                      <a:pt x="5210" y="347"/>
                    </a:lnTo>
                    <a:lnTo>
                      <a:pt x="48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3"/>
              <p:cNvSpPr/>
              <p:nvPr/>
            </p:nvSpPr>
            <p:spPr>
              <a:xfrm>
                <a:off x="1156888" y="3084550"/>
                <a:ext cx="126650" cy="132000"/>
              </a:xfrm>
              <a:custGeom>
                <a:rect b="b" l="l" r="r" t="t"/>
                <a:pathLst>
                  <a:path extrusionOk="0" h="5280" w="5066">
                    <a:moveTo>
                      <a:pt x="4644" y="1"/>
                    </a:moveTo>
                    <a:lnTo>
                      <a:pt x="1" y="4864"/>
                    </a:lnTo>
                    <a:lnTo>
                      <a:pt x="417" y="5280"/>
                    </a:lnTo>
                    <a:lnTo>
                      <a:pt x="5065" y="416"/>
                    </a:lnTo>
                    <a:lnTo>
                      <a:pt x="464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3"/>
              <p:cNvSpPr/>
              <p:nvPr/>
            </p:nvSpPr>
            <p:spPr>
              <a:xfrm>
                <a:off x="1213213" y="3031400"/>
                <a:ext cx="108975" cy="102425"/>
              </a:xfrm>
              <a:custGeom>
                <a:rect b="b" l="l" r="r" t="t"/>
                <a:pathLst>
                  <a:path extrusionOk="0" h="4097" w="4359">
                    <a:moveTo>
                      <a:pt x="1490" y="0"/>
                    </a:moveTo>
                    <a:cubicBezTo>
                      <a:pt x="1287" y="0"/>
                      <a:pt x="1098" y="161"/>
                      <a:pt x="1103" y="394"/>
                    </a:cubicBezTo>
                    <a:lnTo>
                      <a:pt x="1114" y="1238"/>
                    </a:lnTo>
                    <a:cubicBezTo>
                      <a:pt x="1114" y="1364"/>
                      <a:pt x="1056" y="1486"/>
                      <a:pt x="952" y="1561"/>
                    </a:cubicBezTo>
                    <a:lnTo>
                      <a:pt x="259" y="2046"/>
                    </a:lnTo>
                    <a:cubicBezTo>
                      <a:pt x="0" y="2230"/>
                      <a:pt x="64" y="2635"/>
                      <a:pt x="369" y="2734"/>
                    </a:cubicBezTo>
                    <a:lnTo>
                      <a:pt x="1178" y="2982"/>
                    </a:lnTo>
                    <a:cubicBezTo>
                      <a:pt x="1270" y="3011"/>
                      <a:pt x="1346" y="3074"/>
                      <a:pt x="1397" y="3155"/>
                    </a:cubicBezTo>
                    <a:cubicBezTo>
                      <a:pt x="1408" y="3178"/>
                      <a:pt x="1477" y="3155"/>
                      <a:pt x="1484" y="3184"/>
                    </a:cubicBezTo>
                    <a:lnTo>
                      <a:pt x="1680" y="3824"/>
                    </a:lnTo>
                    <a:cubicBezTo>
                      <a:pt x="1737" y="4001"/>
                      <a:pt x="1895" y="4097"/>
                      <a:pt x="2053" y="4097"/>
                    </a:cubicBezTo>
                    <a:cubicBezTo>
                      <a:pt x="2170" y="4097"/>
                      <a:pt x="2286" y="4045"/>
                      <a:pt x="2362" y="3935"/>
                    </a:cubicBezTo>
                    <a:lnTo>
                      <a:pt x="2743" y="3352"/>
                    </a:lnTo>
                    <a:cubicBezTo>
                      <a:pt x="2818" y="3248"/>
                      <a:pt x="2940" y="3190"/>
                      <a:pt x="3066" y="3190"/>
                    </a:cubicBezTo>
                    <a:lnTo>
                      <a:pt x="3857" y="3144"/>
                    </a:lnTo>
                    <a:cubicBezTo>
                      <a:pt x="3860" y="3144"/>
                      <a:pt x="3862" y="3144"/>
                      <a:pt x="3864" y="3144"/>
                    </a:cubicBezTo>
                    <a:cubicBezTo>
                      <a:pt x="4177" y="3144"/>
                      <a:pt x="4359" y="2783"/>
                      <a:pt x="4169" y="2531"/>
                    </a:cubicBezTo>
                    <a:lnTo>
                      <a:pt x="3667" y="1960"/>
                    </a:lnTo>
                    <a:cubicBezTo>
                      <a:pt x="3586" y="1856"/>
                      <a:pt x="3569" y="1723"/>
                      <a:pt x="3609" y="1607"/>
                    </a:cubicBezTo>
                    <a:lnTo>
                      <a:pt x="3932" y="966"/>
                    </a:lnTo>
                    <a:cubicBezTo>
                      <a:pt x="4022" y="707"/>
                      <a:pt x="3819" y="456"/>
                      <a:pt x="3568" y="456"/>
                    </a:cubicBezTo>
                    <a:cubicBezTo>
                      <a:pt x="3529" y="456"/>
                      <a:pt x="3488" y="462"/>
                      <a:pt x="3447" y="476"/>
                    </a:cubicBezTo>
                    <a:lnTo>
                      <a:pt x="2812" y="620"/>
                    </a:lnTo>
                    <a:lnTo>
                      <a:pt x="2754" y="644"/>
                    </a:lnTo>
                    <a:cubicBezTo>
                      <a:pt x="2715" y="657"/>
                      <a:pt x="2674" y="663"/>
                      <a:pt x="2634" y="663"/>
                    </a:cubicBezTo>
                    <a:cubicBezTo>
                      <a:pt x="2550" y="663"/>
                      <a:pt x="2466" y="636"/>
                      <a:pt x="2396" y="585"/>
                    </a:cubicBezTo>
                    <a:lnTo>
                      <a:pt x="1720" y="77"/>
                    </a:lnTo>
                    <a:cubicBezTo>
                      <a:pt x="1648" y="24"/>
                      <a:pt x="1568" y="0"/>
                      <a:pt x="1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3"/>
              <p:cNvSpPr/>
              <p:nvPr/>
            </p:nvSpPr>
            <p:spPr>
              <a:xfrm>
                <a:off x="1252463" y="3040150"/>
                <a:ext cx="77825" cy="99175"/>
              </a:xfrm>
              <a:custGeom>
                <a:rect b="b" l="l" r="r" t="t"/>
                <a:pathLst>
                  <a:path extrusionOk="0" h="3967" w="3113">
                    <a:moveTo>
                      <a:pt x="2286" y="0"/>
                    </a:moveTo>
                    <a:cubicBezTo>
                      <a:pt x="2245" y="0"/>
                      <a:pt x="2202" y="7"/>
                      <a:pt x="2160" y="22"/>
                    </a:cubicBezTo>
                    <a:lnTo>
                      <a:pt x="1415" y="270"/>
                    </a:lnTo>
                    <a:lnTo>
                      <a:pt x="1397" y="328"/>
                    </a:lnTo>
                    <a:cubicBezTo>
                      <a:pt x="1357" y="449"/>
                      <a:pt x="1375" y="582"/>
                      <a:pt x="1450" y="686"/>
                    </a:cubicBezTo>
                    <a:lnTo>
                      <a:pt x="1959" y="1361"/>
                    </a:lnTo>
                    <a:cubicBezTo>
                      <a:pt x="2149" y="1616"/>
                      <a:pt x="1964" y="1984"/>
                      <a:pt x="1647" y="2106"/>
                    </a:cubicBezTo>
                    <a:lnTo>
                      <a:pt x="797" y="2106"/>
                    </a:lnTo>
                    <a:cubicBezTo>
                      <a:pt x="744" y="2048"/>
                      <a:pt x="691" y="2025"/>
                      <a:pt x="644" y="2025"/>
                    </a:cubicBezTo>
                    <a:cubicBezTo>
                      <a:pt x="578" y="2025"/>
                      <a:pt x="520" y="2070"/>
                      <a:pt x="480" y="2130"/>
                    </a:cubicBezTo>
                    <a:lnTo>
                      <a:pt x="0" y="2805"/>
                    </a:lnTo>
                    <a:cubicBezTo>
                      <a:pt x="11" y="2828"/>
                      <a:pt x="29" y="2858"/>
                      <a:pt x="35" y="2885"/>
                    </a:cubicBezTo>
                    <a:lnTo>
                      <a:pt x="289" y="3695"/>
                    </a:lnTo>
                    <a:cubicBezTo>
                      <a:pt x="342" y="3871"/>
                      <a:pt x="499" y="3966"/>
                      <a:pt x="657" y="3966"/>
                    </a:cubicBezTo>
                    <a:cubicBezTo>
                      <a:pt x="774" y="3966"/>
                      <a:pt x="892" y="3914"/>
                      <a:pt x="971" y="3804"/>
                    </a:cubicBezTo>
                    <a:lnTo>
                      <a:pt x="1461" y="3111"/>
                    </a:lnTo>
                    <a:cubicBezTo>
                      <a:pt x="1530" y="3007"/>
                      <a:pt x="1652" y="2949"/>
                      <a:pt x="1779" y="2885"/>
                    </a:cubicBezTo>
                    <a:lnTo>
                      <a:pt x="2628" y="2885"/>
                    </a:lnTo>
                    <a:cubicBezTo>
                      <a:pt x="2657" y="2892"/>
                      <a:pt x="2685" y="2896"/>
                      <a:pt x="2712" y="2896"/>
                    </a:cubicBezTo>
                    <a:cubicBezTo>
                      <a:pt x="2976" y="2896"/>
                      <a:pt x="3112" y="2574"/>
                      <a:pt x="2940" y="2343"/>
                    </a:cubicBezTo>
                    <a:lnTo>
                      <a:pt x="2431" y="1661"/>
                    </a:lnTo>
                    <a:cubicBezTo>
                      <a:pt x="2356" y="1563"/>
                      <a:pt x="2333" y="1430"/>
                      <a:pt x="2380" y="1309"/>
                    </a:cubicBezTo>
                    <a:lnTo>
                      <a:pt x="2652" y="507"/>
                    </a:lnTo>
                    <a:cubicBezTo>
                      <a:pt x="2735" y="249"/>
                      <a:pt x="2535" y="0"/>
                      <a:pt x="2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3" name="Google Shape;2493;p43"/>
            <p:cNvGrpSpPr/>
            <p:nvPr/>
          </p:nvGrpSpPr>
          <p:grpSpPr>
            <a:xfrm>
              <a:off x="1748388" y="3010375"/>
              <a:ext cx="349375" cy="349375"/>
              <a:chOff x="1748388" y="3010375"/>
              <a:chExt cx="349375" cy="349375"/>
            </a:xfrm>
          </p:grpSpPr>
          <p:sp>
            <p:nvSpPr>
              <p:cNvPr id="2494" name="Google Shape;2494;p43"/>
              <p:cNvSpPr/>
              <p:nvPr/>
            </p:nvSpPr>
            <p:spPr>
              <a:xfrm>
                <a:off x="1748388" y="3010375"/>
                <a:ext cx="339725" cy="349375"/>
              </a:xfrm>
              <a:custGeom>
                <a:rect b="b" l="l" r="r" t="t"/>
                <a:pathLst>
                  <a:path extrusionOk="0" h="13975" w="13589">
                    <a:moveTo>
                      <a:pt x="693" y="0"/>
                    </a:moveTo>
                    <a:cubicBezTo>
                      <a:pt x="312" y="0"/>
                      <a:pt x="0" y="312"/>
                      <a:pt x="0" y="693"/>
                    </a:cubicBezTo>
                    <a:lnTo>
                      <a:pt x="0" y="13276"/>
                    </a:lnTo>
                    <a:cubicBezTo>
                      <a:pt x="0" y="13663"/>
                      <a:pt x="312" y="13975"/>
                      <a:pt x="693" y="13975"/>
                    </a:cubicBezTo>
                    <a:lnTo>
                      <a:pt x="12890" y="13975"/>
                    </a:lnTo>
                    <a:cubicBezTo>
                      <a:pt x="13276" y="13975"/>
                      <a:pt x="13588" y="13663"/>
                      <a:pt x="13588" y="13276"/>
                    </a:cubicBezTo>
                    <a:lnTo>
                      <a:pt x="13588" y="693"/>
                    </a:lnTo>
                    <a:cubicBezTo>
                      <a:pt x="13588" y="312"/>
                      <a:pt x="13276" y="0"/>
                      <a:pt x="128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3"/>
              <p:cNvSpPr/>
              <p:nvPr/>
            </p:nvSpPr>
            <p:spPr>
              <a:xfrm>
                <a:off x="2062238" y="3010375"/>
                <a:ext cx="35525" cy="349375"/>
              </a:xfrm>
              <a:custGeom>
                <a:rect b="b" l="l" r="r" t="t"/>
                <a:pathLst>
                  <a:path extrusionOk="0" h="13975" w="1421">
                    <a:moveTo>
                      <a:pt x="0" y="0"/>
                    </a:moveTo>
                    <a:cubicBezTo>
                      <a:pt x="352" y="0"/>
                      <a:pt x="647" y="312"/>
                      <a:pt x="647" y="704"/>
                    </a:cubicBezTo>
                    <a:lnTo>
                      <a:pt x="647" y="13271"/>
                    </a:lnTo>
                    <a:cubicBezTo>
                      <a:pt x="647" y="13657"/>
                      <a:pt x="352" y="13975"/>
                      <a:pt x="0" y="13975"/>
                    </a:cubicBezTo>
                    <a:lnTo>
                      <a:pt x="728" y="13975"/>
                    </a:lnTo>
                    <a:cubicBezTo>
                      <a:pt x="1109" y="13975"/>
                      <a:pt x="1421" y="13663"/>
                      <a:pt x="1421" y="13276"/>
                    </a:cubicBezTo>
                    <a:lnTo>
                      <a:pt x="1421" y="693"/>
                    </a:lnTo>
                    <a:cubicBezTo>
                      <a:pt x="1421" y="312"/>
                      <a:pt x="1109"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3"/>
              <p:cNvSpPr/>
              <p:nvPr/>
            </p:nvSpPr>
            <p:spPr>
              <a:xfrm>
                <a:off x="1811438" y="3078700"/>
                <a:ext cx="212700" cy="218750"/>
              </a:xfrm>
              <a:custGeom>
                <a:rect b="b" l="l" r="r" t="t"/>
                <a:pathLst>
                  <a:path extrusionOk="0" h="8750" w="8508">
                    <a:moveTo>
                      <a:pt x="4058" y="0"/>
                    </a:moveTo>
                    <a:cubicBezTo>
                      <a:pt x="4020" y="0"/>
                      <a:pt x="3982" y="1"/>
                      <a:pt x="3945" y="4"/>
                    </a:cubicBezTo>
                    <a:cubicBezTo>
                      <a:pt x="1728" y="229"/>
                      <a:pt x="1" y="2100"/>
                      <a:pt x="1" y="4376"/>
                    </a:cubicBezTo>
                    <a:cubicBezTo>
                      <a:pt x="1" y="6657"/>
                      <a:pt x="1746" y="8533"/>
                      <a:pt x="3974" y="8747"/>
                    </a:cubicBezTo>
                    <a:cubicBezTo>
                      <a:pt x="4002" y="8749"/>
                      <a:pt x="4030" y="8750"/>
                      <a:pt x="4057" y="8750"/>
                    </a:cubicBezTo>
                    <a:cubicBezTo>
                      <a:pt x="4168" y="8750"/>
                      <a:pt x="4279" y="8736"/>
                      <a:pt x="4390" y="8736"/>
                    </a:cubicBezTo>
                    <a:cubicBezTo>
                      <a:pt x="6815" y="8736"/>
                      <a:pt x="8508" y="6801"/>
                      <a:pt x="8508" y="4376"/>
                    </a:cubicBezTo>
                    <a:cubicBezTo>
                      <a:pt x="8508" y="1950"/>
                      <a:pt x="6815" y="10"/>
                      <a:pt x="4390" y="10"/>
                    </a:cubicBezTo>
                    <a:cubicBezTo>
                      <a:pt x="4279" y="10"/>
                      <a:pt x="4167" y="0"/>
                      <a:pt x="40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3"/>
              <p:cNvSpPr/>
              <p:nvPr/>
            </p:nvSpPr>
            <p:spPr>
              <a:xfrm>
                <a:off x="1910788" y="3078200"/>
                <a:ext cx="120275" cy="219625"/>
              </a:xfrm>
              <a:custGeom>
                <a:rect b="b" l="l" r="r" t="t"/>
                <a:pathLst>
                  <a:path extrusionOk="0" h="8785" w="4811">
                    <a:moveTo>
                      <a:pt x="416" y="1"/>
                    </a:moveTo>
                    <a:cubicBezTo>
                      <a:pt x="277" y="1"/>
                      <a:pt x="139" y="6"/>
                      <a:pt x="0" y="24"/>
                    </a:cubicBezTo>
                    <a:cubicBezTo>
                      <a:pt x="2229" y="232"/>
                      <a:pt x="3974" y="2109"/>
                      <a:pt x="3974" y="4396"/>
                    </a:cubicBezTo>
                    <a:cubicBezTo>
                      <a:pt x="3974" y="6677"/>
                      <a:pt x="2229" y="8553"/>
                      <a:pt x="0" y="8767"/>
                    </a:cubicBezTo>
                    <a:cubicBezTo>
                      <a:pt x="139" y="8778"/>
                      <a:pt x="277" y="8785"/>
                      <a:pt x="416" y="8785"/>
                    </a:cubicBezTo>
                    <a:cubicBezTo>
                      <a:pt x="2841" y="8785"/>
                      <a:pt x="4811" y="6821"/>
                      <a:pt x="4811" y="4396"/>
                    </a:cubicBezTo>
                    <a:cubicBezTo>
                      <a:pt x="4811" y="1970"/>
                      <a:pt x="2841" y="1"/>
                      <a:pt x="4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3"/>
              <p:cNvSpPr/>
              <p:nvPr/>
            </p:nvSpPr>
            <p:spPr>
              <a:xfrm>
                <a:off x="2027438" y="3330550"/>
                <a:ext cx="42475" cy="9725"/>
              </a:xfrm>
              <a:custGeom>
                <a:rect b="b" l="l" r="r" t="t"/>
                <a:pathLst>
                  <a:path extrusionOk="0" h="389" w="1699">
                    <a:moveTo>
                      <a:pt x="191" y="1"/>
                    </a:moveTo>
                    <a:cubicBezTo>
                      <a:pt x="87" y="1"/>
                      <a:pt x="1" y="88"/>
                      <a:pt x="1" y="197"/>
                    </a:cubicBezTo>
                    <a:cubicBezTo>
                      <a:pt x="1" y="301"/>
                      <a:pt x="87" y="389"/>
                      <a:pt x="191" y="389"/>
                    </a:cubicBezTo>
                    <a:lnTo>
                      <a:pt x="1502" y="389"/>
                    </a:lnTo>
                    <a:cubicBezTo>
                      <a:pt x="1611" y="389"/>
                      <a:pt x="1698" y="301"/>
                      <a:pt x="1698" y="197"/>
                    </a:cubicBezTo>
                    <a:cubicBezTo>
                      <a:pt x="1698" y="88"/>
                      <a:pt x="1611" y="1"/>
                      <a:pt x="15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3"/>
              <p:cNvSpPr/>
              <p:nvPr/>
            </p:nvSpPr>
            <p:spPr>
              <a:xfrm>
                <a:off x="2027438" y="3311225"/>
                <a:ext cx="42475" cy="9675"/>
              </a:xfrm>
              <a:custGeom>
                <a:rect b="b" l="l" r="r" t="t"/>
                <a:pathLst>
                  <a:path extrusionOk="0" h="387" w="1699">
                    <a:moveTo>
                      <a:pt x="191" y="0"/>
                    </a:moveTo>
                    <a:cubicBezTo>
                      <a:pt x="87" y="0"/>
                      <a:pt x="1" y="88"/>
                      <a:pt x="1" y="192"/>
                    </a:cubicBezTo>
                    <a:cubicBezTo>
                      <a:pt x="1" y="301"/>
                      <a:pt x="87" y="387"/>
                      <a:pt x="191" y="387"/>
                    </a:cubicBezTo>
                    <a:lnTo>
                      <a:pt x="1502" y="387"/>
                    </a:lnTo>
                    <a:cubicBezTo>
                      <a:pt x="1611" y="387"/>
                      <a:pt x="1698" y="301"/>
                      <a:pt x="1698" y="192"/>
                    </a:cubicBezTo>
                    <a:cubicBezTo>
                      <a:pt x="1698" y="88"/>
                      <a:pt x="1611" y="0"/>
                      <a:pt x="1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3"/>
              <p:cNvSpPr/>
              <p:nvPr/>
            </p:nvSpPr>
            <p:spPr>
              <a:xfrm>
                <a:off x="2027438" y="3291750"/>
                <a:ext cx="42475" cy="9700"/>
              </a:xfrm>
              <a:custGeom>
                <a:rect b="b" l="l" r="r" t="t"/>
                <a:pathLst>
                  <a:path extrusionOk="0" h="388" w="1699">
                    <a:moveTo>
                      <a:pt x="191" y="0"/>
                    </a:moveTo>
                    <a:cubicBezTo>
                      <a:pt x="87" y="0"/>
                      <a:pt x="1" y="86"/>
                      <a:pt x="1" y="196"/>
                    </a:cubicBezTo>
                    <a:cubicBezTo>
                      <a:pt x="1" y="300"/>
                      <a:pt x="87" y="387"/>
                      <a:pt x="191" y="387"/>
                    </a:cubicBezTo>
                    <a:lnTo>
                      <a:pt x="1502" y="387"/>
                    </a:lnTo>
                    <a:cubicBezTo>
                      <a:pt x="1611" y="387"/>
                      <a:pt x="1698" y="300"/>
                      <a:pt x="1698" y="196"/>
                    </a:cubicBezTo>
                    <a:cubicBezTo>
                      <a:pt x="1698" y="86"/>
                      <a:pt x="1611" y="0"/>
                      <a:pt x="15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3"/>
              <p:cNvSpPr/>
              <p:nvPr/>
            </p:nvSpPr>
            <p:spPr>
              <a:xfrm>
                <a:off x="1995938" y="3089325"/>
                <a:ext cx="53325" cy="105425"/>
              </a:xfrm>
              <a:custGeom>
                <a:rect b="b" l="l" r="r" t="t"/>
                <a:pathLst>
                  <a:path extrusionOk="0" h="4217" w="2133">
                    <a:moveTo>
                      <a:pt x="1936" y="1"/>
                    </a:moveTo>
                    <a:cubicBezTo>
                      <a:pt x="1832" y="1"/>
                      <a:pt x="1746" y="87"/>
                      <a:pt x="1746" y="198"/>
                    </a:cubicBezTo>
                    <a:lnTo>
                      <a:pt x="1746" y="3759"/>
                    </a:lnTo>
                    <a:cubicBezTo>
                      <a:pt x="1746" y="3794"/>
                      <a:pt x="1711" y="3829"/>
                      <a:pt x="1676" y="3829"/>
                    </a:cubicBezTo>
                    <a:lnTo>
                      <a:pt x="198" y="3829"/>
                    </a:lnTo>
                    <a:cubicBezTo>
                      <a:pt x="88" y="3829"/>
                      <a:pt x="1" y="3916"/>
                      <a:pt x="1" y="4020"/>
                    </a:cubicBezTo>
                    <a:cubicBezTo>
                      <a:pt x="1" y="4129"/>
                      <a:pt x="88" y="4217"/>
                      <a:pt x="198" y="4217"/>
                    </a:cubicBezTo>
                    <a:lnTo>
                      <a:pt x="1647" y="4217"/>
                    </a:lnTo>
                    <a:cubicBezTo>
                      <a:pt x="1913" y="4217"/>
                      <a:pt x="2132" y="3996"/>
                      <a:pt x="2132" y="3732"/>
                    </a:cubicBezTo>
                    <a:lnTo>
                      <a:pt x="2132" y="198"/>
                    </a:lnTo>
                    <a:cubicBezTo>
                      <a:pt x="2132" y="87"/>
                      <a:pt x="2045" y="1"/>
                      <a:pt x="19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3"/>
              <p:cNvSpPr/>
              <p:nvPr/>
            </p:nvSpPr>
            <p:spPr>
              <a:xfrm>
                <a:off x="1787188" y="3256500"/>
                <a:ext cx="9725" cy="83925"/>
              </a:xfrm>
              <a:custGeom>
                <a:rect b="b" l="l" r="r" t="t"/>
                <a:pathLst>
                  <a:path extrusionOk="0" h="3357" w="389">
                    <a:moveTo>
                      <a:pt x="197" y="1"/>
                    </a:moveTo>
                    <a:cubicBezTo>
                      <a:pt x="88" y="1"/>
                      <a:pt x="1" y="87"/>
                      <a:pt x="1" y="191"/>
                    </a:cubicBezTo>
                    <a:lnTo>
                      <a:pt x="1" y="3159"/>
                    </a:lnTo>
                    <a:cubicBezTo>
                      <a:pt x="1" y="3269"/>
                      <a:pt x="88" y="3356"/>
                      <a:pt x="197" y="3356"/>
                    </a:cubicBezTo>
                    <a:cubicBezTo>
                      <a:pt x="301" y="3356"/>
                      <a:pt x="389" y="3269"/>
                      <a:pt x="389" y="3159"/>
                    </a:cubicBezTo>
                    <a:lnTo>
                      <a:pt x="389" y="191"/>
                    </a:lnTo>
                    <a:cubicBezTo>
                      <a:pt x="389" y="87"/>
                      <a:pt x="301"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3"/>
              <p:cNvSpPr/>
              <p:nvPr/>
            </p:nvSpPr>
            <p:spPr>
              <a:xfrm>
                <a:off x="1874388" y="3141175"/>
                <a:ext cx="93725" cy="93700"/>
              </a:xfrm>
              <a:custGeom>
                <a:rect b="b" l="l" r="r" t="t"/>
                <a:pathLst>
                  <a:path extrusionOk="0" h="3748" w="3749">
                    <a:moveTo>
                      <a:pt x="1872" y="0"/>
                    </a:moveTo>
                    <a:cubicBezTo>
                      <a:pt x="838" y="0"/>
                      <a:pt x="1" y="837"/>
                      <a:pt x="1" y="1877"/>
                    </a:cubicBezTo>
                    <a:cubicBezTo>
                      <a:pt x="1" y="2911"/>
                      <a:pt x="838" y="3748"/>
                      <a:pt x="1872" y="3748"/>
                    </a:cubicBezTo>
                    <a:cubicBezTo>
                      <a:pt x="2911" y="3748"/>
                      <a:pt x="3749" y="2911"/>
                      <a:pt x="3749" y="1877"/>
                    </a:cubicBezTo>
                    <a:cubicBezTo>
                      <a:pt x="3749" y="837"/>
                      <a:pt x="2911" y="0"/>
                      <a:pt x="18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3"/>
              <p:cNvSpPr/>
              <p:nvPr/>
            </p:nvSpPr>
            <p:spPr>
              <a:xfrm>
                <a:off x="1902713" y="3169450"/>
                <a:ext cx="37125" cy="37125"/>
              </a:xfrm>
              <a:custGeom>
                <a:rect b="b" l="l" r="r" t="t"/>
                <a:pathLst>
                  <a:path extrusionOk="0" h="1485" w="1485">
                    <a:moveTo>
                      <a:pt x="739" y="0"/>
                    </a:moveTo>
                    <a:cubicBezTo>
                      <a:pt x="329" y="0"/>
                      <a:pt x="0" y="335"/>
                      <a:pt x="0" y="746"/>
                    </a:cubicBezTo>
                    <a:cubicBezTo>
                      <a:pt x="0" y="1156"/>
                      <a:pt x="329" y="1484"/>
                      <a:pt x="739" y="1484"/>
                    </a:cubicBezTo>
                    <a:cubicBezTo>
                      <a:pt x="1149" y="1484"/>
                      <a:pt x="1485" y="1156"/>
                      <a:pt x="1485" y="746"/>
                    </a:cubicBezTo>
                    <a:cubicBezTo>
                      <a:pt x="1485" y="335"/>
                      <a:pt x="1149" y="0"/>
                      <a:pt x="739" y="0"/>
                    </a:cubicBezTo>
                    <a:close/>
                  </a:path>
                </a:pathLst>
              </a:custGeom>
              <a:solidFill>
                <a:srgbClr val="77B3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3"/>
              <p:cNvSpPr/>
              <p:nvPr/>
            </p:nvSpPr>
            <p:spPr>
              <a:xfrm>
                <a:off x="1775063" y="3043000"/>
                <a:ext cx="23275" cy="21100"/>
              </a:xfrm>
              <a:custGeom>
                <a:rect b="b" l="l" r="r" t="t"/>
                <a:pathLst>
                  <a:path extrusionOk="0" h="844" w="931">
                    <a:moveTo>
                      <a:pt x="469" y="1"/>
                    </a:moveTo>
                    <a:cubicBezTo>
                      <a:pt x="275" y="1"/>
                      <a:pt x="104" y="131"/>
                      <a:pt x="59" y="329"/>
                    </a:cubicBezTo>
                    <a:cubicBezTo>
                      <a:pt x="0" y="554"/>
                      <a:pt x="146" y="780"/>
                      <a:pt x="371" y="831"/>
                    </a:cubicBezTo>
                    <a:cubicBezTo>
                      <a:pt x="405" y="840"/>
                      <a:pt x="439" y="844"/>
                      <a:pt x="472" y="844"/>
                    </a:cubicBezTo>
                    <a:cubicBezTo>
                      <a:pt x="662" y="844"/>
                      <a:pt x="834" y="711"/>
                      <a:pt x="879" y="519"/>
                    </a:cubicBezTo>
                    <a:cubicBezTo>
                      <a:pt x="930" y="295"/>
                      <a:pt x="792" y="69"/>
                      <a:pt x="567" y="12"/>
                    </a:cubicBezTo>
                    <a:cubicBezTo>
                      <a:pt x="534" y="4"/>
                      <a:pt x="501" y="1"/>
                      <a:pt x="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3"/>
              <p:cNvSpPr/>
              <p:nvPr/>
            </p:nvSpPr>
            <p:spPr>
              <a:xfrm>
                <a:off x="2020063" y="3051482"/>
                <a:ext cx="39325" cy="42375"/>
              </a:xfrm>
              <a:custGeom>
                <a:rect b="b" l="l" r="r" t="t"/>
                <a:pathLst>
                  <a:path extrusionOk="0" h="1695" w="1573">
                    <a:moveTo>
                      <a:pt x="260" y="1"/>
                    </a:moveTo>
                    <a:cubicBezTo>
                      <a:pt x="177" y="1"/>
                      <a:pt x="96" y="81"/>
                      <a:pt x="0" y="170"/>
                    </a:cubicBezTo>
                    <a:lnTo>
                      <a:pt x="0" y="1302"/>
                    </a:lnTo>
                    <a:cubicBezTo>
                      <a:pt x="163" y="1458"/>
                      <a:pt x="283" y="1579"/>
                      <a:pt x="440" y="1694"/>
                    </a:cubicBezTo>
                    <a:lnTo>
                      <a:pt x="1295" y="1694"/>
                    </a:lnTo>
                    <a:cubicBezTo>
                      <a:pt x="1445" y="1579"/>
                      <a:pt x="1572" y="1458"/>
                      <a:pt x="1554" y="1302"/>
                    </a:cubicBezTo>
                    <a:lnTo>
                      <a:pt x="1554" y="170"/>
                    </a:lnTo>
                    <a:cubicBezTo>
                      <a:pt x="1565" y="81"/>
                      <a:pt x="1525" y="1"/>
                      <a:pt x="1459" y="1"/>
                    </a:cubicBezTo>
                    <a:cubicBezTo>
                      <a:pt x="1414" y="1"/>
                      <a:pt x="1356" y="40"/>
                      <a:pt x="1295" y="142"/>
                    </a:cubicBezTo>
                    <a:lnTo>
                      <a:pt x="440" y="142"/>
                    </a:lnTo>
                    <a:cubicBezTo>
                      <a:pt x="376" y="40"/>
                      <a:pt x="317" y="1"/>
                      <a:pt x="2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3"/>
              <p:cNvSpPr/>
              <p:nvPr/>
            </p:nvSpPr>
            <p:spPr>
              <a:xfrm>
                <a:off x="2046763" y="3051482"/>
                <a:ext cx="21825" cy="42375"/>
              </a:xfrm>
              <a:custGeom>
                <a:rect b="b" l="l" r="r" t="t"/>
                <a:pathLst>
                  <a:path extrusionOk="0" h="1695" w="873">
                    <a:moveTo>
                      <a:pt x="184" y="1"/>
                    </a:moveTo>
                    <a:cubicBezTo>
                      <a:pt x="123" y="1"/>
                      <a:pt x="65" y="40"/>
                      <a:pt x="1" y="142"/>
                    </a:cubicBezTo>
                    <a:lnTo>
                      <a:pt x="448" y="142"/>
                    </a:lnTo>
                    <a:cubicBezTo>
                      <a:pt x="344" y="65"/>
                      <a:pt x="262" y="1"/>
                      <a:pt x="184" y="1"/>
                    </a:cubicBezTo>
                    <a:close/>
                    <a:moveTo>
                      <a:pt x="676" y="1"/>
                    </a:moveTo>
                    <a:cubicBezTo>
                      <a:pt x="623" y="1"/>
                      <a:pt x="565" y="40"/>
                      <a:pt x="504" y="142"/>
                    </a:cubicBezTo>
                    <a:lnTo>
                      <a:pt x="448" y="142"/>
                    </a:lnTo>
                    <a:cubicBezTo>
                      <a:pt x="460" y="151"/>
                      <a:pt x="473" y="160"/>
                      <a:pt x="486" y="170"/>
                    </a:cubicBezTo>
                    <a:lnTo>
                      <a:pt x="486" y="1302"/>
                    </a:lnTo>
                    <a:cubicBezTo>
                      <a:pt x="278" y="1458"/>
                      <a:pt x="158" y="1579"/>
                      <a:pt x="1" y="1694"/>
                    </a:cubicBezTo>
                    <a:lnTo>
                      <a:pt x="504" y="1694"/>
                    </a:lnTo>
                    <a:cubicBezTo>
                      <a:pt x="654" y="1579"/>
                      <a:pt x="781" y="1458"/>
                      <a:pt x="873" y="1302"/>
                    </a:cubicBezTo>
                    <a:lnTo>
                      <a:pt x="873" y="170"/>
                    </a:lnTo>
                    <a:cubicBezTo>
                      <a:pt x="819" y="81"/>
                      <a:pt x="752" y="1"/>
                      <a:pt x="6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3"/>
              <p:cNvSpPr/>
              <p:nvPr/>
            </p:nvSpPr>
            <p:spPr>
              <a:xfrm>
                <a:off x="1771038" y="3291750"/>
                <a:ext cx="33225" cy="19500"/>
              </a:xfrm>
              <a:custGeom>
                <a:rect b="b" l="l" r="r" t="t"/>
                <a:pathLst>
                  <a:path extrusionOk="0" h="780" w="1329">
                    <a:moveTo>
                      <a:pt x="387" y="0"/>
                    </a:moveTo>
                    <a:cubicBezTo>
                      <a:pt x="174" y="0"/>
                      <a:pt x="1" y="174"/>
                      <a:pt x="1" y="387"/>
                    </a:cubicBezTo>
                    <a:cubicBezTo>
                      <a:pt x="1" y="606"/>
                      <a:pt x="174" y="779"/>
                      <a:pt x="387" y="779"/>
                    </a:cubicBezTo>
                    <a:lnTo>
                      <a:pt x="942" y="779"/>
                    </a:lnTo>
                    <a:cubicBezTo>
                      <a:pt x="1155" y="779"/>
                      <a:pt x="1328" y="606"/>
                      <a:pt x="1328" y="387"/>
                    </a:cubicBezTo>
                    <a:cubicBezTo>
                      <a:pt x="1328" y="174"/>
                      <a:pt x="1155" y="0"/>
                      <a:pt x="9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3"/>
              <p:cNvSpPr/>
              <p:nvPr/>
            </p:nvSpPr>
            <p:spPr>
              <a:xfrm>
                <a:off x="1790963" y="3291750"/>
                <a:ext cx="17500" cy="19500"/>
              </a:xfrm>
              <a:custGeom>
                <a:rect b="b" l="l" r="r" t="t"/>
                <a:pathLst>
                  <a:path extrusionOk="0" h="780" w="700">
                    <a:moveTo>
                      <a:pt x="1" y="0"/>
                    </a:moveTo>
                    <a:cubicBezTo>
                      <a:pt x="214" y="0"/>
                      <a:pt x="387" y="174"/>
                      <a:pt x="387" y="387"/>
                    </a:cubicBezTo>
                    <a:cubicBezTo>
                      <a:pt x="387" y="606"/>
                      <a:pt x="214" y="779"/>
                      <a:pt x="1" y="779"/>
                    </a:cubicBezTo>
                    <a:lnTo>
                      <a:pt x="312" y="779"/>
                    </a:lnTo>
                    <a:cubicBezTo>
                      <a:pt x="526" y="779"/>
                      <a:pt x="699" y="606"/>
                      <a:pt x="699" y="387"/>
                    </a:cubicBezTo>
                    <a:cubicBezTo>
                      <a:pt x="699" y="174"/>
                      <a:pt x="526" y="0"/>
                      <a:pt x="3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43"/>
            <p:cNvGrpSpPr/>
            <p:nvPr/>
          </p:nvGrpSpPr>
          <p:grpSpPr>
            <a:xfrm>
              <a:off x="2502413" y="3007900"/>
              <a:ext cx="320225" cy="354300"/>
              <a:chOff x="2502413" y="3007900"/>
              <a:chExt cx="320225" cy="354300"/>
            </a:xfrm>
          </p:grpSpPr>
          <p:sp>
            <p:nvSpPr>
              <p:cNvPr id="2511" name="Google Shape;2511;p43"/>
              <p:cNvSpPr/>
              <p:nvPr/>
            </p:nvSpPr>
            <p:spPr>
              <a:xfrm>
                <a:off x="2514663" y="3040525"/>
                <a:ext cx="288625" cy="79000"/>
              </a:xfrm>
              <a:custGeom>
                <a:rect b="b" l="l" r="r" t="t"/>
                <a:pathLst>
                  <a:path extrusionOk="0" h="3160" w="11545">
                    <a:moveTo>
                      <a:pt x="9120" y="1"/>
                    </a:moveTo>
                    <a:cubicBezTo>
                      <a:pt x="9051" y="1"/>
                      <a:pt x="8977" y="17"/>
                      <a:pt x="8900" y="53"/>
                    </a:cubicBezTo>
                    <a:lnTo>
                      <a:pt x="2612" y="53"/>
                    </a:lnTo>
                    <a:cubicBezTo>
                      <a:pt x="2567" y="33"/>
                      <a:pt x="2523" y="24"/>
                      <a:pt x="2480" y="24"/>
                    </a:cubicBezTo>
                    <a:cubicBezTo>
                      <a:pt x="2137" y="24"/>
                      <a:pt x="1837" y="578"/>
                      <a:pt x="1837" y="578"/>
                    </a:cubicBezTo>
                    <a:lnTo>
                      <a:pt x="1837" y="445"/>
                    </a:lnTo>
                    <a:lnTo>
                      <a:pt x="1607" y="445"/>
                    </a:lnTo>
                    <a:cubicBezTo>
                      <a:pt x="1024" y="445"/>
                      <a:pt x="486" y="798"/>
                      <a:pt x="307" y="1353"/>
                    </a:cubicBezTo>
                    <a:cubicBezTo>
                      <a:pt x="1" y="2294"/>
                      <a:pt x="694" y="3160"/>
                      <a:pt x="1595" y="3160"/>
                    </a:cubicBezTo>
                    <a:lnTo>
                      <a:pt x="9905" y="3160"/>
                    </a:lnTo>
                    <a:cubicBezTo>
                      <a:pt x="10419" y="3160"/>
                      <a:pt x="10909" y="2877"/>
                      <a:pt x="11117" y="2403"/>
                    </a:cubicBezTo>
                    <a:cubicBezTo>
                      <a:pt x="11544" y="1404"/>
                      <a:pt x="10829" y="445"/>
                      <a:pt x="9888" y="445"/>
                    </a:cubicBezTo>
                    <a:lnTo>
                      <a:pt x="9604" y="445"/>
                    </a:lnTo>
                    <a:lnTo>
                      <a:pt x="9604" y="578"/>
                    </a:lnTo>
                    <a:cubicBezTo>
                      <a:pt x="9604" y="264"/>
                      <a:pt x="9400" y="1"/>
                      <a:pt x="9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3"/>
              <p:cNvSpPr/>
              <p:nvPr/>
            </p:nvSpPr>
            <p:spPr>
              <a:xfrm>
                <a:off x="2718963" y="3040525"/>
                <a:ext cx="82575" cy="79000"/>
              </a:xfrm>
              <a:custGeom>
                <a:rect b="b" l="l" r="r" t="t"/>
                <a:pathLst>
                  <a:path extrusionOk="0" h="3160" w="3303">
                    <a:moveTo>
                      <a:pt x="220" y="1"/>
                    </a:moveTo>
                    <a:cubicBezTo>
                      <a:pt x="151" y="1"/>
                      <a:pt x="77" y="17"/>
                      <a:pt x="0" y="53"/>
                    </a:cubicBezTo>
                    <a:lnTo>
                      <a:pt x="423" y="53"/>
                    </a:lnTo>
                    <a:cubicBezTo>
                      <a:pt x="362" y="20"/>
                      <a:pt x="294" y="1"/>
                      <a:pt x="220" y="1"/>
                    </a:cubicBezTo>
                    <a:close/>
                    <a:moveTo>
                      <a:pt x="1006" y="1"/>
                    </a:moveTo>
                    <a:cubicBezTo>
                      <a:pt x="937" y="1"/>
                      <a:pt x="863" y="17"/>
                      <a:pt x="786" y="53"/>
                    </a:cubicBezTo>
                    <a:lnTo>
                      <a:pt x="423" y="53"/>
                    </a:lnTo>
                    <a:cubicBezTo>
                      <a:pt x="591" y="144"/>
                      <a:pt x="699" y="347"/>
                      <a:pt x="699" y="578"/>
                    </a:cubicBezTo>
                    <a:cubicBezTo>
                      <a:pt x="699" y="581"/>
                      <a:pt x="699" y="583"/>
                      <a:pt x="700" y="583"/>
                    </a:cubicBezTo>
                    <a:cubicBezTo>
                      <a:pt x="711" y="583"/>
                      <a:pt x="768" y="445"/>
                      <a:pt x="768" y="445"/>
                    </a:cubicBezTo>
                    <a:lnTo>
                      <a:pt x="877" y="445"/>
                    </a:lnTo>
                    <a:cubicBezTo>
                      <a:pt x="1071" y="445"/>
                      <a:pt x="1260" y="484"/>
                      <a:pt x="1432" y="556"/>
                    </a:cubicBezTo>
                    <a:lnTo>
                      <a:pt x="1432" y="556"/>
                    </a:lnTo>
                    <a:lnTo>
                      <a:pt x="1432" y="578"/>
                    </a:lnTo>
                    <a:cubicBezTo>
                      <a:pt x="1433" y="571"/>
                      <a:pt x="1434" y="564"/>
                      <a:pt x="1435" y="557"/>
                    </a:cubicBezTo>
                    <a:lnTo>
                      <a:pt x="1435" y="557"/>
                    </a:lnTo>
                    <a:cubicBezTo>
                      <a:pt x="1780" y="703"/>
                      <a:pt x="2058" y="983"/>
                      <a:pt x="2178" y="1353"/>
                    </a:cubicBezTo>
                    <a:cubicBezTo>
                      <a:pt x="2484" y="2294"/>
                      <a:pt x="1791" y="3160"/>
                      <a:pt x="890" y="3160"/>
                    </a:cubicBezTo>
                    <a:lnTo>
                      <a:pt x="1704" y="3160"/>
                    </a:lnTo>
                    <a:cubicBezTo>
                      <a:pt x="2281" y="3160"/>
                      <a:pt x="2825" y="2801"/>
                      <a:pt x="2998" y="2254"/>
                    </a:cubicBezTo>
                    <a:cubicBezTo>
                      <a:pt x="3303" y="1311"/>
                      <a:pt x="2610" y="445"/>
                      <a:pt x="1716" y="445"/>
                    </a:cubicBezTo>
                    <a:lnTo>
                      <a:pt x="1437" y="445"/>
                    </a:lnTo>
                    <a:cubicBezTo>
                      <a:pt x="1420" y="193"/>
                      <a:pt x="1244" y="1"/>
                      <a:pt x="10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3"/>
              <p:cNvSpPr/>
              <p:nvPr/>
            </p:nvSpPr>
            <p:spPr>
              <a:xfrm>
                <a:off x="2502413" y="3206850"/>
                <a:ext cx="310575" cy="155350"/>
              </a:xfrm>
              <a:custGeom>
                <a:rect b="b" l="l" r="r" t="t"/>
                <a:pathLst>
                  <a:path extrusionOk="0" h="6214" w="12423">
                    <a:moveTo>
                      <a:pt x="1969" y="1"/>
                    </a:moveTo>
                    <a:cubicBezTo>
                      <a:pt x="890" y="1"/>
                      <a:pt x="0" y="907"/>
                      <a:pt x="0" y="2033"/>
                    </a:cubicBezTo>
                    <a:lnTo>
                      <a:pt x="0" y="5879"/>
                    </a:lnTo>
                    <a:cubicBezTo>
                      <a:pt x="0" y="6064"/>
                      <a:pt x="150" y="6214"/>
                      <a:pt x="335" y="6214"/>
                    </a:cubicBezTo>
                    <a:lnTo>
                      <a:pt x="2466" y="6214"/>
                    </a:lnTo>
                    <a:lnTo>
                      <a:pt x="12092" y="5926"/>
                    </a:lnTo>
                    <a:cubicBezTo>
                      <a:pt x="12271" y="5926"/>
                      <a:pt x="12422" y="5769"/>
                      <a:pt x="12422" y="5585"/>
                    </a:cubicBezTo>
                    <a:lnTo>
                      <a:pt x="12422" y="2033"/>
                    </a:lnTo>
                    <a:cubicBezTo>
                      <a:pt x="12422" y="907"/>
                      <a:pt x="11532" y="1"/>
                      <a:pt x="104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3"/>
              <p:cNvSpPr/>
              <p:nvPr/>
            </p:nvSpPr>
            <p:spPr>
              <a:xfrm>
                <a:off x="2589163" y="3206850"/>
                <a:ext cx="136025" cy="155350"/>
              </a:xfrm>
              <a:custGeom>
                <a:rect b="b" l="l" r="r" t="t"/>
                <a:pathLst>
                  <a:path extrusionOk="0" h="6214" w="5441">
                    <a:moveTo>
                      <a:pt x="0" y="1"/>
                    </a:moveTo>
                    <a:lnTo>
                      <a:pt x="1069" y="6214"/>
                    </a:lnTo>
                    <a:lnTo>
                      <a:pt x="2588" y="6214"/>
                    </a:lnTo>
                    <a:lnTo>
                      <a:pt x="2807" y="5926"/>
                    </a:lnTo>
                    <a:lnTo>
                      <a:pt x="3020" y="6214"/>
                    </a:lnTo>
                    <a:lnTo>
                      <a:pt x="4539" y="6214"/>
                    </a:lnTo>
                    <a:lnTo>
                      <a:pt x="54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3"/>
              <p:cNvSpPr/>
              <p:nvPr/>
            </p:nvSpPr>
            <p:spPr>
              <a:xfrm>
                <a:off x="2651838" y="3206850"/>
                <a:ext cx="151450" cy="155350"/>
              </a:xfrm>
              <a:custGeom>
                <a:rect b="b" l="l" r="r" t="t"/>
                <a:pathLst>
                  <a:path extrusionOk="0" h="6214" w="6058">
                    <a:moveTo>
                      <a:pt x="1" y="1"/>
                    </a:moveTo>
                    <a:lnTo>
                      <a:pt x="4020" y="6214"/>
                    </a:lnTo>
                    <a:lnTo>
                      <a:pt x="5723" y="6214"/>
                    </a:lnTo>
                    <a:cubicBezTo>
                      <a:pt x="5908" y="6214"/>
                      <a:pt x="6057" y="6064"/>
                      <a:pt x="6057" y="5879"/>
                    </a:cubicBezTo>
                    <a:lnTo>
                      <a:pt x="6057" y="2033"/>
                    </a:lnTo>
                    <a:cubicBezTo>
                      <a:pt x="6057" y="907"/>
                      <a:pt x="5140" y="1"/>
                      <a:pt x="4013" y="1"/>
                    </a:cubicBezTo>
                    <a:close/>
                  </a:path>
                </a:pathLst>
              </a:custGeom>
              <a:solidFill>
                <a:srgbClr val="FFE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3"/>
              <p:cNvSpPr/>
              <p:nvPr/>
            </p:nvSpPr>
            <p:spPr>
              <a:xfrm>
                <a:off x="2757213" y="3206850"/>
                <a:ext cx="65425" cy="155350"/>
              </a:xfrm>
              <a:custGeom>
                <a:rect b="b" l="l" r="r" t="t"/>
                <a:pathLst>
                  <a:path extrusionOk="0" h="6214" w="2617">
                    <a:moveTo>
                      <a:pt x="0" y="1"/>
                    </a:moveTo>
                    <a:cubicBezTo>
                      <a:pt x="1018" y="1"/>
                      <a:pt x="1842" y="907"/>
                      <a:pt x="1842" y="2033"/>
                    </a:cubicBezTo>
                    <a:lnTo>
                      <a:pt x="1842" y="5873"/>
                    </a:lnTo>
                    <a:cubicBezTo>
                      <a:pt x="1842" y="6057"/>
                      <a:pt x="1704" y="6214"/>
                      <a:pt x="1537" y="6214"/>
                    </a:cubicBezTo>
                    <a:lnTo>
                      <a:pt x="2282" y="6214"/>
                    </a:lnTo>
                    <a:cubicBezTo>
                      <a:pt x="2466" y="6214"/>
                      <a:pt x="2617" y="6064"/>
                      <a:pt x="2617" y="5879"/>
                    </a:cubicBezTo>
                    <a:lnTo>
                      <a:pt x="2617" y="2033"/>
                    </a:lnTo>
                    <a:cubicBezTo>
                      <a:pt x="2617" y="907"/>
                      <a:pt x="1791" y="1"/>
                      <a:pt x="7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3"/>
              <p:cNvSpPr/>
              <p:nvPr/>
            </p:nvSpPr>
            <p:spPr>
              <a:xfrm>
                <a:off x="2706238" y="3206850"/>
                <a:ext cx="44800" cy="155350"/>
              </a:xfrm>
              <a:custGeom>
                <a:rect b="b" l="l" r="r" t="t"/>
                <a:pathLst>
                  <a:path extrusionOk="0" h="6214" w="1792">
                    <a:moveTo>
                      <a:pt x="1" y="1"/>
                    </a:moveTo>
                    <a:lnTo>
                      <a:pt x="1" y="6214"/>
                    </a:lnTo>
                    <a:lnTo>
                      <a:pt x="1503" y="6214"/>
                    </a:lnTo>
                    <a:lnTo>
                      <a:pt x="1791" y="3050"/>
                    </a:lnTo>
                    <a:lnTo>
                      <a:pt x="15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3"/>
              <p:cNvSpPr/>
              <p:nvPr/>
            </p:nvSpPr>
            <p:spPr>
              <a:xfrm>
                <a:off x="2735263" y="3206850"/>
                <a:ext cx="19500" cy="155350"/>
              </a:xfrm>
              <a:custGeom>
                <a:rect b="b" l="l" r="r" t="t"/>
                <a:pathLst>
                  <a:path extrusionOk="0" h="6214" w="780">
                    <a:moveTo>
                      <a:pt x="1" y="1"/>
                    </a:moveTo>
                    <a:lnTo>
                      <a:pt x="1" y="6214"/>
                    </a:lnTo>
                    <a:lnTo>
                      <a:pt x="780" y="6214"/>
                    </a:lnTo>
                    <a:lnTo>
                      <a:pt x="78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3"/>
              <p:cNvSpPr/>
              <p:nvPr/>
            </p:nvSpPr>
            <p:spPr>
              <a:xfrm>
                <a:off x="2560588" y="3206850"/>
                <a:ext cx="44925" cy="155350"/>
              </a:xfrm>
              <a:custGeom>
                <a:rect b="b" l="l" r="r" t="t"/>
                <a:pathLst>
                  <a:path extrusionOk="0" h="6214" w="1797">
                    <a:moveTo>
                      <a:pt x="0" y="1"/>
                    </a:moveTo>
                    <a:lnTo>
                      <a:pt x="0" y="6214"/>
                    </a:lnTo>
                    <a:lnTo>
                      <a:pt x="1508" y="6214"/>
                    </a:lnTo>
                    <a:lnTo>
                      <a:pt x="1796" y="3050"/>
                    </a:lnTo>
                    <a:lnTo>
                      <a:pt x="15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3"/>
              <p:cNvSpPr/>
              <p:nvPr/>
            </p:nvSpPr>
            <p:spPr>
              <a:xfrm>
                <a:off x="2599413" y="3206850"/>
                <a:ext cx="19525" cy="155350"/>
              </a:xfrm>
              <a:custGeom>
                <a:rect b="b" l="l" r="r" t="t"/>
                <a:pathLst>
                  <a:path extrusionOk="0" h="6214" w="781">
                    <a:moveTo>
                      <a:pt x="1" y="1"/>
                    </a:moveTo>
                    <a:lnTo>
                      <a:pt x="1" y="6214"/>
                    </a:lnTo>
                    <a:lnTo>
                      <a:pt x="781" y="6214"/>
                    </a:lnTo>
                    <a:lnTo>
                      <a:pt x="78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3"/>
              <p:cNvSpPr/>
              <p:nvPr/>
            </p:nvSpPr>
            <p:spPr>
              <a:xfrm>
                <a:off x="2675238" y="3297225"/>
                <a:ext cx="10550" cy="10550"/>
              </a:xfrm>
              <a:custGeom>
                <a:rect b="b" l="l" r="r" t="t"/>
                <a:pathLst>
                  <a:path extrusionOk="0" h="422" w="422">
                    <a:moveTo>
                      <a:pt x="208" y="0"/>
                    </a:moveTo>
                    <a:cubicBezTo>
                      <a:pt x="92" y="0"/>
                      <a:pt x="0" y="93"/>
                      <a:pt x="0" y="208"/>
                    </a:cubicBezTo>
                    <a:cubicBezTo>
                      <a:pt x="0" y="323"/>
                      <a:pt x="92" y="422"/>
                      <a:pt x="208" y="422"/>
                    </a:cubicBezTo>
                    <a:cubicBezTo>
                      <a:pt x="323" y="422"/>
                      <a:pt x="421" y="323"/>
                      <a:pt x="421" y="208"/>
                    </a:cubicBezTo>
                    <a:cubicBezTo>
                      <a:pt x="421" y="93"/>
                      <a:pt x="323"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3"/>
              <p:cNvSpPr/>
              <p:nvPr/>
            </p:nvSpPr>
            <p:spPr>
              <a:xfrm>
                <a:off x="2675238" y="3326800"/>
                <a:ext cx="10550" cy="10575"/>
              </a:xfrm>
              <a:custGeom>
                <a:rect b="b" l="l" r="r" t="t"/>
                <a:pathLst>
                  <a:path extrusionOk="0" h="423" w="422">
                    <a:moveTo>
                      <a:pt x="208" y="1"/>
                    </a:moveTo>
                    <a:cubicBezTo>
                      <a:pt x="92" y="1"/>
                      <a:pt x="0" y="99"/>
                      <a:pt x="0" y="214"/>
                    </a:cubicBezTo>
                    <a:cubicBezTo>
                      <a:pt x="0" y="331"/>
                      <a:pt x="92" y="422"/>
                      <a:pt x="208" y="422"/>
                    </a:cubicBezTo>
                    <a:cubicBezTo>
                      <a:pt x="323" y="422"/>
                      <a:pt x="421" y="331"/>
                      <a:pt x="421" y="214"/>
                    </a:cubicBezTo>
                    <a:cubicBezTo>
                      <a:pt x="421" y="99"/>
                      <a:pt x="323"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3"/>
              <p:cNvSpPr/>
              <p:nvPr/>
            </p:nvSpPr>
            <p:spPr>
              <a:xfrm>
                <a:off x="2657738" y="3238725"/>
                <a:ext cx="9725" cy="123475"/>
              </a:xfrm>
              <a:custGeom>
                <a:rect b="b" l="l" r="r" t="t"/>
                <a:pathLst>
                  <a:path extrusionOk="0" h="4939" w="389">
                    <a:moveTo>
                      <a:pt x="192" y="1"/>
                    </a:moveTo>
                    <a:cubicBezTo>
                      <a:pt x="88" y="1"/>
                      <a:pt x="0" y="94"/>
                      <a:pt x="0" y="209"/>
                    </a:cubicBezTo>
                    <a:lnTo>
                      <a:pt x="0" y="4939"/>
                    </a:lnTo>
                    <a:lnTo>
                      <a:pt x="388" y="4939"/>
                    </a:lnTo>
                    <a:lnTo>
                      <a:pt x="388" y="209"/>
                    </a:lnTo>
                    <a:cubicBezTo>
                      <a:pt x="388" y="94"/>
                      <a:pt x="301" y="1"/>
                      <a:pt x="1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3"/>
              <p:cNvSpPr/>
              <p:nvPr/>
            </p:nvSpPr>
            <p:spPr>
              <a:xfrm>
                <a:off x="2546713" y="3187500"/>
                <a:ext cx="218175" cy="88625"/>
              </a:xfrm>
              <a:custGeom>
                <a:rect b="b" l="l" r="r" t="t"/>
                <a:pathLst>
                  <a:path extrusionOk="0" h="3545" w="8727">
                    <a:moveTo>
                      <a:pt x="781" y="0"/>
                    </a:moveTo>
                    <a:cubicBezTo>
                      <a:pt x="290" y="0"/>
                      <a:pt x="1" y="554"/>
                      <a:pt x="283" y="959"/>
                    </a:cubicBezTo>
                    <a:cubicBezTo>
                      <a:pt x="318" y="1010"/>
                      <a:pt x="347" y="1058"/>
                      <a:pt x="371" y="1109"/>
                    </a:cubicBezTo>
                    <a:cubicBezTo>
                      <a:pt x="555" y="1479"/>
                      <a:pt x="498" y="2062"/>
                      <a:pt x="827" y="2356"/>
                    </a:cubicBezTo>
                    <a:cubicBezTo>
                      <a:pt x="1127" y="2633"/>
                      <a:pt x="1716" y="2542"/>
                      <a:pt x="2114" y="2737"/>
                    </a:cubicBezTo>
                    <a:cubicBezTo>
                      <a:pt x="2484" y="2916"/>
                      <a:pt x="2756" y="3436"/>
                      <a:pt x="3188" y="3529"/>
                    </a:cubicBezTo>
                    <a:cubicBezTo>
                      <a:pt x="3235" y="3539"/>
                      <a:pt x="3282" y="3544"/>
                      <a:pt x="3330" y="3544"/>
                    </a:cubicBezTo>
                    <a:cubicBezTo>
                      <a:pt x="3700" y="3544"/>
                      <a:pt x="4110" y="3263"/>
                      <a:pt x="4499" y="3263"/>
                    </a:cubicBezTo>
                    <a:cubicBezTo>
                      <a:pt x="4718" y="3263"/>
                      <a:pt x="4950" y="3350"/>
                      <a:pt x="5169" y="3430"/>
                    </a:cubicBezTo>
                    <a:cubicBezTo>
                      <a:pt x="5241" y="3454"/>
                      <a:pt x="5312" y="3463"/>
                      <a:pt x="5382" y="3463"/>
                    </a:cubicBezTo>
                    <a:cubicBezTo>
                      <a:pt x="5533" y="3463"/>
                      <a:pt x="5678" y="3421"/>
                      <a:pt x="5816" y="3390"/>
                    </a:cubicBezTo>
                    <a:cubicBezTo>
                      <a:pt x="6243" y="3297"/>
                      <a:pt x="6520" y="2830"/>
                      <a:pt x="6890" y="2651"/>
                    </a:cubicBezTo>
                    <a:cubicBezTo>
                      <a:pt x="7289" y="2455"/>
                      <a:pt x="7786" y="2524"/>
                      <a:pt x="8092" y="2247"/>
                    </a:cubicBezTo>
                    <a:cubicBezTo>
                      <a:pt x="8420" y="1946"/>
                      <a:pt x="8196" y="1479"/>
                      <a:pt x="8375" y="1109"/>
                    </a:cubicBezTo>
                    <a:cubicBezTo>
                      <a:pt x="8398" y="1069"/>
                      <a:pt x="8420" y="1023"/>
                      <a:pt x="8449" y="983"/>
                    </a:cubicBezTo>
                    <a:cubicBezTo>
                      <a:pt x="8727" y="560"/>
                      <a:pt x="8444" y="0"/>
                      <a:pt x="79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3"/>
              <p:cNvSpPr/>
              <p:nvPr/>
            </p:nvSpPr>
            <p:spPr>
              <a:xfrm>
                <a:off x="2676638" y="3187500"/>
                <a:ext cx="95050" cy="88625"/>
              </a:xfrm>
              <a:custGeom>
                <a:rect b="b" l="l" r="r" t="t"/>
                <a:pathLst>
                  <a:path extrusionOk="0" h="3545" w="3802">
                    <a:moveTo>
                      <a:pt x="2178" y="0"/>
                    </a:moveTo>
                    <a:cubicBezTo>
                      <a:pt x="2674" y="0"/>
                      <a:pt x="2959" y="554"/>
                      <a:pt x="2681" y="959"/>
                    </a:cubicBezTo>
                    <a:cubicBezTo>
                      <a:pt x="2647" y="1010"/>
                      <a:pt x="2618" y="1058"/>
                      <a:pt x="2589" y="1109"/>
                    </a:cubicBezTo>
                    <a:cubicBezTo>
                      <a:pt x="2404" y="1479"/>
                      <a:pt x="2461" y="2062"/>
                      <a:pt x="2133" y="2356"/>
                    </a:cubicBezTo>
                    <a:cubicBezTo>
                      <a:pt x="1832" y="2633"/>
                      <a:pt x="1248" y="2542"/>
                      <a:pt x="851" y="2737"/>
                    </a:cubicBezTo>
                    <a:cubicBezTo>
                      <a:pt x="550" y="2881"/>
                      <a:pt x="313" y="3257"/>
                      <a:pt x="1" y="3443"/>
                    </a:cubicBezTo>
                    <a:cubicBezTo>
                      <a:pt x="164" y="3496"/>
                      <a:pt x="323" y="3544"/>
                      <a:pt x="477" y="3544"/>
                    </a:cubicBezTo>
                    <a:cubicBezTo>
                      <a:pt x="525" y="3544"/>
                      <a:pt x="572" y="3540"/>
                      <a:pt x="619" y="3529"/>
                    </a:cubicBezTo>
                    <a:cubicBezTo>
                      <a:pt x="1046" y="3436"/>
                      <a:pt x="1323" y="2916"/>
                      <a:pt x="1693" y="2737"/>
                    </a:cubicBezTo>
                    <a:cubicBezTo>
                      <a:pt x="2092" y="2542"/>
                      <a:pt x="2674" y="2633"/>
                      <a:pt x="2975" y="2356"/>
                    </a:cubicBezTo>
                    <a:cubicBezTo>
                      <a:pt x="3305" y="2062"/>
                      <a:pt x="3247" y="1479"/>
                      <a:pt x="3431" y="1109"/>
                    </a:cubicBezTo>
                    <a:cubicBezTo>
                      <a:pt x="3460" y="1058"/>
                      <a:pt x="3489" y="1010"/>
                      <a:pt x="3524" y="959"/>
                    </a:cubicBezTo>
                    <a:cubicBezTo>
                      <a:pt x="3801" y="554"/>
                      <a:pt x="3518" y="0"/>
                      <a:pt x="30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3"/>
              <p:cNvSpPr/>
              <p:nvPr/>
            </p:nvSpPr>
            <p:spPr>
              <a:xfrm>
                <a:off x="2580088" y="3010025"/>
                <a:ext cx="145550" cy="208250"/>
              </a:xfrm>
              <a:custGeom>
                <a:rect b="b" l="l" r="r" t="t"/>
                <a:pathLst>
                  <a:path extrusionOk="0" h="8330" w="5822">
                    <a:moveTo>
                      <a:pt x="2850" y="0"/>
                    </a:moveTo>
                    <a:cubicBezTo>
                      <a:pt x="2717" y="0"/>
                      <a:pt x="2584" y="5"/>
                      <a:pt x="2455" y="31"/>
                    </a:cubicBezTo>
                    <a:cubicBezTo>
                      <a:pt x="1051" y="321"/>
                      <a:pt x="0" y="1579"/>
                      <a:pt x="0" y="3085"/>
                    </a:cubicBezTo>
                    <a:lnTo>
                      <a:pt x="0" y="5241"/>
                    </a:lnTo>
                    <a:cubicBezTo>
                      <a:pt x="0" y="6793"/>
                      <a:pt x="1115" y="8075"/>
                      <a:pt x="2581" y="8317"/>
                    </a:cubicBezTo>
                    <a:cubicBezTo>
                      <a:pt x="2648" y="8327"/>
                      <a:pt x="2715" y="8330"/>
                      <a:pt x="2783" y="8330"/>
                    </a:cubicBezTo>
                    <a:cubicBezTo>
                      <a:pt x="2878" y="8330"/>
                      <a:pt x="2974" y="8324"/>
                      <a:pt x="3072" y="8324"/>
                    </a:cubicBezTo>
                    <a:cubicBezTo>
                      <a:pt x="4776" y="8324"/>
                      <a:pt x="5821" y="6961"/>
                      <a:pt x="5821" y="5241"/>
                    </a:cubicBezTo>
                    <a:lnTo>
                      <a:pt x="5821" y="3085"/>
                    </a:lnTo>
                    <a:cubicBezTo>
                      <a:pt x="5821" y="1366"/>
                      <a:pt x="4776" y="2"/>
                      <a:pt x="3072" y="2"/>
                    </a:cubicBezTo>
                    <a:cubicBezTo>
                      <a:pt x="2998" y="2"/>
                      <a:pt x="2924" y="0"/>
                      <a:pt x="28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3"/>
              <p:cNvSpPr/>
              <p:nvPr/>
            </p:nvSpPr>
            <p:spPr>
              <a:xfrm>
                <a:off x="2646788" y="3007900"/>
                <a:ext cx="90375" cy="212400"/>
              </a:xfrm>
              <a:custGeom>
                <a:rect b="b" l="l" r="r" t="t"/>
                <a:pathLst>
                  <a:path extrusionOk="0" h="8496" w="3615">
                    <a:moveTo>
                      <a:pt x="496" y="1"/>
                    </a:moveTo>
                    <a:cubicBezTo>
                      <a:pt x="329" y="1"/>
                      <a:pt x="161" y="12"/>
                      <a:pt x="0" y="41"/>
                    </a:cubicBezTo>
                    <a:cubicBezTo>
                      <a:pt x="1478" y="284"/>
                      <a:pt x="2610" y="1589"/>
                      <a:pt x="2379" y="3154"/>
                    </a:cubicBezTo>
                    <a:lnTo>
                      <a:pt x="2379" y="5337"/>
                    </a:lnTo>
                    <a:cubicBezTo>
                      <a:pt x="2610" y="6907"/>
                      <a:pt x="1478" y="8212"/>
                      <a:pt x="0" y="8455"/>
                    </a:cubicBezTo>
                    <a:cubicBezTo>
                      <a:pt x="161" y="8479"/>
                      <a:pt x="329" y="8495"/>
                      <a:pt x="496" y="8495"/>
                    </a:cubicBezTo>
                    <a:cubicBezTo>
                      <a:pt x="2218" y="8495"/>
                      <a:pt x="3615" y="7080"/>
                      <a:pt x="3540" y="5337"/>
                    </a:cubicBezTo>
                    <a:lnTo>
                      <a:pt x="3540" y="3154"/>
                    </a:lnTo>
                    <a:cubicBezTo>
                      <a:pt x="3615" y="1416"/>
                      <a:pt x="2218" y="1"/>
                      <a:pt x="4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3"/>
              <p:cNvSpPr/>
              <p:nvPr/>
            </p:nvSpPr>
            <p:spPr>
              <a:xfrm>
                <a:off x="2616738" y="3145350"/>
                <a:ext cx="85050" cy="48375"/>
              </a:xfrm>
              <a:custGeom>
                <a:rect b="b" l="l" r="r" t="t"/>
                <a:pathLst>
                  <a:path extrusionOk="0" h="1935" w="3402">
                    <a:moveTo>
                      <a:pt x="238" y="1"/>
                    </a:moveTo>
                    <a:cubicBezTo>
                      <a:pt x="105" y="1"/>
                      <a:pt x="1" y="105"/>
                      <a:pt x="1" y="236"/>
                    </a:cubicBezTo>
                    <a:cubicBezTo>
                      <a:pt x="1" y="1172"/>
                      <a:pt x="763" y="1934"/>
                      <a:pt x="1698" y="1934"/>
                    </a:cubicBezTo>
                    <a:cubicBezTo>
                      <a:pt x="2640" y="1934"/>
                      <a:pt x="3402" y="1172"/>
                      <a:pt x="3402" y="236"/>
                    </a:cubicBezTo>
                    <a:cubicBezTo>
                      <a:pt x="3402" y="105"/>
                      <a:pt x="3298" y="1"/>
                      <a:pt x="3165" y="1"/>
                    </a:cubicBezTo>
                    <a:cubicBezTo>
                      <a:pt x="3033" y="1"/>
                      <a:pt x="2929" y="105"/>
                      <a:pt x="2929" y="236"/>
                    </a:cubicBezTo>
                    <a:cubicBezTo>
                      <a:pt x="2929" y="913"/>
                      <a:pt x="2380" y="1467"/>
                      <a:pt x="1698" y="1467"/>
                    </a:cubicBezTo>
                    <a:cubicBezTo>
                      <a:pt x="1023" y="1467"/>
                      <a:pt x="469" y="913"/>
                      <a:pt x="469" y="236"/>
                    </a:cubicBezTo>
                    <a:cubicBezTo>
                      <a:pt x="469" y="105"/>
                      <a:pt x="365" y="1"/>
                      <a:pt x="2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3"/>
              <p:cNvSpPr/>
              <p:nvPr/>
            </p:nvSpPr>
            <p:spPr>
              <a:xfrm>
                <a:off x="2639713" y="3109450"/>
                <a:ext cx="33225" cy="38025"/>
              </a:xfrm>
              <a:custGeom>
                <a:rect b="b" l="l" r="r" t="t"/>
                <a:pathLst>
                  <a:path extrusionOk="0" h="1521" w="1329">
                    <a:moveTo>
                      <a:pt x="658" y="0"/>
                    </a:moveTo>
                    <a:cubicBezTo>
                      <a:pt x="628" y="0"/>
                      <a:pt x="599" y="2"/>
                      <a:pt x="572" y="9"/>
                    </a:cubicBezTo>
                    <a:cubicBezTo>
                      <a:pt x="243" y="102"/>
                      <a:pt x="1" y="403"/>
                      <a:pt x="1" y="760"/>
                    </a:cubicBezTo>
                    <a:cubicBezTo>
                      <a:pt x="1" y="1118"/>
                      <a:pt x="243" y="1419"/>
                      <a:pt x="572" y="1512"/>
                    </a:cubicBezTo>
                    <a:cubicBezTo>
                      <a:pt x="599" y="1519"/>
                      <a:pt x="628" y="1521"/>
                      <a:pt x="658" y="1521"/>
                    </a:cubicBezTo>
                    <a:cubicBezTo>
                      <a:pt x="698" y="1521"/>
                      <a:pt x="740" y="1517"/>
                      <a:pt x="779" y="1517"/>
                    </a:cubicBezTo>
                    <a:cubicBezTo>
                      <a:pt x="1213" y="1517"/>
                      <a:pt x="1328" y="1187"/>
                      <a:pt x="1328" y="760"/>
                    </a:cubicBezTo>
                    <a:cubicBezTo>
                      <a:pt x="1328" y="328"/>
                      <a:pt x="1213" y="4"/>
                      <a:pt x="779" y="4"/>
                    </a:cubicBezTo>
                    <a:cubicBezTo>
                      <a:pt x="740" y="4"/>
                      <a:pt x="698" y="0"/>
                      <a:pt x="6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3"/>
              <p:cNvSpPr/>
              <p:nvPr/>
            </p:nvSpPr>
            <p:spPr>
              <a:xfrm>
                <a:off x="2653988" y="3108975"/>
                <a:ext cx="24725" cy="39000"/>
              </a:xfrm>
              <a:custGeom>
                <a:rect b="b" l="l" r="r" t="t"/>
                <a:pathLst>
                  <a:path extrusionOk="0" h="1560" w="989">
                    <a:moveTo>
                      <a:pt x="208" y="1"/>
                    </a:moveTo>
                    <a:cubicBezTo>
                      <a:pt x="139" y="1"/>
                      <a:pt x="64" y="12"/>
                      <a:pt x="1" y="28"/>
                    </a:cubicBezTo>
                    <a:cubicBezTo>
                      <a:pt x="330" y="121"/>
                      <a:pt x="566" y="422"/>
                      <a:pt x="566" y="779"/>
                    </a:cubicBezTo>
                    <a:cubicBezTo>
                      <a:pt x="566" y="1137"/>
                      <a:pt x="330" y="1438"/>
                      <a:pt x="1" y="1531"/>
                    </a:cubicBezTo>
                    <a:cubicBezTo>
                      <a:pt x="64" y="1547"/>
                      <a:pt x="139" y="1560"/>
                      <a:pt x="208" y="1560"/>
                    </a:cubicBezTo>
                    <a:cubicBezTo>
                      <a:pt x="642" y="1560"/>
                      <a:pt x="989" y="1206"/>
                      <a:pt x="989" y="779"/>
                    </a:cubicBezTo>
                    <a:cubicBezTo>
                      <a:pt x="989" y="347"/>
                      <a:pt x="642" y="1"/>
                      <a:pt x="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3"/>
              <p:cNvSpPr/>
              <p:nvPr/>
            </p:nvSpPr>
            <p:spPr>
              <a:xfrm>
                <a:off x="2584838" y="3215000"/>
                <a:ext cx="20075" cy="19025"/>
              </a:xfrm>
              <a:custGeom>
                <a:rect b="b" l="l" r="r" t="t"/>
                <a:pathLst>
                  <a:path extrusionOk="0" h="761" w="803">
                    <a:moveTo>
                      <a:pt x="575" y="0"/>
                    </a:moveTo>
                    <a:cubicBezTo>
                      <a:pt x="520" y="0"/>
                      <a:pt x="465" y="21"/>
                      <a:pt x="422" y="62"/>
                    </a:cubicBezTo>
                    <a:lnTo>
                      <a:pt x="82" y="402"/>
                    </a:lnTo>
                    <a:cubicBezTo>
                      <a:pt x="0" y="483"/>
                      <a:pt x="0" y="616"/>
                      <a:pt x="82" y="702"/>
                    </a:cubicBezTo>
                    <a:cubicBezTo>
                      <a:pt x="122" y="742"/>
                      <a:pt x="179" y="760"/>
                      <a:pt x="232" y="760"/>
                    </a:cubicBezTo>
                    <a:cubicBezTo>
                      <a:pt x="283" y="760"/>
                      <a:pt x="341" y="742"/>
                      <a:pt x="381" y="702"/>
                    </a:cubicBezTo>
                    <a:lnTo>
                      <a:pt x="722" y="355"/>
                    </a:lnTo>
                    <a:cubicBezTo>
                      <a:pt x="803" y="275"/>
                      <a:pt x="803" y="142"/>
                      <a:pt x="722" y="62"/>
                    </a:cubicBezTo>
                    <a:cubicBezTo>
                      <a:pt x="682" y="21"/>
                      <a:pt x="629" y="0"/>
                      <a:pt x="5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3"/>
              <p:cNvSpPr/>
              <p:nvPr/>
            </p:nvSpPr>
            <p:spPr>
              <a:xfrm>
                <a:off x="2713488" y="3215000"/>
                <a:ext cx="20225" cy="19025"/>
              </a:xfrm>
              <a:custGeom>
                <a:rect b="b" l="l" r="r" t="t"/>
                <a:pathLst>
                  <a:path extrusionOk="0" h="761" w="809">
                    <a:moveTo>
                      <a:pt x="233" y="0"/>
                    </a:moveTo>
                    <a:cubicBezTo>
                      <a:pt x="179" y="0"/>
                      <a:pt x="124" y="21"/>
                      <a:pt x="81" y="62"/>
                    </a:cubicBezTo>
                    <a:cubicBezTo>
                      <a:pt x="0" y="142"/>
                      <a:pt x="0" y="275"/>
                      <a:pt x="81" y="355"/>
                    </a:cubicBezTo>
                    <a:lnTo>
                      <a:pt x="427" y="702"/>
                    </a:lnTo>
                    <a:cubicBezTo>
                      <a:pt x="467" y="742"/>
                      <a:pt x="520" y="760"/>
                      <a:pt x="571" y="760"/>
                    </a:cubicBezTo>
                    <a:cubicBezTo>
                      <a:pt x="629" y="760"/>
                      <a:pt x="681" y="742"/>
                      <a:pt x="722" y="702"/>
                    </a:cubicBezTo>
                    <a:cubicBezTo>
                      <a:pt x="808" y="616"/>
                      <a:pt x="808" y="483"/>
                      <a:pt x="722" y="402"/>
                    </a:cubicBezTo>
                    <a:lnTo>
                      <a:pt x="381" y="62"/>
                    </a:lnTo>
                    <a:cubicBezTo>
                      <a:pt x="340" y="21"/>
                      <a:pt x="287" y="0"/>
                      <a:pt x="2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3"/>
              <p:cNvSpPr/>
              <p:nvPr/>
            </p:nvSpPr>
            <p:spPr>
              <a:xfrm>
                <a:off x="2657738" y="3235450"/>
                <a:ext cx="9725" cy="20075"/>
              </a:xfrm>
              <a:custGeom>
                <a:rect b="b" l="l" r="r" t="t"/>
                <a:pathLst>
                  <a:path extrusionOk="0" h="803" w="389">
                    <a:moveTo>
                      <a:pt x="192" y="0"/>
                    </a:moveTo>
                    <a:cubicBezTo>
                      <a:pt x="88" y="0"/>
                      <a:pt x="0" y="86"/>
                      <a:pt x="0" y="196"/>
                    </a:cubicBezTo>
                    <a:lnTo>
                      <a:pt x="0" y="611"/>
                    </a:lnTo>
                    <a:cubicBezTo>
                      <a:pt x="0" y="715"/>
                      <a:pt x="88" y="803"/>
                      <a:pt x="192" y="803"/>
                    </a:cubicBezTo>
                    <a:cubicBezTo>
                      <a:pt x="301" y="803"/>
                      <a:pt x="388" y="715"/>
                      <a:pt x="388" y="611"/>
                    </a:cubicBezTo>
                    <a:lnTo>
                      <a:pt x="388" y="196"/>
                    </a:lnTo>
                    <a:cubicBezTo>
                      <a:pt x="388" y="86"/>
                      <a:pt x="301" y="0"/>
                      <a:pt x="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4" name="Google Shape;2534;p43"/>
            <p:cNvGrpSpPr/>
            <p:nvPr/>
          </p:nvGrpSpPr>
          <p:grpSpPr>
            <a:xfrm>
              <a:off x="3333388" y="3008975"/>
              <a:ext cx="210375" cy="352100"/>
              <a:chOff x="3333388" y="3008975"/>
              <a:chExt cx="210375" cy="352100"/>
            </a:xfrm>
          </p:grpSpPr>
          <p:sp>
            <p:nvSpPr>
              <p:cNvPr id="2535" name="Google Shape;2535;p43"/>
              <p:cNvSpPr/>
              <p:nvPr/>
            </p:nvSpPr>
            <p:spPr>
              <a:xfrm>
                <a:off x="3333388" y="3079675"/>
                <a:ext cx="202875" cy="271700"/>
              </a:xfrm>
              <a:custGeom>
                <a:rect b="b" l="l" r="r" t="t"/>
                <a:pathLst>
                  <a:path extrusionOk="0" h="10868" w="8115">
                    <a:moveTo>
                      <a:pt x="146" y="0"/>
                    </a:moveTo>
                    <a:cubicBezTo>
                      <a:pt x="64" y="0"/>
                      <a:pt x="0" y="69"/>
                      <a:pt x="7" y="144"/>
                    </a:cubicBezTo>
                    <a:lnTo>
                      <a:pt x="98" y="1986"/>
                    </a:lnTo>
                    <a:lnTo>
                      <a:pt x="797" y="10209"/>
                    </a:lnTo>
                    <a:cubicBezTo>
                      <a:pt x="821" y="10579"/>
                      <a:pt x="1127" y="10867"/>
                      <a:pt x="1497" y="10867"/>
                    </a:cubicBezTo>
                    <a:lnTo>
                      <a:pt x="6902" y="10867"/>
                    </a:lnTo>
                    <a:cubicBezTo>
                      <a:pt x="7271" y="10867"/>
                      <a:pt x="7577" y="10579"/>
                      <a:pt x="7595" y="10209"/>
                    </a:cubicBezTo>
                    <a:lnTo>
                      <a:pt x="8115" y="144"/>
                    </a:lnTo>
                    <a:cubicBezTo>
                      <a:pt x="8115" y="69"/>
                      <a:pt x="8051" y="0"/>
                      <a:pt x="79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3"/>
              <p:cNvSpPr/>
              <p:nvPr/>
            </p:nvSpPr>
            <p:spPr>
              <a:xfrm>
                <a:off x="3491763" y="3079675"/>
                <a:ext cx="52000" cy="281400"/>
              </a:xfrm>
              <a:custGeom>
                <a:rect b="b" l="l" r="r" t="t"/>
                <a:pathLst>
                  <a:path extrusionOk="0" h="11256" w="2080">
                    <a:moveTo>
                      <a:pt x="1087" y="0"/>
                    </a:moveTo>
                    <a:cubicBezTo>
                      <a:pt x="1167" y="0"/>
                      <a:pt x="1236" y="69"/>
                      <a:pt x="1231" y="150"/>
                    </a:cubicBezTo>
                    <a:lnTo>
                      <a:pt x="706" y="10643"/>
                    </a:lnTo>
                    <a:cubicBezTo>
                      <a:pt x="688" y="11018"/>
                      <a:pt x="376" y="11255"/>
                      <a:pt x="0" y="11255"/>
                    </a:cubicBezTo>
                    <a:lnTo>
                      <a:pt x="567" y="11255"/>
                    </a:lnTo>
                    <a:cubicBezTo>
                      <a:pt x="941" y="11255"/>
                      <a:pt x="1253" y="11018"/>
                      <a:pt x="1271" y="10643"/>
                    </a:cubicBezTo>
                    <a:lnTo>
                      <a:pt x="1981" y="2032"/>
                    </a:lnTo>
                    <a:lnTo>
                      <a:pt x="2079" y="150"/>
                    </a:lnTo>
                    <a:cubicBezTo>
                      <a:pt x="2079" y="69"/>
                      <a:pt x="2015" y="0"/>
                      <a:pt x="19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3"/>
              <p:cNvSpPr/>
              <p:nvPr/>
            </p:nvSpPr>
            <p:spPr>
              <a:xfrm>
                <a:off x="3335688" y="3131500"/>
                <a:ext cx="193650" cy="229575"/>
              </a:xfrm>
              <a:custGeom>
                <a:rect b="b" l="l" r="r" t="t"/>
                <a:pathLst>
                  <a:path extrusionOk="0" h="9183" w="7746">
                    <a:moveTo>
                      <a:pt x="1" y="0"/>
                    </a:moveTo>
                    <a:lnTo>
                      <a:pt x="422" y="8524"/>
                    </a:lnTo>
                    <a:cubicBezTo>
                      <a:pt x="440" y="8893"/>
                      <a:pt x="747" y="9182"/>
                      <a:pt x="1115" y="9182"/>
                    </a:cubicBezTo>
                    <a:lnTo>
                      <a:pt x="6816" y="9182"/>
                    </a:lnTo>
                    <a:cubicBezTo>
                      <a:pt x="7184" y="9182"/>
                      <a:pt x="7491" y="8893"/>
                      <a:pt x="7514" y="8524"/>
                    </a:cubicBezTo>
                    <a:lnTo>
                      <a:pt x="7746" y="675"/>
                    </a:lnTo>
                    <a:cubicBezTo>
                      <a:pt x="7319" y="675"/>
                      <a:pt x="7588" y="118"/>
                      <a:pt x="7402" y="118"/>
                    </a:cubicBezTo>
                    <a:cubicBezTo>
                      <a:pt x="7394" y="118"/>
                      <a:pt x="7385" y="119"/>
                      <a:pt x="7375" y="121"/>
                    </a:cubicBezTo>
                    <a:cubicBezTo>
                      <a:pt x="7242" y="145"/>
                      <a:pt x="7087" y="167"/>
                      <a:pt x="6845" y="167"/>
                    </a:cubicBezTo>
                    <a:cubicBezTo>
                      <a:pt x="6157" y="167"/>
                      <a:pt x="6157" y="0"/>
                      <a:pt x="5475" y="0"/>
                    </a:cubicBezTo>
                    <a:cubicBezTo>
                      <a:pt x="4788" y="0"/>
                      <a:pt x="4788" y="167"/>
                      <a:pt x="4107" y="167"/>
                    </a:cubicBezTo>
                    <a:cubicBezTo>
                      <a:pt x="3420" y="167"/>
                      <a:pt x="3420" y="0"/>
                      <a:pt x="2738" y="0"/>
                    </a:cubicBezTo>
                    <a:cubicBezTo>
                      <a:pt x="2051" y="0"/>
                      <a:pt x="2051" y="167"/>
                      <a:pt x="1370" y="167"/>
                    </a:cubicBezTo>
                    <a:cubicBezTo>
                      <a:pt x="683" y="167"/>
                      <a:pt x="683"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3"/>
              <p:cNvSpPr/>
              <p:nvPr/>
            </p:nvSpPr>
            <p:spPr>
              <a:xfrm>
                <a:off x="3344213" y="3008975"/>
                <a:ext cx="120850" cy="324800"/>
              </a:xfrm>
              <a:custGeom>
                <a:rect b="b" l="l" r="r" t="t"/>
                <a:pathLst>
                  <a:path extrusionOk="0" h="12992" w="4834">
                    <a:moveTo>
                      <a:pt x="2041" y="0"/>
                    </a:moveTo>
                    <a:cubicBezTo>
                      <a:pt x="1998" y="0"/>
                      <a:pt x="1955" y="5"/>
                      <a:pt x="1912" y="16"/>
                    </a:cubicBezTo>
                    <a:lnTo>
                      <a:pt x="180" y="432"/>
                    </a:lnTo>
                    <a:cubicBezTo>
                      <a:pt x="70" y="460"/>
                      <a:pt x="1" y="570"/>
                      <a:pt x="24" y="685"/>
                    </a:cubicBezTo>
                    <a:cubicBezTo>
                      <a:pt x="48" y="780"/>
                      <a:pt x="139" y="845"/>
                      <a:pt x="235" y="845"/>
                    </a:cubicBezTo>
                    <a:cubicBezTo>
                      <a:pt x="249" y="845"/>
                      <a:pt x="264" y="844"/>
                      <a:pt x="278" y="841"/>
                    </a:cubicBezTo>
                    <a:lnTo>
                      <a:pt x="2010" y="419"/>
                    </a:lnTo>
                    <a:cubicBezTo>
                      <a:pt x="2017" y="418"/>
                      <a:pt x="2023" y="418"/>
                      <a:pt x="2029" y="418"/>
                    </a:cubicBezTo>
                    <a:cubicBezTo>
                      <a:pt x="2054" y="418"/>
                      <a:pt x="2072" y="426"/>
                      <a:pt x="2085" y="432"/>
                    </a:cubicBezTo>
                    <a:cubicBezTo>
                      <a:pt x="2096" y="443"/>
                      <a:pt x="2120" y="460"/>
                      <a:pt x="2125" y="494"/>
                    </a:cubicBezTo>
                    <a:lnTo>
                      <a:pt x="4401" y="12818"/>
                    </a:lnTo>
                    <a:cubicBezTo>
                      <a:pt x="4418" y="12922"/>
                      <a:pt x="4511" y="12991"/>
                      <a:pt x="4609" y="12991"/>
                    </a:cubicBezTo>
                    <a:cubicBezTo>
                      <a:pt x="4620" y="12991"/>
                      <a:pt x="4633" y="12991"/>
                      <a:pt x="4644" y="12986"/>
                    </a:cubicBezTo>
                    <a:cubicBezTo>
                      <a:pt x="4759" y="12968"/>
                      <a:pt x="4834" y="12858"/>
                      <a:pt x="4811" y="12743"/>
                    </a:cubicBezTo>
                    <a:lnTo>
                      <a:pt x="2536" y="419"/>
                    </a:lnTo>
                    <a:cubicBezTo>
                      <a:pt x="2512" y="281"/>
                      <a:pt x="2426" y="160"/>
                      <a:pt x="2311" y="78"/>
                    </a:cubicBezTo>
                    <a:cubicBezTo>
                      <a:pt x="2231" y="27"/>
                      <a:pt x="2137" y="0"/>
                      <a:pt x="20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3"/>
              <p:cNvSpPr/>
              <p:nvPr/>
            </p:nvSpPr>
            <p:spPr>
              <a:xfrm>
                <a:off x="3408463" y="3079675"/>
                <a:ext cx="56600" cy="251950"/>
              </a:xfrm>
              <a:custGeom>
                <a:rect b="b" l="l" r="r" t="t"/>
                <a:pathLst>
                  <a:path extrusionOk="0" h="10078" w="2264">
                    <a:moveTo>
                      <a:pt x="0" y="0"/>
                    </a:moveTo>
                    <a:lnTo>
                      <a:pt x="1831" y="9909"/>
                    </a:lnTo>
                    <a:cubicBezTo>
                      <a:pt x="1848" y="10008"/>
                      <a:pt x="1941" y="10077"/>
                      <a:pt x="2039" y="10077"/>
                    </a:cubicBezTo>
                    <a:lnTo>
                      <a:pt x="2074" y="10077"/>
                    </a:lnTo>
                    <a:cubicBezTo>
                      <a:pt x="2189" y="10054"/>
                      <a:pt x="2264" y="9944"/>
                      <a:pt x="2241" y="9835"/>
                    </a:cubicBezTo>
                    <a:lnTo>
                      <a:pt x="4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3"/>
              <p:cNvSpPr/>
              <p:nvPr/>
            </p:nvSpPr>
            <p:spPr>
              <a:xfrm>
                <a:off x="3492063" y="3131500"/>
                <a:ext cx="48950" cy="229575"/>
              </a:xfrm>
              <a:custGeom>
                <a:rect b="b" l="l" r="r" t="t"/>
                <a:pathLst>
                  <a:path extrusionOk="0" h="9183" w="1958">
                    <a:moveTo>
                      <a:pt x="1958" y="0"/>
                    </a:moveTo>
                    <a:cubicBezTo>
                      <a:pt x="1513" y="0"/>
                      <a:pt x="1357" y="70"/>
                      <a:pt x="1120" y="121"/>
                    </a:cubicBezTo>
                    <a:lnTo>
                      <a:pt x="699" y="8524"/>
                    </a:lnTo>
                    <a:cubicBezTo>
                      <a:pt x="681" y="8893"/>
                      <a:pt x="375" y="9182"/>
                      <a:pt x="1" y="9182"/>
                    </a:cubicBezTo>
                    <a:lnTo>
                      <a:pt x="838" y="9182"/>
                    </a:lnTo>
                    <a:cubicBezTo>
                      <a:pt x="1213" y="9182"/>
                      <a:pt x="1518" y="8893"/>
                      <a:pt x="1536" y="8524"/>
                    </a:cubicBezTo>
                    <a:lnTo>
                      <a:pt x="1958" y="23"/>
                    </a:lnTo>
                    <a:lnTo>
                      <a:pt x="195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3"/>
              <p:cNvSpPr/>
              <p:nvPr/>
            </p:nvSpPr>
            <p:spPr>
              <a:xfrm>
                <a:off x="3457563" y="3187125"/>
                <a:ext cx="53275" cy="56775"/>
              </a:xfrm>
              <a:custGeom>
                <a:rect b="b" l="l" r="r" t="t"/>
                <a:pathLst>
                  <a:path extrusionOk="0" h="2271" w="2131">
                    <a:moveTo>
                      <a:pt x="1205" y="1"/>
                    </a:moveTo>
                    <a:cubicBezTo>
                      <a:pt x="1133" y="1"/>
                      <a:pt x="1063" y="27"/>
                      <a:pt x="1011" y="79"/>
                    </a:cubicBezTo>
                    <a:lnTo>
                      <a:pt x="883" y="148"/>
                    </a:lnTo>
                    <a:lnTo>
                      <a:pt x="110" y="921"/>
                    </a:lnTo>
                    <a:cubicBezTo>
                      <a:pt x="0" y="1032"/>
                      <a:pt x="0" y="1211"/>
                      <a:pt x="110" y="1321"/>
                    </a:cubicBezTo>
                    <a:lnTo>
                      <a:pt x="883" y="2094"/>
                    </a:lnTo>
                    <a:lnTo>
                      <a:pt x="1011" y="2192"/>
                    </a:lnTo>
                    <a:cubicBezTo>
                      <a:pt x="1063" y="2244"/>
                      <a:pt x="1133" y="2270"/>
                      <a:pt x="1205" y="2270"/>
                    </a:cubicBezTo>
                    <a:cubicBezTo>
                      <a:pt x="1276" y="2270"/>
                      <a:pt x="1348" y="2244"/>
                      <a:pt x="1403" y="2192"/>
                    </a:cubicBezTo>
                    <a:lnTo>
                      <a:pt x="2021" y="1321"/>
                    </a:lnTo>
                    <a:cubicBezTo>
                      <a:pt x="2130" y="1211"/>
                      <a:pt x="2130" y="1032"/>
                      <a:pt x="2021" y="921"/>
                    </a:cubicBezTo>
                    <a:lnTo>
                      <a:pt x="1403" y="79"/>
                    </a:lnTo>
                    <a:cubicBezTo>
                      <a:pt x="1348" y="27"/>
                      <a:pt x="1276" y="1"/>
                      <a:pt x="1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3"/>
              <p:cNvSpPr/>
              <p:nvPr/>
            </p:nvSpPr>
            <p:spPr>
              <a:xfrm>
                <a:off x="3479638" y="3185725"/>
                <a:ext cx="38125" cy="58875"/>
              </a:xfrm>
              <a:custGeom>
                <a:rect b="b" l="l" r="r" t="t"/>
                <a:pathLst>
                  <a:path extrusionOk="0" h="2355" w="1525">
                    <a:moveTo>
                      <a:pt x="322" y="0"/>
                    </a:moveTo>
                    <a:cubicBezTo>
                      <a:pt x="250" y="0"/>
                      <a:pt x="180" y="28"/>
                      <a:pt x="128" y="84"/>
                    </a:cubicBezTo>
                    <a:lnTo>
                      <a:pt x="0" y="204"/>
                    </a:lnTo>
                    <a:lnTo>
                      <a:pt x="775" y="977"/>
                    </a:lnTo>
                    <a:cubicBezTo>
                      <a:pt x="884" y="1088"/>
                      <a:pt x="884" y="1267"/>
                      <a:pt x="775" y="1377"/>
                    </a:cubicBezTo>
                    <a:lnTo>
                      <a:pt x="0" y="2150"/>
                    </a:lnTo>
                    <a:lnTo>
                      <a:pt x="128" y="2272"/>
                    </a:lnTo>
                    <a:cubicBezTo>
                      <a:pt x="180" y="2327"/>
                      <a:pt x="250" y="2354"/>
                      <a:pt x="322" y="2354"/>
                    </a:cubicBezTo>
                    <a:cubicBezTo>
                      <a:pt x="393" y="2354"/>
                      <a:pt x="465" y="2327"/>
                      <a:pt x="520" y="2272"/>
                    </a:cubicBezTo>
                    <a:lnTo>
                      <a:pt x="1421" y="1377"/>
                    </a:lnTo>
                    <a:cubicBezTo>
                      <a:pt x="1525" y="1267"/>
                      <a:pt x="1525" y="1088"/>
                      <a:pt x="1421" y="977"/>
                    </a:cubicBezTo>
                    <a:lnTo>
                      <a:pt x="520" y="84"/>
                    </a:lnTo>
                    <a:cubicBezTo>
                      <a:pt x="465" y="28"/>
                      <a:pt x="393" y="0"/>
                      <a:pt x="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3"/>
              <p:cNvSpPr/>
              <p:nvPr/>
            </p:nvSpPr>
            <p:spPr>
              <a:xfrm>
                <a:off x="3390988" y="3107925"/>
                <a:ext cx="53300" cy="56150"/>
              </a:xfrm>
              <a:custGeom>
                <a:rect b="b" l="l" r="r" t="t"/>
                <a:pathLst>
                  <a:path extrusionOk="0" h="2246" w="2132">
                    <a:moveTo>
                      <a:pt x="1205" y="1"/>
                    </a:moveTo>
                    <a:cubicBezTo>
                      <a:pt x="1132" y="1"/>
                      <a:pt x="1060" y="28"/>
                      <a:pt x="1006" y="83"/>
                    </a:cubicBezTo>
                    <a:lnTo>
                      <a:pt x="884" y="152"/>
                    </a:lnTo>
                    <a:lnTo>
                      <a:pt x="110" y="925"/>
                    </a:lnTo>
                    <a:cubicBezTo>
                      <a:pt x="1" y="1035"/>
                      <a:pt x="1" y="1214"/>
                      <a:pt x="110" y="1325"/>
                    </a:cubicBezTo>
                    <a:lnTo>
                      <a:pt x="884" y="2098"/>
                    </a:lnTo>
                    <a:lnTo>
                      <a:pt x="1006" y="2167"/>
                    </a:lnTo>
                    <a:cubicBezTo>
                      <a:pt x="1060" y="2219"/>
                      <a:pt x="1132" y="2245"/>
                      <a:pt x="1205" y="2245"/>
                    </a:cubicBezTo>
                    <a:cubicBezTo>
                      <a:pt x="1277" y="2245"/>
                      <a:pt x="1349" y="2219"/>
                      <a:pt x="1403" y="2167"/>
                    </a:cubicBezTo>
                    <a:lnTo>
                      <a:pt x="2022" y="1325"/>
                    </a:lnTo>
                    <a:cubicBezTo>
                      <a:pt x="2131" y="1214"/>
                      <a:pt x="2131" y="1035"/>
                      <a:pt x="2022" y="925"/>
                    </a:cubicBezTo>
                    <a:lnTo>
                      <a:pt x="1403" y="83"/>
                    </a:lnTo>
                    <a:cubicBezTo>
                      <a:pt x="1349" y="28"/>
                      <a:pt x="1277" y="1"/>
                      <a:pt x="1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3"/>
              <p:cNvSpPr/>
              <p:nvPr/>
            </p:nvSpPr>
            <p:spPr>
              <a:xfrm>
                <a:off x="3413063" y="3106600"/>
                <a:ext cx="38150" cy="58875"/>
              </a:xfrm>
              <a:custGeom>
                <a:rect b="b" l="l" r="r" t="t"/>
                <a:pathLst>
                  <a:path extrusionOk="0" h="2355" w="1526">
                    <a:moveTo>
                      <a:pt x="322" y="1"/>
                    </a:moveTo>
                    <a:cubicBezTo>
                      <a:pt x="249" y="1"/>
                      <a:pt x="177" y="28"/>
                      <a:pt x="123" y="83"/>
                    </a:cubicBezTo>
                    <a:lnTo>
                      <a:pt x="1" y="205"/>
                    </a:lnTo>
                    <a:lnTo>
                      <a:pt x="775" y="978"/>
                    </a:lnTo>
                    <a:cubicBezTo>
                      <a:pt x="885" y="1088"/>
                      <a:pt x="885" y="1267"/>
                      <a:pt x="775" y="1378"/>
                    </a:cubicBezTo>
                    <a:lnTo>
                      <a:pt x="1" y="2151"/>
                    </a:lnTo>
                    <a:lnTo>
                      <a:pt x="123" y="2271"/>
                    </a:lnTo>
                    <a:cubicBezTo>
                      <a:pt x="177" y="2327"/>
                      <a:pt x="249" y="2355"/>
                      <a:pt x="322" y="2355"/>
                    </a:cubicBezTo>
                    <a:cubicBezTo>
                      <a:pt x="394" y="2355"/>
                      <a:pt x="466" y="2327"/>
                      <a:pt x="520" y="2271"/>
                    </a:cubicBezTo>
                    <a:lnTo>
                      <a:pt x="1416" y="1378"/>
                    </a:lnTo>
                    <a:cubicBezTo>
                      <a:pt x="1525" y="1267"/>
                      <a:pt x="1525" y="1088"/>
                      <a:pt x="1416" y="978"/>
                    </a:cubicBezTo>
                    <a:lnTo>
                      <a:pt x="520" y="83"/>
                    </a:lnTo>
                    <a:cubicBezTo>
                      <a:pt x="466" y="28"/>
                      <a:pt x="394"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3"/>
              <p:cNvSpPr/>
              <p:nvPr/>
            </p:nvSpPr>
            <p:spPr>
              <a:xfrm>
                <a:off x="3362563" y="3208675"/>
                <a:ext cx="53300" cy="54825"/>
              </a:xfrm>
              <a:custGeom>
                <a:rect b="b" l="l" r="r" t="t"/>
                <a:pathLst>
                  <a:path extrusionOk="0" h="2193" w="2132">
                    <a:moveTo>
                      <a:pt x="1203" y="1"/>
                    </a:moveTo>
                    <a:cubicBezTo>
                      <a:pt x="1132" y="1"/>
                      <a:pt x="1060" y="28"/>
                      <a:pt x="1005" y="83"/>
                    </a:cubicBezTo>
                    <a:lnTo>
                      <a:pt x="884" y="123"/>
                    </a:lnTo>
                    <a:lnTo>
                      <a:pt x="104" y="898"/>
                    </a:lnTo>
                    <a:cubicBezTo>
                      <a:pt x="0" y="1007"/>
                      <a:pt x="0" y="1186"/>
                      <a:pt x="104" y="1296"/>
                    </a:cubicBezTo>
                    <a:lnTo>
                      <a:pt x="884" y="2069"/>
                    </a:lnTo>
                    <a:lnTo>
                      <a:pt x="1005" y="2111"/>
                    </a:lnTo>
                    <a:cubicBezTo>
                      <a:pt x="1060" y="2165"/>
                      <a:pt x="1132" y="2193"/>
                      <a:pt x="1203" y="2193"/>
                    </a:cubicBezTo>
                    <a:cubicBezTo>
                      <a:pt x="1274" y="2193"/>
                      <a:pt x="1345" y="2165"/>
                      <a:pt x="1397" y="2111"/>
                    </a:cubicBezTo>
                    <a:lnTo>
                      <a:pt x="2021" y="1296"/>
                    </a:lnTo>
                    <a:cubicBezTo>
                      <a:pt x="2132" y="1186"/>
                      <a:pt x="2132" y="1007"/>
                      <a:pt x="2021" y="898"/>
                    </a:cubicBezTo>
                    <a:lnTo>
                      <a:pt x="1397" y="83"/>
                    </a:lnTo>
                    <a:cubicBezTo>
                      <a:pt x="1345" y="28"/>
                      <a:pt x="1274"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3"/>
              <p:cNvSpPr/>
              <p:nvPr/>
            </p:nvSpPr>
            <p:spPr>
              <a:xfrm>
                <a:off x="3384663" y="3206675"/>
                <a:ext cx="38125" cy="58850"/>
              </a:xfrm>
              <a:custGeom>
                <a:rect b="b" l="l" r="r" t="t"/>
                <a:pathLst>
                  <a:path extrusionOk="0" h="2354" w="1525">
                    <a:moveTo>
                      <a:pt x="319" y="1"/>
                    </a:moveTo>
                    <a:cubicBezTo>
                      <a:pt x="248" y="1"/>
                      <a:pt x="176" y="28"/>
                      <a:pt x="121" y="83"/>
                    </a:cubicBezTo>
                    <a:lnTo>
                      <a:pt x="0" y="203"/>
                    </a:lnTo>
                    <a:lnTo>
                      <a:pt x="774" y="978"/>
                    </a:lnTo>
                    <a:cubicBezTo>
                      <a:pt x="883" y="1087"/>
                      <a:pt x="883" y="1266"/>
                      <a:pt x="774" y="1376"/>
                    </a:cubicBezTo>
                    <a:lnTo>
                      <a:pt x="0" y="2149"/>
                    </a:lnTo>
                    <a:lnTo>
                      <a:pt x="121" y="2271"/>
                    </a:lnTo>
                    <a:cubicBezTo>
                      <a:pt x="176" y="2326"/>
                      <a:pt x="248" y="2353"/>
                      <a:pt x="319" y="2353"/>
                    </a:cubicBezTo>
                    <a:cubicBezTo>
                      <a:pt x="390" y="2353"/>
                      <a:pt x="461" y="2326"/>
                      <a:pt x="513" y="2271"/>
                    </a:cubicBezTo>
                    <a:lnTo>
                      <a:pt x="1414" y="1376"/>
                    </a:lnTo>
                    <a:cubicBezTo>
                      <a:pt x="1525" y="1266"/>
                      <a:pt x="1525" y="1087"/>
                      <a:pt x="1414" y="978"/>
                    </a:cubicBezTo>
                    <a:lnTo>
                      <a:pt x="513" y="83"/>
                    </a:lnTo>
                    <a:cubicBezTo>
                      <a:pt x="461" y="28"/>
                      <a:pt x="390" y="1"/>
                      <a:pt x="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 name="Google Shape;2547;p43"/>
            <p:cNvGrpSpPr/>
            <p:nvPr/>
          </p:nvGrpSpPr>
          <p:grpSpPr>
            <a:xfrm>
              <a:off x="3978888" y="3023500"/>
              <a:ext cx="351375" cy="323125"/>
              <a:chOff x="3978888" y="3023500"/>
              <a:chExt cx="351375" cy="323125"/>
            </a:xfrm>
          </p:grpSpPr>
          <p:sp>
            <p:nvSpPr>
              <p:cNvPr id="2548" name="Google Shape;2548;p43"/>
              <p:cNvSpPr/>
              <p:nvPr/>
            </p:nvSpPr>
            <p:spPr>
              <a:xfrm>
                <a:off x="4201488" y="3108800"/>
                <a:ext cx="47675" cy="43175"/>
              </a:xfrm>
              <a:custGeom>
                <a:rect b="b" l="l" r="r" t="t"/>
                <a:pathLst>
                  <a:path extrusionOk="0" h="1727" w="1907">
                    <a:moveTo>
                      <a:pt x="1" y="1"/>
                    </a:moveTo>
                    <a:lnTo>
                      <a:pt x="595" y="1601"/>
                    </a:lnTo>
                    <a:cubicBezTo>
                      <a:pt x="649" y="1685"/>
                      <a:pt x="889" y="1726"/>
                      <a:pt x="1123" y="1726"/>
                    </a:cubicBezTo>
                    <a:cubicBezTo>
                      <a:pt x="1342" y="1726"/>
                      <a:pt x="1556" y="1690"/>
                      <a:pt x="1611" y="1618"/>
                    </a:cubicBezTo>
                    <a:lnTo>
                      <a:pt x="1906" y="590"/>
                    </a:lnTo>
                    <a:cubicBezTo>
                      <a:pt x="1380" y="331"/>
                      <a:pt x="728" y="1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3"/>
              <p:cNvSpPr/>
              <p:nvPr/>
            </p:nvSpPr>
            <p:spPr>
              <a:xfrm>
                <a:off x="4063188" y="3108800"/>
                <a:ext cx="47650" cy="43175"/>
              </a:xfrm>
              <a:custGeom>
                <a:rect b="b" l="l" r="r" t="t"/>
                <a:pathLst>
                  <a:path extrusionOk="0" h="1727" w="1906">
                    <a:moveTo>
                      <a:pt x="1906" y="1"/>
                    </a:moveTo>
                    <a:lnTo>
                      <a:pt x="1906" y="1"/>
                    </a:lnTo>
                    <a:cubicBezTo>
                      <a:pt x="1178" y="128"/>
                      <a:pt x="525" y="331"/>
                      <a:pt x="0" y="590"/>
                    </a:cubicBezTo>
                    <a:lnTo>
                      <a:pt x="294" y="1618"/>
                    </a:lnTo>
                    <a:cubicBezTo>
                      <a:pt x="350" y="1690"/>
                      <a:pt x="564" y="1726"/>
                      <a:pt x="783" y="1726"/>
                    </a:cubicBezTo>
                    <a:cubicBezTo>
                      <a:pt x="1018" y="1726"/>
                      <a:pt x="1257" y="1685"/>
                      <a:pt x="1311" y="1601"/>
                    </a:cubicBezTo>
                    <a:lnTo>
                      <a:pt x="19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3"/>
              <p:cNvSpPr/>
              <p:nvPr/>
            </p:nvSpPr>
            <p:spPr>
              <a:xfrm>
                <a:off x="3999088" y="3040675"/>
                <a:ext cx="296975" cy="289775"/>
              </a:xfrm>
              <a:custGeom>
                <a:rect b="b" l="l" r="r" t="t"/>
                <a:pathLst>
                  <a:path extrusionOk="0" h="11591" w="11879">
                    <a:moveTo>
                      <a:pt x="6283" y="1"/>
                    </a:moveTo>
                    <a:lnTo>
                      <a:pt x="6283" y="1"/>
                    </a:lnTo>
                    <a:lnTo>
                      <a:pt x="6283" y="1"/>
                    </a:lnTo>
                    <a:close/>
                    <a:moveTo>
                      <a:pt x="0" y="1"/>
                    </a:moveTo>
                    <a:lnTo>
                      <a:pt x="762" y="9431"/>
                    </a:lnTo>
                    <a:lnTo>
                      <a:pt x="1056" y="9639"/>
                    </a:lnTo>
                    <a:lnTo>
                      <a:pt x="797" y="9847"/>
                    </a:lnTo>
                    <a:lnTo>
                      <a:pt x="877" y="10880"/>
                    </a:lnTo>
                    <a:lnTo>
                      <a:pt x="11180" y="11590"/>
                    </a:lnTo>
                    <a:lnTo>
                      <a:pt x="11879" y="1728"/>
                    </a:lnTo>
                    <a:lnTo>
                      <a:pt x="11624" y="1214"/>
                    </a:lnTo>
                    <a:lnTo>
                      <a:pt x="9424" y="4060"/>
                    </a:lnTo>
                    <a:cubicBezTo>
                      <a:pt x="9370" y="4134"/>
                      <a:pt x="9288" y="4171"/>
                      <a:pt x="9207" y="4171"/>
                    </a:cubicBezTo>
                    <a:cubicBezTo>
                      <a:pt x="9118" y="4171"/>
                      <a:pt x="9028" y="4127"/>
                      <a:pt x="8974" y="4042"/>
                    </a:cubicBezTo>
                    <a:lnTo>
                      <a:pt x="6283" y="1"/>
                    </a:lnTo>
                    <a:lnTo>
                      <a:pt x="3592" y="4042"/>
                    </a:lnTo>
                    <a:cubicBezTo>
                      <a:pt x="3538" y="4127"/>
                      <a:pt x="3449" y="4171"/>
                      <a:pt x="3360" y="4171"/>
                    </a:cubicBezTo>
                    <a:cubicBezTo>
                      <a:pt x="3278" y="4171"/>
                      <a:pt x="3197" y="4134"/>
                      <a:pt x="3142" y="4060"/>
                    </a:cubicBez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3"/>
              <p:cNvSpPr/>
              <p:nvPr/>
            </p:nvSpPr>
            <p:spPr>
              <a:xfrm>
                <a:off x="4270213" y="3040675"/>
                <a:ext cx="42875" cy="278950"/>
              </a:xfrm>
              <a:custGeom>
                <a:rect b="b" l="l" r="r" t="t"/>
                <a:pathLst>
                  <a:path extrusionOk="0" h="11158" w="1715">
                    <a:moveTo>
                      <a:pt x="1714" y="1"/>
                    </a:moveTo>
                    <a:lnTo>
                      <a:pt x="779" y="1214"/>
                    </a:lnTo>
                    <a:lnTo>
                      <a:pt x="0" y="10880"/>
                    </a:lnTo>
                    <a:lnTo>
                      <a:pt x="520" y="11158"/>
                    </a:lnTo>
                    <a:lnTo>
                      <a:pt x="843" y="10880"/>
                    </a:lnTo>
                    <a:lnTo>
                      <a:pt x="924" y="9847"/>
                    </a:lnTo>
                    <a:lnTo>
                      <a:pt x="658" y="9697"/>
                    </a:lnTo>
                    <a:lnTo>
                      <a:pt x="959" y="9431"/>
                    </a:lnTo>
                    <a:lnTo>
                      <a:pt x="1714" y="1"/>
                    </a:ln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3"/>
              <p:cNvSpPr/>
              <p:nvPr/>
            </p:nvSpPr>
            <p:spPr>
              <a:xfrm>
                <a:off x="3982038" y="3024175"/>
                <a:ext cx="33525" cy="33050"/>
              </a:xfrm>
              <a:custGeom>
                <a:rect b="b" l="l" r="r" t="t"/>
                <a:pathLst>
                  <a:path extrusionOk="0" h="1322" w="1341">
                    <a:moveTo>
                      <a:pt x="567" y="0"/>
                    </a:moveTo>
                    <a:cubicBezTo>
                      <a:pt x="514" y="0"/>
                      <a:pt x="464" y="5"/>
                      <a:pt x="416" y="25"/>
                    </a:cubicBezTo>
                    <a:cubicBezTo>
                      <a:pt x="173" y="129"/>
                      <a:pt x="0" y="378"/>
                      <a:pt x="0" y="661"/>
                    </a:cubicBezTo>
                    <a:cubicBezTo>
                      <a:pt x="0" y="955"/>
                      <a:pt x="186" y="1210"/>
                      <a:pt x="445" y="1301"/>
                    </a:cubicBezTo>
                    <a:cubicBezTo>
                      <a:pt x="488" y="1318"/>
                      <a:pt x="532" y="1321"/>
                      <a:pt x="578" y="1321"/>
                    </a:cubicBezTo>
                    <a:cubicBezTo>
                      <a:pt x="612" y="1321"/>
                      <a:pt x="647" y="1319"/>
                      <a:pt x="682" y="1319"/>
                    </a:cubicBezTo>
                    <a:cubicBezTo>
                      <a:pt x="1063" y="1319"/>
                      <a:pt x="1340" y="1042"/>
                      <a:pt x="1340" y="661"/>
                    </a:cubicBezTo>
                    <a:cubicBezTo>
                      <a:pt x="1340" y="280"/>
                      <a:pt x="1063" y="3"/>
                      <a:pt x="682" y="3"/>
                    </a:cubicBezTo>
                    <a:cubicBezTo>
                      <a:pt x="643" y="3"/>
                      <a:pt x="605" y="0"/>
                      <a:pt x="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3"/>
              <p:cNvSpPr/>
              <p:nvPr/>
            </p:nvSpPr>
            <p:spPr>
              <a:xfrm>
                <a:off x="3993163" y="3023500"/>
                <a:ext cx="23125" cy="34400"/>
              </a:xfrm>
              <a:custGeom>
                <a:rect b="b" l="l" r="r" t="t"/>
                <a:pathLst>
                  <a:path extrusionOk="0" h="1376" w="925">
                    <a:moveTo>
                      <a:pt x="237" y="0"/>
                    </a:moveTo>
                    <a:cubicBezTo>
                      <a:pt x="157" y="0"/>
                      <a:pt x="75" y="17"/>
                      <a:pt x="0" y="41"/>
                    </a:cubicBezTo>
                    <a:cubicBezTo>
                      <a:pt x="266" y="139"/>
                      <a:pt x="451" y="393"/>
                      <a:pt x="451" y="688"/>
                    </a:cubicBezTo>
                    <a:cubicBezTo>
                      <a:pt x="451" y="982"/>
                      <a:pt x="266" y="1237"/>
                      <a:pt x="0" y="1328"/>
                    </a:cubicBezTo>
                    <a:cubicBezTo>
                      <a:pt x="75" y="1357"/>
                      <a:pt x="157" y="1375"/>
                      <a:pt x="237" y="1375"/>
                    </a:cubicBezTo>
                    <a:cubicBezTo>
                      <a:pt x="618" y="1375"/>
                      <a:pt x="924" y="1069"/>
                      <a:pt x="924" y="688"/>
                    </a:cubicBezTo>
                    <a:cubicBezTo>
                      <a:pt x="924" y="307"/>
                      <a:pt x="618" y="0"/>
                      <a:pt x="2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3"/>
              <p:cNvSpPr/>
              <p:nvPr/>
            </p:nvSpPr>
            <p:spPr>
              <a:xfrm>
                <a:off x="4138963" y="3024175"/>
                <a:ext cx="33650" cy="33050"/>
              </a:xfrm>
              <a:custGeom>
                <a:rect b="b" l="l" r="r" t="t"/>
                <a:pathLst>
                  <a:path extrusionOk="0" h="1322" w="1346">
                    <a:moveTo>
                      <a:pt x="573" y="0"/>
                    </a:moveTo>
                    <a:cubicBezTo>
                      <a:pt x="521" y="0"/>
                      <a:pt x="470" y="5"/>
                      <a:pt x="423" y="25"/>
                    </a:cubicBezTo>
                    <a:cubicBezTo>
                      <a:pt x="173" y="129"/>
                      <a:pt x="0" y="378"/>
                      <a:pt x="0" y="661"/>
                    </a:cubicBezTo>
                    <a:cubicBezTo>
                      <a:pt x="0" y="955"/>
                      <a:pt x="186" y="1210"/>
                      <a:pt x="451" y="1301"/>
                    </a:cubicBezTo>
                    <a:cubicBezTo>
                      <a:pt x="494" y="1318"/>
                      <a:pt x="537" y="1321"/>
                      <a:pt x="581" y="1321"/>
                    </a:cubicBezTo>
                    <a:cubicBezTo>
                      <a:pt x="615" y="1321"/>
                      <a:pt x="650" y="1319"/>
                      <a:pt x="688" y="1319"/>
                    </a:cubicBezTo>
                    <a:cubicBezTo>
                      <a:pt x="1069" y="1319"/>
                      <a:pt x="1346" y="1042"/>
                      <a:pt x="1346" y="661"/>
                    </a:cubicBezTo>
                    <a:cubicBezTo>
                      <a:pt x="1346" y="280"/>
                      <a:pt x="1069" y="3"/>
                      <a:pt x="688" y="3"/>
                    </a:cubicBezTo>
                    <a:cubicBezTo>
                      <a:pt x="649" y="3"/>
                      <a:pt x="611" y="0"/>
                      <a:pt x="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3"/>
              <p:cNvSpPr/>
              <p:nvPr/>
            </p:nvSpPr>
            <p:spPr>
              <a:xfrm>
                <a:off x="4150213" y="3023500"/>
                <a:ext cx="23125" cy="34400"/>
              </a:xfrm>
              <a:custGeom>
                <a:rect b="b" l="l" r="r" t="t"/>
                <a:pathLst>
                  <a:path extrusionOk="0" h="1376" w="925">
                    <a:moveTo>
                      <a:pt x="238" y="0"/>
                    </a:moveTo>
                    <a:cubicBezTo>
                      <a:pt x="152" y="0"/>
                      <a:pt x="77" y="17"/>
                      <a:pt x="1" y="41"/>
                    </a:cubicBezTo>
                    <a:cubicBezTo>
                      <a:pt x="261" y="139"/>
                      <a:pt x="445" y="393"/>
                      <a:pt x="445" y="688"/>
                    </a:cubicBezTo>
                    <a:cubicBezTo>
                      <a:pt x="445" y="982"/>
                      <a:pt x="261" y="1237"/>
                      <a:pt x="1" y="1328"/>
                    </a:cubicBezTo>
                    <a:cubicBezTo>
                      <a:pt x="77" y="1357"/>
                      <a:pt x="152" y="1375"/>
                      <a:pt x="238" y="1375"/>
                    </a:cubicBezTo>
                    <a:cubicBezTo>
                      <a:pt x="619" y="1375"/>
                      <a:pt x="925" y="1069"/>
                      <a:pt x="925" y="688"/>
                    </a:cubicBezTo>
                    <a:cubicBezTo>
                      <a:pt x="925" y="307"/>
                      <a:pt x="619" y="0"/>
                      <a:pt x="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3"/>
              <p:cNvSpPr/>
              <p:nvPr/>
            </p:nvSpPr>
            <p:spPr>
              <a:xfrm>
                <a:off x="4296038" y="3024175"/>
                <a:ext cx="33500" cy="33050"/>
              </a:xfrm>
              <a:custGeom>
                <a:rect b="b" l="l" r="r" t="t"/>
                <a:pathLst>
                  <a:path extrusionOk="0" h="1322" w="1340">
                    <a:moveTo>
                      <a:pt x="567" y="0"/>
                    </a:moveTo>
                    <a:cubicBezTo>
                      <a:pt x="514" y="0"/>
                      <a:pt x="463" y="5"/>
                      <a:pt x="417" y="25"/>
                    </a:cubicBezTo>
                    <a:cubicBezTo>
                      <a:pt x="174" y="129"/>
                      <a:pt x="1" y="378"/>
                      <a:pt x="1" y="661"/>
                    </a:cubicBezTo>
                    <a:cubicBezTo>
                      <a:pt x="1" y="955"/>
                      <a:pt x="185" y="1210"/>
                      <a:pt x="446" y="1301"/>
                    </a:cubicBezTo>
                    <a:cubicBezTo>
                      <a:pt x="488" y="1318"/>
                      <a:pt x="533" y="1321"/>
                      <a:pt x="578" y="1321"/>
                    </a:cubicBezTo>
                    <a:cubicBezTo>
                      <a:pt x="612" y="1321"/>
                      <a:pt x="647" y="1319"/>
                      <a:pt x="681" y="1319"/>
                    </a:cubicBezTo>
                    <a:cubicBezTo>
                      <a:pt x="1063" y="1319"/>
                      <a:pt x="1340" y="1042"/>
                      <a:pt x="1340" y="661"/>
                    </a:cubicBezTo>
                    <a:cubicBezTo>
                      <a:pt x="1340" y="280"/>
                      <a:pt x="1063" y="3"/>
                      <a:pt x="681" y="3"/>
                    </a:cubicBezTo>
                    <a:cubicBezTo>
                      <a:pt x="643" y="3"/>
                      <a:pt x="605" y="0"/>
                      <a:pt x="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3"/>
              <p:cNvSpPr/>
              <p:nvPr/>
            </p:nvSpPr>
            <p:spPr>
              <a:xfrm>
                <a:off x="4307163" y="3023500"/>
                <a:ext cx="23100" cy="34400"/>
              </a:xfrm>
              <a:custGeom>
                <a:rect b="b" l="l" r="r" t="t"/>
                <a:pathLst>
                  <a:path extrusionOk="0" h="1376" w="924">
                    <a:moveTo>
                      <a:pt x="236" y="0"/>
                    </a:moveTo>
                    <a:cubicBezTo>
                      <a:pt x="156" y="0"/>
                      <a:pt x="76" y="17"/>
                      <a:pt x="1" y="41"/>
                    </a:cubicBezTo>
                    <a:cubicBezTo>
                      <a:pt x="266" y="139"/>
                      <a:pt x="451" y="393"/>
                      <a:pt x="451" y="688"/>
                    </a:cubicBezTo>
                    <a:cubicBezTo>
                      <a:pt x="451" y="982"/>
                      <a:pt x="266" y="1237"/>
                      <a:pt x="1" y="1328"/>
                    </a:cubicBezTo>
                    <a:cubicBezTo>
                      <a:pt x="76" y="1357"/>
                      <a:pt x="156" y="1375"/>
                      <a:pt x="236" y="1375"/>
                    </a:cubicBezTo>
                    <a:cubicBezTo>
                      <a:pt x="618" y="1375"/>
                      <a:pt x="924" y="1069"/>
                      <a:pt x="924" y="688"/>
                    </a:cubicBezTo>
                    <a:cubicBezTo>
                      <a:pt x="924" y="307"/>
                      <a:pt x="618" y="0"/>
                      <a:pt x="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3"/>
              <p:cNvSpPr/>
              <p:nvPr/>
            </p:nvSpPr>
            <p:spPr>
              <a:xfrm>
                <a:off x="4225738" y="3179300"/>
                <a:ext cx="41450" cy="53800"/>
              </a:xfrm>
              <a:custGeom>
                <a:rect b="b" l="l" r="r" t="t"/>
                <a:pathLst>
                  <a:path extrusionOk="0" h="2152" w="1658">
                    <a:moveTo>
                      <a:pt x="858" y="0"/>
                    </a:moveTo>
                    <a:cubicBezTo>
                      <a:pt x="816" y="0"/>
                      <a:pt x="774" y="19"/>
                      <a:pt x="745" y="56"/>
                    </a:cubicBezTo>
                    <a:lnTo>
                      <a:pt x="577" y="224"/>
                    </a:lnTo>
                    <a:lnTo>
                      <a:pt x="76" y="906"/>
                    </a:lnTo>
                    <a:cubicBezTo>
                      <a:pt x="1" y="1010"/>
                      <a:pt x="1" y="1143"/>
                      <a:pt x="76" y="1241"/>
                    </a:cubicBezTo>
                    <a:lnTo>
                      <a:pt x="577" y="1922"/>
                    </a:lnTo>
                    <a:lnTo>
                      <a:pt x="745" y="2095"/>
                    </a:lnTo>
                    <a:cubicBezTo>
                      <a:pt x="774" y="2133"/>
                      <a:pt x="816" y="2151"/>
                      <a:pt x="858" y="2151"/>
                    </a:cubicBezTo>
                    <a:cubicBezTo>
                      <a:pt x="900" y="2151"/>
                      <a:pt x="942" y="2133"/>
                      <a:pt x="971" y="2095"/>
                    </a:cubicBezTo>
                    <a:lnTo>
                      <a:pt x="1588" y="1241"/>
                    </a:lnTo>
                    <a:cubicBezTo>
                      <a:pt x="1657" y="1143"/>
                      <a:pt x="1657" y="1010"/>
                      <a:pt x="1588" y="906"/>
                    </a:cubicBezTo>
                    <a:lnTo>
                      <a:pt x="971" y="56"/>
                    </a:lnTo>
                    <a:cubicBezTo>
                      <a:pt x="942" y="19"/>
                      <a:pt x="900" y="0"/>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3"/>
              <p:cNvSpPr/>
              <p:nvPr/>
            </p:nvSpPr>
            <p:spPr>
              <a:xfrm>
                <a:off x="4240163" y="3177875"/>
                <a:ext cx="28475" cy="56650"/>
              </a:xfrm>
              <a:custGeom>
                <a:rect b="b" l="l" r="r" t="t"/>
                <a:pathLst>
                  <a:path extrusionOk="0" h="2266" w="1139">
                    <a:moveTo>
                      <a:pt x="281" y="1"/>
                    </a:moveTo>
                    <a:cubicBezTo>
                      <a:pt x="239" y="1"/>
                      <a:pt x="197" y="19"/>
                      <a:pt x="168" y="57"/>
                    </a:cubicBezTo>
                    <a:lnTo>
                      <a:pt x="0" y="281"/>
                    </a:lnTo>
                    <a:lnTo>
                      <a:pt x="504" y="963"/>
                    </a:lnTo>
                    <a:cubicBezTo>
                      <a:pt x="578" y="1067"/>
                      <a:pt x="578" y="1200"/>
                      <a:pt x="504" y="1298"/>
                    </a:cubicBezTo>
                    <a:lnTo>
                      <a:pt x="0" y="1979"/>
                    </a:lnTo>
                    <a:lnTo>
                      <a:pt x="168" y="2205"/>
                    </a:lnTo>
                    <a:cubicBezTo>
                      <a:pt x="197" y="2245"/>
                      <a:pt x="239" y="2265"/>
                      <a:pt x="281" y="2265"/>
                    </a:cubicBezTo>
                    <a:cubicBezTo>
                      <a:pt x="323" y="2265"/>
                      <a:pt x="365" y="2245"/>
                      <a:pt x="394" y="2205"/>
                    </a:cubicBezTo>
                    <a:lnTo>
                      <a:pt x="1063" y="1298"/>
                    </a:lnTo>
                    <a:cubicBezTo>
                      <a:pt x="1138" y="1200"/>
                      <a:pt x="1138" y="1067"/>
                      <a:pt x="1063" y="963"/>
                    </a:cubicBezTo>
                    <a:lnTo>
                      <a:pt x="394" y="57"/>
                    </a:lnTo>
                    <a:cubicBezTo>
                      <a:pt x="365" y="19"/>
                      <a:pt x="323" y="1"/>
                      <a:pt x="2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3"/>
              <p:cNvSpPr/>
              <p:nvPr/>
            </p:nvSpPr>
            <p:spPr>
              <a:xfrm>
                <a:off x="4043663" y="3179300"/>
                <a:ext cx="41475" cy="53800"/>
              </a:xfrm>
              <a:custGeom>
                <a:rect b="b" l="l" r="r" t="t"/>
                <a:pathLst>
                  <a:path extrusionOk="0" h="2152" w="1659">
                    <a:moveTo>
                      <a:pt x="857" y="0"/>
                    </a:moveTo>
                    <a:cubicBezTo>
                      <a:pt x="814" y="0"/>
                      <a:pt x="772" y="19"/>
                      <a:pt x="746" y="56"/>
                    </a:cubicBezTo>
                    <a:lnTo>
                      <a:pt x="579" y="224"/>
                    </a:lnTo>
                    <a:lnTo>
                      <a:pt x="77" y="906"/>
                    </a:lnTo>
                    <a:cubicBezTo>
                      <a:pt x="1" y="1010"/>
                      <a:pt x="1" y="1143"/>
                      <a:pt x="77" y="1241"/>
                    </a:cubicBezTo>
                    <a:lnTo>
                      <a:pt x="579" y="1922"/>
                    </a:lnTo>
                    <a:lnTo>
                      <a:pt x="746" y="2095"/>
                    </a:lnTo>
                    <a:cubicBezTo>
                      <a:pt x="772" y="2133"/>
                      <a:pt x="814" y="2151"/>
                      <a:pt x="857" y="2151"/>
                    </a:cubicBezTo>
                    <a:cubicBezTo>
                      <a:pt x="899" y="2151"/>
                      <a:pt x="943" y="2133"/>
                      <a:pt x="971" y="2095"/>
                    </a:cubicBezTo>
                    <a:lnTo>
                      <a:pt x="1584" y="1241"/>
                    </a:lnTo>
                    <a:cubicBezTo>
                      <a:pt x="1658" y="1143"/>
                      <a:pt x="1658" y="1010"/>
                      <a:pt x="1584" y="906"/>
                    </a:cubicBezTo>
                    <a:lnTo>
                      <a:pt x="971" y="56"/>
                    </a:lnTo>
                    <a:cubicBezTo>
                      <a:pt x="943" y="19"/>
                      <a:pt x="899" y="0"/>
                      <a:pt x="8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3"/>
              <p:cNvSpPr/>
              <p:nvPr/>
            </p:nvSpPr>
            <p:spPr>
              <a:xfrm>
                <a:off x="4058113" y="3177875"/>
                <a:ext cx="28475" cy="56650"/>
              </a:xfrm>
              <a:custGeom>
                <a:rect b="b" l="l" r="r" t="t"/>
                <a:pathLst>
                  <a:path extrusionOk="0" h="2266" w="1139">
                    <a:moveTo>
                      <a:pt x="279" y="1"/>
                    </a:moveTo>
                    <a:cubicBezTo>
                      <a:pt x="236" y="1"/>
                      <a:pt x="194" y="19"/>
                      <a:pt x="168" y="57"/>
                    </a:cubicBezTo>
                    <a:lnTo>
                      <a:pt x="1" y="281"/>
                    </a:lnTo>
                    <a:lnTo>
                      <a:pt x="504" y="963"/>
                    </a:lnTo>
                    <a:cubicBezTo>
                      <a:pt x="579" y="1067"/>
                      <a:pt x="579" y="1200"/>
                      <a:pt x="504" y="1298"/>
                    </a:cubicBezTo>
                    <a:lnTo>
                      <a:pt x="1" y="1979"/>
                    </a:lnTo>
                    <a:lnTo>
                      <a:pt x="168" y="2205"/>
                    </a:lnTo>
                    <a:cubicBezTo>
                      <a:pt x="194" y="2245"/>
                      <a:pt x="236" y="2265"/>
                      <a:pt x="279" y="2265"/>
                    </a:cubicBezTo>
                    <a:cubicBezTo>
                      <a:pt x="321" y="2265"/>
                      <a:pt x="365" y="2245"/>
                      <a:pt x="393" y="2205"/>
                    </a:cubicBezTo>
                    <a:lnTo>
                      <a:pt x="1064" y="1298"/>
                    </a:lnTo>
                    <a:cubicBezTo>
                      <a:pt x="1139" y="1200"/>
                      <a:pt x="1139" y="1067"/>
                      <a:pt x="1064" y="963"/>
                    </a:cubicBezTo>
                    <a:lnTo>
                      <a:pt x="393" y="57"/>
                    </a:lnTo>
                    <a:cubicBezTo>
                      <a:pt x="365" y="19"/>
                      <a:pt x="321" y="1"/>
                      <a:pt x="2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3"/>
              <p:cNvSpPr/>
              <p:nvPr/>
            </p:nvSpPr>
            <p:spPr>
              <a:xfrm>
                <a:off x="4120213" y="3159675"/>
                <a:ext cx="64850" cy="92925"/>
              </a:xfrm>
              <a:custGeom>
                <a:rect b="b" l="l" r="r" t="t"/>
                <a:pathLst>
                  <a:path extrusionOk="0" h="3717" w="2594">
                    <a:moveTo>
                      <a:pt x="1438" y="1"/>
                    </a:moveTo>
                    <a:cubicBezTo>
                      <a:pt x="1395" y="1"/>
                      <a:pt x="1352" y="20"/>
                      <a:pt x="1323" y="57"/>
                    </a:cubicBezTo>
                    <a:lnTo>
                      <a:pt x="1131" y="270"/>
                    </a:lnTo>
                    <a:lnTo>
                      <a:pt x="75" y="1691"/>
                    </a:lnTo>
                    <a:cubicBezTo>
                      <a:pt x="0" y="1795"/>
                      <a:pt x="0" y="1928"/>
                      <a:pt x="75" y="2026"/>
                    </a:cubicBezTo>
                    <a:lnTo>
                      <a:pt x="1131" y="3453"/>
                    </a:lnTo>
                    <a:lnTo>
                      <a:pt x="1323" y="3660"/>
                    </a:lnTo>
                    <a:cubicBezTo>
                      <a:pt x="1352" y="3698"/>
                      <a:pt x="1395" y="3717"/>
                      <a:pt x="1438" y="3717"/>
                    </a:cubicBezTo>
                    <a:cubicBezTo>
                      <a:pt x="1482" y="3717"/>
                      <a:pt x="1525" y="3698"/>
                      <a:pt x="1554" y="3660"/>
                    </a:cubicBezTo>
                    <a:lnTo>
                      <a:pt x="2517" y="2026"/>
                    </a:lnTo>
                    <a:cubicBezTo>
                      <a:pt x="2593" y="1928"/>
                      <a:pt x="2593" y="1795"/>
                      <a:pt x="2517" y="1691"/>
                    </a:cubicBezTo>
                    <a:lnTo>
                      <a:pt x="1554" y="57"/>
                    </a:lnTo>
                    <a:cubicBezTo>
                      <a:pt x="1525" y="20"/>
                      <a:pt x="1482" y="1"/>
                      <a:pt x="14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3"/>
              <p:cNvSpPr/>
              <p:nvPr/>
            </p:nvSpPr>
            <p:spPr>
              <a:xfrm>
                <a:off x="4155588" y="3187500"/>
                <a:ext cx="9700" cy="37250"/>
              </a:xfrm>
              <a:custGeom>
                <a:rect b="b" l="l" r="r" t="t"/>
                <a:pathLst>
                  <a:path extrusionOk="0" h="1490" w="388">
                    <a:moveTo>
                      <a:pt x="196" y="0"/>
                    </a:moveTo>
                    <a:cubicBezTo>
                      <a:pt x="86" y="0"/>
                      <a:pt x="0" y="87"/>
                      <a:pt x="0" y="197"/>
                    </a:cubicBezTo>
                    <a:lnTo>
                      <a:pt x="0" y="1300"/>
                    </a:lnTo>
                    <a:cubicBezTo>
                      <a:pt x="0" y="1404"/>
                      <a:pt x="86" y="1490"/>
                      <a:pt x="196" y="1490"/>
                    </a:cubicBezTo>
                    <a:cubicBezTo>
                      <a:pt x="300" y="1490"/>
                      <a:pt x="387" y="1404"/>
                      <a:pt x="387" y="1300"/>
                    </a:cubicBezTo>
                    <a:lnTo>
                      <a:pt x="387" y="197"/>
                    </a:lnTo>
                    <a:cubicBezTo>
                      <a:pt x="387" y="87"/>
                      <a:pt x="300" y="0"/>
                      <a:pt x="1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3"/>
              <p:cNvSpPr/>
              <p:nvPr/>
            </p:nvSpPr>
            <p:spPr>
              <a:xfrm>
                <a:off x="4148488" y="3158375"/>
                <a:ext cx="43500" cy="95675"/>
              </a:xfrm>
              <a:custGeom>
                <a:rect b="b" l="l" r="r" t="t"/>
                <a:pathLst>
                  <a:path extrusionOk="0" h="3827" w="1740">
                    <a:moveTo>
                      <a:pt x="307" y="0"/>
                    </a:moveTo>
                    <a:cubicBezTo>
                      <a:pt x="264" y="0"/>
                      <a:pt x="221" y="19"/>
                      <a:pt x="192" y="56"/>
                    </a:cubicBezTo>
                    <a:lnTo>
                      <a:pt x="0" y="322"/>
                    </a:lnTo>
                    <a:lnTo>
                      <a:pt x="1052" y="1743"/>
                    </a:lnTo>
                    <a:cubicBezTo>
                      <a:pt x="1127" y="1847"/>
                      <a:pt x="1127" y="1980"/>
                      <a:pt x="1052" y="2078"/>
                    </a:cubicBezTo>
                    <a:lnTo>
                      <a:pt x="0" y="3505"/>
                    </a:lnTo>
                    <a:lnTo>
                      <a:pt x="192" y="3769"/>
                    </a:lnTo>
                    <a:cubicBezTo>
                      <a:pt x="221" y="3807"/>
                      <a:pt x="264" y="3826"/>
                      <a:pt x="307" y="3826"/>
                    </a:cubicBezTo>
                    <a:cubicBezTo>
                      <a:pt x="351" y="3826"/>
                      <a:pt x="394" y="3807"/>
                      <a:pt x="423" y="3769"/>
                    </a:cubicBezTo>
                    <a:lnTo>
                      <a:pt x="1670" y="2078"/>
                    </a:lnTo>
                    <a:cubicBezTo>
                      <a:pt x="1740" y="1980"/>
                      <a:pt x="1740" y="1847"/>
                      <a:pt x="1670" y="1743"/>
                    </a:cubicBezTo>
                    <a:lnTo>
                      <a:pt x="423" y="56"/>
                    </a:lnTo>
                    <a:cubicBezTo>
                      <a:pt x="394" y="19"/>
                      <a:pt x="351"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3"/>
              <p:cNvSpPr/>
              <p:nvPr/>
            </p:nvSpPr>
            <p:spPr>
              <a:xfrm>
                <a:off x="4028088" y="3278575"/>
                <a:ext cx="240550" cy="9725"/>
              </a:xfrm>
              <a:custGeom>
                <a:rect b="b" l="l" r="r" t="t"/>
                <a:pathLst>
                  <a:path extrusionOk="0" h="389" w="9622">
                    <a:moveTo>
                      <a:pt x="0" y="1"/>
                    </a:moveTo>
                    <a:lnTo>
                      <a:pt x="35" y="389"/>
                    </a:lnTo>
                    <a:lnTo>
                      <a:pt x="9390" y="389"/>
                    </a:lnTo>
                    <a:lnTo>
                      <a:pt x="9621" y="105"/>
                    </a:lnTo>
                    <a:lnTo>
                      <a:pt x="941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3"/>
              <p:cNvSpPr/>
              <p:nvPr/>
            </p:nvSpPr>
            <p:spPr>
              <a:xfrm>
                <a:off x="4273088" y="3278575"/>
                <a:ext cx="20250" cy="9725"/>
              </a:xfrm>
              <a:custGeom>
                <a:rect b="b" l="l" r="r" t="t"/>
                <a:pathLst>
                  <a:path extrusionOk="0" h="389" w="810">
                    <a:moveTo>
                      <a:pt x="35" y="1"/>
                    </a:moveTo>
                    <a:lnTo>
                      <a:pt x="0" y="389"/>
                    </a:lnTo>
                    <a:lnTo>
                      <a:pt x="780" y="389"/>
                    </a:lnTo>
                    <a:lnTo>
                      <a:pt x="8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3"/>
              <p:cNvSpPr/>
              <p:nvPr/>
            </p:nvSpPr>
            <p:spPr>
              <a:xfrm>
                <a:off x="3978888" y="3307750"/>
                <a:ext cx="347500" cy="38875"/>
              </a:xfrm>
              <a:custGeom>
                <a:rect b="b" l="l" r="r" t="t"/>
                <a:pathLst>
                  <a:path extrusionOk="0" h="1555" w="13900">
                    <a:moveTo>
                      <a:pt x="958" y="1"/>
                    </a:moveTo>
                    <a:cubicBezTo>
                      <a:pt x="686" y="1"/>
                      <a:pt x="421" y="139"/>
                      <a:pt x="299" y="376"/>
                    </a:cubicBezTo>
                    <a:cubicBezTo>
                      <a:pt x="0" y="965"/>
                      <a:pt x="421" y="1554"/>
                      <a:pt x="976" y="1554"/>
                    </a:cubicBezTo>
                    <a:lnTo>
                      <a:pt x="12946" y="1554"/>
                    </a:lnTo>
                    <a:cubicBezTo>
                      <a:pt x="13218" y="1554"/>
                      <a:pt x="13484" y="1416"/>
                      <a:pt x="13604" y="1173"/>
                    </a:cubicBezTo>
                    <a:cubicBezTo>
                      <a:pt x="13900" y="584"/>
                      <a:pt x="13484" y="1"/>
                      <a:pt x="12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3"/>
              <p:cNvSpPr/>
              <p:nvPr/>
            </p:nvSpPr>
            <p:spPr>
              <a:xfrm>
                <a:off x="4274263" y="3307750"/>
                <a:ext cx="42300" cy="38875"/>
              </a:xfrm>
              <a:custGeom>
                <a:rect b="b" l="l" r="r" t="t"/>
                <a:pathLst>
                  <a:path extrusionOk="0" h="1555" w="1692">
                    <a:moveTo>
                      <a:pt x="0" y="1"/>
                    </a:moveTo>
                    <a:cubicBezTo>
                      <a:pt x="433" y="1"/>
                      <a:pt x="779" y="347"/>
                      <a:pt x="779" y="774"/>
                    </a:cubicBezTo>
                    <a:cubicBezTo>
                      <a:pt x="779" y="1202"/>
                      <a:pt x="433" y="1554"/>
                      <a:pt x="0" y="1554"/>
                    </a:cubicBezTo>
                    <a:lnTo>
                      <a:pt x="918" y="1554"/>
                    </a:lnTo>
                    <a:cubicBezTo>
                      <a:pt x="1345" y="1554"/>
                      <a:pt x="1691" y="1202"/>
                      <a:pt x="1691" y="774"/>
                    </a:cubicBezTo>
                    <a:cubicBezTo>
                      <a:pt x="1691" y="347"/>
                      <a:pt x="1345" y="1"/>
                      <a:pt x="9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9" name="Google Shape;2569;p43"/>
            <p:cNvGrpSpPr/>
            <p:nvPr/>
          </p:nvGrpSpPr>
          <p:grpSpPr>
            <a:xfrm>
              <a:off x="4751688" y="3012100"/>
              <a:ext cx="346175" cy="345850"/>
              <a:chOff x="4751688" y="3012100"/>
              <a:chExt cx="346175" cy="345850"/>
            </a:xfrm>
          </p:grpSpPr>
          <p:sp>
            <p:nvSpPr>
              <p:cNvPr id="2570" name="Google Shape;2570;p43"/>
              <p:cNvSpPr/>
              <p:nvPr/>
            </p:nvSpPr>
            <p:spPr>
              <a:xfrm>
                <a:off x="4943838" y="3080450"/>
                <a:ext cx="79550" cy="85325"/>
              </a:xfrm>
              <a:custGeom>
                <a:rect b="b" l="l" r="r" t="t"/>
                <a:pathLst>
                  <a:path extrusionOk="0" h="3413" w="3182">
                    <a:moveTo>
                      <a:pt x="1544" y="0"/>
                    </a:moveTo>
                    <a:cubicBezTo>
                      <a:pt x="1488" y="0"/>
                      <a:pt x="1433" y="3"/>
                      <a:pt x="1379" y="15"/>
                    </a:cubicBezTo>
                    <a:cubicBezTo>
                      <a:pt x="589" y="171"/>
                      <a:pt x="0" y="870"/>
                      <a:pt x="0" y="1707"/>
                    </a:cubicBezTo>
                    <a:cubicBezTo>
                      <a:pt x="0" y="2555"/>
                      <a:pt x="617" y="3266"/>
                      <a:pt x="1427" y="3405"/>
                    </a:cubicBezTo>
                    <a:cubicBezTo>
                      <a:pt x="1459" y="3410"/>
                      <a:pt x="1492" y="3412"/>
                      <a:pt x="1525" y="3412"/>
                    </a:cubicBezTo>
                    <a:cubicBezTo>
                      <a:pt x="1590" y="3412"/>
                      <a:pt x="1657" y="3405"/>
                      <a:pt x="1726" y="3405"/>
                    </a:cubicBezTo>
                    <a:cubicBezTo>
                      <a:pt x="2679" y="3405"/>
                      <a:pt x="3181" y="2659"/>
                      <a:pt x="3181" y="1707"/>
                    </a:cubicBezTo>
                    <a:cubicBezTo>
                      <a:pt x="3181" y="748"/>
                      <a:pt x="2679" y="4"/>
                      <a:pt x="1726" y="4"/>
                    </a:cubicBezTo>
                    <a:cubicBezTo>
                      <a:pt x="1664" y="4"/>
                      <a:pt x="1603" y="0"/>
                      <a:pt x="15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3"/>
              <p:cNvSpPr/>
              <p:nvPr/>
            </p:nvSpPr>
            <p:spPr>
              <a:xfrm>
                <a:off x="4979488" y="3079800"/>
                <a:ext cx="50675" cy="86500"/>
              </a:xfrm>
              <a:custGeom>
                <a:rect b="b" l="l" r="r" t="t"/>
                <a:pathLst>
                  <a:path extrusionOk="0" h="3460" w="2027">
                    <a:moveTo>
                      <a:pt x="300" y="1"/>
                    </a:moveTo>
                    <a:cubicBezTo>
                      <a:pt x="196" y="1"/>
                      <a:pt x="99" y="12"/>
                      <a:pt x="1" y="30"/>
                    </a:cubicBezTo>
                    <a:cubicBezTo>
                      <a:pt x="814" y="168"/>
                      <a:pt x="1432" y="878"/>
                      <a:pt x="1432" y="1733"/>
                    </a:cubicBezTo>
                    <a:cubicBezTo>
                      <a:pt x="1432" y="2581"/>
                      <a:pt x="814" y="3292"/>
                      <a:pt x="1" y="3431"/>
                    </a:cubicBezTo>
                    <a:cubicBezTo>
                      <a:pt x="99" y="3447"/>
                      <a:pt x="196" y="3460"/>
                      <a:pt x="300" y="3460"/>
                    </a:cubicBezTo>
                    <a:cubicBezTo>
                      <a:pt x="1253" y="3460"/>
                      <a:pt x="2027" y="2685"/>
                      <a:pt x="2027" y="1733"/>
                    </a:cubicBezTo>
                    <a:cubicBezTo>
                      <a:pt x="2027" y="774"/>
                      <a:pt x="1253" y="1"/>
                      <a:pt x="3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3"/>
              <p:cNvSpPr/>
              <p:nvPr/>
            </p:nvSpPr>
            <p:spPr>
              <a:xfrm>
                <a:off x="4751688" y="3249800"/>
                <a:ext cx="109025" cy="108150"/>
              </a:xfrm>
              <a:custGeom>
                <a:rect b="b" l="l" r="r" t="t"/>
                <a:pathLst>
                  <a:path extrusionOk="0" h="4326" w="4361">
                    <a:moveTo>
                      <a:pt x="4140" y="1"/>
                    </a:moveTo>
                    <a:cubicBezTo>
                      <a:pt x="4088" y="1"/>
                      <a:pt x="4036" y="21"/>
                      <a:pt x="3996" y="61"/>
                    </a:cubicBezTo>
                    <a:lnTo>
                      <a:pt x="80" y="3976"/>
                    </a:lnTo>
                    <a:cubicBezTo>
                      <a:pt x="0" y="4057"/>
                      <a:pt x="0" y="4184"/>
                      <a:pt x="80" y="4265"/>
                    </a:cubicBezTo>
                    <a:cubicBezTo>
                      <a:pt x="118" y="4305"/>
                      <a:pt x="170" y="4326"/>
                      <a:pt x="222" y="4326"/>
                    </a:cubicBezTo>
                    <a:cubicBezTo>
                      <a:pt x="274" y="4326"/>
                      <a:pt x="326" y="4305"/>
                      <a:pt x="363" y="4265"/>
                    </a:cubicBezTo>
                    <a:lnTo>
                      <a:pt x="4284" y="349"/>
                    </a:lnTo>
                    <a:cubicBezTo>
                      <a:pt x="4360" y="269"/>
                      <a:pt x="4360" y="141"/>
                      <a:pt x="4284" y="61"/>
                    </a:cubicBezTo>
                    <a:cubicBezTo>
                      <a:pt x="4244" y="21"/>
                      <a:pt x="4192" y="1"/>
                      <a:pt x="41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3"/>
              <p:cNvSpPr/>
              <p:nvPr/>
            </p:nvSpPr>
            <p:spPr>
              <a:xfrm>
                <a:off x="4811863" y="3111075"/>
                <a:ext cx="187725" cy="185800"/>
              </a:xfrm>
              <a:custGeom>
                <a:rect b="b" l="l" r="r" t="t"/>
                <a:pathLst>
                  <a:path extrusionOk="0" h="7432" w="7509">
                    <a:moveTo>
                      <a:pt x="6975" y="0"/>
                    </a:moveTo>
                    <a:cubicBezTo>
                      <a:pt x="6846" y="0"/>
                      <a:pt x="6715" y="50"/>
                      <a:pt x="6613" y="152"/>
                    </a:cubicBezTo>
                    <a:lnTo>
                      <a:pt x="192" y="6575"/>
                    </a:lnTo>
                    <a:cubicBezTo>
                      <a:pt x="41" y="6724"/>
                      <a:pt x="0" y="6943"/>
                      <a:pt x="75" y="7129"/>
                    </a:cubicBezTo>
                    <a:cubicBezTo>
                      <a:pt x="99" y="7186"/>
                      <a:pt x="168" y="7244"/>
                      <a:pt x="214" y="7297"/>
                    </a:cubicBezTo>
                    <a:cubicBezTo>
                      <a:pt x="309" y="7388"/>
                      <a:pt x="424" y="7432"/>
                      <a:pt x="539" y="7432"/>
                    </a:cubicBezTo>
                    <a:cubicBezTo>
                      <a:pt x="671" y="7432"/>
                      <a:pt x="803" y="7375"/>
                      <a:pt x="907" y="7268"/>
                    </a:cubicBezTo>
                    <a:lnTo>
                      <a:pt x="7306" y="869"/>
                    </a:lnTo>
                    <a:cubicBezTo>
                      <a:pt x="7508" y="672"/>
                      <a:pt x="7508" y="378"/>
                      <a:pt x="7306" y="176"/>
                    </a:cubicBezTo>
                    <a:cubicBezTo>
                      <a:pt x="7247" y="118"/>
                      <a:pt x="7207" y="48"/>
                      <a:pt x="7132" y="26"/>
                    </a:cubicBezTo>
                    <a:cubicBezTo>
                      <a:pt x="7082" y="9"/>
                      <a:pt x="7028" y="0"/>
                      <a:pt x="69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3"/>
              <p:cNvSpPr/>
              <p:nvPr/>
            </p:nvSpPr>
            <p:spPr>
              <a:xfrm>
                <a:off x="4953638" y="3041600"/>
                <a:ext cx="11150" cy="10175"/>
              </a:xfrm>
              <a:custGeom>
                <a:rect b="b" l="l" r="r" t="t"/>
                <a:pathLst>
                  <a:path extrusionOk="0" h="407" w="446">
                    <a:moveTo>
                      <a:pt x="222" y="1"/>
                    </a:moveTo>
                    <a:cubicBezTo>
                      <a:pt x="170" y="1"/>
                      <a:pt x="118" y="21"/>
                      <a:pt x="81" y="62"/>
                    </a:cubicBezTo>
                    <a:cubicBezTo>
                      <a:pt x="1" y="143"/>
                      <a:pt x="1" y="270"/>
                      <a:pt x="81" y="351"/>
                    </a:cubicBezTo>
                    <a:cubicBezTo>
                      <a:pt x="118" y="388"/>
                      <a:pt x="170" y="407"/>
                      <a:pt x="222" y="407"/>
                    </a:cubicBezTo>
                    <a:cubicBezTo>
                      <a:pt x="274" y="407"/>
                      <a:pt x="326" y="388"/>
                      <a:pt x="364" y="351"/>
                    </a:cubicBezTo>
                    <a:cubicBezTo>
                      <a:pt x="446" y="270"/>
                      <a:pt x="446" y="143"/>
                      <a:pt x="364" y="62"/>
                    </a:cubicBezTo>
                    <a:cubicBezTo>
                      <a:pt x="326" y="21"/>
                      <a:pt x="274" y="1"/>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3"/>
              <p:cNvSpPr/>
              <p:nvPr/>
            </p:nvSpPr>
            <p:spPr>
              <a:xfrm>
                <a:off x="5057738" y="3145700"/>
                <a:ext cx="11125" cy="10275"/>
              </a:xfrm>
              <a:custGeom>
                <a:rect b="b" l="l" r="r" t="t"/>
                <a:pathLst>
                  <a:path extrusionOk="0" h="411" w="445">
                    <a:moveTo>
                      <a:pt x="225" y="0"/>
                    </a:moveTo>
                    <a:cubicBezTo>
                      <a:pt x="173" y="0"/>
                      <a:pt x="121" y="21"/>
                      <a:pt x="80" y="62"/>
                    </a:cubicBezTo>
                    <a:cubicBezTo>
                      <a:pt x="0" y="142"/>
                      <a:pt x="0" y="270"/>
                      <a:pt x="80" y="350"/>
                    </a:cubicBezTo>
                    <a:cubicBezTo>
                      <a:pt x="121" y="390"/>
                      <a:pt x="173" y="410"/>
                      <a:pt x="225" y="410"/>
                    </a:cubicBezTo>
                    <a:cubicBezTo>
                      <a:pt x="277" y="410"/>
                      <a:pt x="329" y="390"/>
                      <a:pt x="370" y="350"/>
                    </a:cubicBezTo>
                    <a:cubicBezTo>
                      <a:pt x="445" y="270"/>
                      <a:pt x="445" y="142"/>
                      <a:pt x="370" y="62"/>
                    </a:cubicBezTo>
                    <a:cubicBezTo>
                      <a:pt x="329" y="21"/>
                      <a:pt x="277" y="0"/>
                      <a:pt x="2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3"/>
              <p:cNvSpPr/>
              <p:nvPr/>
            </p:nvSpPr>
            <p:spPr>
              <a:xfrm>
                <a:off x="4904863" y="3090525"/>
                <a:ext cx="11100" cy="10175"/>
              </a:xfrm>
              <a:custGeom>
                <a:rect b="b" l="l" r="r" t="t"/>
                <a:pathLst>
                  <a:path extrusionOk="0" h="407" w="444">
                    <a:moveTo>
                      <a:pt x="219" y="1"/>
                    </a:moveTo>
                    <a:cubicBezTo>
                      <a:pt x="167" y="1"/>
                      <a:pt x="115" y="19"/>
                      <a:pt x="75" y="57"/>
                    </a:cubicBezTo>
                    <a:cubicBezTo>
                      <a:pt x="0" y="137"/>
                      <a:pt x="0" y="265"/>
                      <a:pt x="75" y="345"/>
                    </a:cubicBezTo>
                    <a:cubicBezTo>
                      <a:pt x="115" y="386"/>
                      <a:pt x="167" y="406"/>
                      <a:pt x="219" y="406"/>
                    </a:cubicBezTo>
                    <a:cubicBezTo>
                      <a:pt x="271" y="406"/>
                      <a:pt x="323" y="386"/>
                      <a:pt x="363" y="345"/>
                    </a:cubicBezTo>
                    <a:cubicBezTo>
                      <a:pt x="444" y="265"/>
                      <a:pt x="444" y="137"/>
                      <a:pt x="363" y="57"/>
                    </a:cubicBezTo>
                    <a:cubicBezTo>
                      <a:pt x="323" y="19"/>
                      <a:pt x="271" y="1"/>
                      <a:pt x="2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3"/>
              <p:cNvSpPr/>
              <p:nvPr/>
            </p:nvSpPr>
            <p:spPr>
              <a:xfrm>
                <a:off x="5059588" y="3095625"/>
                <a:ext cx="10875" cy="10250"/>
              </a:xfrm>
              <a:custGeom>
                <a:rect b="b" l="l" r="r" t="t"/>
                <a:pathLst>
                  <a:path extrusionOk="0" h="410" w="435">
                    <a:moveTo>
                      <a:pt x="219" y="0"/>
                    </a:moveTo>
                    <a:cubicBezTo>
                      <a:pt x="121" y="0"/>
                      <a:pt x="34" y="71"/>
                      <a:pt x="19" y="176"/>
                    </a:cubicBezTo>
                    <a:cubicBezTo>
                      <a:pt x="1" y="285"/>
                      <a:pt x="76" y="389"/>
                      <a:pt x="187" y="407"/>
                    </a:cubicBezTo>
                    <a:cubicBezTo>
                      <a:pt x="197" y="409"/>
                      <a:pt x="207" y="409"/>
                      <a:pt x="217" y="409"/>
                    </a:cubicBezTo>
                    <a:cubicBezTo>
                      <a:pt x="315" y="409"/>
                      <a:pt x="402" y="339"/>
                      <a:pt x="417" y="239"/>
                    </a:cubicBezTo>
                    <a:cubicBezTo>
                      <a:pt x="435" y="124"/>
                      <a:pt x="360" y="20"/>
                      <a:pt x="249" y="2"/>
                    </a:cubicBezTo>
                    <a:cubicBezTo>
                      <a:pt x="239" y="1"/>
                      <a:pt x="229" y="0"/>
                      <a:pt x="2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3"/>
              <p:cNvSpPr/>
              <p:nvPr/>
            </p:nvSpPr>
            <p:spPr>
              <a:xfrm>
                <a:off x="4903263" y="3140525"/>
                <a:ext cx="10825" cy="10250"/>
              </a:xfrm>
              <a:custGeom>
                <a:rect b="b" l="l" r="r" t="t"/>
                <a:pathLst>
                  <a:path extrusionOk="0" h="410" w="433">
                    <a:moveTo>
                      <a:pt x="218" y="0"/>
                    </a:moveTo>
                    <a:cubicBezTo>
                      <a:pt x="120" y="0"/>
                      <a:pt x="33" y="71"/>
                      <a:pt x="17" y="170"/>
                    </a:cubicBezTo>
                    <a:cubicBezTo>
                      <a:pt x="1" y="285"/>
                      <a:pt x="75" y="389"/>
                      <a:pt x="185" y="407"/>
                    </a:cubicBezTo>
                    <a:cubicBezTo>
                      <a:pt x="195" y="409"/>
                      <a:pt x="205" y="410"/>
                      <a:pt x="215" y="410"/>
                    </a:cubicBezTo>
                    <a:cubicBezTo>
                      <a:pt x="313" y="410"/>
                      <a:pt x="400" y="339"/>
                      <a:pt x="416" y="240"/>
                    </a:cubicBezTo>
                    <a:cubicBezTo>
                      <a:pt x="433" y="125"/>
                      <a:pt x="358" y="21"/>
                      <a:pt x="249" y="3"/>
                    </a:cubicBezTo>
                    <a:cubicBezTo>
                      <a:pt x="238" y="1"/>
                      <a:pt x="228" y="0"/>
                      <a:pt x="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3"/>
              <p:cNvSpPr/>
              <p:nvPr/>
            </p:nvSpPr>
            <p:spPr>
              <a:xfrm>
                <a:off x="5003888" y="3039900"/>
                <a:ext cx="10825" cy="10250"/>
              </a:xfrm>
              <a:custGeom>
                <a:rect b="b" l="l" r="r" t="t"/>
                <a:pathLst>
                  <a:path extrusionOk="0" h="410" w="433">
                    <a:moveTo>
                      <a:pt x="217" y="0"/>
                    </a:moveTo>
                    <a:cubicBezTo>
                      <a:pt x="206" y="0"/>
                      <a:pt x="195" y="1"/>
                      <a:pt x="185" y="3"/>
                    </a:cubicBezTo>
                    <a:cubicBezTo>
                      <a:pt x="75" y="26"/>
                      <a:pt x="0" y="130"/>
                      <a:pt x="17" y="240"/>
                    </a:cubicBezTo>
                    <a:cubicBezTo>
                      <a:pt x="33" y="339"/>
                      <a:pt x="120" y="410"/>
                      <a:pt x="218" y="410"/>
                    </a:cubicBezTo>
                    <a:cubicBezTo>
                      <a:pt x="228" y="410"/>
                      <a:pt x="238" y="409"/>
                      <a:pt x="248" y="408"/>
                    </a:cubicBezTo>
                    <a:cubicBezTo>
                      <a:pt x="358" y="389"/>
                      <a:pt x="433" y="286"/>
                      <a:pt x="416" y="176"/>
                    </a:cubicBezTo>
                    <a:cubicBezTo>
                      <a:pt x="400" y="72"/>
                      <a:pt x="314"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3"/>
              <p:cNvSpPr/>
              <p:nvPr/>
            </p:nvSpPr>
            <p:spPr>
              <a:xfrm>
                <a:off x="4958988" y="3196225"/>
                <a:ext cx="10850" cy="10275"/>
              </a:xfrm>
              <a:custGeom>
                <a:rect b="b" l="l" r="r" t="t"/>
                <a:pathLst>
                  <a:path extrusionOk="0" h="411" w="434">
                    <a:moveTo>
                      <a:pt x="215" y="1"/>
                    </a:moveTo>
                    <a:cubicBezTo>
                      <a:pt x="205" y="1"/>
                      <a:pt x="195" y="2"/>
                      <a:pt x="184" y="3"/>
                    </a:cubicBezTo>
                    <a:cubicBezTo>
                      <a:pt x="75" y="21"/>
                      <a:pt x="0" y="125"/>
                      <a:pt x="18" y="235"/>
                    </a:cubicBezTo>
                    <a:cubicBezTo>
                      <a:pt x="33" y="338"/>
                      <a:pt x="119" y="410"/>
                      <a:pt x="216" y="410"/>
                    </a:cubicBezTo>
                    <a:cubicBezTo>
                      <a:pt x="227" y="410"/>
                      <a:pt x="237" y="410"/>
                      <a:pt x="248" y="408"/>
                    </a:cubicBezTo>
                    <a:cubicBezTo>
                      <a:pt x="358" y="391"/>
                      <a:pt x="434" y="287"/>
                      <a:pt x="416" y="171"/>
                    </a:cubicBezTo>
                    <a:cubicBezTo>
                      <a:pt x="401" y="72"/>
                      <a:pt x="314" y="1"/>
                      <a:pt x="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3"/>
              <p:cNvSpPr/>
              <p:nvPr/>
            </p:nvSpPr>
            <p:spPr>
              <a:xfrm>
                <a:off x="5008938" y="3194600"/>
                <a:ext cx="11150" cy="10175"/>
              </a:xfrm>
              <a:custGeom>
                <a:rect b="b" l="l" r="r" t="t"/>
                <a:pathLst>
                  <a:path extrusionOk="0" h="407" w="446">
                    <a:moveTo>
                      <a:pt x="222" y="1"/>
                    </a:moveTo>
                    <a:cubicBezTo>
                      <a:pt x="170" y="1"/>
                      <a:pt x="118" y="20"/>
                      <a:pt x="81" y="57"/>
                    </a:cubicBezTo>
                    <a:cubicBezTo>
                      <a:pt x="1" y="137"/>
                      <a:pt x="1" y="265"/>
                      <a:pt x="81" y="345"/>
                    </a:cubicBezTo>
                    <a:cubicBezTo>
                      <a:pt x="118" y="386"/>
                      <a:pt x="170" y="407"/>
                      <a:pt x="222" y="407"/>
                    </a:cubicBezTo>
                    <a:cubicBezTo>
                      <a:pt x="274" y="407"/>
                      <a:pt x="326" y="386"/>
                      <a:pt x="364" y="345"/>
                    </a:cubicBezTo>
                    <a:cubicBezTo>
                      <a:pt x="446" y="265"/>
                      <a:pt x="446" y="137"/>
                      <a:pt x="364" y="57"/>
                    </a:cubicBezTo>
                    <a:cubicBezTo>
                      <a:pt x="326" y="20"/>
                      <a:pt x="274" y="1"/>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3"/>
              <p:cNvSpPr/>
              <p:nvPr/>
            </p:nvSpPr>
            <p:spPr>
              <a:xfrm>
                <a:off x="5041138" y="3042750"/>
                <a:ext cx="26725" cy="25725"/>
              </a:xfrm>
              <a:custGeom>
                <a:rect b="b" l="l" r="r" t="t"/>
                <a:pathLst>
                  <a:path extrusionOk="0" h="1029" w="1069">
                    <a:moveTo>
                      <a:pt x="846" y="0"/>
                    </a:moveTo>
                    <a:cubicBezTo>
                      <a:pt x="794" y="0"/>
                      <a:pt x="742" y="19"/>
                      <a:pt x="704" y="57"/>
                    </a:cubicBezTo>
                    <a:lnTo>
                      <a:pt x="75" y="680"/>
                    </a:lnTo>
                    <a:cubicBezTo>
                      <a:pt x="0" y="761"/>
                      <a:pt x="0" y="888"/>
                      <a:pt x="75" y="968"/>
                    </a:cubicBezTo>
                    <a:cubicBezTo>
                      <a:pt x="115" y="1009"/>
                      <a:pt x="167" y="1029"/>
                      <a:pt x="219" y="1029"/>
                    </a:cubicBezTo>
                    <a:cubicBezTo>
                      <a:pt x="271" y="1029"/>
                      <a:pt x="323" y="1009"/>
                      <a:pt x="363" y="968"/>
                    </a:cubicBezTo>
                    <a:lnTo>
                      <a:pt x="987" y="345"/>
                    </a:lnTo>
                    <a:cubicBezTo>
                      <a:pt x="1069" y="264"/>
                      <a:pt x="1069" y="137"/>
                      <a:pt x="987" y="57"/>
                    </a:cubicBezTo>
                    <a:cubicBezTo>
                      <a:pt x="950" y="19"/>
                      <a:pt x="898" y="0"/>
                      <a:pt x="8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3"/>
              <p:cNvSpPr/>
              <p:nvPr/>
            </p:nvSpPr>
            <p:spPr>
              <a:xfrm>
                <a:off x="4983238" y="3012100"/>
                <a:ext cx="9675" cy="30900"/>
              </a:xfrm>
              <a:custGeom>
                <a:rect b="b" l="l" r="r" t="t"/>
                <a:pathLst>
                  <a:path extrusionOk="0" h="1236" w="387">
                    <a:moveTo>
                      <a:pt x="192" y="1"/>
                    </a:moveTo>
                    <a:cubicBezTo>
                      <a:pt x="88" y="1"/>
                      <a:pt x="0" y="92"/>
                      <a:pt x="0" y="196"/>
                    </a:cubicBezTo>
                    <a:lnTo>
                      <a:pt x="0" y="1040"/>
                    </a:lnTo>
                    <a:cubicBezTo>
                      <a:pt x="0" y="1091"/>
                      <a:pt x="24" y="1144"/>
                      <a:pt x="58" y="1179"/>
                    </a:cubicBezTo>
                    <a:cubicBezTo>
                      <a:pt x="93" y="1213"/>
                      <a:pt x="139" y="1235"/>
                      <a:pt x="192" y="1235"/>
                    </a:cubicBezTo>
                    <a:cubicBezTo>
                      <a:pt x="301" y="1235"/>
                      <a:pt x="387" y="1149"/>
                      <a:pt x="387" y="1040"/>
                    </a:cubicBezTo>
                    <a:lnTo>
                      <a:pt x="387" y="196"/>
                    </a:lnTo>
                    <a:cubicBezTo>
                      <a:pt x="387" y="92"/>
                      <a:pt x="301" y="1"/>
                      <a:pt x="1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3"/>
              <p:cNvSpPr/>
              <p:nvPr/>
            </p:nvSpPr>
            <p:spPr>
              <a:xfrm>
                <a:off x="4983238" y="3203400"/>
                <a:ext cx="9675" cy="30900"/>
              </a:xfrm>
              <a:custGeom>
                <a:rect b="b" l="l" r="r" t="t"/>
                <a:pathLst>
                  <a:path extrusionOk="0" h="1236" w="387">
                    <a:moveTo>
                      <a:pt x="192" y="0"/>
                    </a:moveTo>
                    <a:cubicBezTo>
                      <a:pt x="88" y="0"/>
                      <a:pt x="0" y="86"/>
                      <a:pt x="0" y="196"/>
                    </a:cubicBezTo>
                    <a:lnTo>
                      <a:pt x="0" y="1040"/>
                    </a:lnTo>
                    <a:cubicBezTo>
                      <a:pt x="0" y="1091"/>
                      <a:pt x="24" y="1144"/>
                      <a:pt x="58" y="1178"/>
                    </a:cubicBezTo>
                    <a:cubicBezTo>
                      <a:pt x="93" y="1213"/>
                      <a:pt x="139" y="1235"/>
                      <a:pt x="192" y="1235"/>
                    </a:cubicBezTo>
                    <a:cubicBezTo>
                      <a:pt x="301" y="1235"/>
                      <a:pt x="387" y="1149"/>
                      <a:pt x="387" y="1040"/>
                    </a:cubicBezTo>
                    <a:lnTo>
                      <a:pt x="387" y="196"/>
                    </a:lnTo>
                    <a:cubicBezTo>
                      <a:pt x="387" y="86"/>
                      <a:pt x="301" y="0"/>
                      <a:pt x="1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3"/>
              <p:cNvSpPr/>
              <p:nvPr/>
            </p:nvSpPr>
            <p:spPr>
              <a:xfrm>
                <a:off x="4905863" y="3042750"/>
                <a:ext cx="26750" cy="25725"/>
              </a:xfrm>
              <a:custGeom>
                <a:rect b="b" l="l" r="r" t="t"/>
                <a:pathLst>
                  <a:path extrusionOk="0" h="1029" w="1070">
                    <a:moveTo>
                      <a:pt x="222" y="0"/>
                    </a:moveTo>
                    <a:cubicBezTo>
                      <a:pt x="170" y="0"/>
                      <a:pt x="118" y="19"/>
                      <a:pt x="81" y="57"/>
                    </a:cubicBezTo>
                    <a:cubicBezTo>
                      <a:pt x="0" y="137"/>
                      <a:pt x="0" y="264"/>
                      <a:pt x="81" y="345"/>
                    </a:cubicBezTo>
                    <a:lnTo>
                      <a:pt x="705" y="968"/>
                    </a:lnTo>
                    <a:cubicBezTo>
                      <a:pt x="745" y="1009"/>
                      <a:pt x="797" y="1029"/>
                      <a:pt x="848" y="1029"/>
                    </a:cubicBezTo>
                    <a:cubicBezTo>
                      <a:pt x="899" y="1029"/>
                      <a:pt x="950" y="1009"/>
                      <a:pt x="987" y="968"/>
                    </a:cubicBezTo>
                    <a:cubicBezTo>
                      <a:pt x="1069" y="888"/>
                      <a:pt x="1069" y="761"/>
                      <a:pt x="987" y="680"/>
                    </a:cubicBezTo>
                    <a:lnTo>
                      <a:pt x="364" y="57"/>
                    </a:lnTo>
                    <a:cubicBezTo>
                      <a:pt x="326" y="19"/>
                      <a:pt x="274" y="0"/>
                      <a:pt x="2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3"/>
              <p:cNvSpPr/>
              <p:nvPr/>
            </p:nvSpPr>
            <p:spPr>
              <a:xfrm>
                <a:off x="5041138" y="3177900"/>
                <a:ext cx="26725" cy="25875"/>
              </a:xfrm>
              <a:custGeom>
                <a:rect b="b" l="l" r="r" t="t"/>
                <a:pathLst>
                  <a:path extrusionOk="0" h="1035" w="1069">
                    <a:moveTo>
                      <a:pt x="219" y="1"/>
                    </a:moveTo>
                    <a:cubicBezTo>
                      <a:pt x="167" y="1"/>
                      <a:pt x="115" y="21"/>
                      <a:pt x="75" y="61"/>
                    </a:cubicBezTo>
                    <a:cubicBezTo>
                      <a:pt x="0" y="142"/>
                      <a:pt x="0" y="269"/>
                      <a:pt x="75" y="349"/>
                    </a:cubicBezTo>
                    <a:lnTo>
                      <a:pt x="704" y="973"/>
                    </a:lnTo>
                    <a:cubicBezTo>
                      <a:pt x="742" y="1014"/>
                      <a:pt x="794" y="1034"/>
                      <a:pt x="846" y="1034"/>
                    </a:cubicBezTo>
                    <a:cubicBezTo>
                      <a:pt x="898" y="1034"/>
                      <a:pt x="950" y="1014"/>
                      <a:pt x="987" y="973"/>
                    </a:cubicBezTo>
                    <a:cubicBezTo>
                      <a:pt x="1069" y="893"/>
                      <a:pt x="1069" y="765"/>
                      <a:pt x="987" y="685"/>
                    </a:cubicBezTo>
                    <a:lnTo>
                      <a:pt x="363" y="61"/>
                    </a:lnTo>
                    <a:cubicBezTo>
                      <a:pt x="323" y="21"/>
                      <a:pt x="271" y="1"/>
                      <a:pt x="2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3"/>
              <p:cNvSpPr/>
              <p:nvPr/>
            </p:nvSpPr>
            <p:spPr>
              <a:xfrm>
                <a:off x="4875813" y="3120375"/>
                <a:ext cx="30800" cy="9700"/>
              </a:xfrm>
              <a:custGeom>
                <a:rect b="b" l="l" r="r" t="t"/>
                <a:pathLst>
                  <a:path extrusionOk="0" h="388" w="1232">
                    <a:moveTo>
                      <a:pt x="198" y="1"/>
                    </a:moveTo>
                    <a:cubicBezTo>
                      <a:pt x="88" y="1"/>
                      <a:pt x="1" y="86"/>
                      <a:pt x="1" y="190"/>
                    </a:cubicBezTo>
                    <a:cubicBezTo>
                      <a:pt x="1" y="243"/>
                      <a:pt x="24" y="294"/>
                      <a:pt x="59" y="329"/>
                    </a:cubicBezTo>
                    <a:cubicBezTo>
                      <a:pt x="94" y="364"/>
                      <a:pt x="139" y="387"/>
                      <a:pt x="198" y="387"/>
                    </a:cubicBezTo>
                    <a:lnTo>
                      <a:pt x="1040" y="387"/>
                    </a:lnTo>
                    <a:cubicBezTo>
                      <a:pt x="1144" y="387"/>
                      <a:pt x="1232" y="300"/>
                      <a:pt x="1232" y="190"/>
                    </a:cubicBezTo>
                    <a:cubicBezTo>
                      <a:pt x="1232" y="86"/>
                      <a:pt x="1144" y="1"/>
                      <a:pt x="10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3"/>
              <p:cNvSpPr/>
              <p:nvPr/>
            </p:nvSpPr>
            <p:spPr>
              <a:xfrm>
                <a:off x="5067113" y="3120375"/>
                <a:ext cx="30750" cy="9700"/>
              </a:xfrm>
              <a:custGeom>
                <a:rect b="b" l="l" r="r" t="t"/>
                <a:pathLst>
                  <a:path extrusionOk="0" h="388" w="1230">
                    <a:moveTo>
                      <a:pt x="191" y="1"/>
                    </a:moveTo>
                    <a:cubicBezTo>
                      <a:pt x="87" y="1"/>
                      <a:pt x="1" y="86"/>
                      <a:pt x="1" y="190"/>
                    </a:cubicBezTo>
                    <a:cubicBezTo>
                      <a:pt x="1" y="243"/>
                      <a:pt x="17" y="294"/>
                      <a:pt x="59" y="329"/>
                    </a:cubicBezTo>
                    <a:cubicBezTo>
                      <a:pt x="93" y="364"/>
                      <a:pt x="139" y="387"/>
                      <a:pt x="191" y="387"/>
                    </a:cubicBezTo>
                    <a:lnTo>
                      <a:pt x="1035" y="387"/>
                    </a:lnTo>
                    <a:cubicBezTo>
                      <a:pt x="1144" y="387"/>
                      <a:pt x="1230" y="300"/>
                      <a:pt x="1230" y="190"/>
                    </a:cubicBezTo>
                    <a:cubicBezTo>
                      <a:pt x="1230" y="86"/>
                      <a:pt x="1144" y="1"/>
                      <a:pt x="10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3"/>
              <p:cNvSpPr/>
              <p:nvPr/>
            </p:nvSpPr>
            <p:spPr>
              <a:xfrm>
                <a:off x="4813463" y="3111725"/>
                <a:ext cx="186700" cy="185450"/>
              </a:xfrm>
              <a:custGeom>
                <a:rect b="b" l="l" r="r" t="t"/>
                <a:pathLst>
                  <a:path extrusionOk="0" h="7418" w="7468">
                    <a:moveTo>
                      <a:pt x="7068" y="0"/>
                    </a:moveTo>
                    <a:lnTo>
                      <a:pt x="7068" y="0"/>
                    </a:lnTo>
                    <a:cubicBezTo>
                      <a:pt x="7127" y="179"/>
                      <a:pt x="7086" y="381"/>
                      <a:pt x="6948" y="520"/>
                    </a:cubicBezTo>
                    <a:lnTo>
                      <a:pt x="520" y="6946"/>
                    </a:lnTo>
                    <a:cubicBezTo>
                      <a:pt x="422" y="7044"/>
                      <a:pt x="293" y="7096"/>
                      <a:pt x="162" y="7096"/>
                    </a:cubicBezTo>
                    <a:cubicBezTo>
                      <a:pt x="108" y="7096"/>
                      <a:pt x="53" y="7087"/>
                      <a:pt x="0" y="7068"/>
                    </a:cubicBezTo>
                    <a:lnTo>
                      <a:pt x="0" y="7068"/>
                    </a:lnTo>
                    <a:cubicBezTo>
                      <a:pt x="24" y="7143"/>
                      <a:pt x="64" y="7212"/>
                      <a:pt x="128" y="7271"/>
                    </a:cubicBezTo>
                    <a:cubicBezTo>
                      <a:pt x="225" y="7368"/>
                      <a:pt x="355" y="7417"/>
                      <a:pt x="485" y="7417"/>
                    </a:cubicBezTo>
                    <a:cubicBezTo>
                      <a:pt x="615" y="7417"/>
                      <a:pt x="745" y="7368"/>
                      <a:pt x="843" y="7271"/>
                    </a:cubicBezTo>
                    <a:lnTo>
                      <a:pt x="7271" y="843"/>
                    </a:lnTo>
                    <a:cubicBezTo>
                      <a:pt x="7468" y="646"/>
                      <a:pt x="7468" y="323"/>
                      <a:pt x="7271" y="126"/>
                    </a:cubicBezTo>
                    <a:cubicBezTo>
                      <a:pt x="7213" y="69"/>
                      <a:pt x="7143" y="29"/>
                      <a:pt x="70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0" name="Google Shape;2590;p43"/>
            <p:cNvGrpSpPr/>
            <p:nvPr/>
          </p:nvGrpSpPr>
          <p:grpSpPr>
            <a:xfrm>
              <a:off x="5556063" y="3009600"/>
              <a:ext cx="213575" cy="350875"/>
              <a:chOff x="5556063" y="3009600"/>
              <a:chExt cx="213575" cy="350875"/>
            </a:xfrm>
          </p:grpSpPr>
          <p:sp>
            <p:nvSpPr>
              <p:cNvPr id="2591" name="Google Shape;2591;p43"/>
              <p:cNvSpPr/>
              <p:nvPr/>
            </p:nvSpPr>
            <p:spPr>
              <a:xfrm>
                <a:off x="5653088" y="3205125"/>
                <a:ext cx="19400" cy="145550"/>
              </a:xfrm>
              <a:custGeom>
                <a:rect b="b" l="l" r="r" t="t"/>
                <a:pathLst>
                  <a:path extrusionOk="0" h="5822" w="776">
                    <a:moveTo>
                      <a:pt x="1" y="1"/>
                    </a:moveTo>
                    <a:lnTo>
                      <a:pt x="1" y="5821"/>
                    </a:lnTo>
                    <a:lnTo>
                      <a:pt x="775" y="5821"/>
                    </a:lnTo>
                    <a:lnTo>
                      <a:pt x="775"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3"/>
              <p:cNvSpPr/>
              <p:nvPr/>
            </p:nvSpPr>
            <p:spPr>
              <a:xfrm>
                <a:off x="5594913" y="3112000"/>
                <a:ext cx="135875" cy="102825"/>
              </a:xfrm>
              <a:custGeom>
                <a:rect b="b" l="l" r="r" t="t"/>
                <a:pathLst>
                  <a:path extrusionOk="0" h="4113" w="5435">
                    <a:moveTo>
                      <a:pt x="5435" y="0"/>
                    </a:moveTo>
                    <a:lnTo>
                      <a:pt x="1" y="1946"/>
                    </a:lnTo>
                    <a:lnTo>
                      <a:pt x="1" y="2726"/>
                    </a:lnTo>
                    <a:cubicBezTo>
                      <a:pt x="1" y="3494"/>
                      <a:pt x="624" y="4112"/>
                      <a:pt x="1392" y="4112"/>
                    </a:cubicBezTo>
                    <a:lnTo>
                      <a:pt x="4043" y="4112"/>
                    </a:lnTo>
                    <a:cubicBezTo>
                      <a:pt x="4811" y="4112"/>
                      <a:pt x="5435" y="3494"/>
                      <a:pt x="5435" y="2726"/>
                    </a:cubicBezTo>
                    <a:lnTo>
                      <a:pt x="54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3"/>
              <p:cNvSpPr/>
              <p:nvPr/>
            </p:nvSpPr>
            <p:spPr>
              <a:xfrm>
                <a:off x="5688788" y="3112000"/>
                <a:ext cx="51675" cy="102825"/>
              </a:xfrm>
              <a:custGeom>
                <a:rect b="b" l="l" r="r" t="t"/>
                <a:pathLst>
                  <a:path extrusionOk="0" h="4113" w="2067">
                    <a:moveTo>
                      <a:pt x="2067" y="0"/>
                    </a:moveTo>
                    <a:lnTo>
                      <a:pt x="1293" y="283"/>
                    </a:lnTo>
                    <a:lnTo>
                      <a:pt x="1293" y="2726"/>
                    </a:lnTo>
                    <a:cubicBezTo>
                      <a:pt x="1293" y="3494"/>
                      <a:pt x="710" y="4112"/>
                      <a:pt x="0" y="4112"/>
                    </a:cubicBezTo>
                    <a:lnTo>
                      <a:pt x="675" y="4112"/>
                    </a:lnTo>
                    <a:cubicBezTo>
                      <a:pt x="1443" y="4112"/>
                      <a:pt x="2067" y="3494"/>
                      <a:pt x="2067" y="2726"/>
                    </a:cubicBezTo>
                    <a:lnTo>
                      <a:pt x="20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3"/>
              <p:cNvSpPr/>
              <p:nvPr/>
            </p:nvSpPr>
            <p:spPr>
              <a:xfrm>
                <a:off x="5556063" y="3078925"/>
                <a:ext cx="203775" cy="87375"/>
              </a:xfrm>
              <a:custGeom>
                <a:rect b="b" l="l" r="r" t="t"/>
                <a:pathLst>
                  <a:path extrusionOk="0" h="3495" w="8151">
                    <a:moveTo>
                      <a:pt x="278" y="1"/>
                    </a:moveTo>
                    <a:cubicBezTo>
                      <a:pt x="123" y="1"/>
                      <a:pt x="1" y="128"/>
                      <a:pt x="1" y="278"/>
                    </a:cubicBezTo>
                    <a:lnTo>
                      <a:pt x="1" y="2103"/>
                    </a:lnTo>
                    <a:cubicBezTo>
                      <a:pt x="1" y="2871"/>
                      <a:pt x="625" y="3495"/>
                      <a:pt x="1394" y="3495"/>
                    </a:cubicBezTo>
                    <a:lnTo>
                      <a:pt x="6781" y="3495"/>
                    </a:lnTo>
                    <a:cubicBezTo>
                      <a:pt x="7538" y="3495"/>
                      <a:pt x="8150" y="2853"/>
                      <a:pt x="8150" y="2062"/>
                    </a:cubicBezTo>
                    <a:lnTo>
                      <a:pt x="8150" y="278"/>
                    </a:lnTo>
                    <a:cubicBezTo>
                      <a:pt x="8150" y="128"/>
                      <a:pt x="8028" y="1"/>
                      <a:pt x="78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3"/>
              <p:cNvSpPr/>
              <p:nvPr/>
            </p:nvSpPr>
            <p:spPr>
              <a:xfrm>
                <a:off x="5717788" y="3078925"/>
                <a:ext cx="51850" cy="87375"/>
              </a:xfrm>
              <a:custGeom>
                <a:rect b="b" l="l" r="r" t="t"/>
                <a:pathLst>
                  <a:path extrusionOk="0" h="3495" w="2074">
                    <a:moveTo>
                      <a:pt x="1034" y="1"/>
                    </a:moveTo>
                    <a:cubicBezTo>
                      <a:pt x="1178" y="1"/>
                      <a:pt x="1293" y="128"/>
                      <a:pt x="1293" y="289"/>
                    </a:cubicBezTo>
                    <a:lnTo>
                      <a:pt x="1293" y="2062"/>
                    </a:lnTo>
                    <a:cubicBezTo>
                      <a:pt x="1293" y="2853"/>
                      <a:pt x="717" y="3495"/>
                      <a:pt x="0" y="3495"/>
                    </a:cubicBezTo>
                    <a:lnTo>
                      <a:pt x="1034" y="3495"/>
                    </a:lnTo>
                    <a:cubicBezTo>
                      <a:pt x="1605" y="3495"/>
                      <a:pt x="2074" y="3032"/>
                      <a:pt x="2074" y="2461"/>
                    </a:cubicBezTo>
                    <a:lnTo>
                      <a:pt x="2074" y="209"/>
                    </a:lnTo>
                    <a:cubicBezTo>
                      <a:pt x="2074" y="94"/>
                      <a:pt x="1981" y="1"/>
                      <a:pt x="18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3"/>
              <p:cNvSpPr/>
              <p:nvPr/>
            </p:nvSpPr>
            <p:spPr>
              <a:xfrm>
                <a:off x="5556063" y="3104200"/>
                <a:ext cx="208800" cy="62100"/>
              </a:xfrm>
              <a:custGeom>
                <a:rect b="b" l="l" r="r" t="t"/>
                <a:pathLst>
                  <a:path extrusionOk="0" h="2484" w="8352">
                    <a:moveTo>
                      <a:pt x="1" y="0"/>
                    </a:moveTo>
                    <a:lnTo>
                      <a:pt x="1" y="1092"/>
                    </a:lnTo>
                    <a:cubicBezTo>
                      <a:pt x="1" y="1860"/>
                      <a:pt x="625" y="2484"/>
                      <a:pt x="1394" y="2484"/>
                    </a:cubicBezTo>
                    <a:lnTo>
                      <a:pt x="6890" y="2484"/>
                    </a:lnTo>
                    <a:cubicBezTo>
                      <a:pt x="7658" y="2484"/>
                      <a:pt x="8276" y="1860"/>
                      <a:pt x="8276" y="1092"/>
                    </a:cubicBezTo>
                    <a:lnTo>
                      <a:pt x="8351" y="307"/>
                    </a:lnTo>
                    <a:cubicBezTo>
                      <a:pt x="7986" y="307"/>
                      <a:pt x="7953" y="166"/>
                      <a:pt x="7818" y="166"/>
                    </a:cubicBezTo>
                    <a:cubicBezTo>
                      <a:pt x="7791" y="166"/>
                      <a:pt x="7760" y="171"/>
                      <a:pt x="7722" y="185"/>
                    </a:cubicBezTo>
                    <a:cubicBezTo>
                      <a:pt x="7578" y="237"/>
                      <a:pt x="7410" y="278"/>
                      <a:pt x="7133" y="278"/>
                    </a:cubicBezTo>
                    <a:cubicBezTo>
                      <a:pt x="6418" y="278"/>
                      <a:pt x="6418" y="0"/>
                      <a:pt x="5707" y="0"/>
                    </a:cubicBezTo>
                    <a:cubicBezTo>
                      <a:pt x="4990" y="0"/>
                      <a:pt x="4990" y="278"/>
                      <a:pt x="4281" y="278"/>
                    </a:cubicBezTo>
                    <a:cubicBezTo>
                      <a:pt x="3564" y="278"/>
                      <a:pt x="3564" y="0"/>
                      <a:pt x="2855" y="0"/>
                    </a:cubicBezTo>
                    <a:cubicBezTo>
                      <a:pt x="2138" y="0"/>
                      <a:pt x="2138" y="278"/>
                      <a:pt x="1429" y="278"/>
                    </a:cubicBezTo>
                    <a:cubicBezTo>
                      <a:pt x="712" y="278"/>
                      <a:pt x="712"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3"/>
              <p:cNvSpPr/>
              <p:nvPr/>
            </p:nvSpPr>
            <p:spPr>
              <a:xfrm>
                <a:off x="5717788" y="3104200"/>
                <a:ext cx="51850" cy="62100"/>
              </a:xfrm>
              <a:custGeom>
                <a:rect b="b" l="l" r="r" t="t"/>
                <a:pathLst>
                  <a:path extrusionOk="0" h="2484" w="2074">
                    <a:moveTo>
                      <a:pt x="2074" y="0"/>
                    </a:moveTo>
                    <a:cubicBezTo>
                      <a:pt x="1663" y="0"/>
                      <a:pt x="1508" y="104"/>
                      <a:pt x="1293" y="185"/>
                    </a:cubicBezTo>
                    <a:lnTo>
                      <a:pt x="1293" y="1092"/>
                    </a:lnTo>
                    <a:cubicBezTo>
                      <a:pt x="1293" y="1860"/>
                      <a:pt x="717" y="2484"/>
                      <a:pt x="0" y="2484"/>
                    </a:cubicBezTo>
                    <a:lnTo>
                      <a:pt x="682" y="2484"/>
                    </a:lnTo>
                    <a:cubicBezTo>
                      <a:pt x="1450" y="2484"/>
                      <a:pt x="2074" y="1860"/>
                      <a:pt x="2074" y="1092"/>
                    </a:cubicBezTo>
                    <a:lnTo>
                      <a:pt x="20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3"/>
              <p:cNvSpPr/>
              <p:nvPr/>
            </p:nvSpPr>
            <p:spPr>
              <a:xfrm>
                <a:off x="5601713" y="3131325"/>
                <a:ext cx="10425" cy="10425"/>
              </a:xfrm>
              <a:custGeom>
                <a:rect b="b" l="l" r="r" t="t"/>
                <a:pathLst>
                  <a:path extrusionOk="0" h="417" w="417">
                    <a:moveTo>
                      <a:pt x="208" y="1"/>
                    </a:moveTo>
                    <a:cubicBezTo>
                      <a:pt x="93" y="1"/>
                      <a:pt x="0" y="93"/>
                      <a:pt x="0" y="208"/>
                    </a:cubicBezTo>
                    <a:cubicBezTo>
                      <a:pt x="0" y="325"/>
                      <a:pt x="93" y="416"/>
                      <a:pt x="208" y="416"/>
                    </a:cubicBezTo>
                    <a:cubicBezTo>
                      <a:pt x="323" y="416"/>
                      <a:pt x="416" y="325"/>
                      <a:pt x="416" y="208"/>
                    </a:cubicBezTo>
                    <a:cubicBezTo>
                      <a:pt x="416" y="93"/>
                      <a:pt x="323" y="1"/>
                      <a:pt x="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3"/>
              <p:cNvSpPr/>
              <p:nvPr/>
            </p:nvSpPr>
            <p:spPr>
              <a:xfrm>
                <a:off x="5674188" y="3129600"/>
                <a:ext cx="10425" cy="10400"/>
              </a:xfrm>
              <a:custGeom>
                <a:rect b="b" l="l" r="r" t="t"/>
                <a:pathLst>
                  <a:path extrusionOk="0" h="416" w="417">
                    <a:moveTo>
                      <a:pt x="209" y="0"/>
                    </a:moveTo>
                    <a:cubicBezTo>
                      <a:pt x="92" y="0"/>
                      <a:pt x="1" y="93"/>
                      <a:pt x="1" y="208"/>
                    </a:cubicBezTo>
                    <a:cubicBezTo>
                      <a:pt x="1" y="325"/>
                      <a:pt x="92" y="416"/>
                      <a:pt x="209" y="416"/>
                    </a:cubicBezTo>
                    <a:cubicBezTo>
                      <a:pt x="324" y="416"/>
                      <a:pt x="416" y="325"/>
                      <a:pt x="416" y="208"/>
                    </a:cubicBezTo>
                    <a:cubicBezTo>
                      <a:pt x="416" y="93"/>
                      <a:pt x="324" y="0"/>
                      <a:pt x="2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3"/>
              <p:cNvSpPr/>
              <p:nvPr/>
            </p:nvSpPr>
            <p:spPr>
              <a:xfrm>
                <a:off x="5689913" y="3187625"/>
                <a:ext cx="10425" cy="10425"/>
              </a:xfrm>
              <a:custGeom>
                <a:rect b="b" l="l" r="r" t="t"/>
                <a:pathLst>
                  <a:path extrusionOk="0" h="417" w="417">
                    <a:moveTo>
                      <a:pt x="209" y="1"/>
                    </a:moveTo>
                    <a:cubicBezTo>
                      <a:pt x="94" y="1"/>
                      <a:pt x="1" y="94"/>
                      <a:pt x="1" y="209"/>
                    </a:cubicBezTo>
                    <a:cubicBezTo>
                      <a:pt x="1" y="325"/>
                      <a:pt x="94" y="416"/>
                      <a:pt x="209" y="416"/>
                    </a:cubicBezTo>
                    <a:cubicBezTo>
                      <a:pt x="324" y="416"/>
                      <a:pt x="417" y="325"/>
                      <a:pt x="417" y="209"/>
                    </a:cubicBezTo>
                    <a:cubicBezTo>
                      <a:pt x="417" y="94"/>
                      <a:pt x="324" y="1"/>
                      <a:pt x="2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3"/>
              <p:cNvSpPr/>
              <p:nvPr/>
            </p:nvSpPr>
            <p:spPr>
              <a:xfrm>
                <a:off x="5732088" y="3136525"/>
                <a:ext cx="10425" cy="10425"/>
              </a:xfrm>
              <a:custGeom>
                <a:rect b="b" l="l" r="r" t="t"/>
                <a:pathLst>
                  <a:path extrusionOk="0" h="417" w="417">
                    <a:moveTo>
                      <a:pt x="208" y="0"/>
                    </a:moveTo>
                    <a:cubicBezTo>
                      <a:pt x="92" y="0"/>
                      <a:pt x="1" y="93"/>
                      <a:pt x="1" y="208"/>
                    </a:cubicBezTo>
                    <a:cubicBezTo>
                      <a:pt x="1" y="325"/>
                      <a:pt x="92" y="416"/>
                      <a:pt x="208" y="416"/>
                    </a:cubicBezTo>
                    <a:cubicBezTo>
                      <a:pt x="323" y="416"/>
                      <a:pt x="416" y="325"/>
                      <a:pt x="416" y="208"/>
                    </a:cubicBezTo>
                    <a:cubicBezTo>
                      <a:pt x="416" y="93"/>
                      <a:pt x="323"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3"/>
              <p:cNvSpPr/>
              <p:nvPr/>
            </p:nvSpPr>
            <p:spPr>
              <a:xfrm>
                <a:off x="5627688" y="3182425"/>
                <a:ext cx="10575" cy="10425"/>
              </a:xfrm>
              <a:custGeom>
                <a:rect b="b" l="l" r="r" t="t"/>
                <a:pathLst>
                  <a:path extrusionOk="0" h="417" w="423">
                    <a:moveTo>
                      <a:pt x="214" y="1"/>
                    </a:moveTo>
                    <a:cubicBezTo>
                      <a:pt x="99" y="1"/>
                      <a:pt x="1" y="94"/>
                      <a:pt x="1" y="209"/>
                    </a:cubicBezTo>
                    <a:cubicBezTo>
                      <a:pt x="1" y="325"/>
                      <a:pt x="99" y="417"/>
                      <a:pt x="214" y="417"/>
                    </a:cubicBezTo>
                    <a:cubicBezTo>
                      <a:pt x="331" y="417"/>
                      <a:pt x="422" y="325"/>
                      <a:pt x="422" y="209"/>
                    </a:cubicBezTo>
                    <a:cubicBezTo>
                      <a:pt x="422" y="94"/>
                      <a:pt x="331" y="1"/>
                      <a:pt x="2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3"/>
              <p:cNvSpPr/>
              <p:nvPr/>
            </p:nvSpPr>
            <p:spPr>
              <a:xfrm>
                <a:off x="5623363" y="3339750"/>
                <a:ext cx="70775" cy="20725"/>
              </a:xfrm>
              <a:custGeom>
                <a:rect b="b" l="l" r="r" t="t"/>
                <a:pathLst>
                  <a:path extrusionOk="0" h="829" w="2831">
                    <a:moveTo>
                      <a:pt x="261" y="1"/>
                    </a:moveTo>
                    <a:cubicBezTo>
                      <a:pt x="109" y="1"/>
                      <a:pt x="6" y="150"/>
                      <a:pt x="24" y="326"/>
                    </a:cubicBezTo>
                    <a:lnTo>
                      <a:pt x="24" y="690"/>
                    </a:lnTo>
                    <a:cubicBezTo>
                      <a:pt x="0" y="765"/>
                      <a:pt x="64" y="829"/>
                      <a:pt x="139" y="829"/>
                    </a:cubicBezTo>
                    <a:lnTo>
                      <a:pt x="2692" y="829"/>
                    </a:lnTo>
                    <a:cubicBezTo>
                      <a:pt x="2767" y="829"/>
                      <a:pt x="2831" y="765"/>
                      <a:pt x="2743" y="690"/>
                    </a:cubicBezTo>
                    <a:lnTo>
                      <a:pt x="2743" y="326"/>
                    </a:lnTo>
                    <a:cubicBezTo>
                      <a:pt x="2810" y="150"/>
                      <a:pt x="2718" y="1"/>
                      <a:pt x="2569" y="1"/>
                    </a:cubicBezTo>
                    <a:cubicBezTo>
                      <a:pt x="2522" y="1"/>
                      <a:pt x="2470" y="15"/>
                      <a:pt x="2415" y="48"/>
                    </a:cubicBezTo>
                    <a:lnTo>
                      <a:pt x="416" y="48"/>
                    </a:lnTo>
                    <a:cubicBezTo>
                      <a:pt x="361" y="15"/>
                      <a:pt x="309" y="1"/>
                      <a:pt x="2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3"/>
              <p:cNvSpPr/>
              <p:nvPr/>
            </p:nvSpPr>
            <p:spPr>
              <a:xfrm>
                <a:off x="5676063" y="3339750"/>
                <a:ext cx="35250" cy="20725"/>
              </a:xfrm>
              <a:custGeom>
                <a:rect b="b" l="l" r="r" t="t"/>
                <a:pathLst>
                  <a:path extrusionOk="0" h="829" w="1410">
                    <a:moveTo>
                      <a:pt x="159" y="1"/>
                    </a:moveTo>
                    <a:cubicBezTo>
                      <a:pt x="108" y="1"/>
                      <a:pt x="56" y="15"/>
                      <a:pt x="0" y="48"/>
                    </a:cubicBezTo>
                    <a:lnTo>
                      <a:pt x="322" y="48"/>
                    </a:lnTo>
                    <a:cubicBezTo>
                      <a:pt x="269" y="18"/>
                      <a:pt x="215" y="1"/>
                      <a:pt x="159" y="1"/>
                    </a:cubicBezTo>
                    <a:close/>
                    <a:moveTo>
                      <a:pt x="990" y="1"/>
                    </a:moveTo>
                    <a:cubicBezTo>
                      <a:pt x="940" y="1"/>
                      <a:pt x="887" y="15"/>
                      <a:pt x="832" y="48"/>
                    </a:cubicBezTo>
                    <a:lnTo>
                      <a:pt x="322" y="48"/>
                    </a:lnTo>
                    <a:cubicBezTo>
                      <a:pt x="425" y="106"/>
                      <a:pt x="526" y="210"/>
                      <a:pt x="635" y="326"/>
                    </a:cubicBezTo>
                    <a:lnTo>
                      <a:pt x="635" y="690"/>
                    </a:lnTo>
                    <a:cubicBezTo>
                      <a:pt x="416" y="765"/>
                      <a:pt x="353" y="829"/>
                      <a:pt x="278" y="829"/>
                    </a:cubicBezTo>
                    <a:lnTo>
                      <a:pt x="1109" y="829"/>
                    </a:lnTo>
                    <a:cubicBezTo>
                      <a:pt x="1190" y="829"/>
                      <a:pt x="1248" y="765"/>
                      <a:pt x="1410" y="690"/>
                    </a:cubicBezTo>
                    <a:lnTo>
                      <a:pt x="1410" y="326"/>
                    </a:lnTo>
                    <a:cubicBezTo>
                      <a:pt x="1286" y="150"/>
                      <a:pt x="1150" y="1"/>
                      <a:pt x="9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3"/>
              <p:cNvSpPr/>
              <p:nvPr/>
            </p:nvSpPr>
            <p:spPr>
              <a:xfrm>
                <a:off x="5556538" y="3009600"/>
                <a:ext cx="118825" cy="172300"/>
              </a:xfrm>
              <a:custGeom>
                <a:rect b="b" l="l" r="r" t="t"/>
                <a:pathLst>
                  <a:path extrusionOk="0" h="6892" w="4753">
                    <a:moveTo>
                      <a:pt x="1414" y="0"/>
                    </a:moveTo>
                    <a:cubicBezTo>
                      <a:pt x="1304" y="0"/>
                      <a:pt x="1195" y="38"/>
                      <a:pt x="1109" y="112"/>
                    </a:cubicBezTo>
                    <a:lnTo>
                      <a:pt x="104" y="914"/>
                    </a:lnTo>
                    <a:cubicBezTo>
                      <a:pt x="17" y="989"/>
                      <a:pt x="0" y="1122"/>
                      <a:pt x="75" y="1209"/>
                    </a:cubicBezTo>
                    <a:cubicBezTo>
                      <a:pt x="115" y="1262"/>
                      <a:pt x="175" y="1288"/>
                      <a:pt x="236" y="1288"/>
                    </a:cubicBezTo>
                    <a:cubicBezTo>
                      <a:pt x="281" y="1288"/>
                      <a:pt x="326" y="1273"/>
                      <a:pt x="363" y="1244"/>
                    </a:cubicBezTo>
                    <a:lnTo>
                      <a:pt x="1368" y="435"/>
                    </a:lnTo>
                    <a:cubicBezTo>
                      <a:pt x="1383" y="424"/>
                      <a:pt x="1398" y="420"/>
                      <a:pt x="1410" y="420"/>
                    </a:cubicBezTo>
                    <a:cubicBezTo>
                      <a:pt x="1416" y="420"/>
                      <a:pt x="1422" y="421"/>
                      <a:pt x="1426" y="423"/>
                    </a:cubicBezTo>
                    <a:cubicBezTo>
                      <a:pt x="1437" y="423"/>
                      <a:pt x="1461" y="435"/>
                      <a:pt x="1472" y="458"/>
                    </a:cubicBezTo>
                    <a:lnTo>
                      <a:pt x="4326" y="6764"/>
                    </a:lnTo>
                    <a:cubicBezTo>
                      <a:pt x="4360" y="6844"/>
                      <a:pt x="4435" y="6892"/>
                      <a:pt x="4515" y="6892"/>
                    </a:cubicBezTo>
                    <a:cubicBezTo>
                      <a:pt x="4544" y="6892"/>
                      <a:pt x="4574" y="6886"/>
                      <a:pt x="4597" y="6874"/>
                    </a:cubicBezTo>
                    <a:cubicBezTo>
                      <a:pt x="4707" y="6822"/>
                      <a:pt x="4752" y="6700"/>
                      <a:pt x="4707" y="6596"/>
                    </a:cubicBezTo>
                    <a:lnTo>
                      <a:pt x="1853" y="290"/>
                    </a:lnTo>
                    <a:cubicBezTo>
                      <a:pt x="1796" y="152"/>
                      <a:pt x="1674" y="48"/>
                      <a:pt x="1525" y="13"/>
                    </a:cubicBezTo>
                    <a:cubicBezTo>
                      <a:pt x="1488" y="4"/>
                      <a:pt x="1451" y="0"/>
                      <a:pt x="14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3"/>
              <p:cNvSpPr/>
              <p:nvPr/>
            </p:nvSpPr>
            <p:spPr>
              <a:xfrm>
                <a:off x="5704513" y="3009675"/>
                <a:ext cx="33950" cy="143200"/>
              </a:xfrm>
              <a:custGeom>
                <a:rect b="b" l="l" r="r" t="t"/>
                <a:pathLst>
                  <a:path extrusionOk="0" h="5728" w="1358">
                    <a:moveTo>
                      <a:pt x="1124" y="0"/>
                    </a:moveTo>
                    <a:cubicBezTo>
                      <a:pt x="1027" y="0"/>
                      <a:pt x="944" y="71"/>
                      <a:pt x="923" y="172"/>
                    </a:cubicBezTo>
                    <a:lnTo>
                      <a:pt x="23" y="5485"/>
                    </a:lnTo>
                    <a:cubicBezTo>
                      <a:pt x="0" y="5601"/>
                      <a:pt x="81" y="5705"/>
                      <a:pt x="190" y="5727"/>
                    </a:cubicBezTo>
                    <a:lnTo>
                      <a:pt x="225" y="5727"/>
                    </a:lnTo>
                    <a:cubicBezTo>
                      <a:pt x="329" y="5727"/>
                      <a:pt x="416" y="5658"/>
                      <a:pt x="433" y="5554"/>
                    </a:cubicBezTo>
                    <a:lnTo>
                      <a:pt x="1334" y="242"/>
                    </a:lnTo>
                    <a:cubicBezTo>
                      <a:pt x="1357" y="132"/>
                      <a:pt x="1282" y="23"/>
                      <a:pt x="1166" y="5"/>
                    </a:cubicBezTo>
                    <a:cubicBezTo>
                      <a:pt x="1152" y="2"/>
                      <a:pt x="1138" y="0"/>
                      <a:pt x="11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3"/>
              <p:cNvSpPr/>
              <p:nvPr/>
            </p:nvSpPr>
            <p:spPr>
              <a:xfrm>
                <a:off x="5620338" y="3078925"/>
                <a:ext cx="55025" cy="101250"/>
              </a:xfrm>
              <a:custGeom>
                <a:rect b="b" l="l" r="r" t="t"/>
                <a:pathLst>
                  <a:path extrusionOk="0" h="4050" w="2201">
                    <a:moveTo>
                      <a:pt x="1" y="1"/>
                    </a:moveTo>
                    <a:lnTo>
                      <a:pt x="1774" y="3927"/>
                    </a:lnTo>
                    <a:cubicBezTo>
                      <a:pt x="1808" y="4002"/>
                      <a:pt x="1883" y="4049"/>
                      <a:pt x="1963" y="4049"/>
                    </a:cubicBezTo>
                    <a:cubicBezTo>
                      <a:pt x="1992" y="4049"/>
                      <a:pt x="2022" y="4044"/>
                      <a:pt x="2045" y="4031"/>
                    </a:cubicBezTo>
                    <a:cubicBezTo>
                      <a:pt x="2155" y="3986"/>
                      <a:pt x="2200" y="3858"/>
                      <a:pt x="2155" y="3754"/>
                    </a:cubicBezTo>
                    <a:lnTo>
                      <a:pt x="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3"/>
              <p:cNvSpPr/>
              <p:nvPr/>
            </p:nvSpPr>
            <p:spPr>
              <a:xfrm>
                <a:off x="5704513" y="3078925"/>
                <a:ext cx="22400" cy="72350"/>
              </a:xfrm>
              <a:custGeom>
                <a:rect b="b" l="l" r="r" t="t"/>
                <a:pathLst>
                  <a:path extrusionOk="0" h="2894" w="896">
                    <a:moveTo>
                      <a:pt x="473" y="1"/>
                    </a:moveTo>
                    <a:lnTo>
                      <a:pt x="23" y="2645"/>
                    </a:lnTo>
                    <a:cubicBezTo>
                      <a:pt x="0" y="2762"/>
                      <a:pt x="81" y="2871"/>
                      <a:pt x="190" y="2888"/>
                    </a:cubicBezTo>
                    <a:cubicBezTo>
                      <a:pt x="203" y="2888"/>
                      <a:pt x="214" y="2893"/>
                      <a:pt x="225" y="2893"/>
                    </a:cubicBezTo>
                    <a:cubicBezTo>
                      <a:pt x="329" y="2893"/>
                      <a:pt x="416" y="2819"/>
                      <a:pt x="433" y="2715"/>
                    </a:cubicBezTo>
                    <a:lnTo>
                      <a:pt x="89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3"/>
              <p:cNvSpPr/>
              <p:nvPr/>
            </p:nvSpPr>
            <p:spPr>
              <a:xfrm>
                <a:off x="5709388" y="3029850"/>
                <a:ext cx="35125" cy="34800"/>
              </a:xfrm>
              <a:custGeom>
                <a:rect b="b" l="l" r="r" t="t"/>
                <a:pathLst>
                  <a:path extrusionOk="0" h="1392" w="1405">
                    <a:moveTo>
                      <a:pt x="590" y="1"/>
                    </a:moveTo>
                    <a:cubicBezTo>
                      <a:pt x="571" y="1"/>
                      <a:pt x="552" y="2"/>
                      <a:pt x="533" y="6"/>
                    </a:cubicBezTo>
                    <a:cubicBezTo>
                      <a:pt x="227" y="87"/>
                      <a:pt x="1" y="365"/>
                      <a:pt x="1" y="693"/>
                    </a:cubicBezTo>
                    <a:cubicBezTo>
                      <a:pt x="1" y="1028"/>
                      <a:pt x="227" y="1306"/>
                      <a:pt x="533" y="1386"/>
                    </a:cubicBezTo>
                    <a:cubicBezTo>
                      <a:pt x="552" y="1390"/>
                      <a:pt x="571" y="1392"/>
                      <a:pt x="590" y="1392"/>
                    </a:cubicBezTo>
                    <a:cubicBezTo>
                      <a:pt x="629" y="1392"/>
                      <a:pt x="669" y="1386"/>
                      <a:pt x="712" y="1386"/>
                    </a:cubicBezTo>
                    <a:cubicBezTo>
                      <a:pt x="1104" y="1386"/>
                      <a:pt x="1405" y="1087"/>
                      <a:pt x="1405" y="693"/>
                    </a:cubicBezTo>
                    <a:cubicBezTo>
                      <a:pt x="1405" y="301"/>
                      <a:pt x="1104" y="6"/>
                      <a:pt x="712" y="6"/>
                    </a:cubicBezTo>
                    <a:cubicBezTo>
                      <a:pt x="669" y="6"/>
                      <a:pt x="629" y="1"/>
                      <a:pt x="5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3"/>
              <p:cNvSpPr/>
              <p:nvPr/>
            </p:nvSpPr>
            <p:spPr>
              <a:xfrm>
                <a:off x="5722688" y="3029425"/>
                <a:ext cx="22250" cy="35550"/>
              </a:xfrm>
              <a:custGeom>
                <a:rect b="b" l="l" r="r" t="t"/>
                <a:pathLst>
                  <a:path extrusionOk="0" h="1422" w="890">
                    <a:moveTo>
                      <a:pt x="180" y="0"/>
                    </a:moveTo>
                    <a:cubicBezTo>
                      <a:pt x="116" y="0"/>
                      <a:pt x="58" y="12"/>
                      <a:pt x="1" y="23"/>
                    </a:cubicBezTo>
                    <a:cubicBezTo>
                      <a:pt x="307" y="104"/>
                      <a:pt x="532" y="382"/>
                      <a:pt x="532" y="710"/>
                    </a:cubicBezTo>
                    <a:cubicBezTo>
                      <a:pt x="532" y="1045"/>
                      <a:pt x="307" y="1323"/>
                      <a:pt x="1" y="1403"/>
                    </a:cubicBezTo>
                    <a:cubicBezTo>
                      <a:pt x="58" y="1416"/>
                      <a:pt x="116" y="1421"/>
                      <a:pt x="180" y="1421"/>
                    </a:cubicBezTo>
                    <a:cubicBezTo>
                      <a:pt x="572" y="1421"/>
                      <a:pt x="889" y="1104"/>
                      <a:pt x="889" y="710"/>
                    </a:cubicBezTo>
                    <a:cubicBezTo>
                      <a:pt x="889" y="318"/>
                      <a:pt x="572" y="0"/>
                      <a:pt x="1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43"/>
            <p:cNvGrpSpPr/>
            <p:nvPr/>
          </p:nvGrpSpPr>
          <p:grpSpPr>
            <a:xfrm>
              <a:off x="6276488" y="3009350"/>
              <a:ext cx="244025" cy="351400"/>
              <a:chOff x="6276488" y="3009350"/>
              <a:chExt cx="244025" cy="351400"/>
            </a:xfrm>
          </p:grpSpPr>
          <p:sp>
            <p:nvSpPr>
              <p:cNvPr id="2612" name="Google Shape;2612;p43"/>
              <p:cNvSpPr/>
              <p:nvPr/>
            </p:nvSpPr>
            <p:spPr>
              <a:xfrm>
                <a:off x="6276488" y="3098725"/>
                <a:ext cx="236075" cy="262025"/>
              </a:xfrm>
              <a:custGeom>
                <a:rect b="b" l="l" r="r" t="t"/>
                <a:pathLst>
                  <a:path extrusionOk="0" h="10481" w="9443">
                    <a:moveTo>
                      <a:pt x="808" y="0"/>
                    </a:moveTo>
                    <a:cubicBezTo>
                      <a:pt x="659" y="0"/>
                      <a:pt x="538" y="115"/>
                      <a:pt x="531" y="260"/>
                    </a:cubicBezTo>
                    <a:lnTo>
                      <a:pt x="6" y="10187"/>
                    </a:lnTo>
                    <a:cubicBezTo>
                      <a:pt x="0" y="10348"/>
                      <a:pt x="128" y="10481"/>
                      <a:pt x="289" y="10481"/>
                    </a:cubicBezTo>
                    <a:lnTo>
                      <a:pt x="9159" y="10481"/>
                    </a:lnTo>
                    <a:cubicBezTo>
                      <a:pt x="9315" y="10481"/>
                      <a:pt x="9443" y="10348"/>
                      <a:pt x="9436" y="10187"/>
                    </a:cubicBezTo>
                    <a:lnTo>
                      <a:pt x="8916" y="260"/>
                    </a:lnTo>
                    <a:cubicBezTo>
                      <a:pt x="8905" y="115"/>
                      <a:pt x="8784" y="0"/>
                      <a:pt x="86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3"/>
              <p:cNvSpPr/>
              <p:nvPr/>
            </p:nvSpPr>
            <p:spPr>
              <a:xfrm>
                <a:off x="6479763" y="3098725"/>
                <a:ext cx="40750" cy="262025"/>
              </a:xfrm>
              <a:custGeom>
                <a:rect b="b" l="l" r="r" t="t"/>
                <a:pathLst>
                  <a:path extrusionOk="0" h="10481" w="1630">
                    <a:moveTo>
                      <a:pt x="1" y="0"/>
                    </a:moveTo>
                    <a:cubicBezTo>
                      <a:pt x="145" y="0"/>
                      <a:pt x="265" y="115"/>
                      <a:pt x="272" y="260"/>
                    </a:cubicBezTo>
                    <a:lnTo>
                      <a:pt x="798" y="10192"/>
                    </a:lnTo>
                    <a:cubicBezTo>
                      <a:pt x="803" y="10348"/>
                      <a:pt x="681" y="10481"/>
                      <a:pt x="520" y="10481"/>
                    </a:cubicBezTo>
                    <a:lnTo>
                      <a:pt x="1346" y="10481"/>
                    </a:lnTo>
                    <a:cubicBezTo>
                      <a:pt x="1502" y="10481"/>
                      <a:pt x="1629" y="10348"/>
                      <a:pt x="1624" y="10187"/>
                    </a:cubicBezTo>
                    <a:lnTo>
                      <a:pt x="1104" y="260"/>
                    </a:lnTo>
                    <a:cubicBezTo>
                      <a:pt x="1091" y="115"/>
                      <a:pt x="971" y="0"/>
                      <a:pt x="8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3"/>
              <p:cNvSpPr/>
              <p:nvPr/>
            </p:nvSpPr>
            <p:spPr>
              <a:xfrm>
                <a:off x="6396763" y="3195000"/>
                <a:ext cx="9825" cy="24275"/>
              </a:xfrm>
              <a:custGeom>
                <a:rect b="b" l="l" r="r" t="t"/>
                <a:pathLst>
                  <a:path extrusionOk="0" h="971" w="393">
                    <a:moveTo>
                      <a:pt x="197" y="1"/>
                    </a:moveTo>
                    <a:cubicBezTo>
                      <a:pt x="86" y="1"/>
                      <a:pt x="0" y="87"/>
                      <a:pt x="0" y="198"/>
                    </a:cubicBezTo>
                    <a:lnTo>
                      <a:pt x="0" y="780"/>
                    </a:lnTo>
                    <a:cubicBezTo>
                      <a:pt x="0" y="884"/>
                      <a:pt x="86" y="971"/>
                      <a:pt x="197" y="971"/>
                    </a:cubicBezTo>
                    <a:cubicBezTo>
                      <a:pt x="306" y="971"/>
                      <a:pt x="392" y="884"/>
                      <a:pt x="392" y="780"/>
                    </a:cubicBezTo>
                    <a:lnTo>
                      <a:pt x="392" y="198"/>
                    </a:lnTo>
                    <a:cubicBezTo>
                      <a:pt x="392" y="87"/>
                      <a:pt x="306" y="1"/>
                      <a:pt x="1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3"/>
              <p:cNvSpPr/>
              <p:nvPr/>
            </p:nvSpPr>
            <p:spPr>
              <a:xfrm>
                <a:off x="6387088" y="3215075"/>
                <a:ext cx="27300" cy="49675"/>
              </a:xfrm>
              <a:custGeom>
                <a:rect b="b" l="l" r="r" t="t"/>
                <a:pathLst>
                  <a:path extrusionOk="0" h="1987" w="1092">
                    <a:moveTo>
                      <a:pt x="161" y="0"/>
                    </a:moveTo>
                    <a:cubicBezTo>
                      <a:pt x="75" y="0"/>
                      <a:pt x="0" y="75"/>
                      <a:pt x="0" y="168"/>
                    </a:cubicBezTo>
                    <a:lnTo>
                      <a:pt x="0" y="1709"/>
                    </a:lnTo>
                    <a:lnTo>
                      <a:pt x="1091" y="1986"/>
                    </a:lnTo>
                    <a:lnTo>
                      <a:pt x="814" y="168"/>
                    </a:lnTo>
                    <a:cubicBezTo>
                      <a:pt x="814" y="75"/>
                      <a:pt x="739" y="0"/>
                      <a:pt x="6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3"/>
              <p:cNvSpPr/>
              <p:nvPr/>
            </p:nvSpPr>
            <p:spPr>
              <a:xfrm>
                <a:off x="6402363" y="3215075"/>
                <a:ext cx="13875" cy="49675"/>
              </a:xfrm>
              <a:custGeom>
                <a:rect b="b" l="l" r="r" t="t"/>
                <a:pathLst>
                  <a:path extrusionOk="0" h="1987" w="555">
                    <a:moveTo>
                      <a:pt x="1" y="0"/>
                    </a:moveTo>
                    <a:cubicBezTo>
                      <a:pt x="93" y="0"/>
                      <a:pt x="168" y="75"/>
                      <a:pt x="168" y="168"/>
                    </a:cubicBezTo>
                    <a:lnTo>
                      <a:pt x="168" y="1889"/>
                    </a:lnTo>
                    <a:lnTo>
                      <a:pt x="555" y="1986"/>
                    </a:lnTo>
                    <a:lnTo>
                      <a:pt x="555" y="168"/>
                    </a:lnTo>
                    <a:cubicBezTo>
                      <a:pt x="555" y="75"/>
                      <a:pt x="480" y="0"/>
                      <a:pt x="3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3"/>
              <p:cNvSpPr/>
              <p:nvPr/>
            </p:nvSpPr>
            <p:spPr>
              <a:xfrm>
                <a:off x="6328913" y="3253900"/>
                <a:ext cx="135850" cy="68025"/>
              </a:xfrm>
              <a:custGeom>
                <a:rect b="b" l="l" r="r" t="t"/>
                <a:pathLst>
                  <a:path extrusionOk="0" h="2721" w="5434">
                    <a:moveTo>
                      <a:pt x="998" y="1"/>
                    </a:moveTo>
                    <a:cubicBezTo>
                      <a:pt x="606" y="1"/>
                      <a:pt x="283" y="329"/>
                      <a:pt x="283" y="734"/>
                    </a:cubicBezTo>
                    <a:lnTo>
                      <a:pt x="0" y="1185"/>
                    </a:lnTo>
                    <a:lnTo>
                      <a:pt x="0" y="2720"/>
                    </a:lnTo>
                    <a:lnTo>
                      <a:pt x="5433" y="2720"/>
                    </a:lnTo>
                    <a:lnTo>
                      <a:pt x="5433" y="1185"/>
                    </a:lnTo>
                    <a:lnTo>
                      <a:pt x="5150" y="734"/>
                    </a:lnTo>
                    <a:cubicBezTo>
                      <a:pt x="5150" y="329"/>
                      <a:pt x="4828" y="1"/>
                      <a:pt x="44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3"/>
              <p:cNvSpPr/>
              <p:nvPr/>
            </p:nvSpPr>
            <p:spPr>
              <a:xfrm>
                <a:off x="6420138" y="3253900"/>
                <a:ext cx="44625" cy="68025"/>
              </a:xfrm>
              <a:custGeom>
                <a:rect b="b" l="l" r="r" t="t"/>
                <a:pathLst>
                  <a:path extrusionOk="0" h="2721" w="1785">
                    <a:moveTo>
                      <a:pt x="1" y="1"/>
                    </a:moveTo>
                    <a:cubicBezTo>
                      <a:pt x="398" y="1"/>
                      <a:pt x="723" y="329"/>
                      <a:pt x="723" y="734"/>
                    </a:cubicBezTo>
                    <a:lnTo>
                      <a:pt x="1011" y="1185"/>
                    </a:lnTo>
                    <a:lnTo>
                      <a:pt x="1011" y="2720"/>
                    </a:lnTo>
                    <a:lnTo>
                      <a:pt x="1784" y="2720"/>
                    </a:lnTo>
                    <a:lnTo>
                      <a:pt x="1784" y="1185"/>
                    </a:lnTo>
                    <a:lnTo>
                      <a:pt x="1496" y="734"/>
                    </a:lnTo>
                    <a:cubicBezTo>
                      <a:pt x="1496" y="329"/>
                      <a:pt x="1173" y="1"/>
                      <a:pt x="7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3"/>
              <p:cNvSpPr/>
              <p:nvPr/>
            </p:nvSpPr>
            <p:spPr>
              <a:xfrm>
                <a:off x="6328913" y="3253900"/>
                <a:ext cx="135850" cy="35975"/>
              </a:xfrm>
              <a:custGeom>
                <a:rect b="b" l="l" r="r" t="t"/>
                <a:pathLst>
                  <a:path extrusionOk="0" h="1439" w="5434">
                    <a:moveTo>
                      <a:pt x="693" y="1"/>
                    </a:moveTo>
                    <a:cubicBezTo>
                      <a:pt x="312" y="1"/>
                      <a:pt x="0" y="313"/>
                      <a:pt x="0" y="699"/>
                    </a:cubicBezTo>
                    <a:lnTo>
                      <a:pt x="0" y="1168"/>
                    </a:lnTo>
                    <a:lnTo>
                      <a:pt x="70" y="1168"/>
                    </a:lnTo>
                    <a:cubicBezTo>
                      <a:pt x="513" y="1168"/>
                      <a:pt x="513" y="1438"/>
                      <a:pt x="964" y="1438"/>
                    </a:cubicBezTo>
                    <a:cubicBezTo>
                      <a:pt x="1408" y="1438"/>
                      <a:pt x="1408" y="1168"/>
                      <a:pt x="1859" y="1168"/>
                    </a:cubicBezTo>
                    <a:cubicBezTo>
                      <a:pt x="2304" y="1168"/>
                      <a:pt x="2304" y="1438"/>
                      <a:pt x="2749" y="1438"/>
                    </a:cubicBezTo>
                    <a:cubicBezTo>
                      <a:pt x="3199" y="1438"/>
                      <a:pt x="3199" y="1168"/>
                      <a:pt x="3644" y="1168"/>
                    </a:cubicBezTo>
                    <a:cubicBezTo>
                      <a:pt x="4094" y="1168"/>
                      <a:pt x="4094" y="1438"/>
                      <a:pt x="4539" y="1438"/>
                    </a:cubicBezTo>
                    <a:cubicBezTo>
                      <a:pt x="4990" y="1438"/>
                      <a:pt x="4990" y="1168"/>
                      <a:pt x="5433" y="1168"/>
                    </a:cubicBezTo>
                    <a:lnTo>
                      <a:pt x="5433" y="699"/>
                    </a:lnTo>
                    <a:cubicBezTo>
                      <a:pt x="5433" y="313"/>
                      <a:pt x="5121" y="1"/>
                      <a:pt x="4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3"/>
              <p:cNvSpPr/>
              <p:nvPr/>
            </p:nvSpPr>
            <p:spPr>
              <a:xfrm>
                <a:off x="6315913" y="3321900"/>
                <a:ext cx="164300" cy="9725"/>
              </a:xfrm>
              <a:custGeom>
                <a:rect b="b" l="l" r="r" t="t"/>
                <a:pathLst>
                  <a:path extrusionOk="0" h="389" w="6572">
                    <a:moveTo>
                      <a:pt x="190" y="0"/>
                    </a:moveTo>
                    <a:cubicBezTo>
                      <a:pt x="87" y="0"/>
                      <a:pt x="1" y="87"/>
                      <a:pt x="1" y="191"/>
                    </a:cubicBezTo>
                    <a:cubicBezTo>
                      <a:pt x="1" y="301"/>
                      <a:pt x="87" y="388"/>
                      <a:pt x="190" y="388"/>
                    </a:cubicBezTo>
                    <a:lnTo>
                      <a:pt x="6376" y="388"/>
                    </a:lnTo>
                    <a:cubicBezTo>
                      <a:pt x="6485" y="388"/>
                      <a:pt x="6571" y="301"/>
                      <a:pt x="6571" y="191"/>
                    </a:cubicBezTo>
                    <a:cubicBezTo>
                      <a:pt x="6571" y="87"/>
                      <a:pt x="6485" y="0"/>
                      <a:pt x="63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3"/>
              <p:cNvSpPr/>
              <p:nvPr/>
            </p:nvSpPr>
            <p:spPr>
              <a:xfrm>
                <a:off x="6427338" y="3253900"/>
                <a:ext cx="37425" cy="36425"/>
              </a:xfrm>
              <a:custGeom>
                <a:rect b="b" l="l" r="r" t="t"/>
                <a:pathLst>
                  <a:path extrusionOk="0" h="1457" w="1497">
                    <a:moveTo>
                      <a:pt x="1" y="1"/>
                    </a:moveTo>
                    <a:cubicBezTo>
                      <a:pt x="400" y="1"/>
                      <a:pt x="723" y="313"/>
                      <a:pt x="723" y="699"/>
                    </a:cubicBezTo>
                    <a:lnTo>
                      <a:pt x="723" y="1456"/>
                    </a:lnTo>
                    <a:cubicBezTo>
                      <a:pt x="1053" y="1410"/>
                      <a:pt x="1093" y="1185"/>
                      <a:pt x="1496" y="1185"/>
                    </a:cubicBezTo>
                    <a:lnTo>
                      <a:pt x="1496" y="699"/>
                    </a:lnTo>
                    <a:cubicBezTo>
                      <a:pt x="1496" y="313"/>
                      <a:pt x="1184" y="1"/>
                      <a:pt x="8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3"/>
              <p:cNvSpPr/>
              <p:nvPr/>
            </p:nvSpPr>
            <p:spPr>
              <a:xfrm>
                <a:off x="6371038" y="3139175"/>
                <a:ext cx="50000" cy="59875"/>
              </a:xfrm>
              <a:custGeom>
                <a:rect b="b" l="l" r="r" t="t"/>
                <a:pathLst>
                  <a:path extrusionOk="0" h="2395" w="2000">
                    <a:moveTo>
                      <a:pt x="1080" y="0"/>
                    </a:moveTo>
                    <a:cubicBezTo>
                      <a:pt x="1056" y="0"/>
                      <a:pt x="1032" y="14"/>
                      <a:pt x="1018" y="40"/>
                    </a:cubicBezTo>
                    <a:lnTo>
                      <a:pt x="890" y="68"/>
                    </a:lnTo>
                    <a:lnTo>
                      <a:pt x="312" y="1072"/>
                    </a:lnTo>
                    <a:cubicBezTo>
                      <a:pt x="1" y="1610"/>
                      <a:pt x="318" y="2268"/>
                      <a:pt x="890" y="2389"/>
                    </a:cubicBezTo>
                    <a:cubicBezTo>
                      <a:pt x="912" y="2393"/>
                      <a:pt x="932" y="2395"/>
                      <a:pt x="953" y="2395"/>
                    </a:cubicBezTo>
                    <a:cubicBezTo>
                      <a:pt x="993" y="2395"/>
                      <a:pt x="1034" y="2389"/>
                      <a:pt x="1080" y="2389"/>
                    </a:cubicBezTo>
                    <a:cubicBezTo>
                      <a:pt x="1762" y="2389"/>
                      <a:pt x="1999" y="1668"/>
                      <a:pt x="1658" y="1072"/>
                    </a:cubicBezTo>
                    <a:lnTo>
                      <a:pt x="1139" y="40"/>
                    </a:lnTo>
                    <a:cubicBezTo>
                      <a:pt x="1127" y="14"/>
                      <a:pt x="1104" y="0"/>
                      <a:pt x="10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3"/>
              <p:cNvSpPr/>
              <p:nvPr/>
            </p:nvSpPr>
            <p:spPr>
              <a:xfrm>
                <a:off x="6393288" y="3134525"/>
                <a:ext cx="32500" cy="64850"/>
              </a:xfrm>
              <a:custGeom>
                <a:rect b="b" l="l" r="r" t="t"/>
                <a:pathLst>
                  <a:path extrusionOk="0" h="2594" w="1300">
                    <a:moveTo>
                      <a:pt x="190" y="0"/>
                    </a:moveTo>
                    <a:cubicBezTo>
                      <a:pt x="166" y="0"/>
                      <a:pt x="142" y="12"/>
                      <a:pt x="128" y="35"/>
                    </a:cubicBezTo>
                    <a:lnTo>
                      <a:pt x="0" y="254"/>
                    </a:lnTo>
                    <a:lnTo>
                      <a:pt x="584" y="1258"/>
                    </a:lnTo>
                    <a:cubicBezTo>
                      <a:pt x="890" y="1796"/>
                      <a:pt x="571" y="2454"/>
                      <a:pt x="0" y="2575"/>
                    </a:cubicBezTo>
                    <a:cubicBezTo>
                      <a:pt x="64" y="2588"/>
                      <a:pt x="121" y="2593"/>
                      <a:pt x="190" y="2593"/>
                    </a:cubicBezTo>
                    <a:cubicBezTo>
                      <a:pt x="872" y="2593"/>
                      <a:pt x="1299" y="1854"/>
                      <a:pt x="959" y="1258"/>
                    </a:cubicBezTo>
                    <a:lnTo>
                      <a:pt x="249" y="35"/>
                    </a:lnTo>
                    <a:cubicBezTo>
                      <a:pt x="237" y="12"/>
                      <a:pt x="214" y="0"/>
                      <a:pt x="1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3"/>
              <p:cNvSpPr/>
              <p:nvPr/>
            </p:nvSpPr>
            <p:spPr>
              <a:xfrm>
                <a:off x="6384913" y="3166850"/>
                <a:ext cx="25275" cy="31875"/>
              </a:xfrm>
              <a:custGeom>
                <a:rect b="b" l="l" r="r" t="t"/>
                <a:pathLst>
                  <a:path extrusionOk="0" h="1275" w="1011">
                    <a:moveTo>
                      <a:pt x="526" y="0"/>
                    </a:moveTo>
                    <a:cubicBezTo>
                      <a:pt x="515" y="0"/>
                      <a:pt x="503" y="6"/>
                      <a:pt x="498" y="18"/>
                    </a:cubicBezTo>
                    <a:lnTo>
                      <a:pt x="139" y="636"/>
                    </a:lnTo>
                    <a:cubicBezTo>
                      <a:pt x="0" y="873"/>
                      <a:pt x="116" y="1161"/>
                      <a:pt x="347" y="1265"/>
                    </a:cubicBezTo>
                    <a:cubicBezTo>
                      <a:pt x="362" y="1272"/>
                      <a:pt x="378" y="1275"/>
                      <a:pt x="394" y="1275"/>
                    </a:cubicBezTo>
                    <a:cubicBezTo>
                      <a:pt x="436" y="1275"/>
                      <a:pt x="481" y="1260"/>
                      <a:pt x="525" y="1260"/>
                    </a:cubicBezTo>
                    <a:lnTo>
                      <a:pt x="503" y="1242"/>
                    </a:lnTo>
                    <a:cubicBezTo>
                      <a:pt x="797" y="1242"/>
                      <a:pt x="1010" y="1028"/>
                      <a:pt x="959" y="769"/>
                    </a:cubicBezTo>
                    <a:cubicBezTo>
                      <a:pt x="954" y="722"/>
                      <a:pt x="936" y="676"/>
                      <a:pt x="906" y="636"/>
                    </a:cubicBezTo>
                    <a:lnTo>
                      <a:pt x="554" y="18"/>
                    </a:lnTo>
                    <a:cubicBezTo>
                      <a:pt x="549" y="6"/>
                      <a:pt x="537" y="0"/>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3"/>
              <p:cNvSpPr/>
              <p:nvPr/>
            </p:nvSpPr>
            <p:spPr>
              <a:xfrm>
                <a:off x="6394163" y="3186075"/>
                <a:ext cx="16025" cy="13300"/>
              </a:xfrm>
              <a:custGeom>
                <a:rect b="b" l="l" r="r" t="t"/>
                <a:pathLst>
                  <a:path extrusionOk="0" h="532" w="641">
                    <a:moveTo>
                      <a:pt x="589" y="0"/>
                    </a:moveTo>
                    <a:lnTo>
                      <a:pt x="589" y="0"/>
                    </a:lnTo>
                    <a:cubicBezTo>
                      <a:pt x="485" y="243"/>
                      <a:pt x="272" y="433"/>
                      <a:pt x="0" y="502"/>
                    </a:cubicBezTo>
                    <a:cubicBezTo>
                      <a:pt x="46" y="520"/>
                      <a:pt x="98" y="531"/>
                      <a:pt x="155" y="531"/>
                    </a:cubicBezTo>
                    <a:cubicBezTo>
                      <a:pt x="445" y="531"/>
                      <a:pt x="640" y="259"/>
                      <a:pt x="589"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3"/>
              <p:cNvSpPr/>
              <p:nvPr/>
            </p:nvSpPr>
            <p:spPr>
              <a:xfrm>
                <a:off x="6328913" y="3009350"/>
                <a:ext cx="145550" cy="128375"/>
              </a:xfrm>
              <a:custGeom>
                <a:rect b="b" l="l" r="r" t="t"/>
                <a:pathLst>
                  <a:path extrusionOk="0" h="5135" w="5822">
                    <a:moveTo>
                      <a:pt x="2909" y="1"/>
                    </a:moveTo>
                    <a:cubicBezTo>
                      <a:pt x="2608" y="1"/>
                      <a:pt x="2296" y="47"/>
                      <a:pt x="1981" y="145"/>
                    </a:cubicBezTo>
                    <a:cubicBezTo>
                      <a:pt x="779" y="521"/>
                      <a:pt x="0" y="1692"/>
                      <a:pt x="0" y="2952"/>
                    </a:cubicBezTo>
                    <a:lnTo>
                      <a:pt x="0" y="4990"/>
                    </a:lnTo>
                    <a:cubicBezTo>
                      <a:pt x="0" y="5094"/>
                      <a:pt x="86" y="5135"/>
                      <a:pt x="196" y="5135"/>
                    </a:cubicBezTo>
                    <a:cubicBezTo>
                      <a:pt x="300" y="5135"/>
                      <a:pt x="387" y="5094"/>
                      <a:pt x="387" y="4990"/>
                    </a:cubicBezTo>
                    <a:lnTo>
                      <a:pt x="387" y="2928"/>
                    </a:lnTo>
                    <a:cubicBezTo>
                      <a:pt x="387" y="1534"/>
                      <a:pt x="1518" y="404"/>
                      <a:pt x="2911" y="404"/>
                    </a:cubicBezTo>
                    <a:cubicBezTo>
                      <a:pt x="3181" y="404"/>
                      <a:pt x="3460" y="447"/>
                      <a:pt x="3742" y="537"/>
                    </a:cubicBezTo>
                    <a:cubicBezTo>
                      <a:pt x="4764" y="867"/>
                      <a:pt x="5433" y="1860"/>
                      <a:pt x="5433" y="2934"/>
                    </a:cubicBezTo>
                    <a:lnTo>
                      <a:pt x="5433" y="4990"/>
                    </a:lnTo>
                    <a:cubicBezTo>
                      <a:pt x="5433" y="5094"/>
                      <a:pt x="5521" y="5135"/>
                      <a:pt x="5630" y="5135"/>
                    </a:cubicBezTo>
                    <a:cubicBezTo>
                      <a:pt x="5734" y="5135"/>
                      <a:pt x="5821" y="5094"/>
                      <a:pt x="5821" y="4990"/>
                    </a:cubicBezTo>
                    <a:lnTo>
                      <a:pt x="5821" y="2911"/>
                    </a:lnTo>
                    <a:cubicBezTo>
                      <a:pt x="5821" y="1307"/>
                      <a:pt x="4514" y="1"/>
                      <a:pt x="29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3"/>
              <p:cNvSpPr/>
              <p:nvPr/>
            </p:nvSpPr>
            <p:spPr>
              <a:xfrm>
                <a:off x="6319788" y="3127725"/>
                <a:ext cx="23700" cy="9850"/>
              </a:xfrm>
              <a:custGeom>
                <a:rect b="b" l="l" r="r" t="t"/>
                <a:pathLst>
                  <a:path extrusionOk="0" h="394" w="948">
                    <a:moveTo>
                      <a:pt x="198" y="0"/>
                    </a:moveTo>
                    <a:cubicBezTo>
                      <a:pt x="88" y="0"/>
                      <a:pt x="1" y="88"/>
                      <a:pt x="1" y="197"/>
                    </a:cubicBezTo>
                    <a:cubicBezTo>
                      <a:pt x="1" y="307"/>
                      <a:pt x="88" y="394"/>
                      <a:pt x="198" y="394"/>
                    </a:cubicBezTo>
                    <a:lnTo>
                      <a:pt x="758" y="394"/>
                    </a:lnTo>
                    <a:cubicBezTo>
                      <a:pt x="862" y="394"/>
                      <a:pt x="947" y="307"/>
                      <a:pt x="947" y="197"/>
                    </a:cubicBezTo>
                    <a:cubicBezTo>
                      <a:pt x="947" y="88"/>
                      <a:pt x="862" y="0"/>
                      <a:pt x="7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3"/>
              <p:cNvSpPr/>
              <p:nvPr/>
            </p:nvSpPr>
            <p:spPr>
              <a:xfrm>
                <a:off x="6452463" y="3127725"/>
                <a:ext cx="23725" cy="9850"/>
              </a:xfrm>
              <a:custGeom>
                <a:rect b="b" l="l" r="r" t="t"/>
                <a:pathLst>
                  <a:path extrusionOk="0" h="394" w="949">
                    <a:moveTo>
                      <a:pt x="197" y="0"/>
                    </a:moveTo>
                    <a:cubicBezTo>
                      <a:pt x="88" y="0"/>
                      <a:pt x="1" y="88"/>
                      <a:pt x="1" y="197"/>
                    </a:cubicBezTo>
                    <a:cubicBezTo>
                      <a:pt x="1" y="307"/>
                      <a:pt x="88" y="394"/>
                      <a:pt x="197" y="394"/>
                    </a:cubicBezTo>
                    <a:lnTo>
                      <a:pt x="757" y="394"/>
                    </a:lnTo>
                    <a:cubicBezTo>
                      <a:pt x="861" y="394"/>
                      <a:pt x="949" y="307"/>
                      <a:pt x="949" y="197"/>
                    </a:cubicBezTo>
                    <a:cubicBezTo>
                      <a:pt x="949" y="88"/>
                      <a:pt x="861" y="0"/>
                      <a:pt x="7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43"/>
            <p:cNvGrpSpPr/>
            <p:nvPr/>
          </p:nvGrpSpPr>
          <p:grpSpPr>
            <a:xfrm>
              <a:off x="7058663" y="3009650"/>
              <a:ext cx="233500" cy="350825"/>
              <a:chOff x="7058663" y="3009650"/>
              <a:chExt cx="233500" cy="350825"/>
            </a:xfrm>
          </p:grpSpPr>
          <p:sp>
            <p:nvSpPr>
              <p:cNvPr id="2630" name="Google Shape;2630;p43"/>
              <p:cNvSpPr/>
              <p:nvPr/>
            </p:nvSpPr>
            <p:spPr>
              <a:xfrm>
                <a:off x="7109913" y="3273100"/>
                <a:ext cx="135900" cy="29075"/>
              </a:xfrm>
              <a:custGeom>
                <a:rect b="b" l="l" r="r" t="t"/>
                <a:pathLst>
                  <a:path extrusionOk="0" h="1163" w="5436">
                    <a:moveTo>
                      <a:pt x="1" y="1"/>
                    </a:moveTo>
                    <a:lnTo>
                      <a:pt x="1" y="1162"/>
                    </a:lnTo>
                    <a:lnTo>
                      <a:pt x="4188" y="1162"/>
                    </a:lnTo>
                    <a:lnTo>
                      <a:pt x="5435" y="885"/>
                    </a:lnTo>
                    <a:lnTo>
                      <a:pt x="5435" y="462"/>
                    </a:lnTo>
                    <a:lnTo>
                      <a:pt x="398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3"/>
              <p:cNvSpPr/>
              <p:nvPr/>
            </p:nvSpPr>
            <p:spPr>
              <a:xfrm>
                <a:off x="7209538" y="3273100"/>
                <a:ext cx="34525" cy="29075"/>
              </a:xfrm>
              <a:custGeom>
                <a:rect b="b" l="l" r="r" t="t"/>
                <a:pathLst>
                  <a:path extrusionOk="0" h="1163" w="1381">
                    <a:moveTo>
                      <a:pt x="0" y="1"/>
                    </a:moveTo>
                    <a:lnTo>
                      <a:pt x="203" y="1162"/>
                    </a:lnTo>
                    <a:lnTo>
                      <a:pt x="1381" y="1162"/>
                    </a:lnTo>
                    <a:lnTo>
                      <a:pt x="11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3"/>
              <p:cNvSpPr/>
              <p:nvPr/>
            </p:nvSpPr>
            <p:spPr>
              <a:xfrm>
                <a:off x="7081788" y="3186250"/>
                <a:ext cx="55600" cy="174225"/>
              </a:xfrm>
              <a:custGeom>
                <a:rect b="b" l="l" r="r" t="t"/>
                <a:pathLst>
                  <a:path extrusionOk="0" h="6969" w="2224">
                    <a:moveTo>
                      <a:pt x="1744" y="0"/>
                    </a:moveTo>
                    <a:cubicBezTo>
                      <a:pt x="1537" y="0"/>
                      <a:pt x="1356" y="144"/>
                      <a:pt x="1311" y="351"/>
                    </a:cubicBezTo>
                    <a:lnTo>
                      <a:pt x="46" y="6438"/>
                    </a:lnTo>
                    <a:cubicBezTo>
                      <a:pt x="0" y="6673"/>
                      <a:pt x="150" y="6905"/>
                      <a:pt x="387" y="6958"/>
                    </a:cubicBezTo>
                    <a:cubicBezTo>
                      <a:pt x="422" y="6963"/>
                      <a:pt x="451" y="6969"/>
                      <a:pt x="480" y="6969"/>
                    </a:cubicBezTo>
                    <a:cubicBezTo>
                      <a:pt x="681" y="6969"/>
                      <a:pt x="867" y="6825"/>
                      <a:pt x="912" y="6617"/>
                    </a:cubicBezTo>
                    <a:lnTo>
                      <a:pt x="2178" y="530"/>
                    </a:lnTo>
                    <a:cubicBezTo>
                      <a:pt x="2223" y="293"/>
                      <a:pt x="2074" y="56"/>
                      <a:pt x="1837" y="10"/>
                    </a:cubicBezTo>
                    <a:cubicBezTo>
                      <a:pt x="1805" y="3"/>
                      <a:pt x="1774" y="0"/>
                      <a:pt x="1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3"/>
              <p:cNvSpPr/>
              <p:nvPr/>
            </p:nvSpPr>
            <p:spPr>
              <a:xfrm>
                <a:off x="7212863" y="3186250"/>
                <a:ext cx="55725" cy="174225"/>
              </a:xfrm>
              <a:custGeom>
                <a:rect b="b" l="l" r="r" t="t"/>
                <a:pathLst>
                  <a:path extrusionOk="0" h="6969" w="2229">
                    <a:moveTo>
                      <a:pt x="484" y="0"/>
                    </a:moveTo>
                    <a:cubicBezTo>
                      <a:pt x="454" y="0"/>
                      <a:pt x="423" y="3"/>
                      <a:pt x="393" y="10"/>
                    </a:cubicBezTo>
                    <a:cubicBezTo>
                      <a:pt x="157" y="56"/>
                      <a:pt x="0" y="293"/>
                      <a:pt x="53" y="530"/>
                    </a:cubicBezTo>
                    <a:lnTo>
                      <a:pt x="1317" y="6617"/>
                    </a:lnTo>
                    <a:cubicBezTo>
                      <a:pt x="1357" y="6825"/>
                      <a:pt x="1543" y="6969"/>
                      <a:pt x="1744" y="6969"/>
                    </a:cubicBezTo>
                    <a:cubicBezTo>
                      <a:pt x="1779" y="6969"/>
                      <a:pt x="1808" y="6963"/>
                      <a:pt x="1837" y="6958"/>
                    </a:cubicBezTo>
                    <a:cubicBezTo>
                      <a:pt x="2074" y="6905"/>
                      <a:pt x="2229" y="6673"/>
                      <a:pt x="2178" y="6438"/>
                    </a:cubicBezTo>
                    <a:lnTo>
                      <a:pt x="912" y="351"/>
                    </a:lnTo>
                    <a:cubicBezTo>
                      <a:pt x="868" y="144"/>
                      <a:pt x="686"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3"/>
              <p:cNvSpPr/>
              <p:nvPr/>
            </p:nvSpPr>
            <p:spPr>
              <a:xfrm>
                <a:off x="7072388" y="3134800"/>
                <a:ext cx="198525" cy="109250"/>
              </a:xfrm>
              <a:custGeom>
                <a:rect b="b" l="l" r="r" t="t"/>
                <a:pathLst>
                  <a:path extrusionOk="0" h="4370" w="7941">
                    <a:moveTo>
                      <a:pt x="7941" y="0"/>
                    </a:moveTo>
                    <a:lnTo>
                      <a:pt x="1" y="277"/>
                    </a:lnTo>
                    <a:cubicBezTo>
                      <a:pt x="1" y="2403"/>
                      <a:pt x="1624" y="4152"/>
                      <a:pt x="3697" y="4366"/>
                    </a:cubicBezTo>
                    <a:cubicBezTo>
                      <a:pt x="3725" y="4368"/>
                      <a:pt x="3753" y="4369"/>
                      <a:pt x="3781" y="4369"/>
                    </a:cubicBezTo>
                    <a:cubicBezTo>
                      <a:pt x="3887" y="4369"/>
                      <a:pt x="3998" y="4355"/>
                      <a:pt x="4113" y="4355"/>
                    </a:cubicBezTo>
                    <a:cubicBezTo>
                      <a:pt x="6382" y="4355"/>
                      <a:pt x="7941" y="2270"/>
                      <a:pt x="7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3"/>
              <p:cNvSpPr/>
              <p:nvPr/>
            </p:nvSpPr>
            <p:spPr>
              <a:xfrm>
                <a:off x="7164813" y="3134800"/>
                <a:ext cx="113050" cy="109600"/>
              </a:xfrm>
              <a:custGeom>
                <a:rect b="b" l="l" r="r" t="t"/>
                <a:pathLst>
                  <a:path extrusionOk="0" h="4384" w="4522">
                    <a:moveTo>
                      <a:pt x="4111" y="0"/>
                    </a:moveTo>
                    <a:lnTo>
                      <a:pt x="3689" y="277"/>
                    </a:lnTo>
                    <a:cubicBezTo>
                      <a:pt x="3689" y="2403"/>
                      <a:pt x="2067" y="4152"/>
                      <a:pt x="0" y="4366"/>
                    </a:cubicBezTo>
                    <a:cubicBezTo>
                      <a:pt x="132" y="4378"/>
                      <a:pt x="270" y="4384"/>
                      <a:pt x="416" y="4384"/>
                    </a:cubicBezTo>
                    <a:cubicBezTo>
                      <a:pt x="2685" y="4384"/>
                      <a:pt x="4521" y="2547"/>
                      <a:pt x="4521" y="277"/>
                    </a:cubicBezTo>
                    <a:lnTo>
                      <a:pt x="4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3"/>
              <p:cNvSpPr/>
              <p:nvPr/>
            </p:nvSpPr>
            <p:spPr>
              <a:xfrm>
                <a:off x="7109913" y="3088600"/>
                <a:ext cx="116550" cy="42050"/>
              </a:xfrm>
              <a:custGeom>
                <a:rect b="b" l="l" r="r" t="t"/>
                <a:pathLst>
                  <a:path extrusionOk="0" h="1682" w="4662">
                    <a:moveTo>
                      <a:pt x="278" y="1"/>
                    </a:moveTo>
                    <a:cubicBezTo>
                      <a:pt x="128" y="1"/>
                      <a:pt x="1" y="128"/>
                      <a:pt x="1" y="283"/>
                    </a:cubicBezTo>
                    <a:lnTo>
                      <a:pt x="1" y="1127"/>
                    </a:lnTo>
                    <a:cubicBezTo>
                      <a:pt x="1" y="1277"/>
                      <a:pt x="128" y="1405"/>
                      <a:pt x="278" y="1405"/>
                    </a:cubicBezTo>
                    <a:lnTo>
                      <a:pt x="2652" y="1682"/>
                    </a:lnTo>
                    <a:lnTo>
                      <a:pt x="4385" y="1405"/>
                    </a:lnTo>
                    <a:cubicBezTo>
                      <a:pt x="4534" y="1405"/>
                      <a:pt x="4662" y="1277"/>
                      <a:pt x="4662" y="1127"/>
                    </a:cubicBezTo>
                    <a:lnTo>
                      <a:pt x="4662" y="283"/>
                    </a:lnTo>
                    <a:cubicBezTo>
                      <a:pt x="4662" y="128"/>
                      <a:pt x="4534" y="1"/>
                      <a:pt x="43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3"/>
              <p:cNvSpPr/>
              <p:nvPr/>
            </p:nvSpPr>
            <p:spPr>
              <a:xfrm>
                <a:off x="7210263" y="3088600"/>
                <a:ext cx="25875" cy="42050"/>
              </a:xfrm>
              <a:custGeom>
                <a:rect b="b" l="l" r="r" t="t"/>
                <a:pathLst>
                  <a:path extrusionOk="0" h="1682" w="1035">
                    <a:moveTo>
                      <a:pt x="0" y="1"/>
                    </a:moveTo>
                    <a:cubicBezTo>
                      <a:pt x="145" y="1"/>
                      <a:pt x="261" y="128"/>
                      <a:pt x="261" y="283"/>
                    </a:cubicBezTo>
                    <a:lnTo>
                      <a:pt x="261" y="1127"/>
                    </a:lnTo>
                    <a:cubicBezTo>
                      <a:pt x="261" y="1277"/>
                      <a:pt x="145" y="1405"/>
                      <a:pt x="0" y="1405"/>
                    </a:cubicBezTo>
                    <a:lnTo>
                      <a:pt x="440" y="1682"/>
                    </a:lnTo>
                    <a:lnTo>
                      <a:pt x="774" y="1405"/>
                    </a:lnTo>
                    <a:cubicBezTo>
                      <a:pt x="919" y="1405"/>
                      <a:pt x="1034" y="1277"/>
                      <a:pt x="1034" y="1127"/>
                    </a:cubicBezTo>
                    <a:lnTo>
                      <a:pt x="1034" y="283"/>
                    </a:lnTo>
                    <a:cubicBezTo>
                      <a:pt x="1034" y="128"/>
                      <a:pt x="912" y="1"/>
                      <a:pt x="7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3"/>
              <p:cNvSpPr/>
              <p:nvPr/>
            </p:nvSpPr>
            <p:spPr>
              <a:xfrm>
                <a:off x="7159438" y="3165550"/>
                <a:ext cx="24850" cy="31300"/>
              </a:xfrm>
              <a:custGeom>
                <a:rect b="b" l="l" r="r" t="t"/>
                <a:pathLst>
                  <a:path extrusionOk="0" h="1252" w="994">
                    <a:moveTo>
                      <a:pt x="507" y="0"/>
                    </a:moveTo>
                    <a:cubicBezTo>
                      <a:pt x="492" y="0"/>
                      <a:pt x="477" y="2"/>
                      <a:pt x="463" y="6"/>
                    </a:cubicBezTo>
                    <a:cubicBezTo>
                      <a:pt x="255" y="59"/>
                      <a:pt x="88" y="214"/>
                      <a:pt x="18" y="417"/>
                    </a:cubicBezTo>
                    <a:cubicBezTo>
                      <a:pt x="0" y="486"/>
                      <a:pt x="266" y="555"/>
                      <a:pt x="266" y="624"/>
                    </a:cubicBezTo>
                    <a:cubicBezTo>
                      <a:pt x="266" y="699"/>
                      <a:pt x="0" y="774"/>
                      <a:pt x="24" y="838"/>
                    </a:cubicBezTo>
                    <a:cubicBezTo>
                      <a:pt x="93" y="1040"/>
                      <a:pt x="255" y="1190"/>
                      <a:pt x="463" y="1248"/>
                    </a:cubicBezTo>
                    <a:cubicBezTo>
                      <a:pt x="476" y="1251"/>
                      <a:pt x="489" y="1252"/>
                      <a:pt x="503" y="1252"/>
                    </a:cubicBezTo>
                    <a:cubicBezTo>
                      <a:pt x="544" y="1252"/>
                      <a:pt x="587" y="1243"/>
                      <a:pt x="631" y="1243"/>
                    </a:cubicBezTo>
                    <a:cubicBezTo>
                      <a:pt x="983" y="1243"/>
                      <a:pt x="994" y="982"/>
                      <a:pt x="994" y="624"/>
                    </a:cubicBezTo>
                    <a:cubicBezTo>
                      <a:pt x="994" y="272"/>
                      <a:pt x="983" y="12"/>
                      <a:pt x="631" y="12"/>
                    </a:cubicBezTo>
                    <a:cubicBezTo>
                      <a:pt x="589" y="12"/>
                      <a:pt x="546" y="0"/>
                      <a:pt x="5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3"/>
              <p:cNvSpPr/>
              <p:nvPr/>
            </p:nvSpPr>
            <p:spPr>
              <a:xfrm>
                <a:off x="7058663" y="3117775"/>
                <a:ext cx="225975" cy="19500"/>
              </a:xfrm>
              <a:custGeom>
                <a:rect b="b" l="l" r="r" t="t"/>
                <a:pathLst>
                  <a:path extrusionOk="0" h="780" w="9039">
                    <a:moveTo>
                      <a:pt x="388" y="1"/>
                    </a:moveTo>
                    <a:cubicBezTo>
                      <a:pt x="174" y="1"/>
                      <a:pt x="1" y="174"/>
                      <a:pt x="1" y="387"/>
                    </a:cubicBezTo>
                    <a:cubicBezTo>
                      <a:pt x="1" y="601"/>
                      <a:pt x="174" y="780"/>
                      <a:pt x="388" y="780"/>
                    </a:cubicBezTo>
                    <a:lnTo>
                      <a:pt x="8652" y="780"/>
                    </a:lnTo>
                    <a:cubicBezTo>
                      <a:pt x="8865" y="780"/>
                      <a:pt x="9039" y="601"/>
                      <a:pt x="9039" y="387"/>
                    </a:cubicBezTo>
                    <a:cubicBezTo>
                      <a:pt x="9039" y="174"/>
                      <a:pt x="8865" y="1"/>
                      <a:pt x="86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3"/>
              <p:cNvSpPr/>
              <p:nvPr/>
            </p:nvSpPr>
            <p:spPr>
              <a:xfrm>
                <a:off x="7134913" y="3009650"/>
                <a:ext cx="17625" cy="60925"/>
              </a:xfrm>
              <a:custGeom>
                <a:rect b="b" l="l" r="r" t="t"/>
                <a:pathLst>
                  <a:path extrusionOk="0" h="2437" w="705">
                    <a:moveTo>
                      <a:pt x="213" y="0"/>
                    </a:moveTo>
                    <a:cubicBezTo>
                      <a:pt x="98" y="0"/>
                      <a:pt x="0" y="93"/>
                      <a:pt x="0" y="208"/>
                    </a:cubicBezTo>
                    <a:cubicBezTo>
                      <a:pt x="0" y="456"/>
                      <a:pt x="115" y="584"/>
                      <a:pt x="197" y="682"/>
                    </a:cubicBezTo>
                    <a:cubicBezTo>
                      <a:pt x="261" y="757"/>
                      <a:pt x="288" y="791"/>
                      <a:pt x="288" y="883"/>
                    </a:cubicBezTo>
                    <a:cubicBezTo>
                      <a:pt x="288" y="976"/>
                      <a:pt x="261" y="1010"/>
                      <a:pt x="197" y="1080"/>
                    </a:cubicBezTo>
                    <a:cubicBezTo>
                      <a:pt x="115" y="1178"/>
                      <a:pt x="0" y="1311"/>
                      <a:pt x="0" y="1554"/>
                    </a:cubicBezTo>
                    <a:cubicBezTo>
                      <a:pt x="0" y="1802"/>
                      <a:pt x="115" y="1929"/>
                      <a:pt x="197" y="2026"/>
                    </a:cubicBezTo>
                    <a:cubicBezTo>
                      <a:pt x="261" y="2103"/>
                      <a:pt x="288" y="2137"/>
                      <a:pt x="288" y="2229"/>
                    </a:cubicBezTo>
                    <a:cubicBezTo>
                      <a:pt x="288" y="2345"/>
                      <a:pt x="381" y="2437"/>
                      <a:pt x="496" y="2437"/>
                    </a:cubicBezTo>
                    <a:cubicBezTo>
                      <a:pt x="613" y="2437"/>
                      <a:pt x="704" y="2345"/>
                      <a:pt x="704" y="2229"/>
                    </a:cubicBezTo>
                    <a:cubicBezTo>
                      <a:pt x="704" y="1981"/>
                      <a:pt x="595" y="1853"/>
                      <a:pt x="514" y="1756"/>
                    </a:cubicBezTo>
                    <a:cubicBezTo>
                      <a:pt x="450" y="1680"/>
                      <a:pt x="421" y="1645"/>
                      <a:pt x="421" y="1554"/>
                    </a:cubicBezTo>
                    <a:cubicBezTo>
                      <a:pt x="421" y="1461"/>
                      <a:pt x="450" y="1426"/>
                      <a:pt x="514" y="1351"/>
                    </a:cubicBezTo>
                    <a:cubicBezTo>
                      <a:pt x="595" y="1259"/>
                      <a:pt x="704" y="1125"/>
                      <a:pt x="704" y="883"/>
                    </a:cubicBezTo>
                    <a:cubicBezTo>
                      <a:pt x="704" y="635"/>
                      <a:pt x="595" y="509"/>
                      <a:pt x="514" y="410"/>
                    </a:cubicBezTo>
                    <a:cubicBezTo>
                      <a:pt x="450" y="336"/>
                      <a:pt x="421" y="301"/>
                      <a:pt x="421" y="208"/>
                    </a:cubicBezTo>
                    <a:cubicBezTo>
                      <a:pt x="421" y="93"/>
                      <a:pt x="330" y="0"/>
                      <a:pt x="2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3"/>
              <p:cNvSpPr/>
              <p:nvPr/>
            </p:nvSpPr>
            <p:spPr>
              <a:xfrm>
                <a:off x="7166363" y="3009650"/>
                <a:ext cx="17650" cy="60925"/>
              </a:xfrm>
              <a:custGeom>
                <a:rect b="b" l="l" r="r" t="t"/>
                <a:pathLst>
                  <a:path extrusionOk="0" h="2437" w="706">
                    <a:moveTo>
                      <a:pt x="208" y="0"/>
                    </a:moveTo>
                    <a:cubicBezTo>
                      <a:pt x="93" y="0"/>
                      <a:pt x="0" y="93"/>
                      <a:pt x="0" y="208"/>
                    </a:cubicBezTo>
                    <a:cubicBezTo>
                      <a:pt x="0" y="456"/>
                      <a:pt x="111" y="584"/>
                      <a:pt x="192" y="682"/>
                    </a:cubicBezTo>
                    <a:cubicBezTo>
                      <a:pt x="255" y="757"/>
                      <a:pt x="285" y="791"/>
                      <a:pt x="285" y="883"/>
                    </a:cubicBezTo>
                    <a:cubicBezTo>
                      <a:pt x="285" y="976"/>
                      <a:pt x="255" y="1010"/>
                      <a:pt x="192" y="1080"/>
                    </a:cubicBezTo>
                    <a:cubicBezTo>
                      <a:pt x="111" y="1178"/>
                      <a:pt x="0" y="1311"/>
                      <a:pt x="0" y="1554"/>
                    </a:cubicBezTo>
                    <a:cubicBezTo>
                      <a:pt x="0" y="1802"/>
                      <a:pt x="111" y="1929"/>
                      <a:pt x="192" y="2026"/>
                    </a:cubicBezTo>
                    <a:cubicBezTo>
                      <a:pt x="255" y="2103"/>
                      <a:pt x="285" y="2137"/>
                      <a:pt x="285" y="2229"/>
                    </a:cubicBezTo>
                    <a:cubicBezTo>
                      <a:pt x="285" y="2345"/>
                      <a:pt x="382" y="2437"/>
                      <a:pt x="498" y="2437"/>
                    </a:cubicBezTo>
                    <a:cubicBezTo>
                      <a:pt x="613" y="2437"/>
                      <a:pt x="706" y="2345"/>
                      <a:pt x="706" y="2229"/>
                    </a:cubicBezTo>
                    <a:cubicBezTo>
                      <a:pt x="706" y="1981"/>
                      <a:pt x="589" y="1853"/>
                      <a:pt x="509" y="1756"/>
                    </a:cubicBezTo>
                    <a:cubicBezTo>
                      <a:pt x="445" y="1680"/>
                      <a:pt x="416" y="1645"/>
                      <a:pt x="416" y="1554"/>
                    </a:cubicBezTo>
                    <a:cubicBezTo>
                      <a:pt x="416" y="1461"/>
                      <a:pt x="445" y="1426"/>
                      <a:pt x="509" y="1351"/>
                    </a:cubicBezTo>
                    <a:cubicBezTo>
                      <a:pt x="589" y="1259"/>
                      <a:pt x="706" y="1125"/>
                      <a:pt x="706" y="883"/>
                    </a:cubicBezTo>
                    <a:cubicBezTo>
                      <a:pt x="706" y="635"/>
                      <a:pt x="589" y="509"/>
                      <a:pt x="509" y="410"/>
                    </a:cubicBezTo>
                    <a:cubicBezTo>
                      <a:pt x="445" y="336"/>
                      <a:pt x="416" y="301"/>
                      <a:pt x="416" y="208"/>
                    </a:cubicBezTo>
                    <a:cubicBezTo>
                      <a:pt x="416" y="93"/>
                      <a:pt x="325"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3"/>
              <p:cNvSpPr/>
              <p:nvPr/>
            </p:nvSpPr>
            <p:spPr>
              <a:xfrm>
                <a:off x="7197713" y="3009650"/>
                <a:ext cx="17625" cy="60925"/>
              </a:xfrm>
              <a:custGeom>
                <a:rect b="b" l="l" r="r" t="t"/>
                <a:pathLst>
                  <a:path extrusionOk="0" h="2437" w="705">
                    <a:moveTo>
                      <a:pt x="209" y="0"/>
                    </a:moveTo>
                    <a:cubicBezTo>
                      <a:pt x="92" y="0"/>
                      <a:pt x="1" y="93"/>
                      <a:pt x="1" y="208"/>
                    </a:cubicBezTo>
                    <a:cubicBezTo>
                      <a:pt x="1" y="456"/>
                      <a:pt x="110" y="584"/>
                      <a:pt x="196" y="682"/>
                    </a:cubicBezTo>
                    <a:cubicBezTo>
                      <a:pt x="254" y="757"/>
                      <a:pt x="289" y="791"/>
                      <a:pt x="289" y="883"/>
                    </a:cubicBezTo>
                    <a:cubicBezTo>
                      <a:pt x="289" y="976"/>
                      <a:pt x="254" y="1010"/>
                      <a:pt x="196" y="1080"/>
                    </a:cubicBezTo>
                    <a:cubicBezTo>
                      <a:pt x="116" y="1178"/>
                      <a:pt x="1" y="1311"/>
                      <a:pt x="1" y="1554"/>
                    </a:cubicBezTo>
                    <a:cubicBezTo>
                      <a:pt x="1" y="1802"/>
                      <a:pt x="116" y="1929"/>
                      <a:pt x="196" y="2026"/>
                    </a:cubicBezTo>
                    <a:cubicBezTo>
                      <a:pt x="254" y="2103"/>
                      <a:pt x="289" y="2137"/>
                      <a:pt x="289" y="2229"/>
                    </a:cubicBezTo>
                    <a:cubicBezTo>
                      <a:pt x="289" y="2345"/>
                      <a:pt x="382" y="2437"/>
                      <a:pt x="497" y="2437"/>
                    </a:cubicBezTo>
                    <a:cubicBezTo>
                      <a:pt x="612" y="2437"/>
                      <a:pt x="705" y="2345"/>
                      <a:pt x="705" y="2229"/>
                    </a:cubicBezTo>
                    <a:cubicBezTo>
                      <a:pt x="705" y="1981"/>
                      <a:pt x="595" y="1853"/>
                      <a:pt x="514" y="1756"/>
                    </a:cubicBezTo>
                    <a:cubicBezTo>
                      <a:pt x="451" y="1680"/>
                      <a:pt x="417" y="1645"/>
                      <a:pt x="417" y="1554"/>
                    </a:cubicBezTo>
                    <a:cubicBezTo>
                      <a:pt x="417" y="1461"/>
                      <a:pt x="451" y="1426"/>
                      <a:pt x="514" y="1351"/>
                    </a:cubicBezTo>
                    <a:cubicBezTo>
                      <a:pt x="595" y="1259"/>
                      <a:pt x="705" y="1125"/>
                      <a:pt x="705" y="883"/>
                    </a:cubicBezTo>
                    <a:cubicBezTo>
                      <a:pt x="705" y="635"/>
                      <a:pt x="595" y="509"/>
                      <a:pt x="514" y="410"/>
                    </a:cubicBezTo>
                    <a:cubicBezTo>
                      <a:pt x="451" y="336"/>
                      <a:pt x="417" y="301"/>
                      <a:pt x="417" y="208"/>
                    </a:cubicBezTo>
                    <a:cubicBezTo>
                      <a:pt x="417" y="93"/>
                      <a:pt x="324" y="0"/>
                      <a:pt x="2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3"/>
              <p:cNvSpPr/>
              <p:nvPr/>
            </p:nvSpPr>
            <p:spPr>
              <a:xfrm>
                <a:off x="7171013" y="3165100"/>
                <a:ext cx="20225" cy="32250"/>
              </a:xfrm>
              <a:custGeom>
                <a:rect b="b" l="l" r="r" t="t"/>
                <a:pathLst>
                  <a:path extrusionOk="0" h="1290" w="809">
                    <a:moveTo>
                      <a:pt x="168" y="1"/>
                    </a:moveTo>
                    <a:cubicBezTo>
                      <a:pt x="110" y="1"/>
                      <a:pt x="51" y="8"/>
                      <a:pt x="0" y="24"/>
                    </a:cubicBezTo>
                    <a:cubicBezTo>
                      <a:pt x="272" y="99"/>
                      <a:pt x="473" y="347"/>
                      <a:pt x="473" y="642"/>
                    </a:cubicBezTo>
                    <a:cubicBezTo>
                      <a:pt x="473" y="943"/>
                      <a:pt x="272" y="1191"/>
                      <a:pt x="0" y="1266"/>
                    </a:cubicBezTo>
                    <a:cubicBezTo>
                      <a:pt x="51" y="1277"/>
                      <a:pt x="110" y="1290"/>
                      <a:pt x="168" y="1290"/>
                    </a:cubicBezTo>
                    <a:cubicBezTo>
                      <a:pt x="520" y="1290"/>
                      <a:pt x="808" y="1000"/>
                      <a:pt x="808" y="642"/>
                    </a:cubicBezTo>
                    <a:cubicBezTo>
                      <a:pt x="808" y="290"/>
                      <a:pt x="520" y="1"/>
                      <a:pt x="1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3"/>
              <p:cNvSpPr/>
              <p:nvPr/>
            </p:nvSpPr>
            <p:spPr>
              <a:xfrm>
                <a:off x="7261813" y="3117775"/>
                <a:ext cx="30350" cy="19500"/>
              </a:xfrm>
              <a:custGeom>
                <a:rect b="b" l="l" r="r" t="t"/>
                <a:pathLst>
                  <a:path extrusionOk="0" h="780" w="1214">
                    <a:moveTo>
                      <a:pt x="1" y="1"/>
                    </a:moveTo>
                    <a:cubicBezTo>
                      <a:pt x="214" y="1"/>
                      <a:pt x="387" y="174"/>
                      <a:pt x="387" y="387"/>
                    </a:cubicBezTo>
                    <a:cubicBezTo>
                      <a:pt x="387" y="601"/>
                      <a:pt x="214" y="780"/>
                      <a:pt x="1" y="780"/>
                    </a:cubicBezTo>
                    <a:lnTo>
                      <a:pt x="825" y="780"/>
                    </a:lnTo>
                    <a:cubicBezTo>
                      <a:pt x="1040" y="780"/>
                      <a:pt x="1213" y="601"/>
                      <a:pt x="1213" y="387"/>
                    </a:cubicBezTo>
                    <a:cubicBezTo>
                      <a:pt x="1213" y="174"/>
                      <a:pt x="1040" y="1"/>
                      <a:pt x="8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3"/>
              <p:cNvSpPr/>
              <p:nvPr/>
            </p:nvSpPr>
            <p:spPr>
              <a:xfrm>
                <a:off x="7159738" y="3175950"/>
                <a:ext cx="16625" cy="9825"/>
              </a:xfrm>
              <a:custGeom>
                <a:rect b="b" l="l" r="r" t="t"/>
                <a:pathLst>
                  <a:path extrusionOk="0" h="393" w="665">
                    <a:moveTo>
                      <a:pt x="30" y="1"/>
                    </a:moveTo>
                    <a:cubicBezTo>
                      <a:pt x="12" y="64"/>
                      <a:pt x="1" y="128"/>
                      <a:pt x="1" y="197"/>
                    </a:cubicBezTo>
                    <a:cubicBezTo>
                      <a:pt x="1" y="267"/>
                      <a:pt x="12" y="329"/>
                      <a:pt x="30" y="393"/>
                    </a:cubicBezTo>
                    <a:lnTo>
                      <a:pt x="468" y="393"/>
                    </a:lnTo>
                    <a:cubicBezTo>
                      <a:pt x="572" y="393"/>
                      <a:pt x="665" y="307"/>
                      <a:pt x="665" y="197"/>
                    </a:cubicBezTo>
                    <a:cubicBezTo>
                      <a:pt x="665" y="87"/>
                      <a:pt x="572" y="1"/>
                      <a:pt x="4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6" name="Google Shape;2646;p43"/>
            <p:cNvGrpSpPr/>
            <p:nvPr/>
          </p:nvGrpSpPr>
          <p:grpSpPr>
            <a:xfrm>
              <a:off x="7792088" y="3026375"/>
              <a:ext cx="351550" cy="317375"/>
              <a:chOff x="7792088" y="3026375"/>
              <a:chExt cx="351550" cy="317375"/>
            </a:xfrm>
          </p:grpSpPr>
          <p:sp>
            <p:nvSpPr>
              <p:cNvPr id="2647" name="Google Shape;2647;p43"/>
              <p:cNvSpPr/>
              <p:nvPr/>
            </p:nvSpPr>
            <p:spPr>
              <a:xfrm>
                <a:off x="7792088" y="3026375"/>
                <a:ext cx="263625" cy="262575"/>
              </a:xfrm>
              <a:custGeom>
                <a:rect b="b" l="l" r="r" t="t"/>
                <a:pathLst>
                  <a:path extrusionOk="0" h="10503" w="10545">
                    <a:moveTo>
                      <a:pt x="5272" y="1"/>
                    </a:moveTo>
                    <a:cubicBezTo>
                      <a:pt x="4707" y="1"/>
                      <a:pt x="4215" y="394"/>
                      <a:pt x="3708" y="560"/>
                    </a:cubicBezTo>
                    <a:cubicBezTo>
                      <a:pt x="3182" y="728"/>
                      <a:pt x="2552" y="706"/>
                      <a:pt x="2114" y="1029"/>
                    </a:cubicBezTo>
                    <a:cubicBezTo>
                      <a:pt x="1669" y="1346"/>
                      <a:pt x="1501" y="1959"/>
                      <a:pt x="1178" y="2397"/>
                    </a:cubicBezTo>
                    <a:cubicBezTo>
                      <a:pt x="861" y="2836"/>
                      <a:pt x="334" y="3183"/>
                      <a:pt x="161" y="3708"/>
                    </a:cubicBezTo>
                    <a:cubicBezTo>
                      <a:pt x="0" y="4217"/>
                      <a:pt x="214" y="4806"/>
                      <a:pt x="214" y="5371"/>
                    </a:cubicBezTo>
                    <a:cubicBezTo>
                      <a:pt x="214" y="5931"/>
                      <a:pt x="0" y="6520"/>
                      <a:pt x="161" y="7029"/>
                    </a:cubicBezTo>
                    <a:cubicBezTo>
                      <a:pt x="334" y="7554"/>
                      <a:pt x="861" y="7906"/>
                      <a:pt x="1178" y="8345"/>
                    </a:cubicBezTo>
                    <a:cubicBezTo>
                      <a:pt x="1501" y="8785"/>
                      <a:pt x="1669" y="9390"/>
                      <a:pt x="2114" y="9715"/>
                    </a:cubicBezTo>
                    <a:cubicBezTo>
                      <a:pt x="2552" y="10032"/>
                      <a:pt x="3182" y="10008"/>
                      <a:pt x="3708" y="10182"/>
                    </a:cubicBezTo>
                    <a:cubicBezTo>
                      <a:pt x="3892" y="10240"/>
                      <a:pt x="4071" y="10331"/>
                      <a:pt x="4256" y="10419"/>
                    </a:cubicBezTo>
                    <a:cubicBezTo>
                      <a:pt x="4385" y="10483"/>
                      <a:pt x="4515" y="10503"/>
                      <a:pt x="4648" y="10503"/>
                    </a:cubicBezTo>
                    <a:cubicBezTo>
                      <a:pt x="4847" y="10503"/>
                      <a:pt x="5053" y="10459"/>
                      <a:pt x="5272" y="10459"/>
                    </a:cubicBezTo>
                    <a:cubicBezTo>
                      <a:pt x="5832" y="10459"/>
                      <a:pt x="6323" y="10344"/>
                      <a:pt x="6831" y="10182"/>
                    </a:cubicBezTo>
                    <a:cubicBezTo>
                      <a:pt x="7357" y="10008"/>
                      <a:pt x="7986" y="10032"/>
                      <a:pt x="8425" y="9715"/>
                    </a:cubicBezTo>
                    <a:cubicBezTo>
                      <a:pt x="8870" y="9390"/>
                      <a:pt x="9038" y="8785"/>
                      <a:pt x="9361" y="8345"/>
                    </a:cubicBezTo>
                    <a:cubicBezTo>
                      <a:pt x="9678" y="7906"/>
                      <a:pt x="10209" y="7554"/>
                      <a:pt x="10377" y="7029"/>
                    </a:cubicBezTo>
                    <a:cubicBezTo>
                      <a:pt x="10544" y="6520"/>
                      <a:pt x="10325" y="5931"/>
                      <a:pt x="10325" y="5371"/>
                    </a:cubicBezTo>
                    <a:cubicBezTo>
                      <a:pt x="10325" y="4806"/>
                      <a:pt x="10544" y="4217"/>
                      <a:pt x="10377" y="3708"/>
                    </a:cubicBezTo>
                    <a:cubicBezTo>
                      <a:pt x="10209" y="3183"/>
                      <a:pt x="9124" y="2836"/>
                      <a:pt x="8806" y="2397"/>
                    </a:cubicBezTo>
                    <a:cubicBezTo>
                      <a:pt x="8644" y="2178"/>
                      <a:pt x="9078" y="1912"/>
                      <a:pt x="8939" y="1664"/>
                    </a:cubicBezTo>
                    <a:cubicBezTo>
                      <a:pt x="8801" y="1421"/>
                      <a:pt x="8650" y="1184"/>
                      <a:pt x="8425" y="1029"/>
                    </a:cubicBezTo>
                    <a:cubicBezTo>
                      <a:pt x="7986" y="706"/>
                      <a:pt x="7357" y="728"/>
                      <a:pt x="6831" y="560"/>
                    </a:cubicBezTo>
                    <a:cubicBezTo>
                      <a:pt x="6323" y="394"/>
                      <a:pt x="5832" y="1"/>
                      <a:pt x="52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3"/>
              <p:cNvSpPr/>
              <p:nvPr/>
            </p:nvSpPr>
            <p:spPr>
              <a:xfrm>
                <a:off x="7859063" y="3061175"/>
                <a:ext cx="196650" cy="233750"/>
              </a:xfrm>
              <a:custGeom>
                <a:rect b="b" l="l" r="r" t="t"/>
                <a:pathLst>
                  <a:path extrusionOk="0" h="9350" w="7866">
                    <a:moveTo>
                      <a:pt x="5272" y="0"/>
                    </a:moveTo>
                    <a:cubicBezTo>
                      <a:pt x="4712" y="0"/>
                      <a:pt x="4216" y="399"/>
                      <a:pt x="3708" y="561"/>
                    </a:cubicBezTo>
                    <a:cubicBezTo>
                      <a:pt x="3182" y="735"/>
                      <a:pt x="2553" y="711"/>
                      <a:pt x="2114" y="1028"/>
                    </a:cubicBezTo>
                    <a:cubicBezTo>
                      <a:pt x="1674" y="1351"/>
                      <a:pt x="1501" y="1958"/>
                      <a:pt x="1178" y="2403"/>
                    </a:cubicBezTo>
                    <a:cubicBezTo>
                      <a:pt x="861" y="2836"/>
                      <a:pt x="336" y="3188"/>
                      <a:pt x="162" y="3714"/>
                    </a:cubicBezTo>
                    <a:cubicBezTo>
                      <a:pt x="0" y="4222"/>
                      <a:pt x="214" y="4811"/>
                      <a:pt x="214" y="5370"/>
                    </a:cubicBezTo>
                    <a:cubicBezTo>
                      <a:pt x="214" y="5937"/>
                      <a:pt x="0" y="6526"/>
                      <a:pt x="162" y="7034"/>
                    </a:cubicBezTo>
                    <a:cubicBezTo>
                      <a:pt x="336" y="7560"/>
                      <a:pt x="861" y="7907"/>
                      <a:pt x="1178" y="8345"/>
                    </a:cubicBezTo>
                    <a:cubicBezTo>
                      <a:pt x="1328" y="8553"/>
                      <a:pt x="1450" y="8795"/>
                      <a:pt x="1577" y="9027"/>
                    </a:cubicBezTo>
                    <a:cubicBezTo>
                      <a:pt x="1900" y="9189"/>
                      <a:pt x="2229" y="9349"/>
                      <a:pt x="2593" y="9349"/>
                    </a:cubicBezTo>
                    <a:cubicBezTo>
                      <a:pt x="3153" y="9349"/>
                      <a:pt x="3644" y="8952"/>
                      <a:pt x="4152" y="8790"/>
                    </a:cubicBezTo>
                    <a:cubicBezTo>
                      <a:pt x="4678" y="8616"/>
                      <a:pt x="5307" y="8640"/>
                      <a:pt x="5746" y="8323"/>
                    </a:cubicBezTo>
                    <a:cubicBezTo>
                      <a:pt x="6191" y="7998"/>
                      <a:pt x="6359" y="7393"/>
                      <a:pt x="6682" y="6953"/>
                    </a:cubicBezTo>
                    <a:cubicBezTo>
                      <a:pt x="6999" y="6514"/>
                      <a:pt x="7530" y="6162"/>
                      <a:pt x="7698" y="5637"/>
                    </a:cubicBezTo>
                    <a:cubicBezTo>
                      <a:pt x="7865" y="5128"/>
                      <a:pt x="7646" y="4539"/>
                      <a:pt x="7646" y="3979"/>
                    </a:cubicBezTo>
                    <a:cubicBezTo>
                      <a:pt x="7646" y="3414"/>
                      <a:pt x="7865" y="2825"/>
                      <a:pt x="7698" y="2316"/>
                    </a:cubicBezTo>
                    <a:cubicBezTo>
                      <a:pt x="7530" y="1791"/>
                      <a:pt x="6999" y="1444"/>
                      <a:pt x="6682" y="1005"/>
                    </a:cubicBezTo>
                    <a:cubicBezTo>
                      <a:pt x="6532" y="797"/>
                      <a:pt x="6416" y="554"/>
                      <a:pt x="6290" y="324"/>
                    </a:cubicBezTo>
                    <a:cubicBezTo>
                      <a:pt x="5960" y="162"/>
                      <a:pt x="5631" y="0"/>
                      <a:pt x="52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3"/>
              <p:cNvSpPr/>
              <p:nvPr/>
            </p:nvSpPr>
            <p:spPr>
              <a:xfrm>
                <a:off x="7879988" y="3075875"/>
                <a:ext cx="262200" cy="267150"/>
              </a:xfrm>
              <a:custGeom>
                <a:rect b="b" l="l" r="r" t="t"/>
                <a:pathLst>
                  <a:path extrusionOk="0" h="10686" w="10488">
                    <a:moveTo>
                      <a:pt x="5191" y="1"/>
                    </a:moveTo>
                    <a:cubicBezTo>
                      <a:pt x="5075" y="1"/>
                      <a:pt x="4963" y="4"/>
                      <a:pt x="4851" y="43"/>
                    </a:cubicBezTo>
                    <a:cubicBezTo>
                      <a:pt x="4459" y="158"/>
                      <a:pt x="4089" y="406"/>
                      <a:pt x="3708" y="533"/>
                    </a:cubicBezTo>
                    <a:cubicBezTo>
                      <a:pt x="3182" y="701"/>
                      <a:pt x="2553" y="677"/>
                      <a:pt x="2114" y="1000"/>
                    </a:cubicBezTo>
                    <a:cubicBezTo>
                      <a:pt x="1676" y="1318"/>
                      <a:pt x="1503" y="1930"/>
                      <a:pt x="1178" y="2370"/>
                    </a:cubicBezTo>
                    <a:cubicBezTo>
                      <a:pt x="861" y="2808"/>
                      <a:pt x="336" y="3154"/>
                      <a:pt x="162" y="3681"/>
                    </a:cubicBezTo>
                    <a:cubicBezTo>
                      <a:pt x="0" y="4188"/>
                      <a:pt x="214" y="4777"/>
                      <a:pt x="214" y="5344"/>
                    </a:cubicBezTo>
                    <a:cubicBezTo>
                      <a:pt x="214" y="5904"/>
                      <a:pt x="0" y="6493"/>
                      <a:pt x="162" y="7000"/>
                    </a:cubicBezTo>
                    <a:cubicBezTo>
                      <a:pt x="336" y="7527"/>
                      <a:pt x="861" y="7879"/>
                      <a:pt x="1178" y="8317"/>
                    </a:cubicBezTo>
                    <a:cubicBezTo>
                      <a:pt x="1503" y="8756"/>
                      <a:pt x="1676" y="9363"/>
                      <a:pt x="2114" y="9686"/>
                    </a:cubicBezTo>
                    <a:cubicBezTo>
                      <a:pt x="2553" y="10003"/>
                      <a:pt x="3182" y="9980"/>
                      <a:pt x="3708" y="10153"/>
                    </a:cubicBezTo>
                    <a:cubicBezTo>
                      <a:pt x="4089" y="10275"/>
                      <a:pt x="4464" y="10529"/>
                      <a:pt x="4864" y="10651"/>
                    </a:cubicBezTo>
                    <a:cubicBezTo>
                      <a:pt x="4995" y="10685"/>
                      <a:pt x="5128" y="10685"/>
                      <a:pt x="5272" y="10685"/>
                    </a:cubicBezTo>
                    <a:cubicBezTo>
                      <a:pt x="5834" y="10685"/>
                      <a:pt x="6301" y="10292"/>
                      <a:pt x="6809" y="10125"/>
                    </a:cubicBezTo>
                    <a:cubicBezTo>
                      <a:pt x="7335" y="9952"/>
                      <a:pt x="7964" y="9974"/>
                      <a:pt x="8403" y="9657"/>
                    </a:cubicBezTo>
                    <a:cubicBezTo>
                      <a:pt x="8841" y="9339"/>
                      <a:pt x="9014" y="8727"/>
                      <a:pt x="9339" y="8289"/>
                    </a:cubicBezTo>
                    <a:cubicBezTo>
                      <a:pt x="9656" y="7850"/>
                      <a:pt x="10152" y="7527"/>
                      <a:pt x="10326" y="7000"/>
                    </a:cubicBezTo>
                    <a:cubicBezTo>
                      <a:pt x="10488" y="6493"/>
                      <a:pt x="10274" y="5904"/>
                      <a:pt x="10274" y="5344"/>
                    </a:cubicBezTo>
                    <a:cubicBezTo>
                      <a:pt x="10274" y="4777"/>
                      <a:pt x="10488" y="4188"/>
                      <a:pt x="10326" y="3681"/>
                    </a:cubicBezTo>
                    <a:cubicBezTo>
                      <a:pt x="10152" y="3154"/>
                      <a:pt x="9656" y="2866"/>
                      <a:pt x="9339" y="2426"/>
                    </a:cubicBezTo>
                    <a:cubicBezTo>
                      <a:pt x="9014" y="1983"/>
                      <a:pt x="8841" y="1376"/>
                      <a:pt x="8403" y="1053"/>
                    </a:cubicBezTo>
                    <a:cubicBezTo>
                      <a:pt x="7964" y="736"/>
                      <a:pt x="7335" y="758"/>
                      <a:pt x="6809" y="584"/>
                    </a:cubicBezTo>
                    <a:cubicBezTo>
                      <a:pt x="6301" y="424"/>
                      <a:pt x="5834" y="1"/>
                      <a:pt x="5272" y="1"/>
                    </a:cubicBezTo>
                    <a:cubicBezTo>
                      <a:pt x="5245" y="1"/>
                      <a:pt x="5218" y="1"/>
                      <a:pt x="5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3"/>
              <p:cNvSpPr/>
              <p:nvPr/>
            </p:nvSpPr>
            <p:spPr>
              <a:xfrm>
                <a:off x="7816613" y="3155575"/>
                <a:ext cx="32200" cy="32050"/>
              </a:xfrm>
              <a:custGeom>
                <a:rect b="b" l="l" r="r" t="t"/>
                <a:pathLst>
                  <a:path extrusionOk="0" h="1282" w="1288">
                    <a:moveTo>
                      <a:pt x="535" y="1"/>
                    </a:moveTo>
                    <a:cubicBezTo>
                      <a:pt x="520" y="1"/>
                      <a:pt x="506" y="3"/>
                      <a:pt x="491" y="8"/>
                    </a:cubicBezTo>
                    <a:cubicBezTo>
                      <a:pt x="208" y="77"/>
                      <a:pt x="0" y="336"/>
                      <a:pt x="0" y="642"/>
                    </a:cubicBezTo>
                    <a:cubicBezTo>
                      <a:pt x="0" y="949"/>
                      <a:pt x="208" y="1202"/>
                      <a:pt x="491" y="1277"/>
                    </a:cubicBezTo>
                    <a:cubicBezTo>
                      <a:pt x="505" y="1280"/>
                      <a:pt x="518" y="1281"/>
                      <a:pt x="532" y="1281"/>
                    </a:cubicBezTo>
                    <a:cubicBezTo>
                      <a:pt x="571" y="1281"/>
                      <a:pt x="610" y="1272"/>
                      <a:pt x="653" y="1272"/>
                    </a:cubicBezTo>
                    <a:cubicBezTo>
                      <a:pt x="1016" y="1272"/>
                      <a:pt x="1288" y="1005"/>
                      <a:pt x="1288" y="642"/>
                    </a:cubicBezTo>
                    <a:cubicBezTo>
                      <a:pt x="1288" y="278"/>
                      <a:pt x="1016" y="13"/>
                      <a:pt x="653" y="13"/>
                    </a:cubicBezTo>
                    <a:cubicBezTo>
                      <a:pt x="611" y="13"/>
                      <a:pt x="573" y="1"/>
                      <a:pt x="535" y="1"/>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3"/>
              <p:cNvSpPr/>
              <p:nvPr/>
            </p:nvSpPr>
            <p:spPr>
              <a:xfrm>
                <a:off x="7828888" y="3155175"/>
                <a:ext cx="20525" cy="32925"/>
              </a:xfrm>
              <a:custGeom>
                <a:rect b="b" l="l" r="r" t="t"/>
                <a:pathLst>
                  <a:path extrusionOk="0" h="1317" w="821">
                    <a:moveTo>
                      <a:pt x="162" y="0"/>
                    </a:moveTo>
                    <a:cubicBezTo>
                      <a:pt x="104" y="0"/>
                      <a:pt x="53" y="6"/>
                      <a:pt x="0" y="24"/>
                    </a:cubicBezTo>
                    <a:cubicBezTo>
                      <a:pt x="277" y="93"/>
                      <a:pt x="485" y="352"/>
                      <a:pt x="485" y="658"/>
                    </a:cubicBezTo>
                    <a:cubicBezTo>
                      <a:pt x="485" y="965"/>
                      <a:pt x="277" y="1218"/>
                      <a:pt x="0" y="1293"/>
                    </a:cubicBezTo>
                    <a:cubicBezTo>
                      <a:pt x="53" y="1306"/>
                      <a:pt x="104" y="1317"/>
                      <a:pt x="162" y="1317"/>
                    </a:cubicBezTo>
                    <a:cubicBezTo>
                      <a:pt x="525" y="1317"/>
                      <a:pt x="820" y="1021"/>
                      <a:pt x="820" y="658"/>
                    </a:cubicBezTo>
                    <a:cubicBezTo>
                      <a:pt x="820" y="294"/>
                      <a:pt x="525" y="0"/>
                      <a:pt x="1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3"/>
              <p:cNvSpPr/>
              <p:nvPr/>
            </p:nvSpPr>
            <p:spPr>
              <a:xfrm>
                <a:off x="8001263" y="3075200"/>
                <a:ext cx="142375" cy="268550"/>
              </a:xfrm>
              <a:custGeom>
                <a:rect b="b" l="l" r="r" t="t"/>
                <a:pathLst>
                  <a:path extrusionOk="0" h="10742" w="5695">
                    <a:moveTo>
                      <a:pt x="421" y="0"/>
                    </a:moveTo>
                    <a:cubicBezTo>
                      <a:pt x="277" y="0"/>
                      <a:pt x="139" y="22"/>
                      <a:pt x="0" y="70"/>
                    </a:cubicBezTo>
                    <a:cubicBezTo>
                      <a:pt x="399" y="185"/>
                      <a:pt x="768" y="433"/>
                      <a:pt x="1149" y="560"/>
                    </a:cubicBezTo>
                    <a:cubicBezTo>
                      <a:pt x="1676" y="728"/>
                      <a:pt x="2305" y="704"/>
                      <a:pt x="2743" y="1027"/>
                    </a:cubicBezTo>
                    <a:cubicBezTo>
                      <a:pt x="3182" y="1345"/>
                      <a:pt x="3355" y="1957"/>
                      <a:pt x="3673" y="2397"/>
                    </a:cubicBezTo>
                    <a:cubicBezTo>
                      <a:pt x="3997" y="2835"/>
                      <a:pt x="4522" y="3181"/>
                      <a:pt x="4696" y="3708"/>
                    </a:cubicBezTo>
                    <a:cubicBezTo>
                      <a:pt x="4856" y="4215"/>
                      <a:pt x="4643" y="4804"/>
                      <a:pt x="4643" y="5371"/>
                    </a:cubicBezTo>
                    <a:cubicBezTo>
                      <a:pt x="4643" y="5931"/>
                      <a:pt x="4856" y="6520"/>
                      <a:pt x="4696" y="7027"/>
                    </a:cubicBezTo>
                    <a:cubicBezTo>
                      <a:pt x="4522" y="7554"/>
                      <a:pt x="3997" y="7906"/>
                      <a:pt x="3673" y="8344"/>
                    </a:cubicBezTo>
                    <a:cubicBezTo>
                      <a:pt x="3355" y="8783"/>
                      <a:pt x="3182" y="9390"/>
                      <a:pt x="2743" y="9713"/>
                    </a:cubicBezTo>
                    <a:cubicBezTo>
                      <a:pt x="2305" y="10030"/>
                      <a:pt x="1676" y="10007"/>
                      <a:pt x="1149" y="10180"/>
                    </a:cubicBezTo>
                    <a:cubicBezTo>
                      <a:pt x="768" y="10302"/>
                      <a:pt x="399" y="10550"/>
                      <a:pt x="0" y="10672"/>
                    </a:cubicBezTo>
                    <a:cubicBezTo>
                      <a:pt x="139" y="10712"/>
                      <a:pt x="277" y="10741"/>
                      <a:pt x="421" y="10741"/>
                    </a:cubicBezTo>
                    <a:cubicBezTo>
                      <a:pt x="983" y="10741"/>
                      <a:pt x="1479" y="10342"/>
                      <a:pt x="1981" y="10180"/>
                    </a:cubicBezTo>
                    <a:cubicBezTo>
                      <a:pt x="2513" y="10007"/>
                      <a:pt x="3142" y="10030"/>
                      <a:pt x="3574" y="9713"/>
                    </a:cubicBezTo>
                    <a:cubicBezTo>
                      <a:pt x="4019" y="9390"/>
                      <a:pt x="4193" y="8783"/>
                      <a:pt x="4510" y="8344"/>
                    </a:cubicBezTo>
                    <a:cubicBezTo>
                      <a:pt x="4834" y="7906"/>
                      <a:pt x="5359" y="7554"/>
                      <a:pt x="5527" y="7027"/>
                    </a:cubicBezTo>
                    <a:cubicBezTo>
                      <a:pt x="5695" y="6520"/>
                      <a:pt x="5480" y="5931"/>
                      <a:pt x="5480" y="5371"/>
                    </a:cubicBezTo>
                    <a:cubicBezTo>
                      <a:pt x="5480" y="4804"/>
                      <a:pt x="5695" y="4215"/>
                      <a:pt x="5527" y="3708"/>
                    </a:cubicBezTo>
                    <a:cubicBezTo>
                      <a:pt x="5359" y="3181"/>
                      <a:pt x="4834" y="2835"/>
                      <a:pt x="4510" y="2397"/>
                    </a:cubicBezTo>
                    <a:cubicBezTo>
                      <a:pt x="4193" y="1957"/>
                      <a:pt x="4019" y="1345"/>
                      <a:pt x="3574" y="1027"/>
                    </a:cubicBezTo>
                    <a:cubicBezTo>
                      <a:pt x="3142" y="704"/>
                      <a:pt x="2513" y="728"/>
                      <a:pt x="1981" y="560"/>
                    </a:cubicBezTo>
                    <a:cubicBezTo>
                      <a:pt x="1479" y="393"/>
                      <a:pt x="983" y="0"/>
                      <a:pt x="4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3"/>
              <p:cNvSpPr/>
              <p:nvPr/>
            </p:nvSpPr>
            <p:spPr>
              <a:xfrm>
                <a:off x="7930938" y="3061475"/>
                <a:ext cx="10575" cy="10550"/>
              </a:xfrm>
              <a:custGeom>
                <a:rect b="b" l="l" r="r" t="t"/>
                <a:pathLst>
                  <a:path extrusionOk="0" h="422" w="423">
                    <a:moveTo>
                      <a:pt x="209" y="0"/>
                    </a:moveTo>
                    <a:cubicBezTo>
                      <a:pt x="94" y="0"/>
                      <a:pt x="1" y="92"/>
                      <a:pt x="1" y="208"/>
                    </a:cubicBezTo>
                    <a:cubicBezTo>
                      <a:pt x="1" y="323"/>
                      <a:pt x="94" y="422"/>
                      <a:pt x="209" y="422"/>
                    </a:cubicBezTo>
                    <a:cubicBezTo>
                      <a:pt x="324" y="422"/>
                      <a:pt x="422" y="323"/>
                      <a:pt x="422" y="208"/>
                    </a:cubicBezTo>
                    <a:cubicBezTo>
                      <a:pt x="422" y="92"/>
                      <a:pt x="324" y="0"/>
                      <a:pt x="209" y="0"/>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3"/>
              <p:cNvSpPr/>
              <p:nvPr/>
            </p:nvSpPr>
            <p:spPr>
              <a:xfrm>
                <a:off x="8071738" y="3155450"/>
                <a:ext cx="10400" cy="10400"/>
              </a:xfrm>
              <a:custGeom>
                <a:rect b="b" l="l" r="r" t="t"/>
                <a:pathLst>
                  <a:path extrusionOk="0" h="416" w="416">
                    <a:moveTo>
                      <a:pt x="208" y="0"/>
                    </a:moveTo>
                    <a:cubicBezTo>
                      <a:pt x="92" y="0"/>
                      <a:pt x="0" y="93"/>
                      <a:pt x="0" y="208"/>
                    </a:cubicBezTo>
                    <a:cubicBezTo>
                      <a:pt x="0" y="324"/>
                      <a:pt x="92" y="416"/>
                      <a:pt x="208" y="416"/>
                    </a:cubicBezTo>
                    <a:cubicBezTo>
                      <a:pt x="323" y="416"/>
                      <a:pt x="416" y="324"/>
                      <a:pt x="416" y="208"/>
                    </a:cubicBezTo>
                    <a:cubicBezTo>
                      <a:pt x="416" y="93"/>
                      <a:pt x="323"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3"/>
              <p:cNvSpPr/>
              <p:nvPr/>
            </p:nvSpPr>
            <p:spPr>
              <a:xfrm>
                <a:off x="8006588" y="3292750"/>
                <a:ext cx="10425" cy="10425"/>
              </a:xfrm>
              <a:custGeom>
                <a:rect b="b" l="l" r="r" t="t"/>
                <a:pathLst>
                  <a:path extrusionOk="0" h="417" w="417">
                    <a:moveTo>
                      <a:pt x="208" y="1"/>
                    </a:moveTo>
                    <a:cubicBezTo>
                      <a:pt x="93" y="1"/>
                      <a:pt x="0" y="92"/>
                      <a:pt x="0" y="208"/>
                    </a:cubicBezTo>
                    <a:cubicBezTo>
                      <a:pt x="0" y="323"/>
                      <a:pt x="93" y="416"/>
                      <a:pt x="208" y="416"/>
                    </a:cubicBezTo>
                    <a:cubicBezTo>
                      <a:pt x="325" y="416"/>
                      <a:pt x="416" y="323"/>
                      <a:pt x="416" y="208"/>
                    </a:cubicBezTo>
                    <a:cubicBezTo>
                      <a:pt x="416" y="92"/>
                      <a:pt x="325" y="1"/>
                      <a:pt x="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3"/>
              <p:cNvSpPr/>
              <p:nvPr/>
            </p:nvSpPr>
            <p:spPr>
              <a:xfrm>
                <a:off x="8058738" y="3231000"/>
                <a:ext cx="32200" cy="32050"/>
              </a:xfrm>
              <a:custGeom>
                <a:rect b="b" l="l" r="r" t="t"/>
                <a:pathLst>
                  <a:path extrusionOk="0" h="1282" w="1288">
                    <a:moveTo>
                      <a:pt x="532" y="1"/>
                    </a:moveTo>
                    <a:cubicBezTo>
                      <a:pt x="518" y="1"/>
                      <a:pt x="504" y="2"/>
                      <a:pt x="491" y="5"/>
                    </a:cubicBezTo>
                    <a:cubicBezTo>
                      <a:pt x="208" y="80"/>
                      <a:pt x="0" y="333"/>
                      <a:pt x="0" y="640"/>
                    </a:cubicBezTo>
                    <a:cubicBezTo>
                      <a:pt x="0" y="946"/>
                      <a:pt x="208" y="1205"/>
                      <a:pt x="491" y="1274"/>
                    </a:cubicBezTo>
                    <a:cubicBezTo>
                      <a:pt x="505" y="1279"/>
                      <a:pt x="520" y="1281"/>
                      <a:pt x="535" y="1281"/>
                    </a:cubicBezTo>
                    <a:cubicBezTo>
                      <a:pt x="574" y="1281"/>
                      <a:pt x="617" y="1269"/>
                      <a:pt x="659" y="1269"/>
                    </a:cubicBezTo>
                    <a:cubicBezTo>
                      <a:pt x="1022" y="1269"/>
                      <a:pt x="1288" y="1003"/>
                      <a:pt x="1288" y="640"/>
                    </a:cubicBezTo>
                    <a:cubicBezTo>
                      <a:pt x="1288" y="275"/>
                      <a:pt x="1022" y="11"/>
                      <a:pt x="659" y="11"/>
                    </a:cubicBezTo>
                    <a:cubicBezTo>
                      <a:pt x="615" y="11"/>
                      <a:pt x="572" y="1"/>
                      <a:pt x="5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3"/>
              <p:cNvSpPr/>
              <p:nvPr/>
            </p:nvSpPr>
            <p:spPr>
              <a:xfrm>
                <a:off x="8070988" y="3230525"/>
                <a:ext cx="20675" cy="32950"/>
              </a:xfrm>
              <a:custGeom>
                <a:rect b="b" l="l" r="r" t="t"/>
                <a:pathLst>
                  <a:path extrusionOk="0" h="1318" w="827">
                    <a:moveTo>
                      <a:pt x="169" y="0"/>
                    </a:moveTo>
                    <a:cubicBezTo>
                      <a:pt x="110" y="0"/>
                      <a:pt x="52" y="12"/>
                      <a:pt x="1" y="24"/>
                    </a:cubicBezTo>
                    <a:cubicBezTo>
                      <a:pt x="284" y="99"/>
                      <a:pt x="492" y="352"/>
                      <a:pt x="492" y="659"/>
                    </a:cubicBezTo>
                    <a:cubicBezTo>
                      <a:pt x="492" y="965"/>
                      <a:pt x="284" y="1224"/>
                      <a:pt x="1" y="1293"/>
                    </a:cubicBezTo>
                    <a:cubicBezTo>
                      <a:pt x="52" y="1312"/>
                      <a:pt x="110" y="1317"/>
                      <a:pt x="169" y="1317"/>
                    </a:cubicBezTo>
                    <a:cubicBezTo>
                      <a:pt x="532" y="1317"/>
                      <a:pt x="827" y="1022"/>
                      <a:pt x="827" y="659"/>
                    </a:cubicBezTo>
                    <a:cubicBezTo>
                      <a:pt x="827" y="294"/>
                      <a:pt x="532" y="0"/>
                      <a:pt x="1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3"/>
              <p:cNvSpPr/>
              <p:nvPr/>
            </p:nvSpPr>
            <p:spPr>
              <a:xfrm>
                <a:off x="7856463" y="3084100"/>
                <a:ext cx="26150" cy="25950"/>
              </a:xfrm>
              <a:custGeom>
                <a:rect b="b" l="l" r="r" t="t"/>
                <a:pathLst>
                  <a:path extrusionOk="0" h="1038" w="1046">
                    <a:moveTo>
                      <a:pt x="424" y="0"/>
                    </a:moveTo>
                    <a:cubicBezTo>
                      <a:pt x="405" y="0"/>
                      <a:pt x="387" y="2"/>
                      <a:pt x="370" y="7"/>
                    </a:cubicBezTo>
                    <a:cubicBezTo>
                      <a:pt x="150" y="77"/>
                      <a:pt x="0" y="279"/>
                      <a:pt x="0" y="516"/>
                    </a:cubicBezTo>
                    <a:cubicBezTo>
                      <a:pt x="0" y="759"/>
                      <a:pt x="150" y="961"/>
                      <a:pt x="370" y="1030"/>
                    </a:cubicBezTo>
                    <a:cubicBezTo>
                      <a:pt x="387" y="1036"/>
                      <a:pt x="405" y="1038"/>
                      <a:pt x="424" y="1038"/>
                    </a:cubicBezTo>
                    <a:cubicBezTo>
                      <a:pt x="460" y="1038"/>
                      <a:pt x="499" y="1030"/>
                      <a:pt x="538" y="1030"/>
                    </a:cubicBezTo>
                    <a:cubicBezTo>
                      <a:pt x="832" y="1030"/>
                      <a:pt x="1045" y="815"/>
                      <a:pt x="1045" y="516"/>
                    </a:cubicBezTo>
                    <a:cubicBezTo>
                      <a:pt x="1045" y="221"/>
                      <a:pt x="832" y="7"/>
                      <a:pt x="538" y="7"/>
                    </a:cubicBezTo>
                    <a:cubicBezTo>
                      <a:pt x="499" y="7"/>
                      <a:pt x="460" y="0"/>
                      <a:pt x="424" y="0"/>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3"/>
              <p:cNvSpPr/>
              <p:nvPr/>
            </p:nvSpPr>
            <p:spPr>
              <a:xfrm>
                <a:off x="7865713" y="3083550"/>
                <a:ext cx="17625" cy="26875"/>
              </a:xfrm>
              <a:custGeom>
                <a:rect b="b" l="l" r="r" t="t"/>
                <a:pathLst>
                  <a:path extrusionOk="0" h="1075" w="705">
                    <a:moveTo>
                      <a:pt x="168" y="0"/>
                    </a:moveTo>
                    <a:cubicBezTo>
                      <a:pt x="110" y="0"/>
                      <a:pt x="52" y="13"/>
                      <a:pt x="0" y="29"/>
                    </a:cubicBezTo>
                    <a:cubicBezTo>
                      <a:pt x="214" y="99"/>
                      <a:pt x="369" y="301"/>
                      <a:pt x="369" y="538"/>
                    </a:cubicBezTo>
                    <a:cubicBezTo>
                      <a:pt x="369" y="781"/>
                      <a:pt x="214" y="983"/>
                      <a:pt x="0" y="1052"/>
                    </a:cubicBezTo>
                    <a:cubicBezTo>
                      <a:pt x="52" y="1069"/>
                      <a:pt x="110" y="1074"/>
                      <a:pt x="168" y="1074"/>
                    </a:cubicBezTo>
                    <a:cubicBezTo>
                      <a:pt x="462" y="1074"/>
                      <a:pt x="704" y="837"/>
                      <a:pt x="704" y="538"/>
                    </a:cubicBezTo>
                    <a:cubicBezTo>
                      <a:pt x="704" y="243"/>
                      <a:pt x="462" y="0"/>
                      <a:pt x="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3"/>
              <p:cNvSpPr/>
              <p:nvPr/>
            </p:nvSpPr>
            <p:spPr>
              <a:xfrm>
                <a:off x="7957388" y="3123500"/>
                <a:ext cx="26150" cy="25800"/>
              </a:xfrm>
              <a:custGeom>
                <a:rect b="b" l="l" r="r" t="t"/>
                <a:pathLst>
                  <a:path extrusionOk="0" h="1032" w="1046">
                    <a:moveTo>
                      <a:pt x="423" y="1"/>
                    </a:moveTo>
                    <a:cubicBezTo>
                      <a:pt x="405" y="1"/>
                      <a:pt x="387" y="3"/>
                      <a:pt x="369" y="9"/>
                    </a:cubicBezTo>
                    <a:cubicBezTo>
                      <a:pt x="156" y="78"/>
                      <a:pt x="0" y="279"/>
                      <a:pt x="0" y="516"/>
                    </a:cubicBezTo>
                    <a:cubicBezTo>
                      <a:pt x="0" y="753"/>
                      <a:pt x="156" y="955"/>
                      <a:pt x="369" y="1024"/>
                    </a:cubicBezTo>
                    <a:cubicBezTo>
                      <a:pt x="387" y="1030"/>
                      <a:pt x="405" y="1032"/>
                      <a:pt x="423" y="1032"/>
                    </a:cubicBezTo>
                    <a:cubicBezTo>
                      <a:pt x="460" y="1032"/>
                      <a:pt x="498" y="1024"/>
                      <a:pt x="537" y="1024"/>
                    </a:cubicBezTo>
                    <a:cubicBezTo>
                      <a:pt x="832" y="1024"/>
                      <a:pt x="1045" y="811"/>
                      <a:pt x="1045" y="516"/>
                    </a:cubicBezTo>
                    <a:cubicBezTo>
                      <a:pt x="1045" y="222"/>
                      <a:pt x="832" y="9"/>
                      <a:pt x="537" y="9"/>
                    </a:cubicBezTo>
                    <a:cubicBezTo>
                      <a:pt x="498" y="9"/>
                      <a:pt x="460" y="1"/>
                      <a:pt x="4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3"/>
              <p:cNvSpPr/>
              <p:nvPr/>
            </p:nvSpPr>
            <p:spPr>
              <a:xfrm>
                <a:off x="7966613" y="3122975"/>
                <a:ext cx="17650" cy="26875"/>
              </a:xfrm>
              <a:custGeom>
                <a:rect b="b" l="l" r="r" t="t"/>
                <a:pathLst>
                  <a:path extrusionOk="0" h="1075" w="706">
                    <a:moveTo>
                      <a:pt x="168" y="1"/>
                    </a:moveTo>
                    <a:cubicBezTo>
                      <a:pt x="110" y="1"/>
                      <a:pt x="53" y="12"/>
                      <a:pt x="0" y="30"/>
                    </a:cubicBezTo>
                    <a:cubicBezTo>
                      <a:pt x="214" y="99"/>
                      <a:pt x="370" y="300"/>
                      <a:pt x="370" y="537"/>
                    </a:cubicBezTo>
                    <a:cubicBezTo>
                      <a:pt x="370" y="774"/>
                      <a:pt x="214" y="976"/>
                      <a:pt x="0" y="1045"/>
                    </a:cubicBezTo>
                    <a:cubicBezTo>
                      <a:pt x="53" y="1062"/>
                      <a:pt x="110" y="1075"/>
                      <a:pt x="168" y="1075"/>
                    </a:cubicBezTo>
                    <a:cubicBezTo>
                      <a:pt x="463" y="1075"/>
                      <a:pt x="706" y="832"/>
                      <a:pt x="706" y="537"/>
                    </a:cubicBezTo>
                    <a:cubicBezTo>
                      <a:pt x="706" y="243"/>
                      <a:pt x="463" y="1"/>
                      <a:pt x="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3"/>
              <p:cNvSpPr/>
              <p:nvPr/>
            </p:nvSpPr>
            <p:spPr>
              <a:xfrm>
                <a:off x="8006588" y="3166375"/>
                <a:ext cx="26175" cy="25800"/>
              </a:xfrm>
              <a:custGeom>
                <a:rect b="b" l="l" r="r" t="t"/>
                <a:pathLst>
                  <a:path extrusionOk="0" h="1032" w="1047">
                    <a:moveTo>
                      <a:pt x="424" y="1"/>
                    </a:moveTo>
                    <a:cubicBezTo>
                      <a:pt x="406" y="1"/>
                      <a:pt x="388" y="2"/>
                      <a:pt x="371" y="8"/>
                    </a:cubicBezTo>
                    <a:cubicBezTo>
                      <a:pt x="157" y="77"/>
                      <a:pt x="0" y="280"/>
                      <a:pt x="0" y="517"/>
                    </a:cubicBezTo>
                    <a:cubicBezTo>
                      <a:pt x="0" y="754"/>
                      <a:pt x="157" y="955"/>
                      <a:pt x="371" y="1024"/>
                    </a:cubicBezTo>
                    <a:cubicBezTo>
                      <a:pt x="388" y="1030"/>
                      <a:pt x="406" y="1032"/>
                      <a:pt x="424" y="1032"/>
                    </a:cubicBezTo>
                    <a:cubicBezTo>
                      <a:pt x="461" y="1032"/>
                      <a:pt x="499" y="1024"/>
                      <a:pt x="538" y="1024"/>
                    </a:cubicBezTo>
                    <a:cubicBezTo>
                      <a:pt x="839" y="1024"/>
                      <a:pt x="1047" y="810"/>
                      <a:pt x="1047" y="517"/>
                    </a:cubicBezTo>
                    <a:cubicBezTo>
                      <a:pt x="1047" y="221"/>
                      <a:pt x="839" y="8"/>
                      <a:pt x="538" y="8"/>
                    </a:cubicBezTo>
                    <a:cubicBezTo>
                      <a:pt x="499" y="8"/>
                      <a:pt x="461" y="1"/>
                      <a:pt x="4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3"/>
              <p:cNvSpPr/>
              <p:nvPr/>
            </p:nvSpPr>
            <p:spPr>
              <a:xfrm>
                <a:off x="8015838" y="3165825"/>
                <a:ext cx="17625" cy="26875"/>
              </a:xfrm>
              <a:custGeom>
                <a:rect b="b" l="l" r="r" t="t"/>
                <a:pathLst>
                  <a:path extrusionOk="0" h="1075" w="705">
                    <a:moveTo>
                      <a:pt x="168" y="1"/>
                    </a:moveTo>
                    <a:cubicBezTo>
                      <a:pt x="110" y="1"/>
                      <a:pt x="53" y="13"/>
                      <a:pt x="1" y="30"/>
                    </a:cubicBezTo>
                    <a:cubicBezTo>
                      <a:pt x="220" y="99"/>
                      <a:pt x="371" y="302"/>
                      <a:pt x="371" y="539"/>
                    </a:cubicBezTo>
                    <a:cubicBezTo>
                      <a:pt x="371" y="776"/>
                      <a:pt x="220" y="977"/>
                      <a:pt x="1" y="1046"/>
                    </a:cubicBezTo>
                    <a:cubicBezTo>
                      <a:pt x="53" y="1064"/>
                      <a:pt x="110" y="1075"/>
                      <a:pt x="168" y="1075"/>
                    </a:cubicBezTo>
                    <a:cubicBezTo>
                      <a:pt x="469" y="1075"/>
                      <a:pt x="705" y="832"/>
                      <a:pt x="705" y="539"/>
                    </a:cubicBezTo>
                    <a:cubicBezTo>
                      <a:pt x="705" y="243"/>
                      <a:pt x="469" y="1"/>
                      <a:pt x="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3"/>
              <p:cNvSpPr/>
              <p:nvPr/>
            </p:nvSpPr>
            <p:spPr>
              <a:xfrm>
                <a:off x="7936138" y="3213300"/>
                <a:ext cx="26300" cy="25825"/>
              </a:xfrm>
              <a:custGeom>
                <a:rect b="b" l="l" r="r" t="t"/>
                <a:pathLst>
                  <a:path extrusionOk="0" h="1033" w="1052">
                    <a:moveTo>
                      <a:pt x="427" y="0"/>
                    </a:moveTo>
                    <a:cubicBezTo>
                      <a:pt x="408" y="0"/>
                      <a:pt x="390" y="2"/>
                      <a:pt x="371" y="8"/>
                    </a:cubicBezTo>
                    <a:cubicBezTo>
                      <a:pt x="157" y="77"/>
                      <a:pt x="1" y="279"/>
                      <a:pt x="1" y="516"/>
                    </a:cubicBezTo>
                    <a:cubicBezTo>
                      <a:pt x="1" y="753"/>
                      <a:pt x="157" y="956"/>
                      <a:pt x="371" y="1025"/>
                    </a:cubicBezTo>
                    <a:cubicBezTo>
                      <a:pt x="390" y="1030"/>
                      <a:pt x="408" y="1032"/>
                      <a:pt x="427" y="1032"/>
                    </a:cubicBezTo>
                    <a:cubicBezTo>
                      <a:pt x="463" y="1032"/>
                      <a:pt x="500" y="1025"/>
                      <a:pt x="539" y="1025"/>
                    </a:cubicBezTo>
                    <a:cubicBezTo>
                      <a:pt x="838" y="1025"/>
                      <a:pt x="1051" y="810"/>
                      <a:pt x="1051" y="516"/>
                    </a:cubicBezTo>
                    <a:cubicBezTo>
                      <a:pt x="1051" y="221"/>
                      <a:pt x="838" y="8"/>
                      <a:pt x="539" y="8"/>
                    </a:cubicBezTo>
                    <a:cubicBezTo>
                      <a:pt x="500" y="8"/>
                      <a:pt x="463" y="0"/>
                      <a:pt x="4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3"/>
              <p:cNvSpPr/>
              <p:nvPr/>
            </p:nvSpPr>
            <p:spPr>
              <a:xfrm>
                <a:off x="7945388" y="3212750"/>
                <a:ext cx="17625" cy="26875"/>
              </a:xfrm>
              <a:custGeom>
                <a:rect b="b" l="l" r="r" t="t"/>
                <a:pathLst>
                  <a:path extrusionOk="0" h="1075" w="705">
                    <a:moveTo>
                      <a:pt x="169" y="0"/>
                    </a:moveTo>
                    <a:cubicBezTo>
                      <a:pt x="110" y="0"/>
                      <a:pt x="58" y="13"/>
                      <a:pt x="1" y="30"/>
                    </a:cubicBezTo>
                    <a:cubicBezTo>
                      <a:pt x="220" y="99"/>
                      <a:pt x="370" y="301"/>
                      <a:pt x="370" y="538"/>
                    </a:cubicBezTo>
                    <a:cubicBezTo>
                      <a:pt x="370" y="775"/>
                      <a:pt x="220" y="978"/>
                      <a:pt x="1" y="1047"/>
                    </a:cubicBezTo>
                    <a:cubicBezTo>
                      <a:pt x="58" y="1063"/>
                      <a:pt x="110" y="1075"/>
                      <a:pt x="169" y="1075"/>
                    </a:cubicBezTo>
                    <a:cubicBezTo>
                      <a:pt x="468" y="1075"/>
                      <a:pt x="705" y="832"/>
                      <a:pt x="705" y="538"/>
                    </a:cubicBezTo>
                    <a:cubicBezTo>
                      <a:pt x="705" y="243"/>
                      <a:pt x="468" y="0"/>
                      <a:pt x="1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 name="Google Shape;2666;p43"/>
            <p:cNvGrpSpPr/>
            <p:nvPr/>
          </p:nvGrpSpPr>
          <p:grpSpPr>
            <a:xfrm>
              <a:off x="1069088" y="3568350"/>
              <a:ext cx="212125" cy="349375"/>
              <a:chOff x="1069088" y="3568350"/>
              <a:chExt cx="212125" cy="349375"/>
            </a:xfrm>
          </p:grpSpPr>
          <p:sp>
            <p:nvSpPr>
              <p:cNvPr id="2667" name="Google Shape;2667;p43"/>
              <p:cNvSpPr/>
              <p:nvPr/>
            </p:nvSpPr>
            <p:spPr>
              <a:xfrm>
                <a:off x="1069088" y="3597525"/>
                <a:ext cx="106750" cy="320200"/>
              </a:xfrm>
              <a:custGeom>
                <a:rect b="b" l="l" r="r" t="t"/>
                <a:pathLst>
                  <a:path extrusionOk="0" h="12808" w="4270">
                    <a:moveTo>
                      <a:pt x="1837" y="0"/>
                    </a:moveTo>
                    <a:lnTo>
                      <a:pt x="1549" y="3130"/>
                    </a:lnTo>
                    <a:lnTo>
                      <a:pt x="1549" y="3886"/>
                    </a:lnTo>
                    <a:cubicBezTo>
                      <a:pt x="1549" y="4175"/>
                      <a:pt x="1456" y="4452"/>
                      <a:pt x="1283" y="4678"/>
                    </a:cubicBezTo>
                    <a:lnTo>
                      <a:pt x="499" y="5676"/>
                    </a:lnTo>
                    <a:lnTo>
                      <a:pt x="550" y="5976"/>
                    </a:lnTo>
                    <a:cubicBezTo>
                      <a:pt x="377" y="6195"/>
                      <a:pt x="1" y="6467"/>
                      <a:pt x="1" y="6744"/>
                    </a:cubicBezTo>
                    <a:lnTo>
                      <a:pt x="1" y="9124"/>
                    </a:lnTo>
                    <a:lnTo>
                      <a:pt x="285" y="10469"/>
                    </a:lnTo>
                    <a:lnTo>
                      <a:pt x="1" y="11821"/>
                    </a:lnTo>
                    <a:lnTo>
                      <a:pt x="1" y="12426"/>
                    </a:lnTo>
                    <a:cubicBezTo>
                      <a:pt x="1" y="12634"/>
                      <a:pt x="169" y="12808"/>
                      <a:pt x="382" y="12808"/>
                    </a:cubicBezTo>
                    <a:lnTo>
                      <a:pt x="3889" y="12808"/>
                    </a:lnTo>
                    <a:cubicBezTo>
                      <a:pt x="4096" y="12808"/>
                      <a:pt x="4270" y="12634"/>
                      <a:pt x="4270" y="12426"/>
                    </a:cubicBezTo>
                    <a:lnTo>
                      <a:pt x="4270" y="6757"/>
                    </a:lnTo>
                    <a:cubicBezTo>
                      <a:pt x="4270" y="6472"/>
                      <a:pt x="4177" y="6195"/>
                      <a:pt x="3998" y="5971"/>
                    </a:cubicBezTo>
                    <a:lnTo>
                      <a:pt x="2981" y="4665"/>
                    </a:lnTo>
                    <a:cubicBezTo>
                      <a:pt x="2807" y="4446"/>
                      <a:pt x="2716" y="4175"/>
                      <a:pt x="2716" y="3897"/>
                    </a:cubicBezTo>
                    <a:lnTo>
                      <a:pt x="27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3"/>
              <p:cNvSpPr/>
              <p:nvPr/>
            </p:nvSpPr>
            <p:spPr>
              <a:xfrm>
                <a:off x="1136988" y="3594325"/>
                <a:ext cx="48525" cy="323400"/>
              </a:xfrm>
              <a:custGeom>
                <a:rect b="b" l="l" r="r" t="t"/>
                <a:pathLst>
                  <a:path extrusionOk="0" h="12936" w="1941">
                    <a:moveTo>
                      <a:pt x="190" y="1"/>
                    </a:moveTo>
                    <a:lnTo>
                      <a:pt x="0" y="283"/>
                    </a:lnTo>
                    <a:lnTo>
                      <a:pt x="0" y="3939"/>
                    </a:lnTo>
                    <a:cubicBezTo>
                      <a:pt x="0" y="4222"/>
                      <a:pt x="91" y="4494"/>
                      <a:pt x="265" y="4718"/>
                    </a:cubicBezTo>
                    <a:lnTo>
                      <a:pt x="1288" y="6035"/>
                    </a:lnTo>
                    <a:cubicBezTo>
                      <a:pt x="1461" y="6261"/>
                      <a:pt x="1554" y="6538"/>
                      <a:pt x="1554" y="6821"/>
                    </a:cubicBezTo>
                    <a:lnTo>
                      <a:pt x="1554" y="12554"/>
                    </a:lnTo>
                    <a:cubicBezTo>
                      <a:pt x="1554" y="12762"/>
                      <a:pt x="1380" y="12936"/>
                      <a:pt x="1166" y="12936"/>
                    </a:cubicBezTo>
                    <a:lnTo>
                      <a:pt x="1559" y="12936"/>
                    </a:lnTo>
                    <a:cubicBezTo>
                      <a:pt x="1773" y="12936"/>
                      <a:pt x="1940" y="12762"/>
                      <a:pt x="1940" y="12554"/>
                    </a:cubicBezTo>
                    <a:lnTo>
                      <a:pt x="1940" y="11936"/>
                    </a:lnTo>
                    <a:lnTo>
                      <a:pt x="1658" y="10579"/>
                    </a:lnTo>
                    <a:lnTo>
                      <a:pt x="1940" y="9217"/>
                    </a:lnTo>
                    <a:lnTo>
                      <a:pt x="1940" y="7357"/>
                    </a:lnTo>
                    <a:cubicBezTo>
                      <a:pt x="1940" y="6930"/>
                      <a:pt x="1692" y="6336"/>
                      <a:pt x="1392" y="6041"/>
                    </a:cubicBezTo>
                    <a:lnTo>
                      <a:pt x="1443" y="5734"/>
                    </a:lnTo>
                    <a:lnTo>
                      <a:pt x="653" y="4718"/>
                    </a:lnTo>
                    <a:cubicBezTo>
                      <a:pt x="485" y="4494"/>
                      <a:pt x="387" y="4222"/>
                      <a:pt x="387" y="3939"/>
                    </a:cubicBezTo>
                    <a:lnTo>
                      <a:pt x="387" y="3165"/>
                    </a:lnTo>
                    <a:lnTo>
                      <a:pt x="1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3"/>
              <p:cNvSpPr/>
              <p:nvPr/>
            </p:nvSpPr>
            <p:spPr>
              <a:xfrm>
                <a:off x="1107813" y="3595925"/>
                <a:ext cx="34525" cy="79125"/>
              </a:xfrm>
              <a:custGeom>
                <a:rect b="b" l="l" r="r" t="t"/>
                <a:pathLst>
                  <a:path extrusionOk="0" h="3165" w="1381">
                    <a:moveTo>
                      <a:pt x="1098" y="0"/>
                    </a:moveTo>
                    <a:lnTo>
                      <a:pt x="0" y="283"/>
                    </a:lnTo>
                    <a:lnTo>
                      <a:pt x="0" y="3165"/>
                    </a:lnTo>
                    <a:lnTo>
                      <a:pt x="1098" y="3165"/>
                    </a:lnTo>
                    <a:lnTo>
                      <a:pt x="1380" y="1693"/>
                    </a:lnTo>
                    <a:lnTo>
                      <a:pt x="10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3"/>
              <p:cNvSpPr/>
              <p:nvPr/>
            </p:nvSpPr>
            <p:spPr>
              <a:xfrm>
                <a:off x="1136988" y="3594325"/>
                <a:ext cx="9675" cy="80725"/>
              </a:xfrm>
              <a:custGeom>
                <a:rect b="b" l="l" r="r" t="t"/>
                <a:pathLst>
                  <a:path extrusionOk="0" h="3229" w="387">
                    <a:moveTo>
                      <a:pt x="0" y="1"/>
                    </a:moveTo>
                    <a:lnTo>
                      <a:pt x="0" y="3229"/>
                    </a:lnTo>
                    <a:lnTo>
                      <a:pt x="387" y="3229"/>
                    </a:lnTo>
                    <a:lnTo>
                      <a:pt x="387" y="283"/>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3"/>
              <p:cNvSpPr/>
              <p:nvPr/>
            </p:nvSpPr>
            <p:spPr>
              <a:xfrm>
                <a:off x="1069088" y="3820675"/>
                <a:ext cx="110900" cy="67900"/>
              </a:xfrm>
              <a:custGeom>
                <a:rect b="b" l="l" r="r" t="t"/>
                <a:pathLst>
                  <a:path extrusionOk="0" h="2716" w="4436">
                    <a:moveTo>
                      <a:pt x="1" y="1"/>
                    </a:moveTo>
                    <a:lnTo>
                      <a:pt x="1" y="2716"/>
                    </a:lnTo>
                    <a:lnTo>
                      <a:pt x="4159" y="2716"/>
                    </a:lnTo>
                    <a:lnTo>
                      <a:pt x="4436" y="1358"/>
                    </a:lnTo>
                    <a:lnTo>
                      <a:pt x="41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3"/>
              <p:cNvSpPr/>
              <p:nvPr/>
            </p:nvSpPr>
            <p:spPr>
              <a:xfrm>
                <a:off x="1175813" y="3820675"/>
                <a:ext cx="9700" cy="67900"/>
              </a:xfrm>
              <a:custGeom>
                <a:rect b="b" l="l" r="r" t="t"/>
                <a:pathLst>
                  <a:path extrusionOk="0" h="2716" w="388">
                    <a:moveTo>
                      <a:pt x="1" y="1"/>
                    </a:moveTo>
                    <a:lnTo>
                      <a:pt x="1" y="2716"/>
                    </a:lnTo>
                    <a:lnTo>
                      <a:pt x="387" y="2716"/>
                    </a:lnTo>
                    <a:lnTo>
                      <a:pt x="3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3"/>
              <p:cNvSpPr/>
              <p:nvPr/>
            </p:nvSpPr>
            <p:spPr>
              <a:xfrm>
                <a:off x="1243788" y="3828625"/>
                <a:ext cx="9700" cy="72375"/>
              </a:xfrm>
              <a:custGeom>
                <a:rect b="b" l="l" r="r" t="t"/>
                <a:pathLst>
                  <a:path extrusionOk="0" h="2895" w="388">
                    <a:moveTo>
                      <a:pt x="192" y="0"/>
                    </a:moveTo>
                    <a:cubicBezTo>
                      <a:pt x="88" y="0"/>
                      <a:pt x="1" y="88"/>
                      <a:pt x="1" y="197"/>
                    </a:cubicBezTo>
                    <a:lnTo>
                      <a:pt x="1" y="2703"/>
                    </a:lnTo>
                    <a:cubicBezTo>
                      <a:pt x="1" y="2807"/>
                      <a:pt x="88" y="2894"/>
                      <a:pt x="192" y="2894"/>
                    </a:cubicBezTo>
                    <a:cubicBezTo>
                      <a:pt x="302" y="2894"/>
                      <a:pt x="388" y="2807"/>
                      <a:pt x="388" y="2703"/>
                    </a:cubicBezTo>
                    <a:lnTo>
                      <a:pt x="388" y="197"/>
                    </a:lnTo>
                    <a:cubicBezTo>
                      <a:pt x="388" y="88"/>
                      <a:pt x="302" y="0"/>
                      <a:pt x="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3"/>
              <p:cNvSpPr/>
              <p:nvPr/>
            </p:nvSpPr>
            <p:spPr>
              <a:xfrm>
                <a:off x="1127313" y="3622625"/>
                <a:ext cx="9700" cy="28025"/>
              </a:xfrm>
              <a:custGeom>
                <a:rect b="b" l="l" r="r" t="t"/>
                <a:pathLst>
                  <a:path extrusionOk="0" h="1121" w="388">
                    <a:moveTo>
                      <a:pt x="196" y="1"/>
                    </a:moveTo>
                    <a:cubicBezTo>
                      <a:pt x="86" y="1"/>
                      <a:pt x="0" y="87"/>
                      <a:pt x="0" y="196"/>
                    </a:cubicBezTo>
                    <a:lnTo>
                      <a:pt x="0" y="930"/>
                    </a:lnTo>
                    <a:cubicBezTo>
                      <a:pt x="0" y="1033"/>
                      <a:pt x="86" y="1121"/>
                      <a:pt x="196" y="1121"/>
                    </a:cubicBezTo>
                    <a:cubicBezTo>
                      <a:pt x="300" y="1121"/>
                      <a:pt x="387" y="1033"/>
                      <a:pt x="387" y="930"/>
                    </a:cubicBezTo>
                    <a:lnTo>
                      <a:pt x="387" y="196"/>
                    </a:lnTo>
                    <a:cubicBezTo>
                      <a:pt x="387" y="87"/>
                      <a:pt x="300"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3"/>
              <p:cNvSpPr/>
              <p:nvPr/>
            </p:nvSpPr>
            <p:spPr>
              <a:xfrm>
                <a:off x="1101738" y="3849725"/>
                <a:ext cx="52875" cy="9825"/>
              </a:xfrm>
              <a:custGeom>
                <a:rect b="b" l="l" r="r" t="t"/>
                <a:pathLst>
                  <a:path extrusionOk="0" h="393" w="2115">
                    <a:moveTo>
                      <a:pt x="192" y="0"/>
                    </a:moveTo>
                    <a:cubicBezTo>
                      <a:pt x="88" y="0"/>
                      <a:pt x="1" y="86"/>
                      <a:pt x="1" y="196"/>
                    </a:cubicBezTo>
                    <a:cubicBezTo>
                      <a:pt x="1" y="307"/>
                      <a:pt x="88" y="393"/>
                      <a:pt x="192" y="393"/>
                    </a:cubicBezTo>
                    <a:lnTo>
                      <a:pt x="1917" y="393"/>
                    </a:lnTo>
                    <a:cubicBezTo>
                      <a:pt x="2028" y="393"/>
                      <a:pt x="2114" y="307"/>
                      <a:pt x="2114" y="196"/>
                    </a:cubicBezTo>
                    <a:cubicBezTo>
                      <a:pt x="2114" y="86"/>
                      <a:pt x="2028" y="0"/>
                      <a:pt x="1917" y="0"/>
                    </a:cubicBezTo>
                    <a:close/>
                  </a:path>
                </a:pathLst>
              </a:custGeom>
              <a:solidFill>
                <a:srgbClr val="FFE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3"/>
              <p:cNvSpPr/>
              <p:nvPr/>
            </p:nvSpPr>
            <p:spPr>
              <a:xfrm>
                <a:off x="1069088" y="3733350"/>
                <a:ext cx="114825" cy="59225"/>
              </a:xfrm>
              <a:custGeom>
                <a:rect b="b" l="l" r="r" t="t"/>
                <a:pathLst>
                  <a:path extrusionOk="0" h="2369" w="4593">
                    <a:moveTo>
                      <a:pt x="493" y="0"/>
                    </a:moveTo>
                    <a:lnTo>
                      <a:pt x="262" y="301"/>
                    </a:lnTo>
                    <a:cubicBezTo>
                      <a:pt x="94" y="527"/>
                      <a:pt x="1" y="797"/>
                      <a:pt x="1" y="1074"/>
                    </a:cubicBezTo>
                    <a:lnTo>
                      <a:pt x="2236" y="2334"/>
                    </a:lnTo>
                    <a:cubicBezTo>
                      <a:pt x="2274" y="2357"/>
                      <a:pt x="2317" y="2368"/>
                      <a:pt x="2361" y="2368"/>
                    </a:cubicBezTo>
                    <a:cubicBezTo>
                      <a:pt x="2404" y="2368"/>
                      <a:pt x="2447" y="2357"/>
                      <a:pt x="2485" y="2334"/>
                    </a:cubicBezTo>
                    <a:lnTo>
                      <a:pt x="4159" y="1393"/>
                    </a:lnTo>
                    <a:cubicBezTo>
                      <a:pt x="4593" y="873"/>
                      <a:pt x="4350" y="527"/>
                      <a:pt x="4182" y="301"/>
                    </a:cubicBezTo>
                    <a:lnTo>
                      <a:pt x="36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3"/>
              <p:cNvSpPr/>
              <p:nvPr/>
            </p:nvSpPr>
            <p:spPr>
              <a:xfrm>
                <a:off x="1163513" y="3733350"/>
                <a:ext cx="26325" cy="34825"/>
              </a:xfrm>
              <a:custGeom>
                <a:rect b="b" l="l" r="r" t="t"/>
                <a:pathLst>
                  <a:path extrusionOk="0" h="1393" w="1053">
                    <a:moveTo>
                      <a:pt x="1" y="0"/>
                    </a:moveTo>
                    <a:lnTo>
                      <a:pt x="232" y="301"/>
                    </a:lnTo>
                    <a:cubicBezTo>
                      <a:pt x="400" y="527"/>
                      <a:pt x="493" y="797"/>
                      <a:pt x="493" y="1074"/>
                    </a:cubicBezTo>
                    <a:lnTo>
                      <a:pt x="493" y="1393"/>
                    </a:lnTo>
                    <a:lnTo>
                      <a:pt x="1053" y="1074"/>
                    </a:lnTo>
                    <a:cubicBezTo>
                      <a:pt x="1053" y="797"/>
                      <a:pt x="960" y="527"/>
                      <a:pt x="792" y="301"/>
                    </a:cubicBezTo>
                    <a:lnTo>
                      <a:pt x="5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3"/>
              <p:cNvSpPr/>
              <p:nvPr/>
            </p:nvSpPr>
            <p:spPr>
              <a:xfrm>
                <a:off x="1094938" y="3568350"/>
                <a:ext cx="61525" cy="31050"/>
              </a:xfrm>
              <a:custGeom>
                <a:rect b="b" l="l" r="r" t="t"/>
                <a:pathLst>
                  <a:path extrusionOk="0" h="1242" w="2461">
                    <a:moveTo>
                      <a:pt x="261" y="0"/>
                    </a:moveTo>
                    <a:cubicBezTo>
                      <a:pt x="117" y="0"/>
                      <a:pt x="1" y="115"/>
                      <a:pt x="128" y="254"/>
                    </a:cubicBezTo>
                    <a:lnTo>
                      <a:pt x="128" y="1069"/>
                    </a:lnTo>
                    <a:cubicBezTo>
                      <a:pt x="44" y="1160"/>
                      <a:pt x="66" y="1241"/>
                      <a:pt x="133" y="1241"/>
                    </a:cubicBezTo>
                    <a:cubicBezTo>
                      <a:pt x="167" y="1241"/>
                      <a:pt x="212" y="1220"/>
                      <a:pt x="261" y="1167"/>
                    </a:cubicBezTo>
                    <a:lnTo>
                      <a:pt x="2085" y="1167"/>
                    </a:lnTo>
                    <a:cubicBezTo>
                      <a:pt x="2132" y="1220"/>
                      <a:pt x="2177" y="1241"/>
                      <a:pt x="2220" y="1241"/>
                    </a:cubicBezTo>
                    <a:cubicBezTo>
                      <a:pt x="2304" y="1241"/>
                      <a:pt x="2381" y="1160"/>
                      <a:pt x="2461" y="1069"/>
                    </a:cubicBezTo>
                    <a:lnTo>
                      <a:pt x="2461" y="254"/>
                    </a:lnTo>
                    <a:cubicBezTo>
                      <a:pt x="2340" y="115"/>
                      <a:pt x="2224" y="0"/>
                      <a:pt x="2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3"/>
              <p:cNvSpPr/>
              <p:nvPr/>
            </p:nvSpPr>
            <p:spPr>
              <a:xfrm>
                <a:off x="1135788" y="3568350"/>
                <a:ext cx="30350" cy="31050"/>
              </a:xfrm>
              <a:custGeom>
                <a:rect b="b" l="l" r="r" t="t"/>
                <a:pathLst>
                  <a:path extrusionOk="0" h="1242" w="1214">
                    <a:moveTo>
                      <a:pt x="1" y="1167"/>
                    </a:moveTo>
                    <a:cubicBezTo>
                      <a:pt x="50" y="1220"/>
                      <a:pt x="96" y="1241"/>
                      <a:pt x="141" y="1241"/>
                    </a:cubicBezTo>
                    <a:cubicBezTo>
                      <a:pt x="194" y="1241"/>
                      <a:pt x="248" y="1211"/>
                      <a:pt x="308" y="1167"/>
                    </a:cubicBezTo>
                    <a:close/>
                    <a:moveTo>
                      <a:pt x="1" y="0"/>
                    </a:moveTo>
                    <a:cubicBezTo>
                      <a:pt x="146" y="0"/>
                      <a:pt x="256" y="115"/>
                      <a:pt x="435" y="254"/>
                    </a:cubicBezTo>
                    <a:lnTo>
                      <a:pt x="435" y="1069"/>
                    </a:lnTo>
                    <a:cubicBezTo>
                      <a:pt x="389" y="1105"/>
                      <a:pt x="347" y="1139"/>
                      <a:pt x="308" y="1167"/>
                    </a:cubicBezTo>
                    <a:lnTo>
                      <a:pt x="763" y="1167"/>
                    </a:lnTo>
                    <a:cubicBezTo>
                      <a:pt x="810" y="1220"/>
                      <a:pt x="855" y="1241"/>
                      <a:pt x="901" y="1241"/>
                    </a:cubicBezTo>
                    <a:cubicBezTo>
                      <a:pt x="990" y="1241"/>
                      <a:pt x="1085" y="1160"/>
                      <a:pt x="1214" y="1069"/>
                    </a:cubicBezTo>
                    <a:lnTo>
                      <a:pt x="1214" y="254"/>
                    </a:lnTo>
                    <a:cubicBezTo>
                      <a:pt x="1018" y="115"/>
                      <a:pt x="902" y="0"/>
                      <a:pt x="7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3"/>
              <p:cNvSpPr/>
              <p:nvPr/>
            </p:nvSpPr>
            <p:spPr>
              <a:xfrm>
                <a:off x="1214788" y="3898375"/>
                <a:ext cx="54600" cy="19350"/>
              </a:xfrm>
              <a:custGeom>
                <a:rect b="b" l="l" r="r" t="t"/>
                <a:pathLst>
                  <a:path extrusionOk="0" h="774" w="2184">
                    <a:moveTo>
                      <a:pt x="393" y="0"/>
                    </a:moveTo>
                    <a:cubicBezTo>
                      <a:pt x="180" y="0"/>
                      <a:pt x="1" y="173"/>
                      <a:pt x="1" y="387"/>
                    </a:cubicBezTo>
                    <a:cubicBezTo>
                      <a:pt x="1" y="600"/>
                      <a:pt x="180" y="774"/>
                      <a:pt x="393" y="774"/>
                    </a:cubicBezTo>
                    <a:lnTo>
                      <a:pt x="1317" y="774"/>
                    </a:lnTo>
                    <a:lnTo>
                      <a:pt x="1952" y="751"/>
                    </a:lnTo>
                    <a:cubicBezTo>
                      <a:pt x="2171" y="751"/>
                      <a:pt x="2120" y="664"/>
                      <a:pt x="2120" y="445"/>
                    </a:cubicBezTo>
                    <a:cubicBezTo>
                      <a:pt x="2120" y="232"/>
                      <a:pt x="2184" y="24"/>
                      <a:pt x="1969" y="24"/>
                    </a:cubicBezTo>
                    <a:lnTo>
                      <a:pt x="1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3"/>
              <p:cNvSpPr/>
              <p:nvPr/>
            </p:nvSpPr>
            <p:spPr>
              <a:xfrm>
                <a:off x="1247263" y="3898375"/>
                <a:ext cx="25725" cy="19350"/>
              </a:xfrm>
              <a:custGeom>
                <a:rect b="b" l="l" r="r" t="t"/>
                <a:pathLst>
                  <a:path extrusionOk="0" h="774" w="1029">
                    <a:moveTo>
                      <a:pt x="0" y="0"/>
                    </a:moveTo>
                    <a:cubicBezTo>
                      <a:pt x="214" y="0"/>
                      <a:pt x="387" y="173"/>
                      <a:pt x="387" y="387"/>
                    </a:cubicBezTo>
                    <a:cubicBezTo>
                      <a:pt x="387" y="600"/>
                      <a:pt x="214" y="774"/>
                      <a:pt x="0" y="774"/>
                    </a:cubicBezTo>
                    <a:lnTo>
                      <a:pt x="642" y="774"/>
                    </a:lnTo>
                    <a:cubicBezTo>
                      <a:pt x="856" y="774"/>
                      <a:pt x="1029" y="600"/>
                      <a:pt x="1029" y="387"/>
                    </a:cubicBezTo>
                    <a:cubicBezTo>
                      <a:pt x="1029" y="173"/>
                      <a:pt x="856" y="0"/>
                      <a:pt x="6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3"/>
              <p:cNvSpPr/>
              <p:nvPr/>
            </p:nvSpPr>
            <p:spPr>
              <a:xfrm>
                <a:off x="1211338" y="3704200"/>
                <a:ext cx="63250" cy="108000"/>
              </a:xfrm>
              <a:custGeom>
                <a:rect b="b" l="l" r="r" t="t"/>
                <a:pathLst>
                  <a:path extrusionOk="0" h="4320" w="2530">
                    <a:moveTo>
                      <a:pt x="422" y="0"/>
                    </a:moveTo>
                    <a:cubicBezTo>
                      <a:pt x="300" y="0"/>
                      <a:pt x="196" y="92"/>
                      <a:pt x="190" y="214"/>
                    </a:cubicBezTo>
                    <a:lnTo>
                      <a:pt x="0" y="2368"/>
                    </a:lnTo>
                    <a:lnTo>
                      <a:pt x="404" y="3460"/>
                    </a:lnTo>
                    <a:cubicBezTo>
                      <a:pt x="332" y="4274"/>
                      <a:pt x="383" y="4320"/>
                      <a:pt x="1183" y="4320"/>
                    </a:cubicBezTo>
                    <a:cubicBezTo>
                      <a:pt x="1284" y="4320"/>
                      <a:pt x="1398" y="4319"/>
                      <a:pt x="1525" y="4319"/>
                    </a:cubicBezTo>
                    <a:cubicBezTo>
                      <a:pt x="1529" y="4319"/>
                      <a:pt x="1533" y="4319"/>
                      <a:pt x="1537" y="4319"/>
                    </a:cubicBezTo>
                    <a:cubicBezTo>
                      <a:pt x="2108" y="4319"/>
                      <a:pt x="2529" y="3853"/>
                      <a:pt x="2477" y="3280"/>
                    </a:cubicBezTo>
                    <a:lnTo>
                      <a:pt x="2211" y="272"/>
                    </a:lnTo>
                    <a:cubicBezTo>
                      <a:pt x="2200" y="150"/>
                      <a:pt x="2333" y="23"/>
                      <a:pt x="2211" y="23"/>
                    </a:cubicBezTo>
                    <a:lnTo>
                      <a:pt x="15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3"/>
              <p:cNvSpPr/>
              <p:nvPr/>
            </p:nvSpPr>
            <p:spPr>
              <a:xfrm>
                <a:off x="1236288" y="3704200"/>
                <a:ext cx="43175" cy="122725"/>
              </a:xfrm>
              <a:custGeom>
                <a:rect b="b" l="l" r="r" t="t"/>
                <a:pathLst>
                  <a:path extrusionOk="0" h="4909" w="1727">
                    <a:moveTo>
                      <a:pt x="514" y="0"/>
                    </a:moveTo>
                    <a:cubicBezTo>
                      <a:pt x="631" y="0"/>
                      <a:pt x="735" y="92"/>
                      <a:pt x="746" y="214"/>
                    </a:cubicBezTo>
                    <a:lnTo>
                      <a:pt x="1028" y="3425"/>
                    </a:lnTo>
                    <a:cubicBezTo>
                      <a:pt x="1092" y="4135"/>
                      <a:pt x="658" y="4700"/>
                      <a:pt x="0" y="4862"/>
                    </a:cubicBezTo>
                    <a:cubicBezTo>
                      <a:pt x="111" y="4891"/>
                      <a:pt x="226" y="4908"/>
                      <a:pt x="347" y="4908"/>
                    </a:cubicBezTo>
                    <a:cubicBezTo>
                      <a:pt x="1178" y="4908"/>
                      <a:pt x="1727" y="4268"/>
                      <a:pt x="1658" y="3442"/>
                    </a:cubicBezTo>
                    <a:lnTo>
                      <a:pt x="1594" y="1970"/>
                    </a:lnTo>
                    <a:lnTo>
                      <a:pt x="1439" y="214"/>
                    </a:lnTo>
                    <a:cubicBezTo>
                      <a:pt x="1428" y="92"/>
                      <a:pt x="1329" y="0"/>
                      <a:pt x="12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3"/>
              <p:cNvSpPr/>
              <p:nvPr/>
            </p:nvSpPr>
            <p:spPr>
              <a:xfrm>
                <a:off x="1207288" y="3754850"/>
                <a:ext cx="68300" cy="75100"/>
              </a:xfrm>
              <a:custGeom>
                <a:rect b="b" l="l" r="r" t="t"/>
                <a:pathLst>
                  <a:path extrusionOk="0" h="3004" w="2732">
                    <a:moveTo>
                      <a:pt x="2059" y="1"/>
                    </a:moveTo>
                    <a:cubicBezTo>
                      <a:pt x="2058" y="1"/>
                      <a:pt x="2057" y="1"/>
                      <a:pt x="2055" y="1"/>
                    </a:cubicBezTo>
                    <a:cubicBezTo>
                      <a:pt x="1999" y="6"/>
                      <a:pt x="1929" y="13"/>
                      <a:pt x="1853" y="30"/>
                    </a:cubicBezTo>
                    <a:cubicBezTo>
                      <a:pt x="1421" y="134"/>
                      <a:pt x="1472" y="347"/>
                      <a:pt x="1040" y="451"/>
                    </a:cubicBezTo>
                    <a:cubicBezTo>
                      <a:pt x="949" y="473"/>
                      <a:pt x="876" y="482"/>
                      <a:pt x="812" y="482"/>
                    </a:cubicBezTo>
                    <a:cubicBezTo>
                      <a:pt x="633" y="482"/>
                      <a:pt x="531" y="418"/>
                      <a:pt x="354" y="418"/>
                    </a:cubicBezTo>
                    <a:cubicBezTo>
                      <a:pt x="299" y="418"/>
                      <a:pt x="236" y="424"/>
                      <a:pt x="162" y="440"/>
                    </a:cubicBezTo>
                    <a:lnTo>
                      <a:pt x="64" y="1496"/>
                    </a:lnTo>
                    <a:cubicBezTo>
                      <a:pt x="0" y="2207"/>
                      <a:pt x="467" y="2831"/>
                      <a:pt x="1125" y="2993"/>
                    </a:cubicBezTo>
                    <a:cubicBezTo>
                      <a:pt x="1157" y="3001"/>
                      <a:pt x="1190" y="3004"/>
                      <a:pt x="1224" y="3004"/>
                    </a:cubicBezTo>
                    <a:cubicBezTo>
                      <a:pt x="1308" y="3004"/>
                      <a:pt x="1397" y="2986"/>
                      <a:pt x="1484" y="2986"/>
                    </a:cubicBezTo>
                    <a:lnTo>
                      <a:pt x="1507" y="2980"/>
                    </a:lnTo>
                    <a:cubicBezTo>
                      <a:pt x="2338" y="2980"/>
                      <a:pt x="2732" y="2386"/>
                      <a:pt x="2657" y="1560"/>
                    </a:cubicBezTo>
                    <a:lnTo>
                      <a:pt x="2449" y="486"/>
                    </a:lnTo>
                    <a:cubicBezTo>
                      <a:pt x="2428" y="490"/>
                      <a:pt x="2409" y="493"/>
                      <a:pt x="2392" y="493"/>
                    </a:cubicBezTo>
                    <a:cubicBezTo>
                      <a:pt x="2133" y="493"/>
                      <a:pt x="2293" y="1"/>
                      <a:pt x="20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3"/>
              <p:cNvSpPr/>
              <p:nvPr/>
            </p:nvSpPr>
            <p:spPr>
              <a:xfrm>
                <a:off x="1235413" y="3754850"/>
                <a:ext cx="45800" cy="75975"/>
              </a:xfrm>
              <a:custGeom>
                <a:rect b="b" l="l" r="r" t="t"/>
                <a:pathLst>
                  <a:path extrusionOk="0" h="3039" w="1832">
                    <a:moveTo>
                      <a:pt x="947" y="1"/>
                    </a:moveTo>
                    <a:cubicBezTo>
                      <a:pt x="942" y="1"/>
                      <a:pt x="936" y="1"/>
                      <a:pt x="930" y="1"/>
                    </a:cubicBezTo>
                    <a:lnTo>
                      <a:pt x="1063" y="1496"/>
                    </a:lnTo>
                    <a:cubicBezTo>
                      <a:pt x="1127" y="2207"/>
                      <a:pt x="659" y="2831"/>
                      <a:pt x="0" y="2993"/>
                    </a:cubicBezTo>
                    <a:cubicBezTo>
                      <a:pt x="111" y="3021"/>
                      <a:pt x="226" y="3039"/>
                      <a:pt x="347" y="3039"/>
                    </a:cubicBezTo>
                    <a:cubicBezTo>
                      <a:pt x="1179" y="3039"/>
                      <a:pt x="1831" y="2322"/>
                      <a:pt x="1756" y="1496"/>
                    </a:cubicBezTo>
                    <a:lnTo>
                      <a:pt x="1629" y="41"/>
                    </a:lnTo>
                    <a:cubicBezTo>
                      <a:pt x="1548" y="59"/>
                      <a:pt x="1480" y="66"/>
                      <a:pt x="1420" y="66"/>
                    </a:cubicBezTo>
                    <a:cubicBezTo>
                      <a:pt x="1237" y="66"/>
                      <a:pt x="1131" y="1"/>
                      <a:pt x="9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 name="Google Shape;2686;p43"/>
            <p:cNvGrpSpPr/>
            <p:nvPr/>
          </p:nvGrpSpPr>
          <p:grpSpPr>
            <a:xfrm>
              <a:off x="1773188" y="3568400"/>
              <a:ext cx="301200" cy="349325"/>
              <a:chOff x="1773188" y="3568400"/>
              <a:chExt cx="301200" cy="349325"/>
            </a:xfrm>
          </p:grpSpPr>
          <p:sp>
            <p:nvSpPr>
              <p:cNvPr id="2687" name="Google Shape;2687;p43"/>
              <p:cNvSpPr/>
              <p:nvPr/>
            </p:nvSpPr>
            <p:spPr>
              <a:xfrm>
                <a:off x="1773188" y="3588600"/>
                <a:ext cx="282000" cy="322550"/>
              </a:xfrm>
              <a:custGeom>
                <a:rect b="b" l="l" r="r" t="t"/>
                <a:pathLst>
                  <a:path extrusionOk="0" h="12902" w="11280">
                    <a:moveTo>
                      <a:pt x="4920" y="1"/>
                    </a:moveTo>
                    <a:cubicBezTo>
                      <a:pt x="4754" y="1"/>
                      <a:pt x="4590" y="94"/>
                      <a:pt x="4517" y="264"/>
                    </a:cubicBezTo>
                    <a:lnTo>
                      <a:pt x="88" y="10717"/>
                    </a:lnTo>
                    <a:cubicBezTo>
                      <a:pt x="0" y="10916"/>
                      <a:pt x="160" y="11120"/>
                      <a:pt x="357" y="11120"/>
                    </a:cubicBezTo>
                    <a:cubicBezTo>
                      <a:pt x="394" y="11120"/>
                      <a:pt x="431" y="11113"/>
                      <a:pt x="469" y="11098"/>
                    </a:cubicBezTo>
                    <a:lnTo>
                      <a:pt x="1525" y="10648"/>
                    </a:lnTo>
                    <a:lnTo>
                      <a:pt x="1525" y="11848"/>
                    </a:lnTo>
                    <a:cubicBezTo>
                      <a:pt x="1525" y="11888"/>
                      <a:pt x="1525" y="11930"/>
                      <a:pt x="1531" y="11970"/>
                    </a:cubicBezTo>
                    <a:cubicBezTo>
                      <a:pt x="1589" y="12316"/>
                      <a:pt x="1890" y="12524"/>
                      <a:pt x="2253" y="12524"/>
                    </a:cubicBezTo>
                    <a:cubicBezTo>
                      <a:pt x="2495" y="12524"/>
                      <a:pt x="2687" y="12316"/>
                      <a:pt x="2687" y="12074"/>
                    </a:cubicBezTo>
                    <a:lnTo>
                      <a:pt x="2687" y="9891"/>
                    </a:lnTo>
                    <a:lnTo>
                      <a:pt x="3697" y="9763"/>
                    </a:lnTo>
                    <a:lnTo>
                      <a:pt x="4240" y="9526"/>
                    </a:lnTo>
                    <a:lnTo>
                      <a:pt x="4240" y="12466"/>
                    </a:lnTo>
                    <a:cubicBezTo>
                      <a:pt x="4240" y="12506"/>
                      <a:pt x="4246" y="12546"/>
                      <a:pt x="4251" y="12588"/>
                    </a:cubicBezTo>
                    <a:cubicBezTo>
                      <a:pt x="4298" y="12873"/>
                      <a:pt x="4508" y="12902"/>
                      <a:pt x="4782" y="12902"/>
                    </a:cubicBezTo>
                    <a:cubicBezTo>
                      <a:pt x="4852" y="12902"/>
                      <a:pt x="4926" y="12900"/>
                      <a:pt x="5002" y="12900"/>
                    </a:cubicBezTo>
                    <a:cubicBezTo>
                      <a:pt x="5227" y="12900"/>
                      <a:pt x="5406" y="12720"/>
                      <a:pt x="5406" y="12501"/>
                    </a:cubicBezTo>
                    <a:lnTo>
                      <a:pt x="5406" y="8609"/>
                    </a:lnTo>
                    <a:lnTo>
                      <a:pt x="10927" y="6386"/>
                    </a:lnTo>
                    <a:cubicBezTo>
                      <a:pt x="11205" y="6264"/>
                      <a:pt x="11279" y="6178"/>
                      <a:pt x="11059" y="5963"/>
                    </a:cubicBezTo>
                    <a:lnTo>
                      <a:pt x="5227" y="126"/>
                    </a:lnTo>
                    <a:cubicBezTo>
                      <a:pt x="5140" y="41"/>
                      <a:pt x="5029" y="1"/>
                      <a:pt x="49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3"/>
              <p:cNvSpPr/>
              <p:nvPr/>
            </p:nvSpPr>
            <p:spPr>
              <a:xfrm>
                <a:off x="1879863" y="3588850"/>
                <a:ext cx="176475" cy="328875"/>
              </a:xfrm>
              <a:custGeom>
                <a:rect b="b" l="l" r="r" t="t"/>
                <a:pathLst>
                  <a:path extrusionOk="0" h="13155" w="7059">
                    <a:moveTo>
                      <a:pt x="880" y="1"/>
                    </a:moveTo>
                    <a:lnTo>
                      <a:pt x="6299" y="5420"/>
                    </a:lnTo>
                    <a:lnTo>
                      <a:pt x="6299" y="5420"/>
                    </a:lnTo>
                    <a:cubicBezTo>
                      <a:pt x="6293" y="5413"/>
                      <a:pt x="6286" y="5406"/>
                      <a:pt x="6279" y="5399"/>
                    </a:cubicBezTo>
                    <a:lnTo>
                      <a:pt x="880" y="1"/>
                    </a:lnTo>
                    <a:close/>
                    <a:moveTo>
                      <a:pt x="6299" y="5420"/>
                    </a:moveTo>
                    <a:cubicBezTo>
                      <a:pt x="6493" y="5642"/>
                      <a:pt x="6415" y="5992"/>
                      <a:pt x="6141" y="6110"/>
                    </a:cubicBezTo>
                    <a:lnTo>
                      <a:pt x="960" y="8304"/>
                    </a:lnTo>
                    <a:cubicBezTo>
                      <a:pt x="856" y="8351"/>
                      <a:pt x="792" y="8448"/>
                      <a:pt x="752" y="8564"/>
                    </a:cubicBezTo>
                    <a:lnTo>
                      <a:pt x="752" y="11913"/>
                    </a:lnTo>
                    <a:cubicBezTo>
                      <a:pt x="792" y="12288"/>
                      <a:pt x="486" y="12595"/>
                      <a:pt x="112" y="12595"/>
                    </a:cubicBezTo>
                    <a:cubicBezTo>
                      <a:pt x="77" y="12595"/>
                      <a:pt x="36" y="12589"/>
                      <a:pt x="1" y="12584"/>
                    </a:cubicBezTo>
                    <a:lnTo>
                      <a:pt x="1" y="12584"/>
                    </a:lnTo>
                    <a:cubicBezTo>
                      <a:pt x="54" y="12906"/>
                      <a:pt x="336" y="13155"/>
                      <a:pt x="672" y="13155"/>
                    </a:cubicBezTo>
                    <a:cubicBezTo>
                      <a:pt x="1047" y="13155"/>
                      <a:pt x="1352" y="12848"/>
                      <a:pt x="1139" y="12474"/>
                    </a:cubicBezTo>
                    <a:lnTo>
                      <a:pt x="1139" y="8940"/>
                    </a:lnTo>
                    <a:lnTo>
                      <a:pt x="6701" y="6670"/>
                    </a:lnTo>
                    <a:cubicBezTo>
                      <a:pt x="6983" y="6549"/>
                      <a:pt x="7058" y="6179"/>
                      <a:pt x="6839" y="5960"/>
                    </a:cubicBezTo>
                    <a:lnTo>
                      <a:pt x="6299" y="542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3"/>
              <p:cNvSpPr/>
              <p:nvPr/>
            </p:nvSpPr>
            <p:spPr>
              <a:xfrm>
                <a:off x="1807838" y="3814600"/>
                <a:ext cx="54650" cy="87850"/>
              </a:xfrm>
              <a:custGeom>
                <a:rect b="b" l="l" r="r" t="t"/>
                <a:pathLst>
                  <a:path extrusionOk="0" h="3514" w="2186">
                    <a:moveTo>
                      <a:pt x="2142" y="1"/>
                    </a:moveTo>
                    <a:cubicBezTo>
                      <a:pt x="2137" y="1"/>
                      <a:pt x="2130" y="3"/>
                      <a:pt x="2120" y="7"/>
                    </a:cubicBezTo>
                    <a:lnTo>
                      <a:pt x="960" y="499"/>
                    </a:lnTo>
                    <a:cubicBezTo>
                      <a:pt x="856" y="539"/>
                      <a:pt x="914" y="753"/>
                      <a:pt x="914" y="753"/>
                    </a:cubicBezTo>
                    <a:lnTo>
                      <a:pt x="914" y="2272"/>
                    </a:lnTo>
                    <a:cubicBezTo>
                      <a:pt x="914" y="2272"/>
                      <a:pt x="486" y="2952"/>
                      <a:pt x="110" y="2952"/>
                    </a:cubicBezTo>
                    <a:cubicBezTo>
                      <a:pt x="75" y="2952"/>
                      <a:pt x="35" y="2952"/>
                      <a:pt x="1" y="2947"/>
                    </a:cubicBezTo>
                    <a:lnTo>
                      <a:pt x="1" y="2947"/>
                    </a:lnTo>
                    <a:cubicBezTo>
                      <a:pt x="53" y="3271"/>
                      <a:pt x="336" y="3513"/>
                      <a:pt x="671" y="3513"/>
                    </a:cubicBezTo>
                    <a:cubicBezTo>
                      <a:pt x="1046" y="3513"/>
                      <a:pt x="1301" y="2837"/>
                      <a:pt x="1301" y="2837"/>
                    </a:cubicBezTo>
                    <a:lnTo>
                      <a:pt x="1301" y="1134"/>
                    </a:lnTo>
                    <a:lnTo>
                      <a:pt x="2079" y="723"/>
                    </a:lnTo>
                    <a:lnTo>
                      <a:pt x="2079" y="134"/>
                    </a:lnTo>
                    <a:cubicBezTo>
                      <a:pt x="2079" y="134"/>
                      <a:pt x="2186" y="1"/>
                      <a:pt x="21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3"/>
              <p:cNvSpPr/>
              <p:nvPr/>
            </p:nvSpPr>
            <p:spPr>
              <a:xfrm>
                <a:off x="1954088" y="3696575"/>
                <a:ext cx="18500" cy="51525"/>
              </a:xfrm>
              <a:custGeom>
                <a:rect b="b" l="l" r="r" t="t"/>
                <a:pathLst>
                  <a:path extrusionOk="0" h="2061" w="740">
                    <a:moveTo>
                      <a:pt x="232" y="1"/>
                    </a:moveTo>
                    <a:cubicBezTo>
                      <a:pt x="219" y="1"/>
                      <a:pt x="205" y="2"/>
                      <a:pt x="192" y="5"/>
                    </a:cubicBezTo>
                    <a:cubicBezTo>
                      <a:pt x="75" y="23"/>
                      <a:pt x="1" y="132"/>
                      <a:pt x="19" y="247"/>
                    </a:cubicBezTo>
                    <a:lnTo>
                      <a:pt x="301" y="1887"/>
                    </a:lnTo>
                    <a:cubicBezTo>
                      <a:pt x="318" y="1985"/>
                      <a:pt x="411" y="2060"/>
                      <a:pt x="509" y="2060"/>
                    </a:cubicBezTo>
                    <a:cubicBezTo>
                      <a:pt x="520" y="2060"/>
                      <a:pt x="531" y="2060"/>
                      <a:pt x="549" y="2054"/>
                    </a:cubicBezTo>
                    <a:cubicBezTo>
                      <a:pt x="659" y="2038"/>
                      <a:pt x="739" y="1928"/>
                      <a:pt x="717" y="1812"/>
                    </a:cubicBezTo>
                    <a:lnTo>
                      <a:pt x="434" y="178"/>
                    </a:lnTo>
                    <a:cubicBezTo>
                      <a:pt x="418" y="76"/>
                      <a:pt x="331"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3"/>
              <p:cNvSpPr/>
              <p:nvPr/>
            </p:nvSpPr>
            <p:spPr>
              <a:xfrm>
                <a:off x="1845813" y="3720275"/>
                <a:ext cx="38150" cy="15275"/>
              </a:xfrm>
              <a:custGeom>
                <a:rect b="b" l="l" r="r" t="t"/>
                <a:pathLst>
                  <a:path extrusionOk="0" h="611" w="1526">
                    <a:moveTo>
                      <a:pt x="1291" y="1"/>
                    </a:moveTo>
                    <a:cubicBezTo>
                      <a:pt x="1281" y="1"/>
                      <a:pt x="1270" y="2"/>
                      <a:pt x="1259" y="3"/>
                    </a:cubicBezTo>
                    <a:lnTo>
                      <a:pt x="192" y="189"/>
                    </a:lnTo>
                    <a:cubicBezTo>
                      <a:pt x="75" y="211"/>
                      <a:pt x="1" y="322"/>
                      <a:pt x="19" y="437"/>
                    </a:cubicBezTo>
                    <a:cubicBezTo>
                      <a:pt x="35" y="535"/>
                      <a:pt x="128" y="610"/>
                      <a:pt x="226" y="610"/>
                    </a:cubicBezTo>
                    <a:cubicBezTo>
                      <a:pt x="238" y="610"/>
                      <a:pt x="249" y="610"/>
                      <a:pt x="261" y="605"/>
                    </a:cubicBezTo>
                    <a:lnTo>
                      <a:pt x="1335" y="419"/>
                    </a:lnTo>
                    <a:cubicBezTo>
                      <a:pt x="1445" y="402"/>
                      <a:pt x="1525" y="293"/>
                      <a:pt x="1502" y="177"/>
                    </a:cubicBezTo>
                    <a:cubicBezTo>
                      <a:pt x="1486" y="72"/>
                      <a:pt x="1395" y="1"/>
                      <a:pt x="1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3"/>
              <p:cNvSpPr/>
              <p:nvPr/>
            </p:nvSpPr>
            <p:spPr>
              <a:xfrm>
                <a:off x="1887263" y="3663350"/>
                <a:ext cx="40150" cy="40150"/>
              </a:xfrm>
              <a:custGeom>
                <a:rect b="b" l="l" r="r" t="t"/>
                <a:pathLst>
                  <a:path extrusionOk="0" h="1606" w="1606">
                    <a:moveTo>
                      <a:pt x="803" y="0"/>
                    </a:moveTo>
                    <a:cubicBezTo>
                      <a:pt x="363" y="0"/>
                      <a:pt x="0" y="358"/>
                      <a:pt x="0" y="803"/>
                    </a:cubicBezTo>
                    <a:cubicBezTo>
                      <a:pt x="0" y="1241"/>
                      <a:pt x="363" y="1605"/>
                      <a:pt x="803" y="1605"/>
                    </a:cubicBezTo>
                    <a:cubicBezTo>
                      <a:pt x="1247" y="1605"/>
                      <a:pt x="1605" y="1241"/>
                      <a:pt x="1605" y="803"/>
                    </a:cubicBezTo>
                    <a:cubicBezTo>
                      <a:pt x="1605" y="358"/>
                      <a:pt x="1247" y="0"/>
                      <a:pt x="8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3"/>
              <p:cNvSpPr/>
              <p:nvPr/>
            </p:nvSpPr>
            <p:spPr>
              <a:xfrm>
                <a:off x="1895788" y="3720488"/>
                <a:ext cx="40125" cy="40200"/>
              </a:xfrm>
              <a:custGeom>
                <a:rect b="b" l="l" r="r" t="t"/>
                <a:pathLst>
                  <a:path extrusionOk="0" h="1608" w="1605">
                    <a:moveTo>
                      <a:pt x="803" y="1"/>
                    </a:moveTo>
                    <a:cubicBezTo>
                      <a:pt x="363" y="1"/>
                      <a:pt x="0" y="360"/>
                      <a:pt x="0" y="805"/>
                    </a:cubicBezTo>
                    <a:cubicBezTo>
                      <a:pt x="0" y="1248"/>
                      <a:pt x="363" y="1607"/>
                      <a:pt x="803" y="1607"/>
                    </a:cubicBezTo>
                    <a:cubicBezTo>
                      <a:pt x="1247" y="1607"/>
                      <a:pt x="1605" y="1248"/>
                      <a:pt x="1605" y="805"/>
                    </a:cubicBezTo>
                    <a:cubicBezTo>
                      <a:pt x="1605" y="360"/>
                      <a:pt x="1247" y="1"/>
                      <a:pt x="8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3"/>
              <p:cNvSpPr/>
              <p:nvPr/>
            </p:nvSpPr>
            <p:spPr>
              <a:xfrm>
                <a:off x="1826613" y="3757463"/>
                <a:ext cx="40150" cy="40150"/>
              </a:xfrm>
              <a:custGeom>
                <a:rect b="b" l="l" r="r" t="t"/>
                <a:pathLst>
                  <a:path extrusionOk="0" h="1606" w="1606">
                    <a:moveTo>
                      <a:pt x="803" y="1"/>
                    </a:moveTo>
                    <a:cubicBezTo>
                      <a:pt x="358" y="1"/>
                      <a:pt x="1" y="365"/>
                      <a:pt x="1" y="803"/>
                    </a:cubicBezTo>
                    <a:cubicBezTo>
                      <a:pt x="1" y="1248"/>
                      <a:pt x="358" y="1606"/>
                      <a:pt x="803" y="1606"/>
                    </a:cubicBezTo>
                    <a:cubicBezTo>
                      <a:pt x="1248" y="1606"/>
                      <a:pt x="1606" y="1248"/>
                      <a:pt x="1606" y="803"/>
                    </a:cubicBezTo>
                    <a:cubicBezTo>
                      <a:pt x="1606" y="365"/>
                      <a:pt x="1248" y="1"/>
                      <a:pt x="8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3"/>
              <p:cNvSpPr/>
              <p:nvPr/>
            </p:nvSpPr>
            <p:spPr>
              <a:xfrm>
                <a:off x="1865313" y="3569450"/>
                <a:ext cx="207600" cy="202550"/>
              </a:xfrm>
              <a:custGeom>
                <a:rect b="b" l="l" r="r" t="t"/>
                <a:pathLst>
                  <a:path extrusionOk="0" h="8102" w="8304">
                    <a:moveTo>
                      <a:pt x="935" y="1"/>
                    </a:moveTo>
                    <a:cubicBezTo>
                      <a:pt x="618" y="1"/>
                      <a:pt x="329" y="172"/>
                      <a:pt x="191" y="493"/>
                    </a:cubicBezTo>
                    <a:cubicBezTo>
                      <a:pt x="185" y="516"/>
                      <a:pt x="145" y="540"/>
                      <a:pt x="139" y="562"/>
                    </a:cubicBezTo>
                    <a:cubicBezTo>
                      <a:pt x="1" y="990"/>
                      <a:pt x="214" y="1457"/>
                      <a:pt x="636" y="1636"/>
                    </a:cubicBezTo>
                    <a:cubicBezTo>
                      <a:pt x="1721" y="2086"/>
                      <a:pt x="2986" y="2987"/>
                      <a:pt x="4100" y="4103"/>
                    </a:cubicBezTo>
                    <a:cubicBezTo>
                      <a:pt x="5209" y="5217"/>
                      <a:pt x="6110" y="6476"/>
                      <a:pt x="6566" y="7568"/>
                    </a:cubicBezTo>
                    <a:cubicBezTo>
                      <a:pt x="6612" y="7672"/>
                      <a:pt x="6676" y="7769"/>
                      <a:pt x="6750" y="7845"/>
                    </a:cubicBezTo>
                    <a:cubicBezTo>
                      <a:pt x="6913" y="8010"/>
                      <a:pt x="7137" y="8102"/>
                      <a:pt x="7368" y="8102"/>
                    </a:cubicBezTo>
                    <a:cubicBezTo>
                      <a:pt x="7459" y="8102"/>
                      <a:pt x="7551" y="8088"/>
                      <a:pt x="7640" y="8058"/>
                    </a:cubicBezTo>
                    <a:cubicBezTo>
                      <a:pt x="7664" y="8053"/>
                      <a:pt x="7686" y="8018"/>
                      <a:pt x="7704" y="8006"/>
                    </a:cubicBezTo>
                    <a:cubicBezTo>
                      <a:pt x="8154" y="7821"/>
                      <a:pt x="8304" y="7336"/>
                      <a:pt x="8120" y="6891"/>
                    </a:cubicBezTo>
                    <a:cubicBezTo>
                      <a:pt x="7571" y="5586"/>
                      <a:pt x="6590" y="4183"/>
                      <a:pt x="5302" y="2896"/>
                    </a:cubicBezTo>
                    <a:cubicBezTo>
                      <a:pt x="4020" y="1608"/>
                      <a:pt x="2616" y="626"/>
                      <a:pt x="1305" y="77"/>
                    </a:cubicBezTo>
                    <a:cubicBezTo>
                      <a:pt x="1182" y="26"/>
                      <a:pt x="1057" y="1"/>
                      <a:pt x="9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3"/>
              <p:cNvSpPr/>
              <p:nvPr/>
            </p:nvSpPr>
            <p:spPr>
              <a:xfrm>
                <a:off x="1868788" y="3568400"/>
                <a:ext cx="205600" cy="202525"/>
              </a:xfrm>
              <a:custGeom>
                <a:rect b="b" l="l" r="r" t="t"/>
                <a:pathLst>
                  <a:path extrusionOk="0" h="8101" w="8224">
                    <a:moveTo>
                      <a:pt x="830" y="0"/>
                    </a:moveTo>
                    <a:cubicBezTo>
                      <a:pt x="490" y="0"/>
                      <a:pt x="168" y="201"/>
                      <a:pt x="28" y="535"/>
                    </a:cubicBezTo>
                    <a:cubicBezTo>
                      <a:pt x="17" y="558"/>
                      <a:pt x="6" y="582"/>
                      <a:pt x="0" y="604"/>
                    </a:cubicBezTo>
                    <a:cubicBezTo>
                      <a:pt x="86" y="576"/>
                      <a:pt x="176" y="562"/>
                      <a:pt x="267" y="562"/>
                    </a:cubicBezTo>
                    <a:cubicBezTo>
                      <a:pt x="380" y="562"/>
                      <a:pt x="495" y="583"/>
                      <a:pt x="606" y="627"/>
                    </a:cubicBezTo>
                    <a:cubicBezTo>
                      <a:pt x="1912" y="1176"/>
                      <a:pt x="3343" y="2187"/>
                      <a:pt x="4631" y="3474"/>
                    </a:cubicBezTo>
                    <a:cubicBezTo>
                      <a:pt x="5918" y="4756"/>
                      <a:pt x="6930" y="6189"/>
                      <a:pt x="7472" y="7499"/>
                    </a:cubicBezTo>
                    <a:cubicBezTo>
                      <a:pt x="7559" y="7696"/>
                      <a:pt x="7559" y="7909"/>
                      <a:pt x="7501" y="8100"/>
                    </a:cubicBezTo>
                    <a:cubicBezTo>
                      <a:pt x="7525" y="8095"/>
                      <a:pt x="7547" y="8088"/>
                      <a:pt x="7565" y="8077"/>
                    </a:cubicBezTo>
                    <a:cubicBezTo>
                      <a:pt x="8015" y="7892"/>
                      <a:pt x="8223" y="7378"/>
                      <a:pt x="8039" y="6933"/>
                    </a:cubicBezTo>
                    <a:cubicBezTo>
                      <a:pt x="7490" y="5628"/>
                      <a:pt x="6480" y="4196"/>
                      <a:pt x="5191" y="2909"/>
                    </a:cubicBezTo>
                    <a:cubicBezTo>
                      <a:pt x="3903" y="1621"/>
                      <a:pt x="2477" y="611"/>
                      <a:pt x="1166" y="68"/>
                    </a:cubicBezTo>
                    <a:cubicBezTo>
                      <a:pt x="1056" y="22"/>
                      <a:pt x="942" y="0"/>
                      <a:pt x="8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7" name="Google Shape;2697;p43"/>
            <p:cNvGrpSpPr/>
            <p:nvPr/>
          </p:nvGrpSpPr>
          <p:grpSpPr>
            <a:xfrm>
              <a:off x="2497488" y="3577450"/>
              <a:ext cx="330050" cy="331200"/>
              <a:chOff x="2497488" y="3577450"/>
              <a:chExt cx="330050" cy="331200"/>
            </a:xfrm>
          </p:grpSpPr>
          <p:sp>
            <p:nvSpPr>
              <p:cNvPr id="2698" name="Google Shape;2698;p43"/>
              <p:cNvSpPr/>
              <p:nvPr/>
            </p:nvSpPr>
            <p:spPr>
              <a:xfrm>
                <a:off x="2507313" y="3810875"/>
                <a:ext cx="310550" cy="97775"/>
              </a:xfrm>
              <a:custGeom>
                <a:rect b="b" l="l" r="r" t="t"/>
                <a:pathLst>
                  <a:path extrusionOk="0" h="3911" w="12422">
                    <a:moveTo>
                      <a:pt x="12422" y="1"/>
                    </a:moveTo>
                    <a:lnTo>
                      <a:pt x="1" y="537"/>
                    </a:lnTo>
                    <a:lnTo>
                      <a:pt x="1" y="3639"/>
                    </a:lnTo>
                    <a:cubicBezTo>
                      <a:pt x="1" y="3788"/>
                      <a:pt x="116" y="3910"/>
                      <a:pt x="266" y="3910"/>
                    </a:cubicBezTo>
                    <a:lnTo>
                      <a:pt x="1340" y="3910"/>
                    </a:lnTo>
                    <a:lnTo>
                      <a:pt x="1542" y="3639"/>
                    </a:lnTo>
                    <a:lnTo>
                      <a:pt x="1744" y="3910"/>
                    </a:lnTo>
                    <a:lnTo>
                      <a:pt x="3304" y="3910"/>
                    </a:lnTo>
                    <a:lnTo>
                      <a:pt x="3506" y="3639"/>
                    </a:lnTo>
                    <a:lnTo>
                      <a:pt x="3708" y="3910"/>
                    </a:lnTo>
                    <a:lnTo>
                      <a:pt x="5267" y="3910"/>
                    </a:lnTo>
                    <a:lnTo>
                      <a:pt x="5470" y="3639"/>
                    </a:lnTo>
                    <a:lnTo>
                      <a:pt x="5665" y="3910"/>
                    </a:lnTo>
                    <a:lnTo>
                      <a:pt x="7230" y="3910"/>
                    </a:lnTo>
                    <a:lnTo>
                      <a:pt x="7432" y="3639"/>
                    </a:lnTo>
                    <a:lnTo>
                      <a:pt x="7629" y="3910"/>
                    </a:lnTo>
                    <a:lnTo>
                      <a:pt x="9194" y="3910"/>
                    </a:lnTo>
                    <a:lnTo>
                      <a:pt x="9396" y="3639"/>
                    </a:lnTo>
                    <a:lnTo>
                      <a:pt x="9593" y="3910"/>
                    </a:lnTo>
                    <a:lnTo>
                      <a:pt x="11158" y="3910"/>
                    </a:lnTo>
                    <a:lnTo>
                      <a:pt x="11353" y="3639"/>
                    </a:lnTo>
                    <a:lnTo>
                      <a:pt x="11555" y="3910"/>
                    </a:lnTo>
                    <a:lnTo>
                      <a:pt x="12150" y="3910"/>
                    </a:lnTo>
                    <a:cubicBezTo>
                      <a:pt x="12301" y="3910"/>
                      <a:pt x="12422" y="3788"/>
                      <a:pt x="12422" y="3639"/>
                    </a:cubicBezTo>
                    <a:lnTo>
                      <a:pt x="124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3"/>
              <p:cNvSpPr/>
              <p:nvPr/>
            </p:nvSpPr>
            <p:spPr>
              <a:xfrm>
                <a:off x="2633338" y="3811600"/>
                <a:ext cx="9875" cy="97050"/>
              </a:xfrm>
              <a:custGeom>
                <a:rect b="b" l="l" r="r" t="t"/>
                <a:pathLst>
                  <a:path extrusionOk="0" h="3882" w="395">
                    <a:moveTo>
                      <a:pt x="1" y="1"/>
                    </a:moveTo>
                    <a:lnTo>
                      <a:pt x="1" y="3881"/>
                    </a:lnTo>
                    <a:lnTo>
                      <a:pt x="394" y="3881"/>
                    </a:lnTo>
                    <a:lnTo>
                      <a:pt x="3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3"/>
              <p:cNvSpPr/>
              <p:nvPr/>
            </p:nvSpPr>
            <p:spPr>
              <a:xfrm>
                <a:off x="2788713" y="3861400"/>
                <a:ext cx="9675" cy="47250"/>
              </a:xfrm>
              <a:custGeom>
                <a:rect b="b" l="l" r="r" t="t"/>
                <a:pathLst>
                  <a:path extrusionOk="0" h="1890" w="387">
                    <a:moveTo>
                      <a:pt x="196" y="0"/>
                    </a:moveTo>
                    <a:cubicBezTo>
                      <a:pt x="86" y="0"/>
                      <a:pt x="0" y="93"/>
                      <a:pt x="0" y="203"/>
                    </a:cubicBezTo>
                    <a:lnTo>
                      <a:pt x="0" y="1889"/>
                    </a:lnTo>
                    <a:lnTo>
                      <a:pt x="387" y="1889"/>
                    </a:lnTo>
                    <a:lnTo>
                      <a:pt x="387" y="203"/>
                    </a:lnTo>
                    <a:cubicBezTo>
                      <a:pt x="387" y="93"/>
                      <a:pt x="299" y="0"/>
                      <a:pt x="1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3"/>
              <p:cNvSpPr/>
              <p:nvPr/>
            </p:nvSpPr>
            <p:spPr>
              <a:xfrm>
                <a:off x="2730488" y="3861400"/>
                <a:ext cx="9725" cy="47250"/>
              </a:xfrm>
              <a:custGeom>
                <a:rect b="b" l="l" r="r" t="t"/>
                <a:pathLst>
                  <a:path extrusionOk="0" h="1890" w="389">
                    <a:moveTo>
                      <a:pt x="192" y="0"/>
                    </a:moveTo>
                    <a:cubicBezTo>
                      <a:pt x="88" y="0"/>
                      <a:pt x="1" y="93"/>
                      <a:pt x="1" y="203"/>
                    </a:cubicBezTo>
                    <a:lnTo>
                      <a:pt x="1" y="1889"/>
                    </a:lnTo>
                    <a:lnTo>
                      <a:pt x="389" y="1889"/>
                    </a:lnTo>
                    <a:lnTo>
                      <a:pt x="389" y="203"/>
                    </a:lnTo>
                    <a:cubicBezTo>
                      <a:pt x="389" y="93"/>
                      <a:pt x="301" y="0"/>
                      <a:pt x="1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3"/>
              <p:cNvSpPr/>
              <p:nvPr/>
            </p:nvSpPr>
            <p:spPr>
              <a:xfrm>
                <a:off x="2681988" y="3861400"/>
                <a:ext cx="9725" cy="47250"/>
              </a:xfrm>
              <a:custGeom>
                <a:rect b="b" l="l" r="r" t="t"/>
                <a:pathLst>
                  <a:path extrusionOk="0" h="1890" w="389">
                    <a:moveTo>
                      <a:pt x="192" y="0"/>
                    </a:moveTo>
                    <a:cubicBezTo>
                      <a:pt x="88" y="0"/>
                      <a:pt x="0" y="93"/>
                      <a:pt x="0" y="203"/>
                    </a:cubicBezTo>
                    <a:lnTo>
                      <a:pt x="0" y="1889"/>
                    </a:lnTo>
                    <a:lnTo>
                      <a:pt x="388" y="1889"/>
                    </a:lnTo>
                    <a:lnTo>
                      <a:pt x="388" y="203"/>
                    </a:lnTo>
                    <a:cubicBezTo>
                      <a:pt x="388" y="93"/>
                      <a:pt x="301" y="0"/>
                      <a:pt x="1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3"/>
              <p:cNvSpPr/>
              <p:nvPr/>
            </p:nvSpPr>
            <p:spPr>
              <a:xfrm>
                <a:off x="2584838" y="3861400"/>
                <a:ext cx="9850" cy="47250"/>
              </a:xfrm>
              <a:custGeom>
                <a:rect b="b" l="l" r="r" t="t"/>
                <a:pathLst>
                  <a:path extrusionOk="0" h="1890" w="394">
                    <a:moveTo>
                      <a:pt x="197" y="0"/>
                    </a:moveTo>
                    <a:cubicBezTo>
                      <a:pt x="88" y="0"/>
                      <a:pt x="0" y="93"/>
                      <a:pt x="0" y="203"/>
                    </a:cubicBezTo>
                    <a:lnTo>
                      <a:pt x="0" y="1889"/>
                    </a:lnTo>
                    <a:lnTo>
                      <a:pt x="394" y="1889"/>
                    </a:lnTo>
                    <a:lnTo>
                      <a:pt x="394" y="203"/>
                    </a:lnTo>
                    <a:cubicBezTo>
                      <a:pt x="394" y="93"/>
                      <a:pt x="307" y="0"/>
                      <a:pt x="1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3"/>
              <p:cNvSpPr/>
              <p:nvPr/>
            </p:nvSpPr>
            <p:spPr>
              <a:xfrm>
                <a:off x="2536313" y="3861400"/>
                <a:ext cx="9700" cy="47250"/>
              </a:xfrm>
              <a:custGeom>
                <a:rect b="b" l="l" r="r" t="t"/>
                <a:pathLst>
                  <a:path extrusionOk="0" h="1890" w="388">
                    <a:moveTo>
                      <a:pt x="198" y="0"/>
                    </a:moveTo>
                    <a:cubicBezTo>
                      <a:pt x="88" y="0"/>
                      <a:pt x="1" y="93"/>
                      <a:pt x="1" y="203"/>
                    </a:cubicBezTo>
                    <a:lnTo>
                      <a:pt x="1" y="1889"/>
                    </a:lnTo>
                    <a:lnTo>
                      <a:pt x="388" y="1889"/>
                    </a:lnTo>
                    <a:lnTo>
                      <a:pt x="388" y="203"/>
                    </a:lnTo>
                    <a:cubicBezTo>
                      <a:pt x="388" y="93"/>
                      <a:pt x="302" y="0"/>
                      <a:pt x="1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3"/>
              <p:cNvSpPr/>
              <p:nvPr/>
            </p:nvSpPr>
            <p:spPr>
              <a:xfrm>
                <a:off x="2728938" y="3817525"/>
                <a:ext cx="20950" cy="52275"/>
              </a:xfrm>
              <a:custGeom>
                <a:rect b="b" l="l" r="r" t="t"/>
                <a:pathLst>
                  <a:path extrusionOk="0" h="2091" w="838">
                    <a:moveTo>
                      <a:pt x="837" y="1"/>
                    </a:moveTo>
                    <a:lnTo>
                      <a:pt x="63" y="271"/>
                    </a:lnTo>
                    <a:lnTo>
                      <a:pt x="63" y="1825"/>
                    </a:lnTo>
                    <a:cubicBezTo>
                      <a:pt x="0" y="1894"/>
                      <a:pt x="63" y="1958"/>
                      <a:pt x="139" y="2091"/>
                    </a:cubicBezTo>
                    <a:lnTo>
                      <a:pt x="485" y="2091"/>
                    </a:lnTo>
                    <a:lnTo>
                      <a:pt x="485" y="1958"/>
                    </a:lnTo>
                    <a:cubicBezTo>
                      <a:pt x="560" y="1958"/>
                      <a:pt x="617" y="1894"/>
                      <a:pt x="837" y="1825"/>
                    </a:cubicBezTo>
                    <a:lnTo>
                      <a:pt x="83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3"/>
              <p:cNvSpPr/>
              <p:nvPr/>
            </p:nvSpPr>
            <p:spPr>
              <a:xfrm>
                <a:off x="2738288" y="3817525"/>
                <a:ext cx="11600" cy="52275"/>
              </a:xfrm>
              <a:custGeom>
                <a:rect b="b" l="l" r="r" t="t"/>
                <a:pathLst>
                  <a:path extrusionOk="0" h="2091" w="464">
                    <a:moveTo>
                      <a:pt x="77" y="1"/>
                    </a:moveTo>
                    <a:lnTo>
                      <a:pt x="77" y="1825"/>
                    </a:lnTo>
                    <a:cubicBezTo>
                      <a:pt x="139" y="1894"/>
                      <a:pt x="77" y="1958"/>
                      <a:pt x="1" y="2091"/>
                    </a:cubicBezTo>
                    <a:lnTo>
                      <a:pt x="325" y="2091"/>
                    </a:lnTo>
                    <a:cubicBezTo>
                      <a:pt x="400" y="1958"/>
                      <a:pt x="458" y="1894"/>
                      <a:pt x="463" y="1825"/>
                    </a:cubicBezTo>
                    <a:lnTo>
                      <a:pt x="463" y="271"/>
                    </a:lnTo>
                    <a:lnTo>
                      <a:pt x="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3"/>
              <p:cNvSpPr/>
              <p:nvPr/>
            </p:nvSpPr>
            <p:spPr>
              <a:xfrm>
                <a:off x="2679563" y="3817525"/>
                <a:ext cx="21825" cy="52275"/>
              </a:xfrm>
              <a:custGeom>
                <a:rect b="b" l="l" r="r" t="t"/>
                <a:pathLst>
                  <a:path extrusionOk="0" h="2091" w="873">
                    <a:moveTo>
                      <a:pt x="872" y="1"/>
                    </a:moveTo>
                    <a:lnTo>
                      <a:pt x="97" y="271"/>
                    </a:lnTo>
                    <a:lnTo>
                      <a:pt x="97" y="1825"/>
                    </a:lnTo>
                    <a:cubicBezTo>
                      <a:pt x="0" y="1894"/>
                      <a:pt x="63" y="1958"/>
                      <a:pt x="132" y="2091"/>
                    </a:cubicBezTo>
                    <a:lnTo>
                      <a:pt x="485" y="2091"/>
                    </a:lnTo>
                    <a:cubicBezTo>
                      <a:pt x="560" y="1958"/>
                      <a:pt x="617" y="1894"/>
                      <a:pt x="872" y="1825"/>
                    </a:cubicBezTo>
                    <a:lnTo>
                      <a:pt x="8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3"/>
              <p:cNvSpPr/>
              <p:nvPr/>
            </p:nvSpPr>
            <p:spPr>
              <a:xfrm>
                <a:off x="2688913" y="3817525"/>
                <a:ext cx="12475" cy="52275"/>
              </a:xfrm>
              <a:custGeom>
                <a:rect b="b" l="l" r="r" t="t"/>
                <a:pathLst>
                  <a:path extrusionOk="0" h="2091" w="499">
                    <a:moveTo>
                      <a:pt x="111" y="1"/>
                    </a:moveTo>
                    <a:lnTo>
                      <a:pt x="111" y="1825"/>
                    </a:lnTo>
                    <a:cubicBezTo>
                      <a:pt x="134" y="1894"/>
                      <a:pt x="77" y="1958"/>
                      <a:pt x="1" y="2091"/>
                    </a:cubicBezTo>
                    <a:lnTo>
                      <a:pt x="325" y="2091"/>
                    </a:lnTo>
                    <a:cubicBezTo>
                      <a:pt x="400" y="1958"/>
                      <a:pt x="458" y="1894"/>
                      <a:pt x="498" y="1825"/>
                    </a:cubicBezTo>
                    <a:lnTo>
                      <a:pt x="498" y="271"/>
                    </a:lnTo>
                    <a:lnTo>
                      <a:pt x="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3"/>
              <p:cNvSpPr/>
              <p:nvPr/>
            </p:nvSpPr>
            <p:spPr>
              <a:xfrm>
                <a:off x="2575163" y="3817525"/>
                <a:ext cx="21100" cy="52275"/>
              </a:xfrm>
              <a:custGeom>
                <a:rect b="b" l="l" r="r" t="t"/>
                <a:pathLst>
                  <a:path extrusionOk="0" h="2091" w="844">
                    <a:moveTo>
                      <a:pt x="781" y="1"/>
                    </a:moveTo>
                    <a:lnTo>
                      <a:pt x="1" y="271"/>
                    </a:lnTo>
                    <a:lnTo>
                      <a:pt x="1" y="1825"/>
                    </a:lnTo>
                    <a:cubicBezTo>
                      <a:pt x="226" y="1894"/>
                      <a:pt x="283" y="1958"/>
                      <a:pt x="358" y="2091"/>
                    </a:cubicBezTo>
                    <a:lnTo>
                      <a:pt x="712" y="2091"/>
                    </a:lnTo>
                    <a:cubicBezTo>
                      <a:pt x="781" y="1958"/>
                      <a:pt x="843" y="1894"/>
                      <a:pt x="781" y="1825"/>
                    </a:cubicBezTo>
                    <a:lnTo>
                      <a:pt x="7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3"/>
              <p:cNvSpPr/>
              <p:nvPr/>
            </p:nvSpPr>
            <p:spPr>
              <a:xfrm>
                <a:off x="2590163" y="3817525"/>
                <a:ext cx="14200" cy="52275"/>
              </a:xfrm>
              <a:custGeom>
                <a:rect b="b" l="l" r="r" t="t"/>
                <a:pathLst>
                  <a:path extrusionOk="0" h="2091" w="568">
                    <a:moveTo>
                      <a:pt x="181" y="1"/>
                    </a:moveTo>
                    <a:lnTo>
                      <a:pt x="181" y="1825"/>
                    </a:lnTo>
                    <a:cubicBezTo>
                      <a:pt x="134" y="1894"/>
                      <a:pt x="77" y="1958"/>
                      <a:pt x="1" y="2091"/>
                    </a:cubicBezTo>
                    <a:lnTo>
                      <a:pt x="325" y="2091"/>
                    </a:lnTo>
                    <a:cubicBezTo>
                      <a:pt x="400" y="1958"/>
                      <a:pt x="458" y="1894"/>
                      <a:pt x="568" y="1825"/>
                    </a:cubicBezTo>
                    <a:lnTo>
                      <a:pt x="568" y="271"/>
                    </a:lnTo>
                    <a:lnTo>
                      <a:pt x="1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3"/>
              <p:cNvSpPr/>
              <p:nvPr/>
            </p:nvSpPr>
            <p:spPr>
              <a:xfrm>
                <a:off x="2526663" y="3817525"/>
                <a:ext cx="20225" cy="52275"/>
              </a:xfrm>
              <a:custGeom>
                <a:rect b="b" l="l" r="r" t="t"/>
                <a:pathLst>
                  <a:path extrusionOk="0" h="2091" w="809">
                    <a:moveTo>
                      <a:pt x="774" y="1"/>
                    </a:moveTo>
                    <a:lnTo>
                      <a:pt x="0" y="271"/>
                    </a:lnTo>
                    <a:lnTo>
                      <a:pt x="0" y="1825"/>
                    </a:lnTo>
                    <a:cubicBezTo>
                      <a:pt x="191" y="1894"/>
                      <a:pt x="248" y="1958"/>
                      <a:pt x="323" y="2091"/>
                    </a:cubicBezTo>
                    <a:lnTo>
                      <a:pt x="670" y="2091"/>
                    </a:lnTo>
                    <a:cubicBezTo>
                      <a:pt x="746" y="1958"/>
                      <a:pt x="808" y="1894"/>
                      <a:pt x="774" y="1825"/>
                    </a:cubicBezTo>
                    <a:lnTo>
                      <a:pt x="7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3"/>
              <p:cNvSpPr/>
              <p:nvPr/>
            </p:nvSpPr>
            <p:spPr>
              <a:xfrm>
                <a:off x="2540788" y="3817525"/>
                <a:ext cx="15075" cy="52275"/>
              </a:xfrm>
              <a:custGeom>
                <a:rect b="b" l="l" r="r" t="t"/>
                <a:pathLst>
                  <a:path extrusionOk="0" h="2091" w="603">
                    <a:moveTo>
                      <a:pt x="209" y="1"/>
                    </a:moveTo>
                    <a:lnTo>
                      <a:pt x="209" y="1825"/>
                    </a:lnTo>
                    <a:cubicBezTo>
                      <a:pt x="134" y="1894"/>
                      <a:pt x="77" y="1958"/>
                      <a:pt x="1" y="2091"/>
                    </a:cubicBezTo>
                    <a:lnTo>
                      <a:pt x="325" y="2091"/>
                    </a:lnTo>
                    <a:cubicBezTo>
                      <a:pt x="394" y="1958"/>
                      <a:pt x="458" y="1894"/>
                      <a:pt x="602" y="1825"/>
                    </a:cubicBezTo>
                    <a:lnTo>
                      <a:pt x="602" y="271"/>
                    </a:lnTo>
                    <a:lnTo>
                      <a:pt x="2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3"/>
              <p:cNvSpPr/>
              <p:nvPr/>
            </p:nvSpPr>
            <p:spPr>
              <a:xfrm>
                <a:off x="2801688" y="3810875"/>
                <a:ext cx="25850" cy="97775"/>
              </a:xfrm>
              <a:custGeom>
                <a:rect b="b" l="l" r="r" t="t"/>
                <a:pathLst>
                  <a:path extrusionOk="0" h="3911" w="1034">
                    <a:moveTo>
                      <a:pt x="254" y="1"/>
                    </a:moveTo>
                    <a:lnTo>
                      <a:pt x="254" y="3639"/>
                    </a:lnTo>
                    <a:cubicBezTo>
                      <a:pt x="254" y="3788"/>
                      <a:pt x="139" y="3910"/>
                      <a:pt x="1" y="3910"/>
                    </a:cubicBezTo>
                    <a:lnTo>
                      <a:pt x="763" y="3910"/>
                    </a:lnTo>
                    <a:cubicBezTo>
                      <a:pt x="913" y="3910"/>
                      <a:pt x="1033" y="3788"/>
                      <a:pt x="1033" y="3639"/>
                    </a:cubicBezTo>
                    <a:lnTo>
                      <a:pt x="1033" y="537"/>
                    </a:lnTo>
                    <a:lnTo>
                      <a:pt x="2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3"/>
              <p:cNvSpPr/>
              <p:nvPr/>
            </p:nvSpPr>
            <p:spPr>
              <a:xfrm>
                <a:off x="2778438" y="3817525"/>
                <a:ext cx="19950" cy="52275"/>
              </a:xfrm>
              <a:custGeom>
                <a:rect b="b" l="l" r="r" t="t"/>
                <a:pathLst>
                  <a:path extrusionOk="0" h="2091" w="798">
                    <a:moveTo>
                      <a:pt x="798" y="1"/>
                    </a:moveTo>
                    <a:lnTo>
                      <a:pt x="23" y="271"/>
                    </a:lnTo>
                    <a:lnTo>
                      <a:pt x="23" y="1825"/>
                    </a:lnTo>
                    <a:cubicBezTo>
                      <a:pt x="1" y="1894"/>
                      <a:pt x="58" y="1958"/>
                      <a:pt x="134" y="2091"/>
                    </a:cubicBezTo>
                    <a:lnTo>
                      <a:pt x="480" y="2091"/>
                    </a:lnTo>
                    <a:cubicBezTo>
                      <a:pt x="555" y="1958"/>
                      <a:pt x="612" y="1894"/>
                      <a:pt x="798" y="1825"/>
                    </a:cubicBezTo>
                    <a:lnTo>
                      <a:pt x="7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3"/>
              <p:cNvSpPr/>
              <p:nvPr/>
            </p:nvSpPr>
            <p:spPr>
              <a:xfrm>
                <a:off x="2787838" y="3817525"/>
                <a:ext cx="11425" cy="52275"/>
              </a:xfrm>
              <a:custGeom>
                <a:rect b="b" l="l" r="r" t="t"/>
                <a:pathLst>
                  <a:path extrusionOk="0" h="2091" w="457">
                    <a:moveTo>
                      <a:pt x="35" y="1"/>
                    </a:moveTo>
                    <a:lnTo>
                      <a:pt x="35" y="1825"/>
                    </a:lnTo>
                    <a:cubicBezTo>
                      <a:pt x="132" y="1894"/>
                      <a:pt x="70" y="1958"/>
                      <a:pt x="0" y="2091"/>
                    </a:cubicBezTo>
                    <a:lnTo>
                      <a:pt x="318" y="2091"/>
                    </a:lnTo>
                    <a:cubicBezTo>
                      <a:pt x="393" y="1958"/>
                      <a:pt x="456" y="1894"/>
                      <a:pt x="422" y="1825"/>
                    </a:cubicBezTo>
                    <a:lnTo>
                      <a:pt x="422" y="271"/>
                    </a:lnTo>
                    <a:lnTo>
                      <a:pt x="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3"/>
              <p:cNvSpPr/>
              <p:nvPr/>
            </p:nvSpPr>
            <p:spPr>
              <a:xfrm>
                <a:off x="2497488" y="3577925"/>
                <a:ext cx="320375" cy="253050"/>
              </a:xfrm>
              <a:custGeom>
                <a:rect b="b" l="l" r="r" t="t"/>
                <a:pathLst>
                  <a:path extrusionOk="0" h="10122" w="12815">
                    <a:moveTo>
                      <a:pt x="3123" y="0"/>
                    </a:moveTo>
                    <a:cubicBezTo>
                      <a:pt x="3087" y="0"/>
                      <a:pt x="3051" y="1"/>
                      <a:pt x="3015" y="4"/>
                    </a:cubicBezTo>
                    <a:cubicBezTo>
                      <a:pt x="1317" y="206"/>
                      <a:pt x="0" y="1574"/>
                      <a:pt x="0" y="3226"/>
                    </a:cubicBezTo>
                    <a:lnTo>
                      <a:pt x="0" y="10121"/>
                    </a:lnTo>
                    <a:lnTo>
                      <a:pt x="12815" y="10121"/>
                    </a:lnTo>
                    <a:lnTo>
                      <a:pt x="12815" y="7933"/>
                    </a:lnTo>
                    <a:cubicBezTo>
                      <a:pt x="12815" y="6142"/>
                      <a:pt x="11359" y="4687"/>
                      <a:pt x="9563" y="4687"/>
                    </a:cubicBezTo>
                    <a:lnTo>
                      <a:pt x="7271" y="4687"/>
                    </a:lnTo>
                    <a:cubicBezTo>
                      <a:pt x="6902" y="4687"/>
                      <a:pt x="6602" y="4388"/>
                      <a:pt x="6602" y="4018"/>
                    </a:cubicBezTo>
                    <a:lnTo>
                      <a:pt x="6602" y="3226"/>
                    </a:lnTo>
                    <a:cubicBezTo>
                      <a:pt x="6602" y="1436"/>
                      <a:pt x="5349" y="9"/>
                      <a:pt x="3443" y="9"/>
                    </a:cubicBezTo>
                    <a:cubicBezTo>
                      <a:pt x="3335" y="9"/>
                      <a:pt x="3230" y="0"/>
                      <a:pt x="31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3"/>
              <p:cNvSpPr/>
              <p:nvPr/>
            </p:nvSpPr>
            <p:spPr>
              <a:xfrm>
                <a:off x="2574563" y="3577450"/>
                <a:ext cx="104150" cy="117650"/>
              </a:xfrm>
              <a:custGeom>
                <a:rect b="b" l="l" r="r" t="t"/>
                <a:pathLst>
                  <a:path extrusionOk="0" h="4706" w="4166">
                    <a:moveTo>
                      <a:pt x="376" y="1"/>
                    </a:moveTo>
                    <a:cubicBezTo>
                      <a:pt x="249" y="1"/>
                      <a:pt x="124" y="8"/>
                      <a:pt x="1" y="23"/>
                    </a:cubicBezTo>
                    <a:cubicBezTo>
                      <a:pt x="1549" y="225"/>
                      <a:pt x="2745" y="1593"/>
                      <a:pt x="2745" y="3245"/>
                    </a:cubicBezTo>
                    <a:lnTo>
                      <a:pt x="2745" y="4037"/>
                    </a:lnTo>
                    <a:cubicBezTo>
                      <a:pt x="2745" y="4407"/>
                      <a:pt x="3045" y="4706"/>
                      <a:pt x="3415" y="4706"/>
                    </a:cubicBezTo>
                    <a:lnTo>
                      <a:pt x="4166" y="4706"/>
                    </a:lnTo>
                    <a:cubicBezTo>
                      <a:pt x="3807" y="4706"/>
                      <a:pt x="3519" y="4407"/>
                      <a:pt x="3519" y="4037"/>
                    </a:cubicBezTo>
                    <a:lnTo>
                      <a:pt x="3519" y="3263"/>
                    </a:lnTo>
                    <a:cubicBezTo>
                      <a:pt x="3519" y="1825"/>
                      <a:pt x="2607" y="497"/>
                      <a:pt x="1221" y="116"/>
                    </a:cubicBezTo>
                    <a:cubicBezTo>
                      <a:pt x="932" y="36"/>
                      <a:pt x="650" y="1"/>
                      <a:pt x="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3"/>
              <p:cNvSpPr/>
              <p:nvPr/>
            </p:nvSpPr>
            <p:spPr>
              <a:xfrm>
                <a:off x="2729938" y="3695075"/>
                <a:ext cx="97600" cy="135900"/>
              </a:xfrm>
              <a:custGeom>
                <a:rect b="b" l="l" r="r" t="t"/>
                <a:pathLst>
                  <a:path extrusionOk="0" h="5436" w="3904">
                    <a:moveTo>
                      <a:pt x="1" y="1"/>
                    </a:moveTo>
                    <a:cubicBezTo>
                      <a:pt x="1727" y="1"/>
                      <a:pt x="3124" y="1496"/>
                      <a:pt x="3124" y="3345"/>
                    </a:cubicBezTo>
                    <a:lnTo>
                      <a:pt x="3124" y="5435"/>
                    </a:lnTo>
                    <a:lnTo>
                      <a:pt x="3903" y="5435"/>
                    </a:lnTo>
                    <a:lnTo>
                      <a:pt x="3903" y="3345"/>
                    </a:lnTo>
                    <a:cubicBezTo>
                      <a:pt x="3903" y="1496"/>
                      <a:pt x="2501" y="1"/>
                      <a:pt x="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43"/>
            <p:cNvGrpSpPr/>
            <p:nvPr/>
          </p:nvGrpSpPr>
          <p:grpSpPr>
            <a:xfrm>
              <a:off x="3307563" y="3568350"/>
              <a:ext cx="262025" cy="349375"/>
              <a:chOff x="3307563" y="3568350"/>
              <a:chExt cx="262025" cy="349375"/>
            </a:xfrm>
          </p:grpSpPr>
          <p:sp>
            <p:nvSpPr>
              <p:cNvPr id="2720" name="Google Shape;2720;p43"/>
              <p:cNvSpPr/>
              <p:nvPr/>
            </p:nvSpPr>
            <p:spPr>
              <a:xfrm>
                <a:off x="3307563" y="3752700"/>
                <a:ext cx="262025" cy="165025"/>
              </a:xfrm>
              <a:custGeom>
                <a:rect b="b" l="l" r="r" t="t"/>
                <a:pathLst>
                  <a:path extrusionOk="0" h="6601" w="10481">
                    <a:moveTo>
                      <a:pt x="6230" y="1"/>
                    </a:moveTo>
                    <a:lnTo>
                      <a:pt x="3985" y="17"/>
                    </a:lnTo>
                    <a:lnTo>
                      <a:pt x="3679" y="1554"/>
                    </a:lnTo>
                    <a:lnTo>
                      <a:pt x="3032" y="1554"/>
                    </a:lnTo>
                    <a:lnTo>
                      <a:pt x="2546" y="1832"/>
                    </a:lnTo>
                    <a:lnTo>
                      <a:pt x="2067" y="1554"/>
                    </a:lnTo>
                    <a:lnTo>
                      <a:pt x="1669" y="1554"/>
                    </a:lnTo>
                    <a:cubicBezTo>
                      <a:pt x="1115" y="1554"/>
                      <a:pt x="617" y="1825"/>
                      <a:pt x="318" y="2240"/>
                    </a:cubicBezTo>
                    <a:cubicBezTo>
                      <a:pt x="271" y="2304"/>
                      <a:pt x="508" y="2373"/>
                      <a:pt x="468" y="2443"/>
                    </a:cubicBezTo>
                    <a:cubicBezTo>
                      <a:pt x="433" y="2512"/>
                      <a:pt x="121" y="2581"/>
                      <a:pt x="98" y="2656"/>
                    </a:cubicBezTo>
                    <a:cubicBezTo>
                      <a:pt x="35" y="2829"/>
                      <a:pt x="1" y="3015"/>
                      <a:pt x="1" y="3205"/>
                    </a:cubicBezTo>
                    <a:lnTo>
                      <a:pt x="1" y="3344"/>
                    </a:lnTo>
                    <a:lnTo>
                      <a:pt x="283" y="3592"/>
                    </a:lnTo>
                    <a:lnTo>
                      <a:pt x="1" y="3759"/>
                    </a:lnTo>
                    <a:lnTo>
                      <a:pt x="1" y="4447"/>
                    </a:lnTo>
                    <a:lnTo>
                      <a:pt x="283" y="4580"/>
                    </a:lnTo>
                    <a:lnTo>
                      <a:pt x="1" y="4863"/>
                    </a:lnTo>
                    <a:lnTo>
                      <a:pt x="1" y="5544"/>
                    </a:lnTo>
                    <a:lnTo>
                      <a:pt x="283" y="5752"/>
                    </a:lnTo>
                    <a:lnTo>
                      <a:pt x="1" y="5960"/>
                    </a:lnTo>
                    <a:lnTo>
                      <a:pt x="1" y="6318"/>
                    </a:lnTo>
                    <a:cubicBezTo>
                      <a:pt x="1" y="6474"/>
                      <a:pt x="127" y="6601"/>
                      <a:pt x="283" y="6601"/>
                    </a:cubicBezTo>
                    <a:lnTo>
                      <a:pt x="2067" y="6601"/>
                    </a:lnTo>
                    <a:lnTo>
                      <a:pt x="2731" y="6323"/>
                    </a:lnTo>
                    <a:lnTo>
                      <a:pt x="3032" y="6601"/>
                    </a:lnTo>
                    <a:lnTo>
                      <a:pt x="7680" y="6601"/>
                    </a:lnTo>
                    <a:lnTo>
                      <a:pt x="8160" y="6323"/>
                    </a:lnTo>
                    <a:lnTo>
                      <a:pt x="8639" y="6601"/>
                    </a:lnTo>
                    <a:lnTo>
                      <a:pt x="10204" y="6601"/>
                    </a:lnTo>
                    <a:cubicBezTo>
                      <a:pt x="10353" y="6601"/>
                      <a:pt x="10481" y="6474"/>
                      <a:pt x="10481" y="6318"/>
                    </a:cubicBezTo>
                    <a:lnTo>
                      <a:pt x="10481" y="3205"/>
                    </a:lnTo>
                    <a:cubicBezTo>
                      <a:pt x="10481" y="2293"/>
                      <a:pt x="9730" y="1554"/>
                      <a:pt x="8812" y="1554"/>
                    </a:cubicBezTo>
                    <a:lnTo>
                      <a:pt x="8668" y="1554"/>
                    </a:lnTo>
                    <a:lnTo>
                      <a:pt x="8200" y="1859"/>
                    </a:lnTo>
                    <a:lnTo>
                      <a:pt x="7623" y="1554"/>
                    </a:lnTo>
                    <a:lnTo>
                      <a:pt x="6531" y="1554"/>
                    </a:lnTo>
                    <a:lnTo>
                      <a:pt x="623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3"/>
              <p:cNvSpPr/>
              <p:nvPr/>
            </p:nvSpPr>
            <p:spPr>
              <a:xfrm>
                <a:off x="3307563" y="3888550"/>
                <a:ext cx="235175" cy="9850"/>
              </a:xfrm>
              <a:custGeom>
                <a:rect b="b" l="l" r="r" t="t"/>
                <a:pathLst>
                  <a:path extrusionOk="0" h="394" w="9407">
                    <a:moveTo>
                      <a:pt x="1" y="1"/>
                    </a:moveTo>
                    <a:lnTo>
                      <a:pt x="1" y="393"/>
                    </a:lnTo>
                    <a:lnTo>
                      <a:pt x="9148" y="393"/>
                    </a:lnTo>
                    <a:lnTo>
                      <a:pt x="9407" y="260"/>
                    </a:lnTo>
                    <a:lnTo>
                      <a:pt x="9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3"/>
              <p:cNvSpPr/>
              <p:nvPr/>
            </p:nvSpPr>
            <p:spPr>
              <a:xfrm>
                <a:off x="3307563" y="3859525"/>
                <a:ext cx="235175" cy="9700"/>
              </a:xfrm>
              <a:custGeom>
                <a:rect b="b" l="l" r="r" t="t"/>
                <a:pathLst>
                  <a:path extrusionOk="0" h="388" w="9407">
                    <a:moveTo>
                      <a:pt x="1" y="1"/>
                    </a:moveTo>
                    <a:lnTo>
                      <a:pt x="1" y="387"/>
                    </a:lnTo>
                    <a:lnTo>
                      <a:pt x="9148" y="387"/>
                    </a:lnTo>
                    <a:lnTo>
                      <a:pt x="9407" y="157"/>
                    </a:lnTo>
                    <a:lnTo>
                      <a:pt x="9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3"/>
              <p:cNvSpPr/>
              <p:nvPr/>
            </p:nvSpPr>
            <p:spPr>
              <a:xfrm>
                <a:off x="3307563" y="3840050"/>
                <a:ext cx="235175" cy="9700"/>
              </a:xfrm>
              <a:custGeom>
                <a:rect b="b" l="l" r="r" t="t"/>
                <a:pathLst>
                  <a:path extrusionOk="0" h="388" w="9407">
                    <a:moveTo>
                      <a:pt x="1" y="1"/>
                    </a:moveTo>
                    <a:lnTo>
                      <a:pt x="1" y="387"/>
                    </a:lnTo>
                    <a:lnTo>
                      <a:pt x="9148" y="387"/>
                    </a:lnTo>
                    <a:lnTo>
                      <a:pt x="9407" y="196"/>
                    </a:lnTo>
                    <a:lnTo>
                      <a:pt x="91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3"/>
              <p:cNvSpPr/>
              <p:nvPr/>
            </p:nvSpPr>
            <p:spPr>
              <a:xfrm>
                <a:off x="3314913" y="3811025"/>
                <a:ext cx="235900" cy="9675"/>
              </a:xfrm>
              <a:custGeom>
                <a:rect b="b" l="l" r="r" t="t"/>
                <a:pathLst>
                  <a:path extrusionOk="0" h="387" w="9436">
                    <a:moveTo>
                      <a:pt x="203" y="0"/>
                    </a:moveTo>
                    <a:cubicBezTo>
                      <a:pt x="115" y="115"/>
                      <a:pt x="46" y="248"/>
                      <a:pt x="0" y="387"/>
                    </a:cubicBezTo>
                    <a:lnTo>
                      <a:pt x="8969" y="387"/>
                    </a:lnTo>
                    <a:cubicBezTo>
                      <a:pt x="9436" y="307"/>
                      <a:pt x="9136" y="266"/>
                      <a:pt x="9049" y="208"/>
                    </a:cubicBezTo>
                    <a:cubicBezTo>
                      <a:pt x="8940" y="133"/>
                      <a:pt x="9084" y="53"/>
                      <a:pt x="87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3"/>
              <p:cNvSpPr/>
              <p:nvPr/>
            </p:nvSpPr>
            <p:spPr>
              <a:xfrm>
                <a:off x="3511688" y="3791550"/>
                <a:ext cx="57900" cy="126175"/>
              </a:xfrm>
              <a:custGeom>
                <a:rect b="b" l="l" r="r" t="t"/>
                <a:pathLst>
                  <a:path extrusionOk="0" h="5047" w="2316">
                    <a:moveTo>
                      <a:pt x="0" y="0"/>
                    </a:moveTo>
                    <a:cubicBezTo>
                      <a:pt x="850" y="0"/>
                      <a:pt x="1543" y="750"/>
                      <a:pt x="1543" y="1663"/>
                    </a:cubicBezTo>
                    <a:lnTo>
                      <a:pt x="1543" y="4769"/>
                    </a:lnTo>
                    <a:cubicBezTo>
                      <a:pt x="1543" y="4926"/>
                      <a:pt x="1426" y="5047"/>
                      <a:pt x="1282" y="5047"/>
                    </a:cubicBezTo>
                    <a:lnTo>
                      <a:pt x="2039" y="5047"/>
                    </a:lnTo>
                    <a:cubicBezTo>
                      <a:pt x="2188" y="5047"/>
                      <a:pt x="2316" y="4920"/>
                      <a:pt x="2316" y="4764"/>
                    </a:cubicBezTo>
                    <a:lnTo>
                      <a:pt x="2316" y="4406"/>
                    </a:lnTo>
                    <a:lnTo>
                      <a:pt x="2057" y="4198"/>
                    </a:lnTo>
                    <a:lnTo>
                      <a:pt x="2316" y="3990"/>
                    </a:lnTo>
                    <a:lnTo>
                      <a:pt x="2316" y="3303"/>
                    </a:lnTo>
                    <a:lnTo>
                      <a:pt x="2057" y="3095"/>
                    </a:lnTo>
                    <a:lnTo>
                      <a:pt x="2316" y="2887"/>
                    </a:lnTo>
                    <a:lnTo>
                      <a:pt x="2316" y="2205"/>
                    </a:lnTo>
                    <a:lnTo>
                      <a:pt x="2057" y="1998"/>
                    </a:lnTo>
                    <a:lnTo>
                      <a:pt x="2316" y="1790"/>
                    </a:lnTo>
                    <a:lnTo>
                      <a:pt x="2316" y="1663"/>
                    </a:lnTo>
                    <a:cubicBezTo>
                      <a:pt x="2316" y="1483"/>
                      <a:pt x="2292" y="1305"/>
                      <a:pt x="2241" y="1144"/>
                    </a:cubicBezTo>
                    <a:cubicBezTo>
                      <a:pt x="2212" y="1045"/>
                      <a:pt x="1911" y="947"/>
                      <a:pt x="1866" y="860"/>
                    </a:cubicBezTo>
                    <a:cubicBezTo>
                      <a:pt x="1836" y="803"/>
                      <a:pt x="2062" y="745"/>
                      <a:pt x="2022" y="686"/>
                    </a:cubicBezTo>
                    <a:cubicBezTo>
                      <a:pt x="1745" y="271"/>
                      <a:pt x="1288" y="0"/>
                      <a:pt x="775" y="0"/>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3"/>
              <p:cNvSpPr/>
              <p:nvPr/>
            </p:nvSpPr>
            <p:spPr>
              <a:xfrm>
                <a:off x="3345238" y="3665350"/>
                <a:ext cx="30325" cy="48725"/>
              </a:xfrm>
              <a:custGeom>
                <a:rect b="b" l="l" r="r" t="t"/>
                <a:pathLst>
                  <a:path extrusionOk="0" h="1949" w="1213">
                    <a:moveTo>
                      <a:pt x="872" y="1"/>
                    </a:moveTo>
                    <a:cubicBezTo>
                      <a:pt x="392" y="260"/>
                      <a:pt x="0" y="654"/>
                      <a:pt x="0" y="1133"/>
                    </a:cubicBezTo>
                    <a:cubicBezTo>
                      <a:pt x="0" y="1583"/>
                      <a:pt x="337" y="1948"/>
                      <a:pt x="769" y="1948"/>
                    </a:cubicBezTo>
                    <a:cubicBezTo>
                      <a:pt x="802" y="1948"/>
                      <a:pt x="837" y="1946"/>
                      <a:pt x="872" y="1941"/>
                    </a:cubicBezTo>
                    <a:lnTo>
                      <a:pt x="1213" y="1941"/>
                    </a:lnTo>
                    <a:lnTo>
                      <a:pt x="1213" y="1"/>
                    </a:ln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3"/>
              <p:cNvSpPr/>
              <p:nvPr/>
            </p:nvSpPr>
            <p:spPr>
              <a:xfrm>
                <a:off x="3511688" y="3791550"/>
                <a:ext cx="57900" cy="126175"/>
              </a:xfrm>
              <a:custGeom>
                <a:rect b="b" l="l" r="r" t="t"/>
                <a:pathLst>
                  <a:path extrusionOk="0" h="5047" w="2316">
                    <a:moveTo>
                      <a:pt x="0" y="0"/>
                    </a:moveTo>
                    <a:cubicBezTo>
                      <a:pt x="850" y="0"/>
                      <a:pt x="1543" y="750"/>
                      <a:pt x="1543" y="1663"/>
                    </a:cubicBezTo>
                    <a:lnTo>
                      <a:pt x="1543" y="4769"/>
                    </a:lnTo>
                    <a:cubicBezTo>
                      <a:pt x="1543" y="4926"/>
                      <a:pt x="1426" y="5047"/>
                      <a:pt x="1282" y="5047"/>
                    </a:cubicBezTo>
                    <a:lnTo>
                      <a:pt x="2039" y="5047"/>
                    </a:lnTo>
                    <a:cubicBezTo>
                      <a:pt x="2188" y="5047"/>
                      <a:pt x="2316" y="4920"/>
                      <a:pt x="2316" y="4764"/>
                    </a:cubicBezTo>
                    <a:lnTo>
                      <a:pt x="2316" y="4406"/>
                    </a:lnTo>
                    <a:lnTo>
                      <a:pt x="2057" y="4198"/>
                    </a:lnTo>
                    <a:lnTo>
                      <a:pt x="2316" y="3990"/>
                    </a:lnTo>
                    <a:lnTo>
                      <a:pt x="2316" y="3303"/>
                    </a:lnTo>
                    <a:lnTo>
                      <a:pt x="2057" y="3095"/>
                    </a:lnTo>
                    <a:lnTo>
                      <a:pt x="2316" y="2887"/>
                    </a:lnTo>
                    <a:lnTo>
                      <a:pt x="2316" y="2205"/>
                    </a:lnTo>
                    <a:lnTo>
                      <a:pt x="2057" y="1998"/>
                    </a:lnTo>
                    <a:lnTo>
                      <a:pt x="2316" y="1790"/>
                    </a:lnTo>
                    <a:lnTo>
                      <a:pt x="2316" y="1663"/>
                    </a:lnTo>
                    <a:cubicBezTo>
                      <a:pt x="2316" y="1483"/>
                      <a:pt x="2292" y="1305"/>
                      <a:pt x="2241" y="1144"/>
                    </a:cubicBezTo>
                    <a:cubicBezTo>
                      <a:pt x="2212" y="1045"/>
                      <a:pt x="1911" y="947"/>
                      <a:pt x="1866" y="860"/>
                    </a:cubicBezTo>
                    <a:cubicBezTo>
                      <a:pt x="1836" y="803"/>
                      <a:pt x="2062" y="745"/>
                      <a:pt x="2022" y="686"/>
                    </a:cubicBezTo>
                    <a:cubicBezTo>
                      <a:pt x="1745" y="271"/>
                      <a:pt x="1288" y="0"/>
                      <a:pt x="775" y="0"/>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3"/>
              <p:cNvSpPr/>
              <p:nvPr/>
            </p:nvSpPr>
            <p:spPr>
              <a:xfrm>
                <a:off x="3511688" y="3791550"/>
                <a:ext cx="57900" cy="126175"/>
              </a:xfrm>
              <a:custGeom>
                <a:rect b="b" l="l" r="r" t="t"/>
                <a:pathLst>
                  <a:path extrusionOk="0" h="5047" w="2316">
                    <a:moveTo>
                      <a:pt x="0" y="0"/>
                    </a:moveTo>
                    <a:cubicBezTo>
                      <a:pt x="850" y="0"/>
                      <a:pt x="1543" y="750"/>
                      <a:pt x="1543" y="1663"/>
                    </a:cubicBezTo>
                    <a:lnTo>
                      <a:pt x="1543" y="4769"/>
                    </a:lnTo>
                    <a:cubicBezTo>
                      <a:pt x="1543" y="4926"/>
                      <a:pt x="1426" y="5047"/>
                      <a:pt x="1282" y="5047"/>
                    </a:cubicBezTo>
                    <a:lnTo>
                      <a:pt x="2039" y="5047"/>
                    </a:lnTo>
                    <a:cubicBezTo>
                      <a:pt x="2188" y="5047"/>
                      <a:pt x="2316" y="4920"/>
                      <a:pt x="2316" y="4764"/>
                    </a:cubicBezTo>
                    <a:lnTo>
                      <a:pt x="2316" y="4406"/>
                    </a:lnTo>
                    <a:lnTo>
                      <a:pt x="2057" y="4198"/>
                    </a:lnTo>
                    <a:lnTo>
                      <a:pt x="2316" y="3990"/>
                    </a:lnTo>
                    <a:lnTo>
                      <a:pt x="2316" y="3303"/>
                    </a:lnTo>
                    <a:lnTo>
                      <a:pt x="2057" y="3095"/>
                    </a:lnTo>
                    <a:lnTo>
                      <a:pt x="2316" y="2887"/>
                    </a:lnTo>
                    <a:lnTo>
                      <a:pt x="2316" y="2205"/>
                    </a:lnTo>
                    <a:lnTo>
                      <a:pt x="2057" y="1998"/>
                    </a:lnTo>
                    <a:lnTo>
                      <a:pt x="2316" y="1790"/>
                    </a:lnTo>
                    <a:lnTo>
                      <a:pt x="2316" y="1663"/>
                    </a:lnTo>
                    <a:cubicBezTo>
                      <a:pt x="2316" y="1483"/>
                      <a:pt x="2292" y="1305"/>
                      <a:pt x="2241" y="1144"/>
                    </a:cubicBezTo>
                    <a:cubicBezTo>
                      <a:pt x="2212" y="1045"/>
                      <a:pt x="1911" y="947"/>
                      <a:pt x="1866" y="860"/>
                    </a:cubicBezTo>
                    <a:cubicBezTo>
                      <a:pt x="1836" y="803"/>
                      <a:pt x="2062" y="745"/>
                      <a:pt x="2022" y="686"/>
                    </a:cubicBezTo>
                    <a:cubicBezTo>
                      <a:pt x="1745" y="271"/>
                      <a:pt x="1288" y="0"/>
                      <a:pt x="775" y="0"/>
                    </a:cubicBez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3"/>
              <p:cNvSpPr/>
              <p:nvPr/>
            </p:nvSpPr>
            <p:spPr>
              <a:xfrm>
                <a:off x="3550238" y="3888550"/>
                <a:ext cx="19350" cy="9850"/>
              </a:xfrm>
              <a:custGeom>
                <a:rect b="b" l="l" r="r" t="t"/>
                <a:pathLst>
                  <a:path extrusionOk="0" h="394" w="774">
                    <a:moveTo>
                      <a:pt x="1" y="1"/>
                    </a:moveTo>
                    <a:lnTo>
                      <a:pt x="1" y="393"/>
                    </a:lnTo>
                    <a:lnTo>
                      <a:pt x="774" y="393"/>
                    </a:lnTo>
                    <a:lnTo>
                      <a:pt x="7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3"/>
              <p:cNvSpPr/>
              <p:nvPr/>
            </p:nvSpPr>
            <p:spPr>
              <a:xfrm>
                <a:off x="3550238" y="3859525"/>
                <a:ext cx="19350" cy="9700"/>
              </a:xfrm>
              <a:custGeom>
                <a:rect b="b" l="l" r="r" t="t"/>
                <a:pathLst>
                  <a:path extrusionOk="0" h="388" w="774">
                    <a:moveTo>
                      <a:pt x="1" y="1"/>
                    </a:moveTo>
                    <a:lnTo>
                      <a:pt x="1" y="387"/>
                    </a:lnTo>
                    <a:lnTo>
                      <a:pt x="774" y="387"/>
                    </a:lnTo>
                    <a:lnTo>
                      <a:pt x="7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3"/>
              <p:cNvSpPr/>
              <p:nvPr/>
            </p:nvSpPr>
            <p:spPr>
              <a:xfrm>
                <a:off x="3550238" y="3840050"/>
                <a:ext cx="19350" cy="9700"/>
              </a:xfrm>
              <a:custGeom>
                <a:rect b="b" l="l" r="r" t="t"/>
                <a:pathLst>
                  <a:path extrusionOk="0" h="388" w="774">
                    <a:moveTo>
                      <a:pt x="1" y="1"/>
                    </a:moveTo>
                    <a:lnTo>
                      <a:pt x="1" y="387"/>
                    </a:lnTo>
                    <a:lnTo>
                      <a:pt x="774" y="387"/>
                    </a:lnTo>
                    <a:lnTo>
                      <a:pt x="7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3"/>
              <p:cNvSpPr/>
              <p:nvPr/>
            </p:nvSpPr>
            <p:spPr>
              <a:xfrm>
                <a:off x="3543438" y="3811025"/>
                <a:ext cx="24575" cy="9675"/>
              </a:xfrm>
              <a:custGeom>
                <a:rect b="b" l="l" r="r" t="t"/>
                <a:pathLst>
                  <a:path extrusionOk="0" h="387" w="983">
                    <a:moveTo>
                      <a:pt x="1" y="0"/>
                    </a:moveTo>
                    <a:cubicBezTo>
                      <a:pt x="87" y="115"/>
                      <a:pt x="156" y="248"/>
                      <a:pt x="203" y="387"/>
                    </a:cubicBezTo>
                    <a:lnTo>
                      <a:pt x="982" y="387"/>
                    </a:lnTo>
                    <a:cubicBezTo>
                      <a:pt x="936" y="248"/>
                      <a:pt x="867" y="115"/>
                      <a:pt x="7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3"/>
              <p:cNvSpPr/>
              <p:nvPr/>
            </p:nvSpPr>
            <p:spPr>
              <a:xfrm>
                <a:off x="3404588" y="3752700"/>
                <a:ext cx="68000" cy="86075"/>
              </a:xfrm>
              <a:custGeom>
                <a:rect b="b" l="l" r="r" t="t"/>
                <a:pathLst>
                  <a:path extrusionOk="0" h="3443" w="2720">
                    <a:moveTo>
                      <a:pt x="0" y="1"/>
                    </a:moveTo>
                    <a:lnTo>
                      <a:pt x="0" y="2125"/>
                    </a:lnTo>
                    <a:cubicBezTo>
                      <a:pt x="0" y="2853"/>
                      <a:pt x="611" y="3442"/>
                      <a:pt x="1363" y="3442"/>
                    </a:cubicBezTo>
                    <a:cubicBezTo>
                      <a:pt x="2114" y="3442"/>
                      <a:pt x="2719" y="2853"/>
                      <a:pt x="2719" y="2125"/>
                    </a:cubicBezTo>
                    <a:lnTo>
                      <a:pt x="2719" y="1"/>
                    </a:ln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3"/>
              <p:cNvSpPr/>
              <p:nvPr/>
            </p:nvSpPr>
            <p:spPr>
              <a:xfrm>
                <a:off x="3491888" y="3791550"/>
                <a:ext cx="19525" cy="126175"/>
              </a:xfrm>
              <a:custGeom>
                <a:rect b="b" l="l" r="r" t="t"/>
                <a:pathLst>
                  <a:path extrusionOk="0" h="5047" w="781">
                    <a:moveTo>
                      <a:pt x="1" y="0"/>
                    </a:moveTo>
                    <a:lnTo>
                      <a:pt x="1" y="5047"/>
                    </a:lnTo>
                    <a:lnTo>
                      <a:pt x="781" y="5047"/>
                    </a:lnTo>
                    <a:lnTo>
                      <a:pt x="7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3"/>
              <p:cNvSpPr/>
              <p:nvPr/>
            </p:nvSpPr>
            <p:spPr>
              <a:xfrm>
                <a:off x="3511388" y="3791550"/>
                <a:ext cx="9700" cy="126175"/>
              </a:xfrm>
              <a:custGeom>
                <a:rect b="b" l="l" r="r" t="t"/>
                <a:pathLst>
                  <a:path extrusionOk="0" h="5047" w="388">
                    <a:moveTo>
                      <a:pt x="1" y="0"/>
                    </a:moveTo>
                    <a:lnTo>
                      <a:pt x="1" y="5047"/>
                    </a:lnTo>
                    <a:lnTo>
                      <a:pt x="388" y="5047"/>
                    </a:lnTo>
                    <a:lnTo>
                      <a:pt x="3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3"/>
              <p:cNvSpPr/>
              <p:nvPr/>
            </p:nvSpPr>
            <p:spPr>
              <a:xfrm>
                <a:off x="3356063" y="3791550"/>
                <a:ext cx="19500" cy="126175"/>
              </a:xfrm>
              <a:custGeom>
                <a:rect b="b" l="l" r="r" t="t"/>
                <a:pathLst>
                  <a:path extrusionOk="0" h="5047" w="780">
                    <a:moveTo>
                      <a:pt x="1" y="0"/>
                    </a:moveTo>
                    <a:lnTo>
                      <a:pt x="1" y="5047"/>
                    </a:lnTo>
                    <a:lnTo>
                      <a:pt x="780" y="5047"/>
                    </a:lnTo>
                    <a:lnTo>
                      <a:pt x="7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3"/>
              <p:cNvSpPr/>
              <p:nvPr/>
            </p:nvSpPr>
            <p:spPr>
              <a:xfrm>
                <a:off x="3365888" y="3791550"/>
                <a:ext cx="9675" cy="126175"/>
              </a:xfrm>
              <a:custGeom>
                <a:rect b="b" l="l" r="r" t="t"/>
                <a:pathLst>
                  <a:path extrusionOk="0" h="5047" w="387">
                    <a:moveTo>
                      <a:pt x="0" y="0"/>
                    </a:moveTo>
                    <a:lnTo>
                      <a:pt x="0" y="5047"/>
                    </a:lnTo>
                    <a:lnTo>
                      <a:pt x="387" y="5047"/>
                    </a:lnTo>
                    <a:lnTo>
                      <a:pt x="38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3"/>
              <p:cNvSpPr/>
              <p:nvPr/>
            </p:nvSpPr>
            <p:spPr>
              <a:xfrm>
                <a:off x="3365888" y="3602850"/>
                <a:ext cx="126025" cy="181225"/>
              </a:xfrm>
              <a:custGeom>
                <a:rect b="b" l="l" r="r" t="t"/>
                <a:pathLst>
                  <a:path extrusionOk="0" h="7249" w="5041">
                    <a:moveTo>
                      <a:pt x="2662" y="1"/>
                    </a:moveTo>
                    <a:cubicBezTo>
                      <a:pt x="1195" y="1"/>
                      <a:pt x="0" y="1242"/>
                      <a:pt x="0" y="2703"/>
                    </a:cubicBezTo>
                    <a:lnTo>
                      <a:pt x="0" y="4574"/>
                    </a:lnTo>
                    <a:cubicBezTo>
                      <a:pt x="0" y="5885"/>
                      <a:pt x="970" y="7022"/>
                      <a:pt x="2234" y="7237"/>
                    </a:cubicBezTo>
                    <a:cubicBezTo>
                      <a:pt x="2290" y="7245"/>
                      <a:pt x="2346" y="7248"/>
                      <a:pt x="2403" y="7248"/>
                    </a:cubicBezTo>
                    <a:cubicBezTo>
                      <a:pt x="2489" y="7248"/>
                      <a:pt x="2576" y="7242"/>
                      <a:pt x="2662" y="7242"/>
                    </a:cubicBezTo>
                    <a:cubicBezTo>
                      <a:pt x="4134" y="7242"/>
                      <a:pt x="5041" y="6064"/>
                      <a:pt x="5041" y="4574"/>
                    </a:cubicBezTo>
                    <a:lnTo>
                      <a:pt x="5041" y="2703"/>
                    </a:lnTo>
                    <a:cubicBezTo>
                      <a:pt x="5041" y="1208"/>
                      <a:pt x="4134" y="1"/>
                      <a:pt x="26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3"/>
              <p:cNvSpPr/>
              <p:nvPr/>
            </p:nvSpPr>
            <p:spPr>
              <a:xfrm>
                <a:off x="3491888" y="3665350"/>
                <a:ext cx="37000" cy="48725"/>
              </a:xfrm>
              <a:custGeom>
                <a:rect b="b" l="l" r="r" t="t"/>
                <a:pathLst>
                  <a:path extrusionOk="0" h="1949" w="1480">
                    <a:moveTo>
                      <a:pt x="1" y="1"/>
                    </a:moveTo>
                    <a:lnTo>
                      <a:pt x="1" y="1941"/>
                    </a:lnTo>
                    <a:lnTo>
                      <a:pt x="608" y="1941"/>
                    </a:lnTo>
                    <a:cubicBezTo>
                      <a:pt x="643" y="1946"/>
                      <a:pt x="678" y="1948"/>
                      <a:pt x="712" y="1948"/>
                    </a:cubicBezTo>
                    <a:cubicBezTo>
                      <a:pt x="1147" y="1948"/>
                      <a:pt x="1480" y="1583"/>
                      <a:pt x="1480" y="1133"/>
                    </a:cubicBezTo>
                    <a:cubicBezTo>
                      <a:pt x="1480" y="654"/>
                      <a:pt x="1093" y="260"/>
                      <a:pt x="608" y="1"/>
                    </a:cubicBez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3"/>
              <p:cNvSpPr/>
              <p:nvPr/>
            </p:nvSpPr>
            <p:spPr>
              <a:xfrm>
                <a:off x="3431563" y="3611525"/>
                <a:ext cx="70200" cy="164600"/>
              </a:xfrm>
              <a:custGeom>
                <a:rect b="b" l="l" r="r" t="t"/>
                <a:pathLst>
                  <a:path extrusionOk="0" h="6584" w="2808">
                    <a:moveTo>
                      <a:pt x="393" y="0"/>
                    </a:moveTo>
                    <a:cubicBezTo>
                      <a:pt x="260" y="0"/>
                      <a:pt x="127" y="11"/>
                      <a:pt x="1" y="29"/>
                    </a:cubicBezTo>
                    <a:cubicBezTo>
                      <a:pt x="1150" y="219"/>
                      <a:pt x="2027" y="1224"/>
                      <a:pt x="2027" y="2442"/>
                    </a:cubicBezTo>
                    <a:lnTo>
                      <a:pt x="2027" y="4134"/>
                    </a:lnTo>
                    <a:cubicBezTo>
                      <a:pt x="2027" y="5353"/>
                      <a:pt x="1150" y="6363"/>
                      <a:pt x="1" y="6549"/>
                    </a:cubicBezTo>
                    <a:cubicBezTo>
                      <a:pt x="127" y="6571"/>
                      <a:pt x="260" y="6583"/>
                      <a:pt x="393" y="6583"/>
                    </a:cubicBezTo>
                    <a:cubicBezTo>
                      <a:pt x="1721" y="6583"/>
                      <a:pt x="2807" y="5486"/>
                      <a:pt x="2807" y="4134"/>
                    </a:cubicBezTo>
                    <a:lnTo>
                      <a:pt x="2807" y="2442"/>
                    </a:lnTo>
                    <a:cubicBezTo>
                      <a:pt x="2807" y="1091"/>
                      <a:pt x="1721" y="0"/>
                      <a:pt x="3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3"/>
              <p:cNvSpPr/>
              <p:nvPr/>
            </p:nvSpPr>
            <p:spPr>
              <a:xfrm>
                <a:off x="3417713" y="3687200"/>
                <a:ext cx="32950" cy="37900"/>
              </a:xfrm>
              <a:custGeom>
                <a:rect b="b" l="l" r="r" t="t"/>
                <a:pathLst>
                  <a:path extrusionOk="0" h="1516" w="1318">
                    <a:moveTo>
                      <a:pt x="653" y="1"/>
                    </a:moveTo>
                    <a:cubicBezTo>
                      <a:pt x="623" y="1"/>
                      <a:pt x="593" y="3"/>
                      <a:pt x="566" y="10"/>
                    </a:cubicBezTo>
                    <a:cubicBezTo>
                      <a:pt x="237" y="103"/>
                      <a:pt x="0" y="403"/>
                      <a:pt x="0" y="755"/>
                    </a:cubicBezTo>
                    <a:cubicBezTo>
                      <a:pt x="0" y="1113"/>
                      <a:pt x="237" y="1414"/>
                      <a:pt x="566" y="1506"/>
                    </a:cubicBezTo>
                    <a:cubicBezTo>
                      <a:pt x="593" y="1514"/>
                      <a:pt x="623" y="1516"/>
                      <a:pt x="653" y="1516"/>
                    </a:cubicBezTo>
                    <a:cubicBezTo>
                      <a:pt x="693" y="1516"/>
                      <a:pt x="734" y="1512"/>
                      <a:pt x="774" y="1512"/>
                    </a:cubicBezTo>
                    <a:cubicBezTo>
                      <a:pt x="1208" y="1512"/>
                      <a:pt x="1317" y="1188"/>
                      <a:pt x="1317" y="755"/>
                    </a:cubicBezTo>
                    <a:cubicBezTo>
                      <a:pt x="1317" y="328"/>
                      <a:pt x="1208" y="4"/>
                      <a:pt x="774" y="4"/>
                    </a:cubicBezTo>
                    <a:cubicBezTo>
                      <a:pt x="734" y="4"/>
                      <a:pt x="693" y="1"/>
                      <a:pt x="6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3"/>
              <p:cNvSpPr/>
              <p:nvPr/>
            </p:nvSpPr>
            <p:spPr>
              <a:xfrm>
                <a:off x="3431838" y="3686725"/>
                <a:ext cx="24750" cy="38850"/>
              </a:xfrm>
              <a:custGeom>
                <a:rect b="b" l="l" r="r" t="t"/>
                <a:pathLst>
                  <a:path extrusionOk="0" h="1554" w="990">
                    <a:moveTo>
                      <a:pt x="209" y="1"/>
                    </a:moveTo>
                    <a:cubicBezTo>
                      <a:pt x="139" y="1"/>
                      <a:pt x="65" y="12"/>
                      <a:pt x="1" y="29"/>
                    </a:cubicBezTo>
                    <a:cubicBezTo>
                      <a:pt x="324" y="122"/>
                      <a:pt x="566" y="422"/>
                      <a:pt x="566" y="774"/>
                    </a:cubicBezTo>
                    <a:cubicBezTo>
                      <a:pt x="566" y="1132"/>
                      <a:pt x="324" y="1433"/>
                      <a:pt x="1" y="1525"/>
                    </a:cubicBezTo>
                    <a:cubicBezTo>
                      <a:pt x="65" y="1542"/>
                      <a:pt x="139" y="1553"/>
                      <a:pt x="209" y="1553"/>
                    </a:cubicBezTo>
                    <a:cubicBezTo>
                      <a:pt x="643" y="1553"/>
                      <a:pt x="989" y="1207"/>
                      <a:pt x="989" y="774"/>
                    </a:cubicBezTo>
                    <a:cubicBezTo>
                      <a:pt x="989" y="347"/>
                      <a:pt x="643" y="1"/>
                      <a:pt x="2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3"/>
              <p:cNvSpPr/>
              <p:nvPr/>
            </p:nvSpPr>
            <p:spPr>
              <a:xfrm>
                <a:off x="3365888" y="3568350"/>
                <a:ext cx="126025" cy="58200"/>
              </a:xfrm>
              <a:custGeom>
                <a:rect b="b" l="l" r="r" t="t"/>
                <a:pathLst>
                  <a:path extrusionOk="0" h="2328" w="5041">
                    <a:moveTo>
                      <a:pt x="699" y="0"/>
                    </a:moveTo>
                    <a:cubicBezTo>
                      <a:pt x="312" y="0"/>
                      <a:pt x="0" y="312"/>
                      <a:pt x="0" y="699"/>
                    </a:cubicBezTo>
                    <a:lnTo>
                      <a:pt x="0" y="2327"/>
                    </a:lnTo>
                    <a:lnTo>
                      <a:pt x="5041" y="2327"/>
                    </a:lnTo>
                    <a:lnTo>
                      <a:pt x="5041" y="699"/>
                    </a:lnTo>
                    <a:cubicBezTo>
                      <a:pt x="5041" y="312"/>
                      <a:pt x="4729" y="0"/>
                      <a:pt x="4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3"/>
              <p:cNvSpPr/>
              <p:nvPr/>
            </p:nvSpPr>
            <p:spPr>
              <a:xfrm>
                <a:off x="3466088" y="3568350"/>
                <a:ext cx="35675" cy="58200"/>
              </a:xfrm>
              <a:custGeom>
                <a:rect b="b" l="l" r="r" t="t"/>
                <a:pathLst>
                  <a:path extrusionOk="0" h="2328" w="1427">
                    <a:moveTo>
                      <a:pt x="0" y="0"/>
                    </a:moveTo>
                    <a:cubicBezTo>
                      <a:pt x="358" y="0"/>
                      <a:pt x="646" y="307"/>
                      <a:pt x="646" y="682"/>
                    </a:cubicBezTo>
                    <a:lnTo>
                      <a:pt x="646" y="2327"/>
                    </a:lnTo>
                    <a:lnTo>
                      <a:pt x="1426" y="2327"/>
                    </a:lnTo>
                    <a:lnTo>
                      <a:pt x="1426" y="699"/>
                    </a:lnTo>
                    <a:cubicBezTo>
                      <a:pt x="1426" y="312"/>
                      <a:pt x="1109" y="0"/>
                      <a:pt x="7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3"/>
              <p:cNvSpPr/>
              <p:nvPr/>
            </p:nvSpPr>
            <p:spPr>
              <a:xfrm>
                <a:off x="3356063" y="3616825"/>
                <a:ext cx="155075" cy="29225"/>
              </a:xfrm>
              <a:custGeom>
                <a:rect b="b" l="l" r="r" t="t"/>
                <a:pathLst>
                  <a:path extrusionOk="0" h="1169" w="6203">
                    <a:moveTo>
                      <a:pt x="483" y="1"/>
                    </a:moveTo>
                    <a:cubicBezTo>
                      <a:pt x="214" y="1"/>
                      <a:pt x="1" y="225"/>
                      <a:pt x="1" y="498"/>
                    </a:cubicBezTo>
                    <a:cubicBezTo>
                      <a:pt x="1" y="780"/>
                      <a:pt x="231" y="1012"/>
                      <a:pt x="514" y="1168"/>
                    </a:cubicBezTo>
                    <a:lnTo>
                      <a:pt x="5689" y="1168"/>
                    </a:lnTo>
                    <a:cubicBezTo>
                      <a:pt x="5971" y="1012"/>
                      <a:pt x="6203" y="780"/>
                      <a:pt x="6203" y="498"/>
                    </a:cubicBezTo>
                    <a:cubicBezTo>
                      <a:pt x="6203" y="225"/>
                      <a:pt x="5988" y="1"/>
                      <a:pt x="5720" y="1"/>
                    </a:cubicBezTo>
                    <a:cubicBezTo>
                      <a:pt x="5709" y="1"/>
                      <a:pt x="5699" y="1"/>
                      <a:pt x="5689" y="2"/>
                    </a:cubicBezTo>
                    <a:lnTo>
                      <a:pt x="514" y="2"/>
                    </a:lnTo>
                    <a:cubicBezTo>
                      <a:pt x="503" y="1"/>
                      <a:pt x="493" y="1"/>
                      <a:pt x="4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3"/>
              <p:cNvSpPr/>
              <p:nvPr/>
            </p:nvSpPr>
            <p:spPr>
              <a:xfrm>
                <a:off x="3484263" y="3616825"/>
                <a:ext cx="33825" cy="29225"/>
              </a:xfrm>
              <a:custGeom>
                <a:rect b="b" l="l" r="r" t="t"/>
                <a:pathLst>
                  <a:path extrusionOk="0" h="1169" w="1353">
                    <a:moveTo>
                      <a:pt x="32" y="1"/>
                    </a:moveTo>
                    <a:cubicBezTo>
                      <a:pt x="21" y="1"/>
                      <a:pt x="11" y="1"/>
                      <a:pt x="1" y="2"/>
                    </a:cubicBezTo>
                    <a:lnTo>
                      <a:pt x="62" y="2"/>
                    </a:lnTo>
                    <a:cubicBezTo>
                      <a:pt x="52" y="1"/>
                      <a:pt x="42" y="1"/>
                      <a:pt x="32" y="1"/>
                    </a:cubicBezTo>
                    <a:close/>
                    <a:moveTo>
                      <a:pt x="869" y="1"/>
                    </a:moveTo>
                    <a:cubicBezTo>
                      <a:pt x="859" y="1"/>
                      <a:pt x="848" y="1"/>
                      <a:pt x="838" y="2"/>
                    </a:cubicBezTo>
                    <a:lnTo>
                      <a:pt x="62" y="2"/>
                    </a:lnTo>
                    <a:cubicBezTo>
                      <a:pt x="316" y="18"/>
                      <a:pt x="514" y="236"/>
                      <a:pt x="514" y="498"/>
                    </a:cubicBezTo>
                    <a:cubicBezTo>
                      <a:pt x="514" y="780"/>
                      <a:pt x="284" y="1012"/>
                      <a:pt x="1" y="1168"/>
                    </a:cubicBezTo>
                    <a:lnTo>
                      <a:pt x="838" y="1168"/>
                    </a:lnTo>
                    <a:cubicBezTo>
                      <a:pt x="1126" y="1012"/>
                      <a:pt x="1352" y="780"/>
                      <a:pt x="1352" y="498"/>
                    </a:cubicBezTo>
                    <a:cubicBezTo>
                      <a:pt x="1352" y="225"/>
                      <a:pt x="1142" y="1"/>
                      <a:pt x="8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7" name="Google Shape;2747;p43"/>
            <p:cNvGrpSpPr/>
            <p:nvPr/>
          </p:nvGrpSpPr>
          <p:grpSpPr>
            <a:xfrm>
              <a:off x="4004688" y="3570225"/>
              <a:ext cx="302925" cy="345650"/>
              <a:chOff x="4004688" y="3570225"/>
              <a:chExt cx="302925" cy="345650"/>
            </a:xfrm>
          </p:grpSpPr>
          <p:sp>
            <p:nvSpPr>
              <p:cNvPr id="2748" name="Google Shape;2748;p43"/>
              <p:cNvSpPr/>
              <p:nvPr/>
            </p:nvSpPr>
            <p:spPr>
              <a:xfrm>
                <a:off x="4004688" y="3634450"/>
                <a:ext cx="77700" cy="280825"/>
              </a:xfrm>
              <a:custGeom>
                <a:rect b="b" l="l" r="r" t="t"/>
                <a:pathLst>
                  <a:path extrusionOk="0" h="11233" w="3108">
                    <a:moveTo>
                      <a:pt x="278" y="1"/>
                    </a:moveTo>
                    <a:cubicBezTo>
                      <a:pt x="123" y="232"/>
                      <a:pt x="1" y="360"/>
                      <a:pt x="1" y="509"/>
                    </a:cubicBezTo>
                    <a:lnTo>
                      <a:pt x="1" y="1288"/>
                    </a:lnTo>
                    <a:cubicBezTo>
                      <a:pt x="1" y="1647"/>
                      <a:pt x="272" y="1944"/>
                      <a:pt x="622" y="1944"/>
                    </a:cubicBezTo>
                    <a:cubicBezTo>
                      <a:pt x="644" y="1944"/>
                      <a:pt x="666" y="1943"/>
                      <a:pt x="688" y="1941"/>
                    </a:cubicBezTo>
                    <a:lnTo>
                      <a:pt x="1202" y="1941"/>
                    </a:lnTo>
                    <a:lnTo>
                      <a:pt x="919" y="10511"/>
                    </a:lnTo>
                    <a:cubicBezTo>
                      <a:pt x="908" y="10816"/>
                      <a:pt x="1087" y="11082"/>
                      <a:pt x="1346" y="11198"/>
                    </a:cubicBezTo>
                    <a:cubicBezTo>
                      <a:pt x="1412" y="11229"/>
                      <a:pt x="1484" y="11233"/>
                      <a:pt x="1559" y="11233"/>
                    </a:cubicBezTo>
                    <a:cubicBezTo>
                      <a:pt x="1584" y="11233"/>
                      <a:pt x="1610" y="11232"/>
                      <a:pt x="1636" y="11232"/>
                    </a:cubicBezTo>
                    <a:cubicBezTo>
                      <a:pt x="2039" y="11232"/>
                      <a:pt x="2092" y="10920"/>
                      <a:pt x="2074" y="10511"/>
                    </a:cubicBezTo>
                    <a:lnTo>
                      <a:pt x="1786" y="1941"/>
                    </a:lnTo>
                    <a:lnTo>
                      <a:pt x="2300" y="1941"/>
                    </a:lnTo>
                    <a:cubicBezTo>
                      <a:pt x="2322" y="1943"/>
                      <a:pt x="2344" y="1944"/>
                      <a:pt x="2366" y="1944"/>
                    </a:cubicBezTo>
                    <a:cubicBezTo>
                      <a:pt x="2717" y="1944"/>
                      <a:pt x="3000" y="1647"/>
                      <a:pt x="3108" y="1288"/>
                    </a:cubicBezTo>
                    <a:lnTo>
                      <a:pt x="3108" y="509"/>
                    </a:lnTo>
                    <a:cubicBezTo>
                      <a:pt x="2993" y="360"/>
                      <a:pt x="2865" y="232"/>
                      <a:pt x="2716" y="232"/>
                    </a:cubicBezTo>
                    <a:lnTo>
                      <a:pt x="27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3"/>
              <p:cNvSpPr/>
              <p:nvPr/>
            </p:nvSpPr>
            <p:spPr>
              <a:xfrm>
                <a:off x="4136538" y="3764825"/>
                <a:ext cx="40550" cy="150450"/>
              </a:xfrm>
              <a:custGeom>
                <a:rect b="b" l="l" r="r" t="t"/>
                <a:pathLst>
                  <a:path extrusionOk="0" h="6018" w="1622">
                    <a:moveTo>
                      <a:pt x="1374" y="1"/>
                    </a:moveTo>
                    <a:lnTo>
                      <a:pt x="513" y="278"/>
                    </a:lnTo>
                    <a:lnTo>
                      <a:pt x="28" y="5163"/>
                    </a:lnTo>
                    <a:cubicBezTo>
                      <a:pt x="0" y="5521"/>
                      <a:pt x="201" y="5838"/>
                      <a:pt x="507" y="5971"/>
                    </a:cubicBezTo>
                    <a:cubicBezTo>
                      <a:pt x="606" y="6017"/>
                      <a:pt x="721" y="6017"/>
                      <a:pt x="837" y="6017"/>
                    </a:cubicBezTo>
                    <a:cubicBezTo>
                      <a:pt x="1288" y="6017"/>
                      <a:pt x="1622" y="5678"/>
                      <a:pt x="1622" y="5233"/>
                    </a:cubicBezTo>
                    <a:lnTo>
                      <a:pt x="13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3"/>
              <p:cNvSpPr/>
              <p:nvPr/>
            </p:nvSpPr>
            <p:spPr>
              <a:xfrm>
                <a:off x="4150538" y="3758050"/>
                <a:ext cx="28875" cy="157800"/>
              </a:xfrm>
              <a:custGeom>
                <a:rect b="b" l="l" r="r" t="t"/>
                <a:pathLst>
                  <a:path extrusionOk="0" h="6312" w="1155">
                    <a:moveTo>
                      <a:pt x="768" y="0"/>
                    </a:moveTo>
                    <a:lnTo>
                      <a:pt x="768" y="5504"/>
                    </a:lnTo>
                    <a:cubicBezTo>
                      <a:pt x="536" y="5856"/>
                      <a:pt x="312" y="6150"/>
                      <a:pt x="0" y="6266"/>
                    </a:cubicBezTo>
                    <a:cubicBezTo>
                      <a:pt x="86" y="6295"/>
                      <a:pt x="179" y="6312"/>
                      <a:pt x="277" y="6312"/>
                    </a:cubicBezTo>
                    <a:cubicBezTo>
                      <a:pt x="728" y="6312"/>
                      <a:pt x="1091" y="5949"/>
                      <a:pt x="1155" y="5504"/>
                    </a:cubicBezTo>
                    <a:lnTo>
                      <a:pt x="1155" y="549"/>
                    </a:lnTo>
                    <a:lnTo>
                      <a:pt x="7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3"/>
              <p:cNvSpPr/>
              <p:nvPr/>
            </p:nvSpPr>
            <p:spPr>
              <a:xfrm>
                <a:off x="4121063" y="3571700"/>
                <a:ext cx="55150" cy="198625"/>
              </a:xfrm>
              <a:custGeom>
                <a:rect b="b" l="l" r="r" t="t"/>
                <a:pathLst>
                  <a:path extrusionOk="0" h="7945" w="2206">
                    <a:moveTo>
                      <a:pt x="1672" y="1"/>
                    </a:moveTo>
                    <a:cubicBezTo>
                      <a:pt x="1646" y="1"/>
                      <a:pt x="1619" y="3"/>
                      <a:pt x="1589" y="10"/>
                    </a:cubicBezTo>
                    <a:cubicBezTo>
                      <a:pt x="681" y="195"/>
                      <a:pt x="1" y="992"/>
                      <a:pt x="1" y="1951"/>
                    </a:cubicBezTo>
                    <a:lnTo>
                      <a:pt x="1" y="7668"/>
                    </a:lnTo>
                    <a:cubicBezTo>
                      <a:pt x="1" y="7824"/>
                      <a:pt x="127" y="7945"/>
                      <a:pt x="278" y="7945"/>
                    </a:cubicBezTo>
                    <a:lnTo>
                      <a:pt x="1987" y="7945"/>
                    </a:lnTo>
                    <a:lnTo>
                      <a:pt x="2206" y="299"/>
                    </a:lnTo>
                    <a:cubicBezTo>
                      <a:pt x="2206" y="149"/>
                      <a:pt x="2085" y="28"/>
                      <a:pt x="1929" y="28"/>
                    </a:cubicBezTo>
                    <a:cubicBezTo>
                      <a:pt x="1828" y="28"/>
                      <a:pt x="1757" y="1"/>
                      <a:pt x="16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3"/>
              <p:cNvSpPr/>
              <p:nvPr/>
            </p:nvSpPr>
            <p:spPr>
              <a:xfrm>
                <a:off x="4212313" y="3573350"/>
                <a:ext cx="94575" cy="341925"/>
              </a:xfrm>
              <a:custGeom>
                <a:rect b="b" l="l" r="r" t="t"/>
                <a:pathLst>
                  <a:path extrusionOk="0" h="13677" w="3783">
                    <a:moveTo>
                      <a:pt x="1721" y="0"/>
                    </a:moveTo>
                    <a:cubicBezTo>
                      <a:pt x="1690" y="0"/>
                      <a:pt x="1660" y="2"/>
                      <a:pt x="1629" y="8"/>
                    </a:cubicBezTo>
                    <a:cubicBezTo>
                      <a:pt x="711" y="198"/>
                      <a:pt x="0" y="1319"/>
                      <a:pt x="0" y="2676"/>
                    </a:cubicBezTo>
                    <a:cubicBezTo>
                      <a:pt x="0" y="3964"/>
                      <a:pt x="642" y="5043"/>
                      <a:pt x="1496" y="5309"/>
                    </a:cubicBezTo>
                    <a:lnTo>
                      <a:pt x="1189" y="12955"/>
                    </a:lnTo>
                    <a:cubicBezTo>
                      <a:pt x="1178" y="13260"/>
                      <a:pt x="1357" y="13526"/>
                      <a:pt x="1623" y="13642"/>
                    </a:cubicBezTo>
                    <a:cubicBezTo>
                      <a:pt x="1688" y="13673"/>
                      <a:pt x="1759" y="13677"/>
                      <a:pt x="1832" y="13677"/>
                    </a:cubicBezTo>
                    <a:cubicBezTo>
                      <a:pt x="1857" y="13677"/>
                      <a:pt x="1881" y="13676"/>
                      <a:pt x="1906" y="13676"/>
                    </a:cubicBezTo>
                    <a:cubicBezTo>
                      <a:pt x="2316" y="13676"/>
                      <a:pt x="2610" y="13364"/>
                      <a:pt x="2593" y="12955"/>
                    </a:cubicBezTo>
                    <a:lnTo>
                      <a:pt x="2292" y="5309"/>
                    </a:lnTo>
                    <a:cubicBezTo>
                      <a:pt x="3148" y="5043"/>
                      <a:pt x="3782" y="3964"/>
                      <a:pt x="3782" y="2676"/>
                    </a:cubicBezTo>
                    <a:cubicBezTo>
                      <a:pt x="3782" y="1186"/>
                      <a:pt x="2956" y="8"/>
                      <a:pt x="1906" y="8"/>
                    </a:cubicBezTo>
                    <a:cubicBezTo>
                      <a:pt x="1844" y="8"/>
                      <a:pt x="1783" y="0"/>
                      <a:pt x="17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3"/>
              <p:cNvSpPr/>
              <p:nvPr/>
            </p:nvSpPr>
            <p:spPr>
              <a:xfrm>
                <a:off x="4140538" y="3620325"/>
                <a:ext cx="9700" cy="121700"/>
              </a:xfrm>
              <a:custGeom>
                <a:rect b="b" l="l" r="r" t="t"/>
                <a:pathLst>
                  <a:path extrusionOk="0" h="4868" w="388">
                    <a:moveTo>
                      <a:pt x="192" y="0"/>
                    </a:moveTo>
                    <a:cubicBezTo>
                      <a:pt x="88" y="0"/>
                      <a:pt x="1" y="86"/>
                      <a:pt x="1" y="197"/>
                    </a:cubicBezTo>
                    <a:lnTo>
                      <a:pt x="1" y="4672"/>
                    </a:lnTo>
                    <a:cubicBezTo>
                      <a:pt x="1" y="4782"/>
                      <a:pt x="88" y="4868"/>
                      <a:pt x="192" y="4868"/>
                    </a:cubicBezTo>
                    <a:cubicBezTo>
                      <a:pt x="302" y="4868"/>
                      <a:pt x="388" y="4782"/>
                      <a:pt x="388" y="4672"/>
                    </a:cubicBezTo>
                    <a:lnTo>
                      <a:pt x="388" y="197"/>
                    </a:lnTo>
                    <a:cubicBezTo>
                      <a:pt x="388" y="86"/>
                      <a:pt x="302" y="0"/>
                      <a:pt x="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3"/>
              <p:cNvSpPr/>
              <p:nvPr/>
            </p:nvSpPr>
            <p:spPr>
              <a:xfrm>
                <a:off x="4004688" y="3570225"/>
                <a:ext cx="9725" cy="72775"/>
              </a:xfrm>
              <a:custGeom>
                <a:rect b="b" l="l" r="r" t="t"/>
                <a:pathLst>
                  <a:path extrusionOk="0" h="2911" w="389">
                    <a:moveTo>
                      <a:pt x="192" y="0"/>
                    </a:moveTo>
                    <a:cubicBezTo>
                      <a:pt x="88" y="0"/>
                      <a:pt x="1" y="87"/>
                      <a:pt x="1" y="191"/>
                    </a:cubicBezTo>
                    <a:lnTo>
                      <a:pt x="1" y="2714"/>
                    </a:lnTo>
                    <a:cubicBezTo>
                      <a:pt x="1" y="2825"/>
                      <a:pt x="88" y="2911"/>
                      <a:pt x="192" y="2911"/>
                    </a:cubicBezTo>
                    <a:cubicBezTo>
                      <a:pt x="301" y="2911"/>
                      <a:pt x="389" y="2825"/>
                      <a:pt x="389" y="2714"/>
                    </a:cubicBezTo>
                    <a:lnTo>
                      <a:pt x="389" y="191"/>
                    </a:lnTo>
                    <a:cubicBezTo>
                      <a:pt x="389" y="87"/>
                      <a:pt x="301" y="0"/>
                      <a:pt x="1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3"/>
              <p:cNvSpPr/>
              <p:nvPr/>
            </p:nvSpPr>
            <p:spPr>
              <a:xfrm>
                <a:off x="4043538" y="3570225"/>
                <a:ext cx="9675" cy="72775"/>
              </a:xfrm>
              <a:custGeom>
                <a:rect b="b" l="l" r="r" t="t"/>
                <a:pathLst>
                  <a:path extrusionOk="0" h="2911" w="387">
                    <a:moveTo>
                      <a:pt x="191" y="0"/>
                    </a:moveTo>
                    <a:cubicBezTo>
                      <a:pt x="88" y="0"/>
                      <a:pt x="0" y="87"/>
                      <a:pt x="0" y="191"/>
                    </a:cubicBezTo>
                    <a:lnTo>
                      <a:pt x="0" y="2714"/>
                    </a:lnTo>
                    <a:cubicBezTo>
                      <a:pt x="0" y="2825"/>
                      <a:pt x="88" y="2911"/>
                      <a:pt x="191" y="2911"/>
                    </a:cubicBezTo>
                    <a:cubicBezTo>
                      <a:pt x="301" y="2911"/>
                      <a:pt x="387" y="2825"/>
                      <a:pt x="387" y="2714"/>
                    </a:cubicBezTo>
                    <a:lnTo>
                      <a:pt x="387" y="191"/>
                    </a:lnTo>
                    <a:cubicBezTo>
                      <a:pt x="387" y="87"/>
                      <a:pt x="301" y="0"/>
                      <a:pt x="1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3"/>
              <p:cNvSpPr/>
              <p:nvPr/>
            </p:nvSpPr>
            <p:spPr>
              <a:xfrm>
                <a:off x="4072563" y="3570225"/>
                <a:ext cx="9825" cy="72775"/>
              </a:xfrm>
              <a:custGeom>
                <a:rect b="b" l="l" r="r" t="t"/>
                <a:pathLst>
                  <a:path extrusionOk="0" h="2911" w="393">
                    <a:moveTo>
                      <a:pt x="196" y="0"/>
                    </a:moveTo>
                    <a:cubicBezTo>
                      <a:pt x="87" y="0"/>
                      <a:pt x="1" y="87"/>
                      <a:pt x="1" y="191"/>
                    </a:cubicBezTo>
                    <a:lnTo>
                      <a:pt x="1" y="2714"/>
                    </a:lnTo>
                    <a:cubicBezTo>
                      <a:pt x="1" y="2825"/>
                      <a:pt x="87" y="2911"/>
                      <a:pt x="196" y="2911"/>
                    </a:cubicBezTo>
                    <a:cubicBezTo>
                      <a:pt x="307" y="2911"/>
                      <a:pt x="393" y="2825"/>
                      <a:pt x="393" y="2714"/>
                    </a:cubicBezTo>
                    <a:lnTo>
                      <a:pt x="393" y="191"/>
                    </a:lnTo>
                    <a:cubicBezTo>
                      <a:pt x="393" y="87"/>
                      <a:pt x="307" y="0"/>
                      <a:pt x="1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3"/>
              <p:cNvSpPr/>
              <p:nvPr/>
            </p:nvSpPr>
            <p:spPr>
              <a:xfrm>
                <a:off x="4152263" y="3885525"/>
                <a:ext cx="10425" cy="10275"/>
              </a:xfrm>
              <a:custGeom>
                <a:rect b="b" l="l" r="r" t="t"/>
                <a:pathLst>
                  <a:path extrusionOk="0" h="411" w="417">
                    <a:moveTo>
                      <a:pt x="208" y="0"/>
                    </a:moveTo>
                    <a:cubicBezTo>
                      <a:pt x="92" y="0"/>
                      <a:pt x="0" y="93"/>
                      <a:pt x="0" y="208"/>
                    </a:cubicBezTo>
                    <a:cubicBezTo>
                      <a:pt x="0" y="317"/>
                      <a:pt x="92" y="410"/>
                      <a:pt x="208" y="410"/>
                    </a:cubicBezTo>
                    <a:cubicBezTo>
                      <a:pt x="323" y="410"/>
                      <a:pt x="416" y="317"/>
                      <a:pt x="416" y="208"/>
                    </a:cubicBezTo>
                    <a:cubicBezTo>
                      <a:pt x="416" y="93"/>
                      <a:pt x="323" y="0"/>
                      <a:pt x="2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3"/>
              <p:cNvSpPr/>
              <p:nvPr/>
            </p:nvSpPr>
            <p:spPr>
              <a:xfrm>
                <a:off x="4160788" y="3572400"/>
                <a:ext cx="18625" cy="197925"/>
              </a:xfrm>
              <a:custGeom>
                <a:rect b="b" l="l" r="r" t="t"/>
                <a:pathLst>
                  <a:path extrusionOk="0" h="7917" w="745">
                    <a:moveTo>
                      <a:pt x="404" y="0"/>
                    </a:moveTo>
                    <a:cubicBezTo>
                      <a:pt x="265" y="0"/>
                      <a:pt x="126" y="17"/>
                      <a:pt x="0" y="41"/>
                    </a:cubicBezTo>
                    <a:cubicBezTo>
                      <a:pt x="75" y="92"/>
                      <a:pt x="126" y="179"/>
                      <a:pt x="358" y="278"/>
                    </a:cubicBezTo>
                    <a:lnTo>
                      <a:pt x="358" y="7917"/>
                    </a:lnTo>
                    <a:lnTo>
                      <a:pt x="745" y="7917"/>
                    </a:lnTo>
                    <a:lnTo>
                      <a:pt x="745" y="278"/>
                    </a:lnTo>
                    <a:cubicBezTo>
                      <a:pt x="681" y="127"/>
                      <a:pt x="555" y="0"/>
                      <a:pt x="4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3"/>
              <p:cNvSpPr/>
              <p:nvPr/>
            </p:nvSpPr>
            <p:spPr>
              <a:xfrm>
                <a:off x="4253013" y="3572825"/>
                <a:ext cx="54600" cy="343050"/>
              </a:xfrm>
              <a:custGeom>
                <a:rect b="b" l="l" r="r" t="t"/>
                <a:pathLst>
                  <a:path extrusionOk="0" h="13722" w="2184">
                    <a:moveTo>
                      <a:pt x="278" y="0"/>
                    </a:moveTo>
                    <a:cubicBezTo>
                      <a:pt x="185" y="0"/>
                      <a:pt x="93" y="11"/>
                      <a:pt x="1" y="29"/>
                    </a:cubicBezTo>
                    <a:cubicBezTo>
                      <a:pt x="925" y="219"/>
                      <a:pt x="1629" y="1340"/>
                      <a:pt x="1629" y="2697"/>
                    </a:cubicBezTo>
                    <a:cubicBezTo>
                      <a:pt x="1629" y="3899"/>
                      <a:pt x="1075" y="4915"/>
                      <a:pt x="307" y="5267"/>
                    </a:cubicBezTo>
                    <a:cubicBezTo>
                      <a:pt x="209" y="5312"/>
                      <a:pt x="139" y="5416"/>
                      <a:pt x="145" y="5527"/>
                    </a:cubicBezTo>
                    <a:lnTo>
                      <a:pt x="446" y="12976"/>
                    </a:lnTo>
                    <a:cubicBezTo>
                      <a:pt x="457" y="13288"/>
                      <a:pt x="272" y="13553"/>
                      <a:pt x="1" y="13669"/>
                    </a:cubicBezTo>
                    <a:cubicBezTo>
                      <a:pt x="84" y="13701"/>
                      <a:pt x="176" y="13722"/>
                      <a:pt x="273" y="13722"/>
                    </a:cubicBezTo>
                    <a:cubicBezTo>
                      <a:pt x="284" y="13722"/>
                      <a:pt x="296" y="13721"/>
                      <a:pt x="307" y="13721"/>
                    </a:cubicBezTo>
                    <a:cubicBezTo>
                      <a:pt x="705" y="13710"/>
                      <a:pt x="1011" y="13363"/>
                      <a:pt x="994" y="12958"/>
                    </a:cubicBezTo>
                    <a:lnTo>
                      <a:pt x="688" y="5330"/>
                    </a:lnTo>
                    <a:cubicBezTo>
                      <a:pt x="1543" y="5064"/>
                      <a:pt x="2183" y="3985"/>
                      <a:pt x="2183" y="2697"/>
                    </a:cubicBezTo>
                    <a:cubicBezTo>
                      <a:pt x="2183" y="1207"/>
                      <a:pt x="1328"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3"/>
              <p:cNvSpPr/>
              <p:nvPr/>
            </p:nvSpPr>
            <p:spPr>
              <a:xfrm>
                <a:off x="4038638" y="3634450"/>
                <a:ext cx="47825" cy="281400"/>
              </a:xfrm>
              <a:custGeom>
                <a:rect b="b" l="l" r="r" t="t"/>
                <a:pathLst>
                  <a:path extrusionOk="0" h="11256" w="1913">
                    <a:moveTo>
                      <a:pt x="1080" y="1"/>
                    </a:moveTo>
                    <a:cubicBezTo>
                      <a:pt x="1236" y="232"/>
                      <a:pt x="1358" y="360"/>
                      <a:pt x="1358" y="509"/>
                    </a:cubicBezTo>
                    <a:lnTo>
                      <a:pt x="1358" y="1288"/>
                    </a:lnTo>
                    <a:cubicBezTo>
                      <a:pt x="1358" y="1624"/>
                      <a:pt x="1115" y="1907"/>
                      <a:pt x="796" y="1941"/>
                    </a:cubicBezTo>
                    <a:lnTo>
                      <a:pt x="1219" y="1941"/>
                    </a:lnTo>
                    <a:cubicBezTo>
                      <a:pt x="1241" y="1943"/>
                      <a:pt x="1263" y="1944"/>
                      <a:pt x="1285" y="1944"/>
                    </a:cubicBezTo>
                    <a:cubicBezTo>
                      <a:pt x="1635" y="1944"/>
                      <a:pt x="1903" y="1647"/>
                      <a:pt x="1750" y="1288"/>
                    </a:cubicBezTo>
                    <a:lnTo>
                      <a:pt x="1750" y="509"/>
                    </a:lnTo>
                    <a:cubicBezTo>
                      <a:pt x="1912" y="360"/>
                      <a:pt x="1785" y="232"/>
                      <a:pt x="1635" y="232"/>
                    </a:cubicBezTo>
                    <a:lnTo>
                      <a:pt x="1635" y="1"/>
                    </a:lnTo>
                    <a:close/>
                    <a:moveTo>
                      <a:pt x="439" y="1941"/>
                    </a:moveTo>
                    <a:cubicBezTo>
                      <a:pt x="284" y="1981"/>
                      <a:pt x="156" y="2109"/>
                      <a:pt x="162" y="2265"/>
                    </a:cubicBezTo>
                    <a:lnTo>
                      <a:pt x="439" y="10511"/>
                    </a:lnTo>
                    <a:cubicBezTo>
                      <a:pt x="451" y="10823"/>
                      <a:pt x="266" y="11088"/>
                      <a:pt x="1" y="11204"/>
                    </a:cubicBezTo>
                    <a:cubicBezTo>
                      <a:pt x="87" y="11239"/>
                      <a:pt x="180" y="11256"/>
                      <a:pt x="278" y="11256"/>
                    </a:cubicBezTo>
                    <a:cubicBezTo>
                      <a:pt x="681" y="11256"/>
                      <a:pt x="1011" y="10920"/>
                      <a:pt x="993" y="10511"/>
                    </a:cubicBezTo>
                    <a:lnTo>
                      <a:pt x="705" y="1944"/>
                    </a:lnTo>
                    <a:lnTo>
                      <a:pt x="705" y="1944"/>
                    </a:lnTo>
                    <a:cubicBezTo>
                      <a:pt x="714" y="1944"/>
                      <a:pt x="722" y="1944"/>
                      <a:pt x="731" y="1944"/>
                    </a:cubicBezTo>
                    <a:cubicBezTo>
                      <a:pt x="753" y="1944"/>
                      <a:pt x="775" y="1943"/>
                      <a:pt x="796" y="1941"/>
                    </a:cubicBezTo>
                    <a:lnTo>
                      <a:pt x="705" y="1941"/>
                    </a:lnTo>
                    <a:lnTo>
                      <a:pt x="705" y="1944"/>
                    </a:lnTo>
                    <a:lnTo>
                      <a:pt x="705" y="1944"/>
                    </a:lnTo>
                    <a:cubicBezTo>
                      <a:pt x="692" y="1943"/>
                      <a:pt x="678" y="1942"/>
                      <a:pt x="665" y="19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1" name="Google Shape;2761;p43"/>
            <p:cNvGrpSpPr/>
            <p:nvPr/>
          </p:nvGrpSpPr>
          <p:grpSpPr>
            <a:xfrm>
              <a:off x="4779388" y="3575625"/>
              <a:ext cx="291225" cy="320275"/>
              <a:chOff x="4779388" y="3582875"/>
              <a:chExt cx="291225" cy="320275"/>
            </a:xfrm>
          </p:grpSpPr>
          <p:sp>
            <p:nvSpPr>
              <p:cNvPr id="2762" name="Google Shape;2762;p43"/>
              <p:cNvSpPr/>
              <p:nvPr/>
            </p:nvSpPr>
            <p:spPr>
              <a:xfrm>
                <a:off x="4818238" y="3767300"/>
                <a:ext cx="203850" cy="116500"/>
              </a:xfrm>
              <a:custGeom>
                <a:rect b="b" l="l" r="r" t="t"/>
                <a:pathLst>
                  <a:path extrusionOk="0" h="4660" w="8154">
                    <a:moveTo>
                      <a:pt x="1438" y="0"/>
                    </a:moveTo>
                    <a:cubicBezTo>
                      <a:pt x="646" y="0"/>
                      <a:pt x="0" y="646"/>
                      <a:pt x="0" y="1437"/>
                    </a:cubicBezTo>
                    <a:lnTo>
                      <a:pt x="0" y="4660"/>
                    </a:lnTo>
                    <a:lnTo>
                      <a:pt x="8154" y="4660"/>
                    </a:lnTo>
                    <a:lnTo>
                      <a:pt x="8154" y="1437"/>
                    </a:lnTo>
                    <a:cubicBezTo>
                      <a:pt x="8154" y="646"/>
                      <a:pt x="7512" y="0"/>
                      <a:pt x="6715" y="0"/>
                    </a:cubicBezTo>
                    <a:lnTo>
                      <a:pt x="5792" y="0"/>
                    </a:lnTo>
                    <a:lnTo>
                      <a:pt x="4550" y="254"/>
                    </a:lnTo>
                    <a:lnTo>
                      <a:pt x="26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3"/>
              <p:cNvSpPr/>
              <p:nvPr/>
            </p:nvSpPr>
            <p:spPr>
              <a:xfrm>
                <a:off x="4857038" y="3824000"/>
                <a:ext cx="9725" cy="70350"/>
              </a:xfrm>
              <a:custGeom>
                <a:rect b="b" l="l" r="r" t="t"/>
                <a:pathLst>
                  <a:path extrusionOk="0" h="2814" w="389">
                    <a:moveTo>
                      <a:pt x="197" y="1"/>
                    </a:moveTo>
                    <a:cubicBezTo>
                      <a:pt x="88" y="1"/>
                      <a:pt x="1" y="88"/>
                      <a:pt x="1" y="198"/>
                    </a:cubicBezTo>
                    <a:lnTo>
                      <a:pt x="1" y="2618"/>
                    </a:lnTo>
                    <a:cubicBezTo>
                      <a:pt x="1" y="2727"/>
                      <a:pt x="88" y="2813"/>
                      <a:pt x="197" y="2813"/>
                    </a:cubicBezTo>
                    <a:cubicBezTo>
                      <a:pt x="301" y="2813"/>
                      <a:pt x="389" y="2727"/>
                      <a:pt x="389" y="2618"/>
                    </a:cubicBezTo>
                    <a:lnTo>
                      <a:pt x="389" y="198"/>
                    </a:lnTo>
                    <a:cubicBezTo>
                      <a:pt x="389" y="88"/>
                      <a:pt x="301" y="1"/>
                      <a:pt x="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3"/>
              <p:cNvSpPr/>
              <p:nvPr/>
            </p:nvSpPr>
            <p:spPr>
              <a:xfrm>
                <a:off x="4983238" y="3826900"/>
                <a:ext cx="9675" cy="67450"/>
              </a:xfrm>
              <a:custGeom>
                <a:rect b="b" l="l" r="r" t="t"/>
                <a:pathLst>
                  <a:path extrusionOk="0" h="2698" w="387">
                    <a:moveTo>
                      <a:pt x="197" y="0"/>
                    </a:moveTo>
                    <a:cubicBezTo>
                      <a:pt x="88" y="0"/>
                      <a:pt x="0" y="87"/>
                      <a:pt x="0" y="197"/>
                    </a:cubicBezTo>
                    <a:lnTo>
                      <a:pt x="0" y="2502"/>
                    </a:lnTo>
                    <a:cubicBezTo>
                      <a:pt x="0" y="2611"/>
                      <a:pt x="88" y="2697"/>
                      <a:pt x="197" y="2697"/>
                    </a:cubicBezTo>
                    <a:cubicBezTo>
                      <a:pt x="301" y="2697"/>
                      <a:pt x="387" y="2611"/>
                      <a:pt x="387" y="2502"/>
                    </a:cubicBezTo>
                    <a:lnTo>
                      <a:pt x="387" y="197"/>
                    </a:lnTo>
                    <a:cubicBezTo>
                      <a:pt x="387" y="87"/>
                      <a:pt x="301" y="0"/>
                      <a:pt x="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3"/>
              <p:cNvSpPr/>
              <p:nvPr/>
            </p:nvSpPr>
            <p:spPr>
              <a:xfrm>
                <a:off x="4976763" y="3767300"/>
                <a:ext cx="55000" cy="116500"/>
              </a:xfrm>
              <a:custGeom>
                <a:rect b="b" l="l" r="r" t="t"/>
                <a:pathLst>
                  <a:path extrusionOk="0" h="4660" w="2200">
                    <a:moveTo>
                      <a:pt x="0" y="0"/>
                    </a:moveTo>
                    <a:cubicBezTo>
                      <a:pt x="785" y="0"/>
                      <a:pt x="1426" y="617"/>
                      <a:pt x="1426" y="1386"/>
                    </a:cubicBezTo>
                    <a:lnTo>
                      <a:pt x="1426" y="4660"/>
                    </a:lnTo>
                    <a:lnTo>
                      <a:pt x="2200" y="4660"/>
                    </a:lnTo>
                    <a:lnTo>
                      <a:pt x="2200" y="1437"/>
                    </a:lnTo>
                    <a:cubicBezTo>
                      <a:pt x="2200" y="646"/>
                      <a:pt x="1559" y="0"/>
                      <a:pt x="7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3"/>
              <p:cNvSpPr/>
              <p:nvPr/>
            </p:nvSpPr>
            <p:spPr>
              <a:xfrm>
                <a:off x="4886213" y="3718775"/>
                <a:ext cx="77700" cy="93400"/>
              </a:xfrm>
              <a:custGeom>
                <a:rect b="b" l="l" r="r" t="t"/>
                <a:pathLst>
                  <a:path extrusionOk="0" h="3736" w="3108">
                    <a:moveTo>
                      <a:pt x="387" y="1"/>
                    </a:moveTo>
                    <a:lnTo>
                      <a:pt x="387" y="1941"/>
                    </a:lnTo>
                    <a:lnTo>
                      <a:pt x="1" y="1941"/>
                    </a:lnTo>
                    <a:lnTo>
                      <a:pt x="1" y="2137"/>
                    </a:lnTo>
                    <a:cubicBezTo>
                      <a:pt x="1" y="3021"/>
                      <a:pt x="694" y="3736"/>
                      <a:pt x="1554" y="3736"/>
                    </a:cubicBezTo>
                    <a:cubicBezTo>
                      <a:pt x="2409" y="3736"/>
                      <a:pt x="3108" y="3021"/>
                      <a:pt x="3108" y="2137"/>
                    </a:cubicBezTo>
                    <a:lnTo>
                      <a:pt x="3108" y="1941"/>
                    </a:lnTo>
                    <a:lnTo>
                      <a:pt x="2328" y="1941"/>
                    </a:lnTo>
                    <a:lnTo>
                      <a:pt x="2328" y="1"/>
                    </a:lnTo>
                    <a:close/>
                  </a:path>
                </a:pathLst>
              </a:custGeom>
              <a:solidFill>
                <a:srgbClr val="F2AF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3"/>
              <p:cNvSpPr/>
              <p:nvPr/>
            </p:nvSpPr>
            <p:spPr>
              <a:xfrm>
                <a:off x="4798863" y="3854600"/>
                <a:ext cx="97050" cy="32250"/>
              </a:xfrm>
              <a:custGeom>
                <a:rect b="b" l="l" r="r" t="t"/>
                <a:pathLst>
                  <a:path extrusionOk="0" h="1290" w="3882">
                    <a:moveTo>
                      <a:pt x="128" y="1"/>
                    </a:moveTo>
                    <a:cubicBezTo>
                      <a:pt x="59" y="1"/>
                      <a:pt x="1" y="59"/>
                      <a:pt x="1" y="134"/>
                    </a:cubicBezTo>
                    <a:lnTo>
                      <a:pt x="1" y="770"/>
                    </a:lnTo>
                    <a:lnTo>
                      <a:pt x="3881" y="1290"/>
                    </a:lnTo>
                    <a:lnTo>
                      <a:pt x="3881" y="134"/>
                    </a:lnTo>
                    <a:cubicBezTo>
                      <a:pt x="3881" y="59"/>
                      <a:pt x="3824" y="1"/>
                      <a:pt x="37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3"/>
              <p:cNvSpPr/>
              <p:nvPr/>
            </p:nvSpPr>
            <p:spPr>
              <a:xfrm>
                <a:off x="4944388" y="3854600"/>
                <a:ext cx="97050" cy="38875"/>
              </a:xfrm>
              <a:custGeom>
                <a:rect b="b" l="l" r="r" t="t"/>
                <a:pathLst>
                  <a:path extrusionOk="0" h="1555" w="3882">
                    <a:moveTo>
                      <a:pt x="134" y="1"/>
                    </a:moveTo>
                    <a:cubicBezTo>
                      <a:pt x="59" y="1"/>
                      <a:pt x="1" y="59"/>
                      <a:pt x="1" y="134"/>
                    </a:cubicBezTo>
                    <a:lnTo>
                      <a:pt x="1" y="770"/>
                    </a:lnTo>
                    <a:lnTo>
                      <a:pt x="3881" y="1554"/>
                    </a:lnTo>
                    <a:lnTo>
                      <a:pt x="3881" y="134"/>
                    </a:lnTo>
                    <a:cubicBezTo>
                      <a:pt x="3881" y="59"/>
                      <a:pt x="3824" y="1"/>
                      <a:pt x="3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3"/>
              <p:cNvSpPr/>
              <p:nvPr/>
            </p:nvSpPr>
            <p:spPr>
              <a:xfrm>
                <a:off x="5028563" y="3854600"/>
                <a:ext cx="22700" cy="38875"/>
              </a:xfrm>
              <a:custGeom>
                <a:rect b="b" l="l" r="r" t="t"/>
                <a:pathLst>
                  <a:path extrusionOk="0" h="1555" w="908">
                    <a:moveTo>
                      <a:pt x="0" y="1"/>
                    </a:moveTo>
                    <a:cubicBezTo>
                      <a:pt x="69" y="1"/>
                      <a:pt x="128" y="59"/>
                      <a:pt x="128" y="134"/>
                    </a:cubicBezTo>
                    <a:lnTo>
                      <a:pt x="128" y="1554"/>
                    </a:lnTo>
                    <a:lnTo>
                      <a:pt x="908" y="770"/>
                    </a:lnTo>
                    <a:lnTo>
                      <a:pt x="908" y="134"/>
                    </a:lnTo>
                    <a:cubicBezTo>
                      <a:pt x="908" y="59"/>
                      <a:pt x="844" y="1"/>
                      <a:pt x="7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3"/>
              <p:cNvSpPr/>
              <p:nvPr/>
            </p:nvSpPr>
            <p:spPr>
              <a:xfrm>
                <a:off x="4882888" y="3854600"/>
                <a:ext cx="22675" cy="32250"/>
              </a:xfrm>
              <a:custGeom>
                <a:rect b="b" l="l" r="r" t="t"/>
                <a:pathLst>
                  <a:path extrusionOk="0" h="1290" w="907">
                    <a:moveTo>
                      <a:pt x="1" y="1"/>
                    </a:moveTo>
                    <a:cubicBezTo>
                      <a:pt x="75" y="1"/>
                      <a:pt x="134" y="59"/>
                      <a:pt x="134" y="134"/>
                    </a:cubicBezTo>
                    <a:lnTo>
                      <a:pt x="134" y="1290"/>
                    </a:lnTo>
                    <a:lnTo>
                      <a:pt x="907" y="770"/>
                    </a:lnTo>
                    <a:lnTo>
                      <a:pt x="907" y="134"/>
                    </a:lnTo>
                    <a:cubicBezTo>
                      <a:pt x="907" y="59"/>
                      <a:pt x="850" y="1"/>
                      <a:pt x="7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3"/>
              <p:cNvSpPr/>
              <p:nvPr/>
            </p:nvSpPr>
            <p:spPr>
              <a:xfrm>
                <a:off x="4779388" y="3864300"/>
                <a:ext cx="281550" cy="38850"/>
              </a:xfrm>
              <a:custGeom>
                <a:rect b="b" l="l" r="r" t="t"/>
                <a:pathLst>
                  <a:path extrusionOk="0" h="1554" w="11262">
                    <a:moveTo>
                      <a:pt x="266" y="1"/>
                    </a:moveTo>
                    <a:cubicBezTo>
                      <a:pt x="121" y="1"/>
                      <a:pt x="1" y="121"/>
                      <a:pt x="1" y="266"/>
                    </a:cubicBezTo>
                    <a:lnTo>
                      <a:pt x="1" y="1294"/>
                    </a:lnTo>
                    <a:cubicBezTo>
                      <a:pt x="1" y="1438"/>
                      <a:pt x="121" y="1553"/>
                      <a:pt x="266" y="1553"/>
                    </a:cubicBezTo>
                    <a:lnTo>
                      <a:pt x="11001" y="1553"/>
                    </a:lnTo>
                    <a:cubicBezTo>
                      <a:pt x="11145" y="1553"/>
                      <a:pt x="11262" y="1438"/>
                      <a:pt x="11262" y="1294"/>
                    </a:cubicBezTo>
                    <a:lnTo>
                      <a:pt x="11262" y="284"/>
                    </a:lnTo>
                    <a:cubicBezTo>
                      <a:pt x="11262" y="127"/>
                      <a:pt x="11140" y="1"/>
                      <a:pt x="10995" y="1"/>
                    </a:cubicBez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3"/>
              <p:cNvSpPr/>
              <p:nvPr/>
            </p:nvSpPr>
            <p:spPr>
              <a:xfrm>
                <a:off x="5044738" y="3864300"/>
                <a:ext cx="25875" cy="38850"/>
              </a:xfrm>
              <a:custGeom>
                <a:rect b="b" l="l" r="r" t="t"/>
                <a:pathLst>
                  <a:path extrusionOk="0" h="1554" w="1035">
                    <a:moveTo>
                      <a:pt x="0" y="1"/>
                    </a:moveTo>
                    <a:cubicBezTo>
                      <a:pt x="139" y="1"/>
                      <a:pt x="261" y="127"/>
                      <a:pt x="261" y="284"/>
                    </a:cubicBezTo>
                    <a:lnTo>
                      <a:pt x="261" y="1276"/>
                    </a:lnTo>
                    <a:cubicBezTo>
                      <a:pt x="261" y="1432"/>
                      <a:pt x="139" y="1553"/>
                      <a:pt x="0" y="1553"/>
                    </a:cubicBezTo>
                    <a:lnTo>
                      <a:pt x="774" y="1553"/>
                    </a:lnTo>
                    <a:cubicBezTo>
                      <a:pt x="919" y="1553"/>
                      <a:pt x="1034" y="1438"/>
                      <a:pt x="1034" y="1294"/>
                    </a:cubicBezTo>
                    <a:lnTo>
                      <a:pt x="1034" y="266"/>
                    </a:lnTo>
                    <a:cubicBezTo>
                      <a:pt x="1034" y="121"/>
                      <a:pt x="919" y="1"/>
                      <a:pt x="7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3"/>
              <p:cNvSpPr/>
              <p:nvPr/>
            </p:nvSpPr>
            <p:spPr>
              <a:xfrm>
                <a:off x="4856188" y="3582925"/>
                <a:ext cx="117400" cy="126175"/>
              </a:xfrm>
              <a:custGeom>
                <a:rect b="b" l="l" r="r" t="t"/>
                <a:pathLst>
                  <a:path extrusionOk="0" h="5047" w="4696">
                    <a:moveTo>
                      <a:pt x="1860" y="1"/>
                    </a:moveTo>
                    <a:cubicBezTo>
                      <a:pt x="1260" y="1"/>
                      <a:pt x="769" y="491"/>
                      <a:pt x="769" y="1097"/>
                    </a:cubicBezTo>
                    <a:cubicBezTo>
                      <a:pt x="341" y="1097"/>
                      <a:pt x="0" y="1467"/>
                      <a:pt x="35" y="1901"/>
                    </a:cubicBezTo>
                    <a:lnTo>
                      <a:pt x="35" y="5047"/>
                    </a:lnTo>
                    <a:lnTo>
                      <a:pt x="4696" y="5047"/>
                    </a:lnTo>
                    <a:lnTo>
                      <a:pt x="4696" y="1848"/>
                    </a:lnTo>
                    <a:cubicBezTo>
                      <a:pt x="4696" y="827"/>
                      <a:pt x="3870" y="1"/>
                      <a:pt x="28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3"/>
              <p:cNvSpPr/>
              <p:nvPr/>
            </p:nvSpPr>
            <p:spPr>
              <a:xfrm>
                <a:off x="4923313" y="3582875"/>
                <a:ext cx="61775" cy="126225"/>
              </a:xfrm>
              <a:custGeom>
                <a:rect b="b" l="l" r="r" t="t"/>
                <a:pathLst>
                  <a:path extrusionOk="0" h="5049" w="2471">
                    <a:moveTo>
                      <a:pt x="84" y="1"/>
                    </a:moveTo>
                    <a:cubicBezTo>
                      <a:pt x="57" y="1"/>
                      <a:pt x="29" y="1"/>
                      <a:pt x="1" y="3"/>
                    </a:cubicBezTo>
                    <a:lnTo>
                      <a:pt x="167" y="3"/>
                    </a:lnTo>
                    <a:cubicBezTo>
                      <a:pt x="139" y="1"/>
                      <a:pt x="112" y="1"/>
                      <a:pt x="84" y="1"/>
                    </a:cubicBezTo>
                    <a:close/>
                    <a:moveTo>
                      <a:pt x="708" y="1"/>
                    </a:moveTo>
                    <a:cubicBezTo>
                      <a:pt x="680" y="1"/>
                      <a:pt x="653" y="1"/>
                      <a:pt x="625" y="3"/>
                    </a:cubicBezTo>
                    <a:lnTo>
                      <a:pt x="167" y="3"/>
                    </a:lnTo>
                    <a:cubicBezTo>
                      <a:pt x="1110" y="47"/>
                      <a:pt x="1836" y="838"/>
                      <a:pt x="1624" y="1804"/>
                    </a:cubicBezTo>
                    <a:lnTo>
                      <a:pt x="1624" y="5049"/>
                    </a:lnTo>
                    <a:lnTo>
                      <a:pt x="2397" y="5049"/>
                    </a:lnTo>
                    <a:lnTo>
                      <a:pt x="2397" y="1804"/>
                    </a:lnTo>
                    <a:cubicBezTo>
                      <a:pt x="2470" y="809"/>
                      <a:pt x="1690" y="1"/>
                      <a:pt x="7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3"/>
              <p:cNvSpPr/>
              <p:nvPr/>
            </p:nvSpPr>
            <p:spPr>
              <a:xfrm>
                <a:off x="4857038" y="3605700"/>
                <a:ext cx="135875" cy="93325"/>
              </a:xfrm>
              <a:custGeom>
                <a:rect b="b" l="l" r="r" t="t"/>
                <a:pathLst>
                  <a:path extrusionOk="0" h="3733" w="5435">
                    <a:moveTo>
                      <a:pt x="2720" y="0"/>
                    </a:moveTo>
                    <a:cubicBezTo>
                      <a:pt x="2515" y="0"/>
                      <a:pt x="2305" y="23"/>
                      <a:pt x="2092" y="71"/>
                    </a:cubicBezTo>
                    <a:cubicBezTo>
                      <a:pt x="850" y="348"/>
                      <a:pt x="1" y="1510"/>
                      <a:pt x="1" y="2785"/>
                    </a:cubicBezTo>
                    <a:lnTo>
                      <a:pt x="1" y="3536"/>
                    </a:lnTo>
                    <a:cubicBezTo>
                      <a:pt x="1" y="3645"/>
                      <a:pt x="88" y="3733"/>
                      <a:pt x="197" y="3733"/>
                    </a:cubicBezTo>
                    <a:cubicBezTo>
                      <a:pt x="301" y="3733"/>
                      <a:pt x="389" y="3645"/>
                      <a:pt x="389" y="3536"/>
                    </a:cubicBezTo>
                    <a:lnTo>
                      <a:pt x="389" y="2715"/>
                    </a:lnTo>
                    <a:cubicBezTo>
                      <a:pt x="389" y="1433"/>
                      <a:pt x="1434" y="388"/>
                      <a:pt x="2718" y="388"/>
                    </a:cubicBezTo>
                    <a:cubicBezTo>
                      <a:pt x="2961" y="388"/>
                      <a:pt x="3212" y="425"/>
                      <a:pt x="3466" y="505"/>
                    </a:cubicBezTo>
                    <a:cubicBezTo>
                      <a:pt x="4430" y="810"/>
                      <a:pt x="5048" y="1752"/>
                      <a:pt x="5048" y="2762"/>
                    </a:cubicBezTo>
                    <a:lnTo>
                      <a:pt x="5048" y="3536"/>
                    </a:lnTo>
                    <a:cubicBezTo>
                      <a:pt x="5048" y="3645"/>
                      <a:pt x="5136" y="3733"/>
                      <a:pt x="5245" y="3733"/>
                    </a:cubicBezTo>
                    <a:cubicBezTo>
                      <a:pt x="5349" y="3733"/>
                      <a:pt x="5435" y="3645"/>
                      <a:pt x="5435" y="3536"/>
                    </a:cubicBezTo>
                    <a:lnTo>
                      <a:pt x="5435" y="2715"/>
                    </a:lnTo>
                    <a:cubicBezTo>
                      <a:pt x="5435" y="1217"/>
                      <a:pt x="4220" y="0"/>
                      <a:pt x="27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3"/>
              <p:cNvSpPr/>
              <p:nvPr/>
            </p:nvSpPr>
            <p:spPr>
              <a:xfrm>
                <a:off x="4844038" y="3670275"/>
                <a:ext cx="32525" cy="48525"/>
              </a:xfrm>
              <a:custGeom>
                <a:rect b="b" l="l" r="r" t="t"/>
                <a:pathLst>
                  <a:path extrusionOk="0" h="1941" w="1301">
                    <a:moveTo>
                      <a:pt x="1144" y="1"/>
                    </a:moveTo>
                    <a:cubicBezTo>
                      <a:pt x="688" y="1"/>
                      <a:pt x="250" y="289"/>
                      <a:pt x="146" y="734"/>
                    </a:cubicBezTo>
                    <a:cubicBezTo>
                      <a:pt x="1" y="1374"/>
                      <a:pt x="480" y="1941"/>
                      <a:pt x="1093" y="1941"/>
                    </a:cubicBezTo>
                    <a:lnTo>
                      <a:pt x="1301" y="1941"/>
                    </a:lnTo>
                    <a:lnTo>
                      <a:pt x="13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3"/>
              <p:cNvSpPr/>
              <p:nvPr/>
            </p:nvSpPr>
            <p:spPr>
              <a:xfrm>
                <a:off x="4963888" y="3670275"/>
                <a:ext cx="32500" cy="48525"/>
              </a:xfrm>
              <a:custGeom>
                <a:rect b="b" l="l" r="r" t="t"/>
                <a:pathLst>
                  <a:path extrusionOk="0" h="1941" w="1300">
                    <a:moveTo>
                      <a:pt x="1" y="1"/>
                    </a:moveTo>
                    <a:lnTo>
                      <a:pt x="1" y="1941"/>
                    </a:lnTo>
                    <a:lnTo>
                      <a:pt x="151" y="1941"/>
                    </a:lnTo>
                    <a:cubicBezTo>
                      <a:pt x="612" y="1941"/>
                      <a:pt x="1046" y="1651"/>
                      <a:pt x="1150" y="1206"/>
                    </a:cubicBezTo>
                    <a:cubicBezTo>
                      <a:pt x="1300" y="566"/>
                      <a:pt x="820" y="1"/>
                      <a:pt x="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3"/>
              <p:cNvSpPr/>
              <p:nvPr/>
            </p:nvSpPr>
            <p:spPr>
              <a:xfrm>
                <a:off x="4876538" y="3633675"/>
                <a:ext cx="87375" cy="126750"/>
              </a:xfrm>
              <a:custGeom>
                <a:rect b="b" l="l" r="r" t="t"/>
                <a:pathLst>
                  <a:path extrusionOk="0" h="5070" w="3495">
                    <a:moveTo>
                      <a:pt x="1705" y="0"/>
                    </a:moveTo>
                    <a:cubicBezTo>
                      <a:pt x="1634" y="0"/>
                      <a:pt x="1566" y="4"/>
                      <a:pt x="1496" y="20"/>
                    </a:cubicBezTo>
                    <a:cubicBezTo>
                      <a:pt x="641" y="194"/>
                      <a:pt x="1" y="962"/>
                      <a:pt x="1" y="1880"/>
                    </a:cubicBezTo>
                    <a:lnTo>
                      <a:pt x="1" y="3190"/>
                    </a:lnTo>
                    <a:cubicBezTo>
                      <a:pt x="1" y="4133"/>
                      <a:pt x="676" y="4917"/>
                      <a:pt x="1571" y="5061"/>
                    </a:cubicBezTo>
                    <a:cubicBezTo>
                      <a:pt x="1604" y="5067"/>
                      <a:pt x="1637" y="5069"/>
                      <a:pt x="1670" y="5069"/>
                    </a:cubicBezTo>
                    <a:cubicBezTo>
                      <a:pt x="1736" y="5069"/>
                      <a:pt x="1803" y="5061"/>
                      <a:pt x="1872" y="5061"/>
                    </a:cubicBezTo>
                    <a:cubicBezTo>
                      <a:pt x="2906" y="5061"/>
                      <a:pt x="3495" y="4236"/>
                      <a:pt x="3495" y="3190"/>
                    </a:cubicBezTo>
                    <a:lnTo>
                      <a:pt x="3495" y="1880"/>
                    </a:lnTo>
                    <a:cubicBezTo>
                      <a:pt x="3495" y="828"/>
                      <a:pt x="2906" y="2"/>
                      <a:pt x="1872" y="2"/>
                    </a:cubicBezTo>
                    <a:cubicBezTo>
                      <a:pt x="1814" y="2"/>
                      <a:pt x="1759" y="0"/>
                      <a:pt x="1705" y="0"/>
                    </a:cubicBezTo>
                    <a:close/>
                  </a:path>
                </a:pathLst>
              </a:custGeom>
              <a:solidFill>
                <a:srgbClr val="FED2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3"/>
              <p:cNvSpPr/>
              <p:nvPr/>
            </p:nvSpPr>
            <p:spPr>
              <a:xfrm>
                <a:off x="4914813" y="3630700"/>
                <a:ext cx="58775" cy="132575"/>
              </a:xfrm>
              <a:custGeom>
                <a:rect b="b" l="l" r="r" t="t"/>
                <a:pathLst>
                  <a:path extrusionOk="0" h="5303" w="2351">
                    <a:moveTo>
                      <a:pt x="312" y="1"/>
                    </a:moveTo>
                    <a:cubicBezTo>
                      <a:pt x="202" y="1"/>
                      <a:pt x="98" y="12"/>
                      <a:pt x="0" y="30"/>
                    </a:cubicBezTo>
                    <a:cubicBezTo>
                      <a:pt x="924" y="180"/>
                      <a:pt x="1629" y="988"/>
                      <a:pt x="1570" y="1970"/>
                    </a:cubicBezTo>
                    <a:lnTo>
                      <a:pt x="1570" y="3333"/>
                    </a:lnTo>
                    <a:cubicBezTo>
                      <a:pt x="1629" y="4314"/>
                      <a:pt x="924" y="5129"/>
                      <a:pt x="0" y="5279"/>
                    </a:cubicBezTo>
                    <a:cubicBezTo>
                      <a:pt x="98" y="5297"/>
                      <a:pt x="202" y="5302"/>
                      <a:pt x="312" y="5302"/>
                    </a:cubicBezTo>
                    <a:cubicBezTo>
                      <a:pt x="1386" y="5302"/>
                      <a:pt x="2258" y="4425"/>
                      <a:pt x="2351" y="3333"/>
                    </a:cubicBezTo>
                    <a:lnTo>
                      <a:pt x="2351" y="1970"/>
                    </a:lnTo>
                    <a:cubicBezTo>
                      <a:pt x="2258" y="884"/>
                      <a:pt x="1386" y="1"/>
                      <a:pt x="312" y="1"/>
                    </a:cubicBezTo>
                    <a:close/>
                  </a:path>
                </a:pathLst>
              </a:custGeom>
              <a:solidFill>
                <a:srgbClr val="FFBD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 name="Google Shape;2780;p43"/>
            <p:cNvGrpSpPr/>
            <p:nvPr/>
          </p:nvGrpSpPr>
          <p:grpSpPr>
            <a:xfrm>
              <a:off x="7808500" y="3563513"/>
              <a:ext cx="320200" cy="339850"/>
              <a:chOff x="5502688" y="3573125"/>
              <a:chExt cx="320200" cy="339850"/>
            </a:xfrm>
          </p:grpSpPr>
          <p:sp>
            <p:nvSpPr>
              <p:cNvPr id="2781" name="Google Shape;2781;p43"/>
              <p:cNvSpPr/>
              <p:nvPr/>
            </p:nvSpPr>
            <p:spPr>
              <a:xfrm>
                <a:off x="5531813" y="3674425"/>
                <a:ext cx="252400" cy="238550"/>
              </a:xfrm>
              <a:custGeom>
                <a:rect b="b" l="l" r="r" t="t"/>
                <a:pathLst>
                  <a:path extrusionOk="0" h="9542" w="10096">
                    <a:moveTo>
                      <a:pt x="10096" y="1"/>
                    </a:moveTo>
                    <a:lnTo>
                      <a:pt x="1" y="555"/>
                    </a:lnTo>
                    <a:lnTo>
                      <a:pt x="1" y="9270"/>
                    </a:lnTo>
                    <a:cubicBezTo>
                      <a:pt x="1" y="9420"/>
                      <a:pt x="123" y="9542"/>
                      <a:pt x="278" y="9542"/>
                    </a:cubicBezTo>
                    <a:lnTo>
                      <a:pt x="4592" y="9542"/>
                    </a:lnTo>
                    <a:lnTo>
                      <a:pt x="5608" y="9270"/>
                    </a:lnTo>
                    <a:lnTo>
                      <a:pt x="6024" y="9542"/>
                    </a:lnTo>
                    <a:lnTo>
                      <a:pt x="9819" y="9542"/>
                    </a:lnTo>
                    <a:cubicBezTo>
                      <a:pt x="9969" y="9542"/>
                      <a:pt x="10096" y="9420"/>
                      <a:pt x="10096" y="9270"/>
                    </a:cubicBezTo>
                    <a:lnTo>
                      <a:pt x="100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3"/>
              <p:cNvSpPr/>
              <p:nvPr/>
            </p:nvSpPr>
            <p:spPr>
              <a:xfrm>
                <a:off x="5767888" y="3674425"/>
                <a:ext cx="26000" cy="238550"/>
              </a:xfrm>
              <a:custGeom>
                <a:rect b="b" l="l" r="r" t="t"/>
                <a:pathLst>
                  <a:path extrusionOk="0" h="9542" w="1040">
                    <a:moveTo>
                      <a:pt x="259" y="1"/>
                    </a:moveTo>
                    <a:lnTo>
                      <a:pt x="259" y="9270"/>
                    </a:lnTo>
                    <a:cubicBezTo>
                      <a:pt x="259" y="9420"/>
                      <a:pt x="144" y="9542"/>
                      <a:pt x="0" y="9542"/>
                    </a:cubicBezTo>
                    <a:lnTo>
                      <a:pt x="762" y="9542"/>
                    </a:lnTo>
                    <a:cubicBezTo>
                      <a:pt x="912" y="9542"/>
                      <a:pt x="1040" y="9420"/>
                      <a:pt x="1040" y="9270"/>
                    </a:cubicBezTo>
                    <a:lnTo>
                      <a:pt x="1040" y="555"/>
                    </a:lnTo>
                    <a:lnTo>
                      <a:pt x="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3"/>
              <p:cNvSpPr/>
              <p:nvPr/>
            </p:nvSpPr>
            <p:spPr>
              <a:xfrm>
                <a:off x="5711988" y="3730500"/>
                <a:ext cx="54600" cy="49175"/>
              </a:xfrm>
              <a:custGeom>
                <a:rect b="b" l="l" r="r" t="t"/>
                <a:pathLst>
                  <a:path extrusionOk="0" h="1967" w="2184">
                    <a:moveTo>
                      <a:pt x="1093" y="1"/>
                    </a:moveTo>
                    <a:cubicBezTo>
                      <a:pt x="668" y="1"/>
                      <a:pt x="275" y="281"/>
                      <a:pt x="152" y="710"/>
                    </a:cubicBezTo>
                    <a:cubicBezTo>
                      <a:pt x="1" y="1235"/>
                      <a:pt x="301" y="1777"/>
                      <a:pt x="821" y="1928"/>
                    </a:cubicBezTo>
                    <a:cubicBezTo>
                      <a:pt x="911" y="1954"/>
                      <a:pt x="1001" y="1966"/>
                      <a:pt x="1090" y="1966"/>
                    </a:cubicBezTo>
                    <a:cubicBezTo>
                      <a:pt x="1518" y="1966"/>
                      <a:pt x="1915" y="1682"/>
                      <a:pt x="2039" y="1252"/>
                    </a:cubicBezTo>
                    <a:cubicBezTo>
                      <a:pt x="2184" y="732"/>
                      <a:pt x="1884" y="190"/>
                      <a:pt x="1364" y="39"/>
                    </a:cubicBezTo>
                    <a:cubicBezTo>
                      <a:pt x="1274" y="13"/>
                      <a:pt x="1183" y="1"/>
                      <a:pt x="10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3"/>
              <p:cNvSpPr/>
              <p:nvPr/>
            </p:nvSpPr>
            <p:spPr>
              <a:xfrm>
                <a:off x="5714763" y="3821875"/>
                <a:ext cx="49100" cy="49075"/>
              </a:xfrm>
              <a:custGeom>
                <a:rect b="b" l="l" r="r" t="t"/>
                <a:pathLst>
                  <a:path extrusionOk="0" h="1963" w="1964">
                    <a:moveTo>
                      <a:pt x="982" y="0"/>
                    </a:moveTo>
                    <a:cubicBezTo>
                      <a:pt x="439" y="0"/>
                      <a:pt x="1" y="438"/>
                      <a:pt x="1" y="981"/>
                    </a:cubicBezTo>
                    <a:cubicBezTo>
                      <a:pt x="1" y="1525"/>
                      <a:pt x="439" y="1963"/>
                      <a:pt x="982" y="1963"/>
                    </a:cubicBezTo>
                    <a:cubicBezTo>
                      <a:pt x="1525" y="1963"/>
                      <a:pt x="1963" y="1525"/>
                      <a:pt x="1963" y="981"/>
                    </a:cubicBezTo>
                    <a:cubicBezTo>
                      <a:pt x="1963" y="438"/>
                      <a:pt x="1525" y="0"/>
                      <a:pt x="9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3"/>
              <p:cNvSpPr/>
              <p:nvPr/>
            </p:nvSpPr>
            <p:spPr>
              <a:xfrm>
                <a:off x="5657138" y="3573400"/>
                <a:ext cx="92725" cy="83900"/>
              </a:xfrm>
              <a:custGeom>
                <a:rect b="b" l="l" r="r" t="t"/>
                <a:pathLst>
                  <a:path extrusionOk="0" h="3356" w="3709">
                    <a:moveTo>
                      <a:pt x="2495" y="774"/>
                    </a:moveTo>
                    <a:cubicBezTo>
                      <a:pt x="2762" y="942"/>
                      <a:pt x="2981" y="1155"/>
                      <a:pt x="2981" y="1427"/>
                    </a:cubicBezTo>
                    <a:cubicBezTo>
                      <a:pt x="2981" y="1693"/>
                      <a:pt x="2762" y="1912"/>
                      <a:pt x="2495" y="1941"/>
                    </a:cubicBezTo>
                    <a:lnTo>
                      <a:pt x="1197" y="1941"/>
                    </a:lnTo>
                    <a:lnTo>
                      <a:pt x="1197" y="1427"/>
                    </a:lnTo>
                    <a:cubicBezTo>
                      <a:pt x="1335" y="1155"/>
                      <a:pt x="1549" y="942"/>
                      <a:pt x="1821" y="774"/>
                    </a:cubicBezTo>
                    <a:close/>
                    <a:moveTo>
                      <a:pt x="1821" y="1"/>
                    </a:moveTo>
                    <a:cubicBezTo>
                      <a:pt x="965" y="1"/>
                      <a:pt x="278" y="688"/>
                      <a:pt x="278" y="1542"/>
                    </a:cubicBezTo>
                    <a:lnTo>
                      <a:pt x="1" y="3356"/>
                    </a:lnTo>
                    <a:lnTo>
                      <a:pt x="1999" y="3084"/>
                    </a:lnTo>
                    <a:cubicBezTo>
                      <a:pt x="2951" y="3084"/>
                      <a:pt x="3708" y="2206"/>
                      <a:pt x="3506" y="1219"/>
                    </a:cubicBezTo>
                    <a:cubicBezTo>
                      <a:pt x="3356" y="491"/>
                      <a:pt x="2674" y="1"/>
                      <a:pt x="19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3"/>
              <p:cNvSpPr/>
              <p:nvPr/>
            </p:nvSpPr>
            <p:spPr>
              <a:xfrm>
                <a:off x="5698713" y="3573125"/>
                <a:ext cx="71350" cy="84175"/>
              </a:xfrm>
              <a:custGeom>
                <a:rect b="b" l="l" r="r" t="t"/>
                <a:pathLst>
                  <a:path extrusionOk="0" h="3367" w="2854">
                    <a:moveTo>
                      <a:pt x="977" y="0"/>
                    </a:moveTo>
                    <a:cubicBezTo>
                      <a:pt x="920" y="0"/>
                      <a:pt x="861" y="4"/>
                      <a:pt x="803" y="12"/>
                    </a:cubicBezTo>
                    <a:lnTo>
                      <a:pt x="65" y="12"/>
                    </a:lnTo>
                    <a:cubicBezTo>
                      <a:pt x="873" y="57"/>
                      <a:pt x="1531" y="705"/>
                      <a:pt x="1543" y="1518"/>
                    </a:cubicBezTo>
                    <a:cubicBezTo>
                      <a:pt x="1560" y="2384"/>
                      <a:pt x="862" y="3095"/>
                      <a:pt x="1" y="3095"/>
                    </a:cubicBezTo>
                    <a:lnTo>
                      <a:pt x="561" y="3367"/>
                    </a:lnTo>
                    <a:lnTo>
                      <a:pt x="832" y="3095"/>
                    </a:lnTo>
                    <a:cubicBezTo>
                      <a:pt x="1994" y="3095"/>
                      <a:pt x="2853" y="1801"/>
                      <a:pt x="2069" y="583"/>
                    </a:cubicBezTo>
                    <a:cubicBezTo>
                      <a:pt x="1834" y="210"/>
                      <a:pt x="1415" y="0"/>
                      <a:pt x="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3"/>
              <p:cNvSpPr/>
              <p:nvPr/>
            </p:nvSpPr>
            <p:spPr>
              <a:xfrm>
                <a:off x="5567513" y="3573400"/>
                <a:ext cx="90525" cy="83900"/>
              </a:xfrm>
              <a:custGeom>
                <a:rect b="b" l="l" r="r" t="t"/>
                <a:pathLst>
                  <a:path extrusionOk="0" h="3356" w="3621">
                    <a:moveTo>
                      <a:pt x="2322" y="774"/>
                    </a:moveTo>
                    <a:cubicBezTo>
                      <a:pt x="2587" y="942"/>
                      <a:pt x="2807" y="1155"/>
                      <a:pt x="2842" y="1427"/>
                    </a:cubicBezTo>
                    <a:lnTo>
                      <a:pt x="2842" y="1941"/>
                    </a:lnTo>
                    <a:lnTo>
                      <a:pt x="1645" y="1941"/>
                    </a:lnTo>
                    <a:cubicBezTo>
                      <a:pt x="1379" y="1912"/>
                      <a:pt x="1160" y="1693"/>
                      <a:pt x="1160" y="1427"/>
                    </a:cubicBezTo>
                    <a:cubicBezTo>
                      <a:pt x="1160" y="1155"/>
                      <a:pt x="1379" y="942"/>
                      <a:pt x="1645" y="774"/>
                    </a:cubicBezTo>
                    <a:close/>
                    <a:moveTo>
                      <a:pt x="1773" y="1"/>
                    </a:moveTo>
                    <a:cubicBezTo>
                      <a:pt x="1022" y="1"/>
                      <a:pt x="334" y="502"/>
                      <a:pt x="190" y="1235"/>
                    </a:cubicBezTo>
                    <a:cubicBezTo>
                      <a:pt x="0" y="2229"/>
                      <a:pt x="779" y="3084"/>
                      <a:pt x="1733" y="3084"/>
                    </a:cubicBezTo>
                    <a:lnTo>
                      <a:pt x="3620" y="3356"/>
                    </a:lnTo>
                    <a:lnTo>
                      <a:pt x="3620" y="1542"/>
                    </a:lnTo>
                    <a:cubicBezTo>
                      <a:pt x="3620" y="688"/>
                      <a:pt x="2927" y="1"/>
                      <a:pt x="20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3"/>
              <p:cNvSpPr/>
              <p:nvPr/>
            </p:nvSpPr>
            <p:spPr>
              <a:xfrm>
                <a:off x="5613838" y="3573400"/>
                <a:ext cx="53875" cy="90850"/>
              </a:xfrm>
              <a:custGeom>
                <a:rect b="b" l="l" r="r" t="t"/>
                <a:pathLst>
                  <a:path extrusionOk="0" h="3634" w="2155">
                    <a:moveTo>
                      <a:pt x="0" y="1"/>
                    </a:moveTo>
                    <a:cubicBezTo>
                      <a:pt x="768" y="41"/>
                      <a:pt x="1375" y="716"/>
                      <a:pt x="1375" y="1542"/>
                    </a:cubicBezTo>
                    <a:lnTo>
                      <a:pt x="1375" y="3633"/>
                    </a:lnTo>
                    <a:lnTo>
                      <a:pt x="2154" y="3084"/>
                    </a:lnTo>
                    <a:lnTo>
                      <a:pt x="2154" y="1542"/>
                    </a:lnTo>
                    <a:cubicBezTo>
                      <a:pt x="2154" y="688"/>
                      <a:pt x="1461" y="1"/>
                      <a:pt x="6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3"/>
              <p:cNvSpPr/>
              <p:nvPr/>
            </p:nvSpPr>
            <p:spPr>
              <a:xfrm>
                <a:off x="5502688" y="3650900"/>
                <a:ext cx="310550" cy="38875"/>
              </a:xfrm>
              <a:custGeom>
                <a:rect b="b" l="l" r="r" t="t"/>
                <a:pathLst>
                  <a:path extrusionOk="0" h="1555" w="12422">
                    <a:moveTo>
                      <a:pt x="277" y="1"/>
                    </a:moveTo>
                    <a:cubicBezTo>
                      <a:pt x="121" y="1"/>
                      <a:pt x="0" y="128"/>
                      <a:pt x="0" y="278"/>
                    </a:cubicBezTo>
                    <a:lnTo>
                      <a:pt x="0" y="1277"/>
                    </a:lnTo>
                    <a:cubicBezTo>
                      <a:pt x="0" y="1434"/>
                      <a:pt x="121" y="1555"/>
                      <a:pt x="277" y="1555"/>
                    </a:cubicBezTo>
                    <a:lnTo>
                      <a:pt x="12144" y="1555"/>
                    </a:lnTo>
                    <a:cubicBezTo>
                      <a:pt x="12300" y="1555"/>
                      <a:pt x="12421" y="1434"/>
                      <a:pt x="12421" y="1277"/>
                    </a:cubicBezTo>
                    <a:lnTo>
                      <a:pt x="12421" y="278"/>
                    </a:lnTo>
                    <a:cubicBezTo>
                      <a:pt x="12421" y="128"/>
                      <a:pt x="12300" y="1"/>
                      <a:pt x="12144" y="1"/>
                    </a:cubicBezTo>
                    <a:lnTo>
                      <a:pt x="7178" y="1"/>
                    </a:lnTo>
                    <a:lnTo>
                      <a:pt x="6624" y="267"/>
                    </a:lnTo>
                    <a:lnTo>
                      <a:pt x="57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3"/>
              <p:cNvSpPr/>
              <p:nvPr/>
            </p:nvSpPr>
            <p:spPr>
              <a:xfrm>
                <a:off x="5797063" y="3650900"/>
                <a:ext cx="25825" cy="38875"/>
              </a:xfrm>
              <a:custGeom>
                <a:rect b="b" l="l" r="r" t="t"/>
                <a:pathLst>
                  <a:path extrusionOk="0" h="1555" w="1033">
                    <a:moveTo>
                      <a:pt x="0" y="1"/>
                    </a:moveTo>
                    <a:cubicBezTo>
                      <a:pt x="144" y="1"/>
                      <a:pt x="259" y="123"/>
                      <a:pt x="259" y="267"/>
                    </a:cubicBezTo>
                    <a:lnTo>
                      <a:pt x="259" y="1295"/>
                    </a:lnTo>
                    <a:cubicBezTo>
                      <a:pt x="259" y="1439"/>
                      <a:pt x="144" y="1555"/>
                      <a:pt x="0" y="1555"/>
                    </a:cubicBezTo>
                    <a:lnTo>
                      <a:pt x="762" y="1555"/>
                    </a:lnTo>
                    <a:cubicBezTo>
                      <a:pt x="912" y="1555"/>
                      <a:pt x="1033" y="1434"/>
                      <a:pt x="1033" y="1277"/>
                    </a:cubicBezTo>
                    <a:lnTo>
                      <a:pt x="1033" y="278"/>
                    </a:lnTo>
                    <a:cubicBezTo>
                      <a:pt x="1033" y="128"/>
                      <a:pt x="912" y="1"/>
                      <a:pt x="7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3"/>
              <p:cNvSpPr/>
              <p:nvPr/>
            </p:nvSpPr>
            <p:spPr>
              <a:xfrm>
                <a:off x="5561863" y="3730375"/>
                <a:ext cx="53875" cy="49125"/>
              </a:xfrm>
              <a:custGeom>
                <a:rect b="b" l="l" r="r" t="t"/>
                <a:pathLst>
                  <a:path extrusionOk="0" h="1965" w="2155">
                    <a:moveTo>
                      <a:pt x="1079" y="1"/>
                    </a:moveTo>
                    <a:cubicBezTo>
                      <a:pt x="828" y="1"/>
                      <a:pt x="575" y="96"/>
                      <a:pt x="382" y="287"/>
                    </a:cubicBezTo>
                    <a:cubicBezTo>
                      <a:pt x="0" y="673"/>
                      <a:pt x="0" y="1292"/>
                      <a:pt x="382" y="1678"/>
                    </a:cubicBezTo>
                    <a:cubicBezTo>
                      <a:pt x="575" y="1869"/>
                      <a:pt x="828" y="1964"/>
                      <a:pt x="1079" y="1964"/>
                    </a:cubicBezTo>
                    <a:cubicBezTo>
                      <a:pt x="1331" y="1964"/>
                      <a:pt x="1582" y="1869"/>
                      <a:pt x="1773" y="1678"/>
                    </a:cubicBezTo>
                    <a:cubicBezTo>
                      <a:pt x="2154" y="1292"/>
                      <a:pt x="2154" y="673"/>
                      <a:pt x="1773" y="287"/>
                    </a:cubicBezTo>
                    <a:cubicBezTo>
                      <a:pt x="1582" y="96"/>
                      <a:pt x="1331" y="1"/>
                      <a:pt x="10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3"/>
              <p:cNvSpPr/>
              <p:nvPr/>
            </p:nvSpPr>
            <p:spPr>
              <a:xfrm>
                <a:off x="5564313" y="3821875"/>
                <a:ext cx="49125" cy="49075"/>
              </a:xfrm>
              <a:custGeom>
                <a:rect b="b" l="l" r="r" t="t"/>
                <a:pathLst>
                  <a:path extrusionOk="0" h="1963" w="1965">
                    <a:moveTo>
                      <a:pt x="982" y="0"/>
                    </a:moveTo>
                    <a:cubicBezTo>
                      <a:pt x="440" y="0"/>
                      <a:pt x="1" y="438"/>
                      <a:pt x="1" y="981"/>
                    </a:cubicBezTo>
                    <a:cubicBezTo>
                      <a:pt x="1" y="1525"/>
                      <a:pt x="440" y="1963"/>
                      <a:pt x="982" y="1963"/>
                    </a:cubicBezTo>
                    <a:cubicBezTo>
                      <a:pt x="1525" y="1963"/>
                      <a:pt x="1965" y="1525"/>
                      <a:pt x="1965" y="981"/>
                    </a:cubicBezTo>
                    <a:cubicBezTo>
                      <a:pt x="1965" y="438"/>
                      <a:pt x="1525" y="0"/>
                      <a:pt x="9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3"/>
              <p:cNvSpPr/>
              <p:nvPr/>
            </p:nvSpPr>
            <p:spPr>
              <a:xfrm>
                <a:off x="5648213" y="3650900"/>
                <a:ext cx="29150" cy="262075"/>
              </a:xfrm>
              <a:custGeom>
                <a:rect b="b" l="l" r="r" t="t"/>
                <a:pathLst>
                  <a:path extrusionOk="0" h="10483" w="1166">
                    <a:moveTo>
                      <a:pt x="0" y="1"/>
                    </a:moveTo>
                    <a:lnTo>
                      <a:pt x="0" y="10483"/>
                    </a:lnTo>
                    <a:lnTo>
                      <a:pt x="1166" y="10483"/>
                    </a:lnTo>
                    <a:lnTo>
                      <a:pt x="11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3"/>
              <p:cNvSpPr/>
              <p:nvPr/>
            </p:nvSpPr>
            <p:spPr>
              <a:xfrm>
                <a:off x="5667688" y="3650900"/>
                <a:ext cx="9675" cy="262075"/>
              </a:xfrm>
              <a:custGeom>
                <a:rect b="b" l="l" r="r" t="t"/>
                <a:pathLst>
                  <a:path extrusionOk="0" h="10483" w="387">
                    <a:moveTo>
                      <a:pt x="0" y="1"/>
                    </a:moveTo>
                    <a:lnTo>
                      <a:pt x="0" y="10483"/>
                    </a:lnTo>
                    <a:lnTo>
                      <a:pt x="387" y="10483"/>
                    </a:lnTo>
                    <a:lnTo>
                      <a:pt x="3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43"/>
            <p:cNvGrpSpPr/>
            <p:nvPr/>
          </p:nvGrpSpPr>
          <p:grpSpPr>
            <a:xfrm>
              <a:off x="6219038" y="3582925"/>
              <a:ext cx="359050" cy="320225"/>
              <a:chOff x="6219038" y="3582925"/>
              <a:chExt cx="359050" cy="320225"/>
            </a:xfrm>
          </p:grpSpPr>
          <p:sp>
            <p:nvSpPr>
              <p:cNvPr id="2796" name="Google Shape;2796;p43"/>
              <p:cNvSpPr/>
              <p:nvPr/>
            </p:nvSpPr>
            <p:spPr>
              <a:xfrm>
                <a:off x="6248038" y="3709250"/>
                <a:ext cx="233025" cy="193900"/>
              </a:xfrm>
              <a:custGeom>
                <a:rect b="b" l="l" r="r" t="t"/>
                <a:pathLst>
                  <a:path extrusionOk="0" h="7756" w="9321">
                    <a:moveTo>
                      <a:pt x="9321" y="1"/>
                    </a:moveTo>
                    <a:lnTo>
                      <a:pt x="1" y="572"/>
                    </a:lnTo>
                    <a:lnTo>
                      <a:pt x="1" y="7472"/>
                    </a:lnTo>
                    <a:cubicBezTo>
                      <a:pt x="1" y="7629"/>
                      <a:pt x="128" y="7755"/>
                      <a:pt x="283" y="7755"/>
                    </a:cubicBezTo>
                    <a:lnTo>
                      <a:pt x="4321" y="7755"/>
                    </a:lnTo>
                    <a:lnTo>
                      <a:pt x="4950" y="7472"/>
                    </a:lnTo>
                    <a:lnTo>
                      <a:pt x="5435" y="7755"/>
                    </a:lnTo>
                    <a:lnTo>
                      <a:pt x="7410" y="7755"/>
                    </a:lnTo>
                    <a:lnTo>
                      <a:pt x="9321" y="3927"/>
                    </a:lnTo>
                    <a:lnTo>
                      <a:pt x="93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3"/>
              <p:cNvSpPr/>
              <p:nvPr/>
            </p:nvSpPr>
            <p:spPr>
              <a:xfrm>
                <a:off x="6471238" y="3709250"/>
                <a:ext cx="19500" cy="193900"/>
              </a:xfrm>
              <a:custGeom>
                <a:rect b="b" l="l" r="r" t="t"/>
                <a:pathLst>
                  <a:path extrusionOk="0" h="7756" w="780">
                    <a:moveTo>
                      <a:pt x="1" y="1"/>
                    </a:moveTo>
                    <a:lnTo>
                      <a:pt x="1" y="7755"/>
                    </a:lnTo>
                    <a:lnTo>
                      <a:pt x="780" y="7755"/>
                    </a:lnTo>
                    <a:lnTo>
                      <a:pt x="780" y="572"/>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3"/>
              <p:cNvSpPr/>
              <p:nvPr/>
            </p:nvSpPr>
            <p:spPr>
              <a:xfrm>
                <a:off x="6246038" y="3712125"/>
                <a:ext cx="216700" cy="153500"/>
              </a:xfrm>
              <a:custGeom>
                <a:rect b="b" l="l" r="r" t="t"/>
                <a:pathLst>
                  <a:path extrusionOk="0" h="6140" w="8668">
                    <a:moveTo>
                      <a:pt x="1120" y="1"/>
                    </a:moveTo>
                    <a:lnTo>
                      <a:pt x="0" y="289"/>
                    </a:lnTo>
                    <a:lnTo>
                      <a:pt x="7218" y="6139"/>
                    </a:lnTo>
                    <a:lnTo>
                      <a:pt x="8668" y="5395"/>
                    </a:lnTo>
                    <a:lnTo>
                      <a:pt x="7218" y="4580"/>
                    </a:lnTo>
                    <a:lnTo>
                      <a:pt x="1922" y="289"/>
                    </a:lnTo>
                    <a:lnTo>
                      <a:pt x="112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3"/>
              <p:cNvSpPr/>
              <p:nvPr/>
            </p:nvSpPr>
            <p:spPr>
              <a:xfrm>
                <a:off x="6267538" y="3599800"/>
                <a:ext cx="194075" cy="95900"/>
              </a:xfrm>
              <a:custGeom>
                <a:rect b="b" l="l" r="r" t="t"/>
                <a:pathLst>
                  <a:path extrusionOk="0" h="3836" w="7763">
                    <a:moveTo>
                      <a:pt x="7762" y="1"/>
                    </a:moveTo>
                    <a:lnTo>
                      <a:pt x="1" y="283"/>
                    </a:lnTo>
                    <a:lnTo>
                      <a:pt x="1" y="3270"/>
                    </a:lnTo>
                    <a:lnTo>
                      <a:pt x="7762" y="3836"/>
                    </a:lnTo>
                    <a:lnTo>
                      <a:pt x="77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3"/>
              <p:cNvSpPr/>
              <p:nvPr/>
            </p:nvSpPr>
            <p:spPr>
              <a:xfrm>
                <a:off x="6451913" y="3597200"/>
                <a:ext cx="19350" cy="94025"/>
              </a:xfrm>
              <a:custGeom>
                <a:rect b="b" l="l" r="r" t="t"/>
                <a:pathLst>
                  <a:path extrusionOk="0" h="3761" w="774">
                    <a:moveTo>
                      <a:pt x="0" y="1"/>
                    </a:moveTo>
                    <a:lnTo>
                      <a:pt x="0" y="3761"/>
                    </a:lnTo>
                    <a:lnTo>
                      <a:pt x="774" y="3241"/>
                    </a:lnTo>
                    <a:lnTo>
                      <a:pt x="774" y="515"/>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3"/>
              <p:cNvSpPr/>
              <p:nvPr/>
            </p:nvSpPr>
            <p:spPr>
              <a:xfrm>
                <a:off x="6248038" y="3582925"/>
                <a:ext cx="223225" cy="29175"/>
              </a:xfrm>
              <a:custGeom>
                <a:rect b="b" l="l" r="r" t="t"/>
                <a:pathLst>
                  <a:path extrusionOk="0" h="1167" w="8929">
                    <a:moveTo>
                      <a:pt x="283" y="1"/>
                    </a:moveTo>
                    <a:cubicBezTo>
                      <a:pt x="128" y="1"/>
                      <a:pt x="1" y="127"/>
                      <a:pt x="1" y="283"/>
                    </a:cubicBezTo>
                    <a:lnTo>
                      <a:pt x="1" y="854"/>
                    </a:lnTo>
                    <a:cubicBezTo>
                      <a:pt x="1" y="1022"/>
                      <a:pt x="128" y="1166"/>
                      <a:pt x="283" y="1166"/>
                    </a:cubicBezTo>
                    <a:lnTo>
                      <a:pt x="8646" y="1166"/>
                    </a:lnTo>
                    <a:cubicBezTo>
                      <a:pt x="8801" y="1166"/>
                      <a:pt x="8929" y="1040"/>
                      <a:pt x="8929" y="884"/>
                    </a:cubicBezTo>
                    <a:lnTo>
                      <a:pt x="8929" y="283"/>
                    </a:lnTo>
                    <a:cubicBezTo>
                      <a:pt x="8929" y="127"/>
                      <a:pt x="8801" y="1"/>
                      <a:pt x="8646" y="1"/>
                    </a:cubicBezTo>
                    <a:lnTo>
                      <a:pt x="5198" y="1"/>
                    </a:lnTo>
                    <a:lnTo>
                      <a:pt x="4718" y="313"/>
                    </a:lnTo>
                    <a:lnTo>
                      <a:pt x="41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3"/>
              <p:cNvSpPr/>
              <p:nvPr/>
            </p:nvSpPr>
            <p:spPr>
              <a:xfrm>
                <a:off x="6464913" y="3582925"/>
                <a:ext cx="25825" cy="29175"/>
              </a:xfrm>
              <a:custGeom>
                <a:rect b="b" l="l" r="r" t="t"/>
                <a:pathLst>
                  <a:path extrusionOk="0" h="1167" w="1033">
                    <a:moveTo>
                      <a:pt x="0" y="1"/>
                    </a:moveTo>
                    <a:cubicBezTo>
                      <a:pt x="139" y="1"/>
                      <a:pt x="254" y="139"/>
                      <a:pt x="254" y="313"/>
                    </a:cubicBezTo>
                    <a:lnTo>
                      <a:pt x="254" y="854"/>
                    </a:lnTo>
                    <a:cubicBezTo>
                      <a:pt x="254" y="1022"/>
                      <a:pt x="139" y="1166"/>
                      <a:pt x="0" y="1166"/>
                    </a:cubicBezTo>
                    <a:lnTo>
                      <a:pt x="750" y="1166"/>
                    </a:lnTo>
                    <a:cubicBezTo>
                      <a:pt x="907" y="1166"/>
                      <a:pt x="1033" y="1040"/>
                      <a:pt x="1033" y="884"/>
                    </a:cubicBezTo>
                    <a:lnTo>
                      <a:pt x="1033" y="283"/>
                    </a:lnTo>
                    <a:cubicBezTo>
                      <a:pt x="1033" y="127"/>
                      <a:pt x="907" y="1"/>
                      <a:pt x="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3"/>
              <p:cNvSpPr/>
              <p:nvPr/>
            </p:nvSpPr>
            <p:spPr>
              <a:xfrm>
                <a:off x="6219038" y="3679950"/>
                <a:ext cx="291075" cy="38850"/>
              </a:xfrm>
              <a:custGeom>
                <a:rect b="b" l="l" r="r" t="t"/>
                <a:pathLst>
                  <a:path extrusionOk="0" h="1554" w="11643">
                    <a:moveTo>
                      <a:pt x="283" y="0"/>
                    </a:moveTo>
                    <a:cubicBezTo>
                      <a:pt x="127" y="0"/>
                      <a:pt x="1" y="126"/>
                      <a:pt x="1" y="283"/>
                    </a:cubicBezTo>
                    <a:lnTo>
                      <a:pt x="1" y="1270"/>
                    </a:lnTo>
                    <a:cubicBezTo>
                      <a:pt x="1" y="1426"/>
                      <a:pt x="127" y="1554"/>
                      <a:pt x="283" y="1554"/>
                    </a:cubicBezTo>
                    <a:lnTo>
                      <a:pt x="11360" y="1554"/>
                    </a:lnTo>
                    <a:cubicBezTo>
                      <a:pt x="11515" y="1554"/>
                      <a:pt x="11642" y="1426"/>
                      <a:pt x="11642" y="1270"/>
                    </a:cubicBezTo>
                    <a:lnTo>
                      <a:pt x="11642" y="283"/>
                    </a:lnTo>
                    <a:cubicBezTo>
                      <a:pt x="11642" y="126"/>
                      <a:pt x="11515" y="0"/>
                      <a:pt x="113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3"/>
              <p:cNvSpPr/>
              <p:nvPr/>
            </p:nvSpPr>
            <p:spPr>
              <a:xfrm>
                <a:off x="6494038" y="3679950"/>
                <a:ext cx="25750" cy="38850"/>
              </a:xfrm>
              <a:custGeom>
                <a:rect b="b" l="l" r="r" t="t"/>
                <a:pathLst>
                  <a:path extrusionOk="0" h="1554" w="1030">
                    <a:moveTo>
                      <a:pt x="1" y="0"/>
                    </a:moveTo>
                    <a:cubicBezTo>
                      <a:pt x="139" y="0"/>
                      <a:pt x="256" y="133"/>
                      <a:pt x="256" y="294"/>
                    </a:cubicBezTo>
                    <a:lnTo>
                      <a:pt x="256" y="1259"/>
                    </a:lnTo>
                    <a:cubicBezTo>
                      <a:pt x="256" y="1421"/>
                      <a:pt x="139" y="1554"/>
                      <a:pt x="1" y="1554"/>
                    </a:cubicBezTo>
                    <a:lnTo>
                      <a:pt x="746" y="1554"/>
                    </a:lnTo>
                    <a:cubicBezTo>
                      <a:pt x="902" y="1554"/>
                      <a:pt x="1029" y="1426"/>
                      <a:pt x="1029" y="1270"/>
                    </a:cubicBezTo>
                    <a:lnTo>
                      <a:pt x="1029" y="283"/>
                    </a:lnTo>
                    <a:cubicBezTo>
                      <a:pt x="1029" y="126"/>
                      <a:pt x="902" y="0"/>
                      <a:pt x="7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3"/>
              <p:cNvSpPr/>
              <p:nvPr/>
            </p:nvSpPr>
            <p:spPr>
              <a:xfrm>
                <a:off x="6422738" y="3791975"/>
                <a:ext cx="116500" cy="111175"/>
              </a:xfrm>
              <a:custGeom>
                <a:rect b="b" l="l" r="r" t="t"/>
                <a:pathLst>
                  <a:path extrusionOk="0" h="4447" w="4660">
                    <a:moveTo>
                      <a:pt x="4660" y="0"/>
                    </a:moveTo>
                    <a:lnTo>
                      <a:pt x="0" y="283"/>
                    </a:lnTo>
                    <a:lnTo>
                      <a:pt x="0" y="4307"/>
                    </a:lnTo>
                    <a:cubicBezTo>
                      <a:pt x="0" y="4384"/>
                      <a:pt x="64" y="4446"/>
                      <a:pt x="145" y="4446"/>
                    </a:cubicBezTo>
                    <a:lnTo>
                      <a:pt x="2050" y="4446"/>
                    </a:lnTo>
                    <a:lnTo>
                      <a:pt x="2599" y="4163"/>
                    </a:lnTo>
                    <a:lnTo>
                      <a:pt x="3153" y="4446"/>
                    </a:lnTo>
                    <a:lnTo>
                      <a:pt x="4516" y="4446"/>
                    </a:lnTo>
                    <a:cubicBezTo>
                      <a:pt x="4598" y="4446"/>
                      <a:pt x="4660" y="4384"/>
                      <a:pt x="4660" y="4307"/>
                    </a:cubicBezTo>
                    <a:lnTo>
                      <a:pt x="46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3"/>
              <p:cNvSpPr/>
              <p:nvPr/>
            </p:nvSpPr>
            <p:spPr>
              <a:xfrm>
                <a:off x="6535938" y="3791975"/>
                <a:ext cx="22675" cy="111175"/>
              </a:xfrm>
              <a:custGeom>
                <a:rect b="b" l="l" r="r" t="t"/>
                <a:pathLst>
                  <a:path extrusionOk="0" h="4447" w="907">
                    <a:moveTo>
                      <a:pt x="132" y="0"/>
                    </a:moveTo>
                    <a:lnTo>
                      <a:pt x="132" y="4307"/>
                    </a:lnTo>
                    <a:cubicBezTo>
                      <a:pt x="132" y="4384"/>
                      <a:pt x="75" y="4446"/>
                      <a:pt x="0" y="4446"/>
                    </a:cubicBezTo>
                    <a:lnTo>
                      <a:pt x="768" y="4446"/>
                    </a:lnTo>
                    <a:cubicBezTo>
                      <a:pt x="843" y="4446"/>
                      <a:pt x="907" y="4384"/>
                      <a:pt x="907" y="4307"/>
                    </a:cubicBezTo>
                    <a:lnTo>
                      <a:pt x="907" y="283"/>
                    </a:lnTo>
                    <a:lnTo>
                      <a:pt x="1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3"/>
              <p:cNvSpPr/>
              <p:nvPr/>
            </p:nvSpPr>
            <p:spPr>
              <a:xfrm>
                <a:off x="6403413" y="3773175"/>
                <a:ext cx="157350" cy="23275"/>
              </a:xfrm>
              <a:custGeom>
                <a:rect b="b" l="l" r="r" t="t"/>
                <a:pathLst>
                  <a:path extrusionOk="0" h="931" w="6294">
                    <a:moveTo>
                      <a:pt x="6150" y="1"/>
                    </a:moveTo>
                    <a:lnTo>
                      <a:pt x="6150" y="152"/>
                    </a:lnTo>
                    <a:lnTo>
                      <a:pt x="4082" y="152"/>
                    </a:lnTo>
                    <a:lnTo>
                      <a:pt x="3527" y="285"/>
                    </a:lnTo>
                    <a:lnTo>
                      <a:pt x="2980" y="152"/>
                    </a:lnTo>
                    <a:lnTo>
                      <a:pt x="363" y="152"/>
                    </a:lnTo>
                    <a:cubicBezTo>
                      <a:pt x="330" y="85"/>
                      <a:pt x="299" y="60"/>
                      <a:pt x="254" y="60"/>
                    </a:cubicBezTo>
                    <a:cubicBezTo>
                      <a:pt x="200" y="60"/>
                      <a:pt x="125" y="98"/>
                      <a:pt x="0" y="139"/>
                    </a:cubicBezTo>
                    <a:lnTo>
                      <a:pt x="0" y="728"/>
                    </a:lnTo>
                    <a:cubicBezTo>
                      <a:pt x="225" y="805"/>
                      <a:pt x="288" y="867"/>
                      <a:pt x="363" y="931"/>
                    </a:cubicBezTo>
                    <a:lnTo>
                      <a:pt x="6150" y="931"/>
                    </a:lnTo>
                    <a:cubicBezTo>
                      <a:pt x="6230" y="867"/>
                      <a:pt x="6294" y="805"/>
                      <a:pt x="6208" y="728"/>
                    </a:cubicBezTo>
                    <a:lnTo>
                      <a:pt x="6208" y="139"/>
                    </a:lnTo>
                    <a:cubicBezTo>
                      <a:pt x="6294" y="65"/>
                      <a:pt x="6230" y="1"/>
                      <a:pt x="6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3"/>
              <p:cNvSpPr/>
              <p:nvPr/>
            </p:nvSpPr>
            <p:spPr>
              <a:xfrm>
                <a:off x="6549488" y="3774650"/>
                <a:ext cx="28600" cy="21800"/>
              </a:xfrm>
              <a:custGeom>
                <a:rect b="b" l="l" r="r" t="t"/>
                <a:pathLst>
                  <a:path extrusionOk="0" h="872" w="1144">
                    <a:moveTo>
                      <a:pt x="114" y="1"/>
                    </a:moveTo>
                    <a:cubicBezTo>
                      <a:pt x="69" y="1"/>
                      <a:pt x="37" y="26"/>
                      <a:pt x="0" y="93"/>
                    </a:cubicBezTo>
                    <a:lnTo>
                      <a:pt x="365" y="93"/>
                    </a:lnTo>
                    <a:lnTo>
                      <a:pt x="365" y="80"/>
                    </a:lnTo>
                    <a:cubicBezTo>
                      <a:pt x="243" y="39"/>
                      <a:pt x="169" y="1"/>
                      <a:pt x="114" y="1"/>
                    </a:cubicBezTo>
                    <a:close/>
                    <a:moveTo>
                      <a:pt x="957" y="1"/>
                    </a:moveTo>
                    <a:cubicBezTo>
                      <a:pt x="918" y="1"/>
                      <a:pt x="886" y="26"/>
                      <a:pt x="850" y="93"/>
                    </a:cubicBezTo>
                    <a:lnTo>
                      <a:pt x="365" y="93"/>
                    </a:lnTo>
                    <a:lnTo>
                      <a:pt x="365" y="669"/>
                    </a:lnTo>
                    <a:cubicBezTo>
                      <a:pt x="144" y="746"/>
                      <a:pt x="82" y="808"/>
                      <a:pt x="0" y="872"/>
                    </a:cubicBezTo>
                    <a:lnTo>
                      <a:pt x="850" y="872"/>
                    </a:lnTo>
                    <a:cubicBezTo>
                      <a:pt x="930" y="808"/>
                      <a:pt x="994" y="746"/>
                      <a:pt x="1144" y="669"/>
                    </a:cubicBezTo>
                    <a:lnTo>
                      <a:pt x="1144" y="80"/>
                    </a:lnTo>
                    <a:cubicBezTo>
                      <a:pt x="1061" y="39"/>
                      <a:pt x="1004" y="1"/>
                      <a:pt x="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3"/>
              <p:cNvSpPr/>
              <p:nvPr/>
            </p:nvSpPr>
            <p:spPr>
              <a:xfrm>
                <a:off x="6354888" y="3582925"/>
                <a:ext cx="19375" cy="320225"/>
              </a:xfrm>
              <a:custGeom>
                <a:rect b="b" l="l" r="r" t="t"/>
                <a:pathLst>
                  <a:path extrusionOk="0" h="12809" w="775">
                    <a:moveTo>
                      <a:pt x="1" y="1"/>
                    </a:moveTo>
                    <a:lnTo>
                      <a:pt x="1" y="12808"/>
                    </a:lnTo>
                    <a:lnTo>
                      <a:pt x="774" y="12808"/>
                    </a:lnTo>
                    <a:lnTo>
                      <a:pt x="7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3"/>
              <p:cNvSpPr/>
              <p:nvPr/>
            </p:nvSpPr>
            <p:spPr>
              <a:xfrm>
                <a:off x="6364563" y="3582925"/>
                <a:ext cx="9700" cy="320225"/>
              </a:xfrm>
              <a:custGeom>
                <a:rect b="b" l="l" r="r" t="t"/>
                <a:pathLst>
                  <a:path extrusionOk="0" h="12809" w="388">
                    <a:moveTo>
                      <a:pt x="0" y="1"/>
                    </a:moveTo>
                    <a:lnTo>
                      <a:pt x="0" y="12808"/>
                    </a:lnTo>
                    <a:lnTo>
                      <a:pt x="387" y="12808"/>
                    </a:lnTo>
                    <a:lnTo>
                      <a:pt x="3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3"/>
              <p:cNvSpPr/>
              <p:nvPr/>
            </p:nvSpPr>
            <p:spPr>
              <a:xfrm>
                <a:off x="6481063" y="3776950"/>
                <a:ext cx="19375" cy="126200"/>
              </a:xfrm>
              <a:custGeom>
                <a:rect b="b" l="l" r="r" t="t"/>
                <a:pathLst>
                  <a:path extrusionOk="0" h="5048" w="775">
                    <a:moveTo>
                      <a:pt x="0" y="1"/>
                    </a:moveTo>
                    <a:lnTo>
                      <a:pt x="0" y="5047"/>
                    </a:lnTo>
                    <a:lnTo>
                      <a:pt x="775" y="5047"/>
                    </a:lnTo>
                    <a:lnTo>
                      <a:pt x="7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3"/>
              <p:cNvSpPr/>
              <p:nvPr/>
            </p:nvSpPr>
            <p:spPr>
              <a:xfrm>
                <a:off x="6490713" y="3776950"/>
                <a:ext cx="9725" cy="126200"/>
              </a:xfrm>
              <a:custGeom>
                <a:rect b="b" l="l" r="r" t="t"/>
                <a:pathLst>
                  <a:path extrusionOk="0" h="5048" w="389">
                    <a:moveTo>
                      <a:pt x="1" y="1"/>
                    </a:moveTo>
                    <a:lnTo>
                      <a:pt x="1" y="5047"/>
                    </a:lnTo>
                    <a:lnTo>
                      <a:pt x="389" y="5047"/>
                    </a:lnTo>
                    <a:lnTo>
                      <a:pt x="38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3" name="Google Shape;2813;p43"/>
            <p:cNvGrpSpPr/>
            <p:nvPr/>
          </p:nvGrpSpPr>
          <p:grpSpPr>
            <a:xfrm>
              <a:off x="7002363" y="3570150"/>
              <a:ext cx="346100" cy="345700"/>
              <a:chOff x="7002363" y="3570150"/>
              <a:chExt cx="346100" cy="345700"/>
            </a:xfrm>
          </p:grpSpPr>
          <p:sp>
            <p:nvSpPr>
              <p:cNvPr id="2814" name="Google Shape;2814;p43"/>
              <p:cNvSpPr/>
              <p:nvPr/>
            </p:nvSpPr>
            <p:spPr>
              <a:xfrm>
                <a:off x="7099388" y="3628100"/>
                <a:ext cx="9825" cy="45350"/>
              </a:xfrm>
              <a:custGeom>
                <a:rect b="b" l="l" r="r" t="t"/>
                <a:pathLst>
                  <a:path extrusionOk="0" h="1814" w="393">
                    <a:moveTo>
                      <a:pt x="197" y="1"/>
                    </a:moveTo>
                    <a:cubicBezTo>
                      <a:pt x="88" y="1"/>
                      <a:pt x="0" y="87"/>
                      <a:pt x="0" y="198"/>
                    </a:cubicBezTo>
                    <a:lnTo>
                      <a:pt x="0" y="1624"/>
                    </a:lnTo>
                    <a:cubicBezTo>
                      <a:pt x="0" y="1728"/>
                      <a:pt x="88" y="1814"/>
                      <a:pt x="197" y="1814"/>
                    </a:cubicBezTo>
                    <a:cubicBezTo>
                      <a:pt x="301" y="1814"/>
                      <a:pt x="393" y="1728"/>
                      <a:pt x="393" y="1624"/>
                    </a:cubicBezTo>
                    <a:lnTo>
                      <a:pt x="393" y="198"/>
                    </a:lnTo>
                    <a:cubicBezTo>
                      <a:pt x="393" y="87"/>
                      <a:pt x="301" y="1"/>
                      <a:pt x="1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3"/>
              <p:cNvSpPr/>
              <p:nvPr/>
            </p:nvSpPr>
            <p:spPr>
              <a:xfrm>
                <a:off x="7167413" y="3628100"/>
                <a:ext cx="9675" cy="45350"/>
              </a:xfrm>
              <a:custGeom>
                <a:rect b="b" l="l" r="r" t="t"/>
                <a:pathLst>
                  <a:path extrusionOk="0" h="1814" w="387">
                    <a:moveTo>
                      <a:pt x="190" y="1"/>
                    </a:moveTo>
                    <a:cubicBezTo>
                      <a:pt x="86" y="1"/>
                      <a:pt x="0" y="87"/>
                      <a:pt x="0" y="198"/>
                    </a:cubicBezTo>
                    <a:lnTo>
                      <a:pt x="0" y="1624"/>
                    </a:lnTo>
                    <a:cubicBezTo>
                      <a:pt x="0" y="1728"/>
                      <a:pt x="86" y="1814"/>
                      <a:pt x="190" y="1814"/>
                    </a:cubicBezTo>
                    <a:cubicBezTo>
                      <a:pt x="299" y="1814"/>
                      <a:pt x="387" y="1728"/>
                      <a:pt x="387" y="1624"/>
                    </a:cubicBezTo>
                    <a:lnTo>
                      <a:pt x="387" y="198"/>
                    </a:lnTo>
                    <a:cubicBezTo>
                      <a:pt x="387" y="87"/>
                      <a:pt x="299" y="1"/>
                      <a:pt x="1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3"/>
              <p:cNvSpPr/>
              <p:nvPr/>
            </p:nvSpPr>
            <p:spPr>
              <a:xfrm>
                <a:off x="7235238" y="3628100"/>
                <a:ext cx="9825" cy="45350"/>
              </a:xfrm>
              <a:custGeom>
                <a:rect b="b" l="l" r="r" t="t"/>
                <a:pathLst>
                  <a:path extrusionOk="0" h="1814" w="393">
                    <a:moveTo>
                      <a:pt x="198" y="1"/>
                    </a:moveTo>
                    <a:cubicBezTo>
                      <a:pt x="87" y="1"/>
                      <a:pt x="1" y="87"/>
                      <a:pt x="1" y="198"/>
                    </a:cubicBezTo>
                    <a:lnTo>
                      <a:pt x="1" y="1624"/>
                    </a:lnTo>
                    <a:cubicBezTo>
                      <a:pt x="1" y="1728"/>
                      <a:pt x="87" y="1814"/>
                      <a:pt x="198" y="1814"/>
                    </a:cubicBezTo>
                    <a:cubicBezTo>
                      <a:pt x="307" y="1814"/>
                      <a:pt x="393" y="1728"/>
                      <a:pt x="393" y="1624"/>
                    </a:cubicBezTo>
                    <a:lnTo>
                      <a:pt x="393" y="198"/>
                    </a:lnTo>
                    <a:cubicBezTo>
                      <a:pt x="393" y="87"/>
                      <a:pt x="307" y="1"/>
                      <a:pt x="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3"/>
              <p:cNvSpPr/>
              <p:nvPr/>
            </p:nvSpPr>
            <p:spPr>
              <a:xfrm>
                <a:off x="7164538" y="3662625"/>
                <a:ext cx="22225" cy="53725"/>
              </a:xfrm>
              <a:custGeom>
                <a:rect b="b" l="l" r="r" t="t"/>
                <a:pathLst>
                  <a:path extrusionOk="0" h="2149" w="889">
                    <a:moveTo>
                      <a:pt x="513" y="0"/>
                    </a:moveTo>
                    <a:lnTo>
                      <a:pt x="513" y="41"/>
                    </a:lnTo>
                    <a:lnTo>
                      <a:pt x="108" y="41"/>
                    </a:lnTo>
                    <a:cubicBezTo>
                      <a:pt x="92" y="32"/>
                      <a:pt x="77" y="28"/>
                      <a:pt x="64" y="28"/>
                    </a:cubicBezTo>
                    <a:cubicBezTo>
                      <a:pt x="16" y="28"/>
                      <a:pt x="1" y="80"/>
                      <a:pt x="115" y="139"/>
                    </a:cubicBezTo>
                    <a:lnTo>
                      <a:pt x="115" y="1871"/>
                    </a:lnTo>
                    <a:lnTo>
                      <a:pt x="888" y="2149"/>
                    </a:lnTo>
                    <a:lnTo>
                      <a:pt x="888" y="139"/>
                    </a:lnTo>
                    <a:cubicBezTo>
                      <a:pt x="651" y="64"/>
                      <a:pt x="588" y="0"/>
                      <a:pt x="5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3"/>
              <p:cNvSpPr/>
              <p:nvPr/>
            </p:nvSpPr>
            <p:spPr>
              <a:xfrm>
                <a:off x="7172588" y="3663300"/>
                <a:ext cx="14400" cy="53050"/>
              </a:xfrm>
              <a:custGeom>
                <a:rect b="b" l="l" r="r" t="t"/>
                <a:pathLst>
                  <a:path extrusionOk="0" h="2122" w="576">
                    <a:moveTo>
                      <a:pt x="53" y="0"/>
                    </a:moveTo>
                    <a:cubicBezTo>
                      <a:pt x="36" y="0"/>
                      <a:pt x="19" y="4"/>
                      <a:pt x="1" y="14"/>
                    </a:cubicBezTo>
                    <a:lnTo>
                      <a:pt x="102" y="14"/>
                    </a:lnTo>
                    <a:cubicBezTo>
                      <a:pt x="87" y="5"/>
                      <a:pt x="70" y="0"/>
                      <a:pt x="53" y="0"/>
                    </a:cubicBezTo>
                    <a:close/>
                    <a:moveTo>
                      <a:pt x="485" y="1"/>
                    </a:moveTo>
                    <a:cubicBezTo>
                      <a:pt x="470" y="1"/>
                      <a:pt x="455" y="5"/>
                      <a:pt x="439" y="14"/>
                    </a:cubicBezTo>
                    <a:lnTo>
                      <a:pt x="102" y="14"/>
                    </a:lnTo>
                    <a:cubicBezTo>
                      <a:pt x="135" y="32"/>
                      <a:pt x="161" y="68"/>
                      <a:pt x="180" y="112"/>
                    </a:cubicBezTo>
                    <a:lnTo>
                      <a:pt x="180" y="2122"/>
                    </a:lnTo>
                    <a:lnTo>
                      <a:pt x="566" y="1844"/>
                    </a:lnTo>
                    <a:lnTo>
                      <a:pt x="566" y="112"/>
                    </a:lnTo>
                    <a:cubicBezTo>
                      <a:pt x="575" y="53"/>
                      <a:pt x="538" y="1"/>
                      <a:pt x="4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3"/>
              <p:cNvSpPr/>
              <p:nvPr/>
            </p:nvSpPr>
            <p:spPr>
              <a:xfrm>
                <a:off x="7089713" y="3663325"/>
                <a:ext cx="21325" cy="53025"/>
              </a:xfrm>
              <a:custGeom>
                <a:rect b="b" l="l" r="r" t="t"/>
                <a:pathLst>
                  <a:path extrusionOk="0" h="2121" w="853">
                    <a:moveTo>
                      <a:pt x="286" y="0"/>
                    </a:moveTo>
                    <a:cubicBezTo>
                      <a:pt x="224" y="0"/>
                      <a:pt x="156" y="52"/>
                      <a:pt x="1" y="111"/>
                    </a:cubicBezTo>
                    <a:lnTo>
                      <a:pt x="1" y="1843"/>
                    </a:lnTo>
                    <a:lnTo>
                      <a:pt x="780" y="2121"/>
                    </a:lnTo>
                    <a:lnTo>
                      <a:pt x="780" y="111"/>
                    </a:lnTo>
                    <a:cubicBezTo>
                      <a:pt x="853" y="52"/>
                      <a:pt x="829" y="0"/>
                      <a:pt x="779" y="0"/>
                    </a:cubicBezTo>
                    <a:cubicBezTo>
                      <a:pt x="765" y="0"/>
                      <a:pt x="750" y="4"/>
                      <a:pt x="734" y="13"/>
                    </a:cubicBezTo>
                    <a:lnTo>
                      <a:pt x="336" y="13"/>
                    </a:lnTo>
                    <a:cubicBezTo>
                      <a:pt x="319" y="4"/>
                      <a:pt x="302"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3"/>
              <p:cNvSpPr/>
              <p:nvPr/>
            </p:nvSpPr>
            <p:spPr>
              <a:xfrm>
                <a:off x="7103438" y="3663300"/>
                <a:ext cx="15475" cy="53050"/>
              </a:xfrm>
              <a:custGeom>
                <a:rect b="b" l="l" r="r" t="t"/>
                <a:pathLst>
                  <a:path extrusionOk="0" h="2122" w="619">
                    <a:moveTo>
                      <a:pt x="50" y="0"/>
                    </a:moveTo>
                    <a:cubicBezTo>
                      <a:pt x="34" y="0"/>
                      <a:pt x="18" y="4"/>
                      <a:pt x="1" y="14"/>
                    </a:cubicBezTo>
                    <a:lnTo>
                      <a:pt x="103" y="14"/>
                    </a:lnTo>
                    <a:cubicBezTo>
                      <a:pt x="85" y="5"/>
                      <a:pt x="68" y="0"/>
                      <a:pt x="50" y="0"/>
                    </a:cubicBezTo>
                    <a:close/>
                    <a:moveTo>
                      <a:pt x="482" y="1"/>
                    </a:moveTo>
                    <a:cubicBezTo>
                      <a:pt x="467" y="1"/>
                      <a:pt x="451" y="5"/>
                      <a:pt x="433" y="14"/>
                    </a:cubicBezTo>
                    <a:lnTo>
                      <a:pt x="103" y="14"/>
                    </a:lnTo>
                    <a:cubicBezTo>
                      <a:pt x="141" y="32"/>
                      <a:pt x="182" y="68"/>
                      <a:pt x="231" y="112"/>
                    </a:cubicBezTo>
                    <a:lnTo>
                      <a:pt x="231" y="2122"/>
                    </a:lnTo>
                    <a:lnTo>
                      <a:pt x="619" y="1844"/>
                    </a:lnTo>
                    <a:lnTo>
                      <a:pt x="619" y="112"/>
                    </a:lnTo>
                    <a:cubicBezTo>
                      <a:pt x="582" y="53"/>
                      <a:pt x="539" y="1"/>
                      <a:pt x="4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3"/>
              <p:cNvSpPr/>
              <p:nvPr/>
            </p:nvSpPr>
            <p:spPr>
              <a:xfrm>
                <a:off x="7213738" y="3575600"/>
                <a:ext cx="57450" cy="68600"/>
              </a:xfrm>
              <a:custGeom>
                <a:rect b="b" l="l" r="r" t="t"/>
                <a:pathLst>
                  <a:path extrusionOk="0" h="2744" w="2298">
                    <a:moveTo>
                      <a:pt x="1238" y="0"/>
                    </a:moveTo>
                    <a:cubicBezTo>
                      <a:pt x="1212" y="0"/>
                      <a:pt x="1184" y="13"/>
                      <a:pt x="1167" y="39"/>
                    </a:cubicBezTo>
                    <a:lnTo>
                      <a:pt x="1023" y="80"/>
                    </a:lnTo>
                    <a:lnTo>
                      <a:pt x="358" y="1229"/>
                    </a:lnTo>
                    <a:cubicBezTo>
                      <a:pt x="0" y="1847"/>
                      <a:pt x="370" y="2597"/>
                      <a:pt x="1023" y="2736"/>
                    </a:cubicBezTo>
                    <a:cubicBezTo>
                      <a:pt x="1046" y="2742"/>
                      <a:pt x="1069" y="2744"/>
                      <a:pt x="1092" y="2744"/>
                    </a:cubicBezTo>
                    <a:cubicBezTo>
                      <a:pt x="1139" y="2744"/>
                      <a:pt x="1186" y="2736"/>
                      <a:pt x="1236" y="2736"/>
                    </a:cubicBezTo>
                    <a:cubicBezTo>
                      <a:pt x="2021" y="2736"/>
                      <a:pt x="2298" y="1910"/>
                      <a:pt x="1906" y="1229"/>
                    </a:cubicBezTo>
                    <a:lnTo>
                      <a:pt x="1306" y="39"/>
                    </a:lnTo>
                    <a:cubicBezTo>
                      <a:pt x="1291" y="13"/>
                      <a:pt x="1265" y="0"/>
                      <a:pt x="12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3"/>
              <p:cNvSpPr/>
              <p:nvPr/>
            </p:nvSpPr>
            <p:spPr>
              <a:xfrm>
                <a:off x="7239288" y="3570150"/>
                <a:ext cx="37275" cy="74450"/>
              </a:xfrm>
              <a:custGeom>
                <a:rect b="b" l="l" r="r" t="t"/>
                <a:pathLst>
                  <a:path extrusionOk="0" h="2978" w="1491">
                    <a:moveTo>
                      <a:pt x="216" y="1"/>
                    </a:moveTo>
                    <a:cubicBezTo>
                      <a:pt x="190" y="1"/>
                      <a:pt x="162" y="15"/>
                      <a:pt x="145" y="43"/>
                    </a:cubicBezTo>
                    <a:lnTo>
                      <a:pt x="1" y="298"/>
                    </a:lnTo>
                    <a:lnTo>
                      <a:pt x="665" y="1447"/>
                    </a:lnTo>
                    <a:cubicBezTo>
                      <a:pt x="1022" y="2065"/>
                      <a:pt x="652" y="2815"/>
                      <a:pt x="1" y="2954"/>
                    </a:cubicBezTo>
                    <a:cubicBezTo>
                      <a:pt x="70" y="2972"/>
                      <a:pt x="139" y="2977"/>
                      <a:pt x="214" y="2977"/>
                    </a:cubicBezTo>
                    <a:cubicBezTo>
                      <a:pt x="999" y="2977"/>
                      <a:pt x="1491" y="2128"/>
                      <a:pt x="1097" y="1447"/>
                    </a:cubicBezTo>
                    <a:lnTo>
                      <a:pt x="284" y="43"/>
                    </a:lnTo>
                    <a:cubicBezTo>
                      <a:pt x="269" y="15"/>
                      <a:pt x="243" y="1"/>
                      <a:pt x="2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3"/>
              <p:cNvSpPr/>
              <p:nvPr/>
            </p:nvSpPr>
            <p:spPr>
              <a:xfrm>
                <a:off x="7229588" y="3607375"/>
                <a:ext cx="29200" cy="36550"/>
              </a:xfrm>
              <a:custGeom>
                <a:rect b="b" l="l" r="r" t="t"/>
                <a:pathLst>
                  <a:path extrusionOk="0" h="1462" w="1168">
                    <a:moveTo>
                      <a:pt x="604" y="0"/>
                    </a:moveTo>
                    <a:cubicBezTo>
                      <a:pt x="590" y="0"/>
                      <a:pt x="576" y="7"/>
                      <a:pt x="568" y="22"/>
                    </a:cubicBezTo>
                    <a:lnTo>
                      <a:pt x="163" y="726"/>
                    </a:lnTo>
                    <a:cubicBezTo>
                      <a:pt x="1" y="1003"/>
                      <a:pt x="134" y="1332"/>
                      <a:pt x="400" y="1448"/>
                    </a:cubicBezTo>
                    <a:cubicBezTo>
                      <a:pt x="421" y="1458"/>
                      <a:pt x="443" y="1461"/>
                      <a:pt x="465" y="1461"/>
                    </a:cubicBezTo>
                    <a:cubicBezTo>
                      <a:pt x="510" y="1461"/>
                      <a:pt x="556" y="1448"/>
                      <a:pt x="602" y="1448"/>
                    </a:cubicBezTo>
                    <a:lnTo>
                      <a:pt x="584" y="1425"/>
                    </a:lnTo>
                    <a:cubicBezTo>
                      <a:pt x="920" y="1425"/>
                      <a:pt x="1168" y="1182"/>
                      <a:pt x="1104" y="881"/>
                    </a:cubicBezTo>
                    <a:cubicBezTo>
                      <a:pt x="1093" y="830"/>
                      <a:pt x="1075" y="777"/>
                      <a:pt x="1047" y="726"/>
                    </a:cubicBezTo>
                    <a:lnTo>
                      <a:pt x="637" y="22"/>
                    </a:lnTo>
                    <a:cubicBezTo>
                      <a:pt x="631" y="7"/>
                      <a:pt x="618" y="0"/>
                      <a:pt x="6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3"/>
              <p:cNvSpPr/>
              <p:nvPr/>
            </p:nvSpPr>
            <p:spPr>
              <a:xfrm>
                <a:off x="7240313" y="3629400"/>
                <a:ext cx="18475" cy="15200"/>
              </a:xfrm>
              <a:custGeom>
                <a:rect b="b" l="l" r="r" t="t"/>
                <a:pathLst>
                  <a:path extrusionOk="0" h="608" w="739">
                    <a:moveTo>
                      <a:pt x="675" y="0"/>
                    </a:moveTo>
                    <a:cubicBezTo>
                      <a:pt x="554" y="277"/>
                      <a:pt x="312" y="498"/>
                      <a:pt x="0" y="578"/>
                    </a:cubicBezTo>
                    <a:cubicBezTo>
                      <a:pt x="51" y="596"/>
                      <a:pt x="110" y="607"/>
                      <a:pt x="173" y="607"/>
                    </a:cubicBezTo>
                    <a:cubicBezTo>
                      <a:pt x="507" y="607"/>
                      <a:pt x="739" y="301"/>
                      <a:pt x="675" y="0"/>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3"/>
              <p:cNvSpPr/>
              <p:nvPr/>
            </p:nvSpPr>
            <p:spPr>
              <a:xfrm>
                <a:off x="7144563" y="3575600"/>
                <a:ext cx="57350" cy="68600"/>
              </a:xfrm>
              <a:custGeom>
                <a:rect b="b" l="l" r="r" t="t"/>
                <a:pathLst>
                  <a:path extrusionOk="0" h="2744" w="2294">
                    <a:moveTo>
                      <a:pt x="1235" y="0"/>
                    </a:moveTo>
                    <a:cubicBezTo>
                      <a:pt x="1208" y="0"/>
                      <a:pt x="1182" y="13"/>
                      <a:pt x="1168" y="39"/>
                    </a:cubicBezTo>
                    <a:lnTo>
                      <a:pt x="1018" y="80"/>
                    </a:lnTo>
                    <a:lnTo>
                      <a:pt x="353" y="1229"/>
                    </a:lnTo>
                    <a:cubicBezTo>
                      <a:pt x="1" y="1847"/>
                      <a:pt x="365" y="2597"/>
                      <a:pt x="1018" y="2736"/>
                    </a:cubicBezTo>
                    <a:cubicBezTo>
                      <a:pt x="1041" y="2742"/>
                      <a:pt x="1065" y="2744"/>
                      <a:pt x="1089" y="2744"/>
                    </a:cubicBezTo>
                    <a:cubicBezTo>
                      <a:pt x="1137" y="2744"/>
                      <a:pt x="1187" y="2736"/>
                      <a:pt x="1237" y="2736"/>
                    </a:cubicBezTo>
                    <a:cubicBezTo>
                      <a:pt x="2023" y="2736"/>
                      <a:pt x="2293" y="1910"/>
                      <a:pt x="1901" y="1229"/>
                    </a:cubicBezTo>
                    <a:lnTo>
                      <a:pt x="1306" y="39"/>
                    </a:lnTo>
                    <a:cubicBezTo>
                      <a:pt x="1289" y="13"/>
                      <a:pt x="1262" y="0"/>
                      <a:pt x="12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3"/>
              <p:cNvSpPr/>
              <p:nvPr/>
            </p:nvSpPr>
            <p:spPr>
              <a:xfrm>
                <a:off x="7169988" y="3570150"/>
                <a:ext cx="37425" cy="74450"/>
              </a:xfrm>
              <a:custGeom>
                <a:rect b="b" l="l" r="r" t="t"/>
                <a:pathLst>
                  <a:path extrusionOk="0" h="2978" w="1497">
                    <a:moveTo>
                      <a:pt x="218" y="1"/>
                    </a:moveTo>
                    <a:cubicBezTo>
                      <a:pt x="191" y="1"/>
                      <a:pt x="165" y="15"/>
                      <a:pt x="151" y="43"/>
                    </a:cubicBezTo>
                    <a:lnTo>
                      <a:pt x="1" y="298"/>
                    </a:lnTo>
                    <a:lnTo>
                      <a:pt x="670" y="1447"/>
                    </a:lnTo>
                    <a:cubicBezTo>
                      <a:pt x="1022" y="2065"/>
                      <a:pt x="659" y="2815"/>
                      <a:pt x="1" y="2954"/>
                    </a:cubicBezTo>
                    <a:cubicBezTo>
                      <a:pt x="70" y="2972"/>
                      <a:pt x="145" y="2977"/>
                      <a:pt x="220" y="2977"/>
                    </a:cubicBezTo>
                    <a:cubicBezTo>
                      <a:pt x="1006" y="2977"/>
                      <a:pt x="1496" y="2128"/>
                      <a:pt x="1103" y="1447"/>
                    </a:cubicBezTo>
                    <a:lnTo>
                      <a:pt x="289" y="43"/>
                    </a:lnTo>
                    <a:cubicBezTo>
                      <a:pt x="272" y="15"/>
                      <a:pt x="245" y="1"/>
                      <a:pt x="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3"/>
              <p:cNvSpPr/>
              <p:nvPr/>
            </p:nvSpPr>
            <p:spPr>
              <a:xfrm>
                <a:off x="7160463" y="3607375"/>
                <a:ext cx="29025" cy="36550"/>
              </a:xfrm>
              <a:custGeom>
                <a:rect b="b" l="l" r="r" t="t"/>
                <a:pathLst>
                  <a:path extrusionOk="0" h="1462" w="1161">
                    <a:moveTo>
                      <a:pt x="598" y="0"/>
                    </a:moveTo>
                    <a:cubicBezTo>
                      <a:pt x="585" y="0"/>
                      <a:pt x="572" y="7"/>
                      <a:pt x="566" y="22"/>
                    </a:cubicBezTo>
                    <a:lnTo>
                      <a:pt x="156" y="726"/>
                    </a:lnTo>
                    <a:cubicBezTo>
                      <a:pt x="1" y="1003"/>
                      <a:pt x="133" y="1332"/>
                      <a:pt x="399" y="1448"/>
                    </a:cubicBezTo>
                    <a:cubicBezTo>
                      <a:pt x="418" y="1458"/>
                      <a:pt x="439" y="1461"/>
                      <a:pt x="460" y="1461"/>
                    </a:cubicBezTo>
                    <a:cubicBezTo>
                      <a:pt x="504" y="1461"/>
                      <a:pt x="551" y="1448"/>
                      <a:pt x="601" y="1448"/>
                    </a:cubicBezTo>
                    <a:lnTo>
                      <a:pt x="577" y="1425"/>
                    </a:lnTo>
                    <a:cubicBezTo>
                      <a:pt x="913" y="1425"/>
                      <a:pt x="1161" y="1182"/>
                      <a:pt x="1097" y="881"/>
                    </a:cubicBezTo>
                    <a:cubicBezTo>
                      <a:pt x="1092" y="830"/>
                      <a:pt x="1068" y="777"/>
                      <a:pt x="1040" y="726"/>
                    </a:cubicBezTo>
                    <a:lnTo>
                      <a:pt x="636" y="22"/>
                    </a:lnTo>
                    <a:cubicBezTo>
                      <a:pt x="627" y="7"/>
                      <a:pt x="612" y="0"/>
                      <a:pt x="598" y="0"/>
                    </a:cubicBez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3"/>
              <p:cNvSpPr/>
              <p:nvPr/>
            </p:nvSpPr>
            <p:spPr>
              <a:xfrm>
                <a:off x="7171013" y="3629400"/>
                <a:ext cx="18475" cy="15200"/>
              </a:xfrm>
              <a:custGeom>
                <a:rect b="b" l="l" r="r" t="t"/>
                <a:pathLst>
                  <a:path extrusionOk="0" h="608" w="739">
                    <a:moveTo>
                      <a:pt x="675" y="0"/>
                    </a:moveTo>
                    <a:lnTo>
                      <a:pt x="675" y="0"/>
                    </a:lnTo>
                    <a:cubicBezTo>
                      <a:pt x="555" y="277"/>
                      <a:pt x="312" y="498"/>
                      <a:pt x="0" y="578"/>
                    </a:cubicBezTo>
                    <a:cubicBezTo>
                      <a:pt x="51" y="596"/>
                      <a:pt x="115" y="607"/>
                      <a:pt x="179" y="607"/>
                    </a:cubicBezTo>
                    <a:cubicBezTo>
                      <a:pt x="514" y="607"/>
                      <a:pt x="739" y="301"/>
                      <a:pt x="6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3"/>
              <p:cNvSpPr/>
              <p:nvPr/>
            </p:nvSpPr>
            <p:spPr>
              <a:xfrm>
                <a:off x="7075263" y="3575600"/>
                <a:ext cx="57350" cy="68600"/>
              </a:xfrm>
              <a:custGeom>
                <a:rect b="b" l="l" r="r" t="t"/>
                <a:pathLst>
                  <a:path extrusionOk="0" h="2744" w="2294">
                    <a:moveTo>
                      <a:pt x="1237" y="0"/>
                    </a:moveTo>
                    <a:cubicBezTo>
                      <a:pt x="1210" y="0"/>
                      <a:pt x="1182" y="13"/>
                      <a:pt x="1168" y="39"/>
                    </a:cubicBezTo>
                    <a:lnTo>
                      <a:pt x="1024" y="80"/>
                    </a:lnTo>
                    <a:lnTo>
                      <a:pt x="353" y="1229"/>
                    </a:lnTo>
                    <a:cubicBezTo>
                      <a:pt x="1" y="1847"/>
                      <a:pt x="365" y="2597"/>
                      <a:pt x="1024" y="2736"/>
                    </a:cubicBezTo>
                    <a:cubicBezTo>
                      <a:pt x="1047" y="2742"/>
                      <a:pt x="1070" y="2744"/>
                      <a:pt x="1093" y="2744"/>
                    </a:cubicBezTo>
                    <a:cubicBezTo>
                      <a:pt x="1140" y="2744"/>
                      <a:pt x="1187" y="2736"/>
                      <a:pt x="1237" y="2736"/>
                    </a:cubicBezTo>
                    <a:cubicBezTo>
                      <a:pt x="2023" y="2736"/>
                      <a:pt x="2293" y="1910"/>
                      <a:pt x="1901" y="1229"/>
                    </a:cubicBezTo>
                    <a:lnTo>
                      <a:pt x="1306" y="39"/>
                    </a:lnTo>
                    <a:cubicBezTo>
                      <a:pt x="1292" y="13"/>
                      <a:pt x="1264" y="0"/>
                      <a:pt x="12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3"/>
              <p:cNvSpPr/>
              <p:nvPr/>
            </p:nvSpPr>
            <p:spPr>
              <a:xfrm>
                <a:off x="7100838" y="3570150"/>
                <a:ext cx="37275" cy="74450"/>
              </a:xfrm>
              <a:custGeom>
                <a:rect b="b" l="l" r="r" t="t"/>
                <a:pathLst>
                  <a:path extrusionOk="0" h="2978" w="1491">
                    <a:moveTo>
                      <a:pt x="214" y="1"/>
                    </a:moveTo>
                    <a:cubicBezTo>
                      <a:pt x="187" y="1"/>
                      <a:pt x="159" y="15"/>
                      <a:pt x="145" y="43"/>
                    </a:cubicBezTo>
                    <a:lnTo>
                      <a:pt x="1" y="298"/>
                    </a:lnTo>
                    <a:lnTo>
                      <a:pt x="665" y="1447"/>
                    </a:lnTo>
                    <a:cubicBezTo>
                      <a:pt x="1017" y="2065"/>
                      <a:pt x="653" y="2815"/>
                      <a:pt x="1" y="2954"/>
                    </a:cubicBezTo>
                    <a:cubicBezTo>
                      <a:pt x="70" y="2972"/>
                      <a:pt x="139" y="2977"/>
                      <a:pt x="214" y="2977"/>
                    </a:cubicBezTo>
                    <a:cubicBezTo>
                      <a:pt x="1000" y="2977"/>
                      <a:pt x="1491" y="2128"/>
                      <a:pt x="1097" y="1447"/>
                    </a:cubicBezTo>
                    <a:lnTo>
                      <a:pt x="283" y="43"/>
                    </a:lnTo>
                    <a:cubicBezTo>
                      <a:pt x="269" y="15"/>
                      <a:pt x="241" y="1"/>
                      <a:pt x="2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3"/>
              <p:cNvSpPr/>
              <p:nvPr/>
            </p:nvSpPr>
            <p:spPr>
              <a:xfrm>
                <a:off x="7091163" y="3607375"/>
                <a:ext cx="29050" cy="36550"/>
              </a:xfrm>
              <a:custGeom>
                <a:rect b="b" l="l" r="r" t="t"/>
                <a:pathLst>
                  <a:path extrusionOk="0" h="1462" w="1162">
                    <a:moveTo>
                      <a:pt x="601" y="0"/>
                    </a:moveTo>
                    <a:cubicBezTo>
                      <a:pt x="588" y="0"/>
                      <a:pt x="575" y="7"/>
                      <a:pt x="566" y="22"/>
                    </a:cubicBezTo>
                    <a:lnTo>
                      <a:pt x="162" y="726"/>
                    </a:lnTo>
                    <a:cubicBezTo>
                      <a:pt x="1" y="1003"/>
                      <a:pt x="133" y="1332"/>
                      <a:pt x="399" y="1448"/>
                    </a:cubicBezTo>
                    <a:cubicBezTo>
                      <a:pt x="420" y="1458"/>
                      <a:pt x="441" y="1461"/>
                      <a:pt x="463" y="1461"/>
                    </a:cubicBezTo>
                    <a:cubicBezTo>
                      <a:pt x="506" y="1461"/>
                      <a:pt x="551" y="1448"/>
                      <a:pt x="601" y="1448"/>
                    </a:cubicBezTo>
                    <a:lnTo>
                      <a:pt x="578" y="1425"/>
                    </a:lnTo>
                    <a:cubicBezTo>
                      <a:pt x="913" y="1425"/>
                      <a:pt x="1161" y="1182"/>
                      <a:pt x="1103" y="881"/>
                    </a:cubicBezTo>
                    <a:cubicBezTo>
                      <a:pt x="1092" y="830"/>
                      <a:pt x="1075" y="777"/>
                      <a:pt x="1046" y="726"/>
                    </a:cubicBezTo>
                    <a:lnTo>
                      <a:pt x="636" y="22"/>
                    </a:lnTo>
                    <a:cubicBezTo>
                      <a:pt x="627" y="7"/>
                      <a:pt x="614" y="0"/>
                      <a:pt x="601" y="0"/>
                    </a:cubicBezTo>
                    <a:close/>
                  </a:path>
                </a:pathLst>
              </a:custGeom>
              <a:solidFill>
                <a:srgbClr val="FFE1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3"/>
              <p:cNvSpPr/>
              <p:nvPr/>
            </p:nvSpPr>
            <p:spPr>
              <a:xfrm>
                <a:off x="7101713" y="3629400"/>
                <a:ext cx="18500" cy="15200"/>
              </a:xfrm>
              <a:custGeom>
                <a:rect b="b" l="l" r="r" t="t"/>
                <a:pathLst>
                  <a:path extrusionOk="0" h="608" w="740">
                    <a:moveTo>
                      <a:pt x="681" y="0"/>
                    </a:moveTo>
                    <a:cubicBezTo>
                      <a:pt x="560" y="277"/>
                      <a:pt x="312" y="498"/>
                      <a:pt x="0" y="578"/>
                    </a:cubicBezTo>
                    <a:cubicBezTo>
                      <a:pt x="57" y="596"/>
                      <a:pt x="115" y="607"/>
                      <a:pt x="179" y="607"/>
                    </a:cubicBezTo>
                    <a:cubicBezTo>
                      <a:pt x="514" y="607"/>
                      <a:pt x="739" y="301"/>
                      <a:pt x="6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3"/>
              <p:cNvSpPr/>
              <p:nvPr/>
            </p:nvSpPr>
            <p:spPr>
              <a:xfrm>
                <a:off x="7233538" y="3663325"/>
                <a:ext cx="21200" cy="53025"/>
              </a:xfrm>
              <a:custGeom>
                <a:rect b="b" l="l" r="r" t="t"/>
                <a:pathLst>
                  <a:path extrusionOk="0" h="2121" w="848">
                    <a:moveTo>
                      <a:pt x="75" y="0"/>
                    </a:moveTo>
                    <a:cubicBezTo>
                      <a:pt x="25" y="0"/>
                      <a:pt x="0" y="52"/>
                      <a:pt x="69" y="111"/>
                    </a:cubicBezTo>
                    <a:lnTo>
                      <a:pt x="69" y="1843"/>
                    </a:lnTo>
                    <a:lnTo>
                      <a:pt x="848" y="2121"/>
                    </a:lnTo>
                    <a:lnTo>
                      <a:pt x="848" y="111"/>
                    </a:lnTo>
                    <a:cubicBezTo>
                      <a:pt x="698" y="52"/>
                      <a:pt x="630" y="0"/>
                      <a:pt x="569" y="0"/>
                    </a:cubicBezTo>
                    <a:cubicBezTo>
                      <a:pt x="553" y="0"/>
                      <a:pt x="536" y="4"/>
                      <a:pt x="519" y="13"/>
                    </a:cubicBezTo>
                    <a:lnTo>
                      <a:pt x="120" y="13"/>
                    </a:lnTo>
                    <a:cubicBezTo>
                      <a:pt x="104" y="4"/>
                      <a:pt x="89"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3"/>
              <p:cNvSpPr/>
              <p:nvPr/>
            </p:nvSpPr>
            <p:spPr>
              <a:xfrm>
                <a:off x="7241888" y="3663300"/>
                <a:ext cx="14100" cy="53050"/>
              </a:xfrm>
              <a:custGeom>
                <a:rect b="b" l="l" r="r" t="t"/>
                <a:pathLst>
                  <a:path extrusionOk="0" h="2122" w="564">
                    <a:moveTo>
                      <a:pt x="49" y="0"/>
                    </a:moveTo>
                    <a:cubicBezTo>
                      <a:pt x="34" y="0"/>
                      <a:pt x="18" y="4"/>
                      <a:pt x="1" y="14"/>
                    </a:cubicBezTo>
                    <a:lnTo>
                      <a:pt x="92" y="14"/>
                    </a:lnTo>
                    <a:cubicBezTo>
                      <a:pt x="80" y="5"/>
                      <a:pt x="65" y="0"/>
                      <a:pt x="49" y="0"/>
                    </a:cubicBezTo>
                    <a:close/>
                    <a:moveTo>
                      <a:pt x="484" y="1"/>
                    </a:moveTo>
                    <a:cubicBezTo>
                      <a:pt x="470" y="1"/>
                      <a:pt x="455" y="5"/>
                      <a:pt x="439" y="14"/>
                    </a:cubicBezTo>
                    <a:lnTo>
                      <a:pt x="92" y="14"/>
                    </a:lnTo>
                    <a:cubicBezTo>
                      <a:pt x="119" y="32"/>
                      <a:pt x="134" y="68"/>
                      <a:pt x="127" y="112"/>
                    </a:cubicBezTo>
                    <a:lnTo>
                      <a:pt x="127" y="2122"/>
                    </a:lnTo>
                    <a:lnTo>
                      <a:pt x="514" y="1844"/>
                    </a:lnTo>
                    <a:lnTo>
                      <a:pt x="514" y="112"/>
                    </a:lnTo>
                    <a:cubicBezTo>
                      <a:pt x="564" y="53"/>
                      <a:pt x="535" y="1"/>
                      <a:pt x="4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3"/>
              <p:cNvSpPr/>
              <p:nvPr/>
            </p:nvSpPr>
            <p:spPr>
              <a:xfrm>
                <a:off x="7060538" y="3712125"/>
                <a:ext cx="223375" cy="80725"/>
              </a:xfrm>
              <a:custGeom>
                <a:rect b="b" l="l" r="r" t="t"/>
                <a:pathLst>
                  <a:path extrusionOk="0" h="3229" w="8935">
                    <a:moveTo>
                      <a:pt x="965" y="1"/>
                    </a:moveTo>
                    <a:cubicBezTo>
                      <a:pt x="584" y="1"/>
                      <a:pt x="278" y="30"/>
                      <a:pt x="278" y="417"/>
                    </a:cubicBezTo>
                    <a:lnTo>
                      <a:pt x="1" y="1196"/>
                    </a:lnTo>
                    <a:lnTo>
                      <a:pt x="1" y="2951"/>
                    </a:lnTo>
                    <a:lnTo>
                      <a:pt x="8935" y="3229"/>
                    </a:lnTo>
                    <a:lnTo>
                      <a:pt x="8935" y="694"/>
                    </a:lnTo>
                    <a:cubicBezTo>
                      <a:pt x="8935" y="313"/>
                      <a:pt x="8623" y="1"/>
                      <a:pt x="82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3"/>
              <p:cNvSpPr/>
              <p:nvPr/>
            </p:nvSpPr>
            <p:spPr>
              <a:xfrm>
                <a:off x="7257913" y="3712125"/>
                <a:ext cx="35675" cy="85650"/>
              </a:xfrm>
              <a:custGeom>
                <a:rect b="b" l="l" r="r" t="t"/>
                <a:pathLst>
                  <a:path extrusionOk="0" h="3426" w="1427">
                    <a:moveTo>
                      <a:pt x="0" y="1"/>
                    </a:moveTo>
                    <a:cubicBezTo>
                      <a:pt x="358" y="1"/>
                      <a:pt x="647" y="225"/>
                      <a:pt x="647" y="613"/>
                    </a:cubicBezTo>
                    <a:lnTo>
                      <a:pt x="647" y="3425"/>
                    </a:lnTo>
                    <a:lnTo>
                      <a:pt x="1426" y="3148"/>
                    </a:lnTo>
                    <a:lnTo>
                      <a:pt x="1426" y="1392"/>
                    </a:lnTo>
                    <a:lnTo>
                      <a:pt x="1167" y="613"/>
                    </a:lnTo>
                    <a:cubicBezTo>
                      <a:pt x="1167" y="225"/>
                      <a:pt x="877" y="1"/>
                      <a:pt x="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3"/>
              <p:cNvSpPr/>
              <p:nvPr/>
            </p:nvSpPr>
            <p:spPr>
              <a:xfrm>
                <a:off x="7060538" y="3712125"/>
                <a:ext cx="227300" cy="50850"/>
              </a:xfrm>
              <a:custGeom>
                <a:rect b="b" l="l" r="r" t="t"/>
                <a:pathLst>
                  <a:path extrusionOk="0" h="2034" w="9092">
                    <a:moveTo>
                      <a:pt x="699" y="1"/>
                    </a:moveTo>
                    <a:cubicBezTo>
                      <a:pt x="313" y="1"/>
                      <a:pt x="1" y="313"/>
                      <a:pt x="1" y="694"/>
                    </a:cubicBezTo>
                    <a:lnTo>
                      <a:pt x="1" y="1473"/>
                    </a:lnTo>
                    <a:cubicBezTo>
                      <a:pt x="781" y="1473"/>
                      <a:pt x="781" y="2034"/>
                      <a:pt x="1560" y="2034"/>
                    </a:cubicBezTo>
                    <a:cubicBezTo>
                      <a:pt x="2335" y="2034"/>
                      <a:pt x="2335" y="1473"/>
                      <a:pt x="3114" y="1473"/>
                    </a:cubicBezTo>
                    <a:cubicBezTo>
                      <a:pt x="3894" y="1473"/>
                      <a:pt x="3894" y="2034"/>
                      <a:pt x="4667" y="2034"/>
                    </a:cubicBezTo>
                    <a:cubicBezTo>
                      <a:pt x="5446" y="2034"/>
                      <a:pt x="5446" y="1473"/>
                      <a:pt x="6221" y="1473"/>
                    </a:cubicBezTo>
                    <a:cubicBezTo>
                      <a:pt x="7000" y="1473"/>
                      <a:pt x="7000" y="2034"/>
                      <a:pt x="7780" y="2034"/>
                    </a:cubicBezTo>
                    <a:cubicBezTo>
                      <a:pt x="8127" y="2034"/>
                      <a:pt x="8322" y="1918"/>
                      <a:pt x="8495" y="1797"/>
                    </a:cubicBezTo>
                    <a:cubicBezTo>
                      <a:pt x="8716" y="1646"/>
                      <a:pt x="8663" y="1196"/>
                      <a:pt x="9091" y="1196"/>
                    </a:cubicBezTo>
                    <a:lnTo>
                      <a:pt x="9057" y="694"/>
                    </a:lnTo>
                    <a:cubicBezTo>
                      <a:pt x="9057" y="313"/>
                      <a:pt x="8745" y="1"/>
                      <a:pt x="8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3"/>
              <p:cNvSpPr/>
              <p:nvPr/>
            </p:nvSpPr>
            <p:spPr>
              <a:xfrm>
                <a:off x="7257913" y="3712125"/>
                <a:ext cx="35675" cy="44925"/>
              </a:xfrm>
              <a:custGeom>
                <a:rect b="b" l="l" r="r" t="t"/>
                <a:pathLst>
                  <a:path extrusionOk="0" h="1797" w="1427">
                    <a:moveTo>
                      <a:pt x="0" y="1"/>
                    </a:moveTo>
                    <a:cubicBezTo>
                      <a:pt x="358" y="1"/>
                      <a:pt x="647" y="313"/>
                      <a:pt x="647" y="694"/>
                    </a:cubicBezTo>
                    <a:lnTo>
                      <a:pt x="647" y="1797"/>
                    </a:lnTo>
                    <a:cubicBezTo>
                      <a:pt x="850" y="1646"/>
                      <a:pt x="1028" y="1473"/>
                      <a:pt x="1426" y="1473"/>
                    </a:cubicBezTo>
                    <a:lnTo>
                      <a:pt x="1426" y="694"/>
                    </a:lnTo>
                    <a:cubicBezTo>
                      <a:pt x="1426" y="313"/>
                      <a:pt x="1114" y="1"/>
                      <a:pt x="7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3"/>
              <p:cNvSpPr/>
              <p:nvPr/>
            </p:nvSpPr>
            <p:spPr>
              <a:xfrm>
                <a:off x="7031538" y="3799475"/>
                <a:ext cx="281400" cy="103825"/>
              </a:xfrm>
              <a:custGeom>
                <a:rect b="b" l="l" r="r" t="t"/>
                <a:pathLst>
                  <a:path extrusionOk="0" h="4153" w="11256">
                    <a:moveTo>
                      <a:pt x="976" y="1"/>
                    </a:moveTo>
                    <a:cubicBezTo>
                      <a:pt x="590" y="1"/>
                      <a:pt x="278" y="30"/>
                      <a:pt x="278" y="417"/>
                    </a:cubicBezTo>
                    <a:lnTo>
                      <a:pt x="1" y="1755"/>
                    </a:lnTo>
                    <a:lnTo>
                      <a:pt x="1" y="3869"/>
                    </a:lnTo>
                    <a:lnTo>
                      <a:pt x="11256" y="4153"/>
                    </a:lnTo>
                    <a:lnTo>
                      <a:pt x="11256" y="694"/>
                    </a:lnTo>
                    <a:cubicBezTo>
                      <a:pt x="11256" y="313"/>
                      <a:pt x="10944" y="1"/>
                      <a:pt x="105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3"/>
              <p:cNvSpPr/>
              <p:nvPr/>
            </p:nvSpPr>
            <p:spPr>
              <a:xfrm>
                <a:off x="7287088" y="3789650"/>
                <a:ext cx="35525" cy="108750"/>
              </a:xfrm>
              <a:custGeom>
                <a:rect b="b" l="l" r="r" t="t"/>
                <a:pathLst>
                  <a:path extrusionOk="0" h="4350" w="1421">
                    <a:moveTo>
                      <a:pt x="0" y="0"/>
                    </a:moveTo>
                    <a:cubicBezTo>
                      <a:pt x="358" y="0"/>
                      <a:pt x="646" y="232"/>
                      <a:pt x="646" y="618"/>
                    </a:cubicBezTo>
                    <a:lnTo>
                      <a:pt x="646" y="4349"/>
                    </a:lnTo>
                    <a:lnTo>
                      <a:pt x="1421" y="4072"/>
                    </a:lnTo>
                    <a:lnTo>
                      <a:pt x="1421" y="1953"/>
                    </a:lnTo>
                    <a:lnTo>
                      <a:pt x="1317" y="618"/>
                    </a:lnTo>
                    <a:cubicBezTo>
                      <a:pt x="1317" y="232"/>
                      <a:pt x="1027" y="0"/>
                      <a:pt x="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1" name="Google Shape;2841;p43"/>
              <p:cNvGrpSpPr/>
              <p:nvPr/>
            </p:nvGrpSpPr>
            <p:grpSpPr>
              <a:xfrm>
                <a:off x="7063738" y="3763525"/>
                <a:ext cx="223500" cy="112625"/>
                <a:chOff x="7063738" y="3763525"/>
                <a:chExt cx="223500" cy="112625"/>
              </a:xfrm>
            </p:grpSpPr>
            <p:sp>
              <p:nvSpPr>
                <p:cNvPr id="2842" name="Google Shape;2842;p43"/>
                <p:cNvSpPr/>
                <p:nvPr/>
              </p:nvSpPr>
              <p:spPr>
                <a:xfrm>
                  <a:off x="7131013" y="3763525"/>
                  <a:ext cx="10425" cy="10400"/>
                </a:xfrm>
                <a:custGeom>
                  <a:rect b="b" l="l" r="r" t="t"/>
                  <a:pathLst>
                    <a:path extrusionOk="0" h="416" w="417">
                      <a:moveTo>
                        <a:pt x="209" y="0"/>
                      </a:moveTo>
                      <a:cubicBezTo>
                        <a:pt x="92" y="0"/>
                        <a:pt x="1" y="93"/>
                        <a:pt x="1" y="208"/>
                      </a:cubicBezTo>
                      <a:cubicBezTo>
                        <a:pt x="1" y="324"/>
                        <a:pt x="92" y="416"/>
                        <a:pt x="209" y="416"/>
                      </a:cubicBezTo>
                      <a:cubicBezTo>
                        <a:pt x="324" y="416"/>
                        <a:pt x="417" y="324"/>
                        <a:pt x="417" y="208"/>
                      </a:cubicBezTo>
                      <a:cubicBezTo>
                        <a:pt x="417" y="93"/>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3"/>
                <p:cNvSpPr/>
                <p:nvPr/>
              </p:nvSpPr>
              <p:spPr>
                <a:xfrm>
                  <a:off x="7209538" y="3763525"/>
                  <a:ext cx="10425" cy="10400"/>
                </a:xfrm>
                <a:custGeom>
                  <a:rect b="b" l="l" r="r" t="t"/>
                  <a:pathLst>
                    <a:path extrusionOk="0" h="416" w="417">
                      <a:moveTo>
                        <a:pt x="208" y="0"/>
                      </a:moveTo>
                      <a:cubicBezTo>
                        <a:pt x="93" y="0"/>
                        <a:pt x="0" y="93"/>
                        <a:pt x="0" y="208"/>
                      </a:cubicBezTo>
                      <a:cubicBezTo>
                        <a:pt x="0" y="324"/>
                        <a:pt x="93" y="416"/>
                        <a:pt x="208" y="416"/>
                      </a:cubicBezTo>
                      <a:cubicBezTo>
                        <a:pt x="325" y="416"/>
                        <a:pt x="416" y="324"/>
                        <a:pt x="416" y="208"/>
                      </a:cubicBezTo>
                      <a:cubicBezTo>
                        <a:pt x="416" y="93"/>
                        <a:pt x="325"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3"/>
                <p:cNvSpPr/>
                <p:nvPr/>
              </p:nvSpPr>
              <p:spPr>
                <a:xfrm>
                  <a:off x="7134763" y="3865600"/>
                  <a:ext cx="10425" cy="10550"/>
                </a:xfrm>
                <a:custGeom>
                  <a:rect b="b" l="l" r="r" t="t"/>
                  <a:pathLst>
                    <a:path extrusionOk="0" h="422" w="417">
                      <a:moveTo>
                        <a:pt x="208" y="0"/>
                      </a:moveTo>
                      <a:cubicBezTo>
                        <a:pt x="93" y="0"/>
                        <a:pt x="0" y="99"/>
                        <a:pt x="0" y="214"/>
                      </a:cubicBezTo>
                      <a:cubicBezTo>
                        <a:pt x="0" y="330"/>
                        <a:pt x="93" y="421"/>
                        <a:pt x="208" y="421"/>
                      </a:cubicBezTo>
                      <a:cubicBezTo>
                        <a:pt x="323" y="421"/>
                        <a:pt x="416" y="330"/>
                        <a:pt x="416" y="214"/>
                      </a:cubicBezTo>
                      <a:cubicBezTo>
                        <a:pt x="416" y="99"/>
                        <a:pt x="323"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3"/>
                <p:cNvSpPr/>
                <p:nvPr/>
              </p:nvSpPr>
              <p:spPr>
                <a:xfrm>
                  <a:off x="7205788" y="3865600"/>
                  <a:ext cx="10425" cy="10550"/>
                </a:xfrm>
                <a:custGeom>
                  <a:rect b="b" l="l" r="r" t="t"/>
                  <a:pathLst>
                    <a:path extrusionOk="0" h="422" w="417">
                      <a:moveTo>
                        <a:pt x="209" y="0"/>
                      </a:moveTo>
                      <a:cubicBezTo>
                        <a:pt x="94" y="0"/>
                        <a:pt x="1" y="99"/>
                        <a:pt x="1" y="214"/>
                      </a:cubicBezTo>
                      <a:cubicBezTo>
                        <a:pt x="1" y="330"/>
                        <a:pt x="94" y="421"/>
                        <a:pt x="209" y="421"/>
                      </a:cubicBezTo>
                      <a:cubicBezTo>
                        <a:pt x="324" y="421"/>
                        <a:pt x="416" y="330"/>
                        <a:pt x="416" y="214"/>
                      </a:cubicBezTo>
                      <a:cubicBezTo>
                        <a:pt x="416" y="99"/>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3"/>
                <p:cNvSpPr/>
                <p:nvPr/>
              </p:nvSpPr>
              <p:spPr>
                <a:xfrm>
                  <a:off x="7063738" y="3865600"/>
                  <a:ext cx="10425" cy="10550"/>
                </a:xfrm>
                <a:custGeom>
                  <a:rect b="b" l="l" r="r" t="t"/>
                  <a:pathLst>
                    <a:path extrusionOk="0" h="422" w="417">
                      <a:moveTo>
                        <a:pt x="208" y="0"/>
                      </a:moveTo>
                      <a:cubicBezTo>
                        <a:pt x="93" y="0"/>
                        <a:pt x="0" y="99"/>
                        <a:pt x="0" y="214"/>
                      </a:cubicBezTo>
                      <a:cubicBezTo>
                        <a:pt x="0" y="330"/>
                        <a:pt x="93" y="421"/>
                        <a:pt x="208" y="421"/>
                      </a:cubicBezTo>
                      <a:cubicBezTo>
                        <a:pt x="323" y="421"/>
                        <a:pt x="416" y="330"/>
                        <a:pt x="416" y="214"/>
                      </a:cubicBezTo>
                      <a:cubicBezTo>
                        <a:pt x="416" y="99"/>
                        <a:pt x="323"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3"/>
                <p:cNvSpPr/>
                <p:nvPr/>
              </p:nvSpPr>
              <p:spPr>
                <a:xfrm>
                  <a:off x="7276813" y="3865600"/>
                  <a:ext cx="10425" cy="10550"/>
                </a:xfrm>
                <a:custGeom>
                  <a:rect b="b" l="l" r="r" t="t"/>
                  <a:pathLst>
                    <a:path extrusionOk="0" h="422" w="417">
                      <a:moveTo>
                        <a:pt x="209" y="0"/>
                      </a:moveTo>
                      <a:cubicBezTo>
                        <a:pt x="94" y="0"/>
                        <a:pt x="1" y="99"/>
                        <a:pt x="1" y="214"/>
                      </a:cubicBezTo>
                      <a:cubicBezTo>
                        <a:pt x="1" y="330"/>
                        <a:pt x="94" y="421"/>
                        <a:pt x="209" y="421"/>
                      </a:cubicBezTo>
                      <a:cubicBezTo>
                        <a:pt x="324" y="421"/>
                        <a:pt x="417" y="330"/>
                        <a:pt x="417" y="214"/>
                      </a:cubicBezTo>
                      <a:cubicBezTo>
                        <a:pt x="417" y="99"/>
                        <a:pt x="32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8" name="Google Shape;2848;p43"/>
              <p:cNvSpPr/>
              <p:nvPr/>
            </p:nvSpPr>
            <p:spPr>
              <a:xfrm>
                <a:off x="7002363" y="3895775"/>
                <a:ext cx="339175" cy="20075"/>
              </a:xfrm>
              <a:custGeom>
                <a:rect b="b" l="l" r="r" t="t"/>
                <a:pathLst>
                  <a:path extrusionOk="0" h="803" w="13567">
                    <a:moveTo>
                      <a:pt x="309" y="1"/>
                    </a:moveTo>
                    <a:cubicBezTo>
                      <a:pt x="130" y="1"/>
                      <a:pt x="1" y="167"/>
                      <a:pt x="1" y="363"/>
                    </a:cubicBezTo>
                    <a:cubicBezTo>
                      <a:pt x="1" y="606"/>
                      <a:pt x="198" y="803"/>
                      <a:pt x="440" y="803"/>
                    </a:cubicBezTo>
                    <a:lnTo>
                      <a:pt x="13127" y="803"/>
                    </a:lnTo>
                    <a:cubicBezTo>
                      <a:pt x="13370" y="803"/>
                      <a:pt x="13566" y="606"/>
                      <a:pt x="13566" y="363"/>
                    </a:cubicBezTo>
                    <a:cubicBezTo>
                      <a:pt x="13566" y="167"/>
                      <a:pt x="13437" y="1"/>
                      <a:pt x="13258" y="1"/>
                    </a:cubicBezTo>
                    <a:cubicBezTo>
                      <a:pt x="13217" y="1"/>
                      <a:pt x="13173" y="10"/>
                      <a:pt x="13127" y="29"/>
                    </a:cubicBezTo>
                    <a:lnTo>
                      <a:pt x="440" y="29"/>
                    </a:lnTo>
                    <a:cubicBezTo>
                      <a:pt x="394" y="10"/>
                      <a:pt x="350" y="1"/>
                      <a:pt x="3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3"/>
              <p:cNvSpPr/>
              <p:nvPr/>
            </p:nvSpPr>
            <p:spPr>
              <a:xfrm>
                <a:off x="7316663" y="3895775"/>
                <a:ext cx="31800" cy="20075"/>
              </a:xfrm>
              <a:custGeom>
                <a:rect b="b" l="l" r="r" t="t"/>
                <a:pathLst>
                  <a:path extrusionOk="0" h="803" w="1272">
                    <a:moveTo>
                      <a:pt x="132" y="1"/>
                    </a:moveTo>
                    <a:cubicBezTo>
                      <a:pt x="91" y="1"/>
                      <a:pt x="46" y="10"/>
                      <a:pt x="1" y="29"/>
                    </a:cubicBezTo>
                    <a:lnTo>
                      <a:pt x="255" y="29"/>
                    </a:lnTo>
                    <a:cubicBezTo>
                      <a:pt x="218" y="11"/>
                      <a:pt x="176" y="1"/>
                      <a:pt x="132" y="1"/>
                    </a:cubicBezTo>
                    <a:close/>
                    <a:moveTo>
                      <a:pt x="964" y="1"/>
                    </a:moveTo>
                    <a:cubicBezTo>
                      <a:pt x="922" y="1"/>
                      <a:pt x="878" y="10"/>
                      <a:pt x="832" y="29"/>
                    </a:cubicBezTo>
                    <a:lnTo>
                      <a:pt x="255" y="29"/>
                    </a:lnTo>
                    <a:cubicBezTo>
                      <a:pt x="367" y="85"/>
                      <a:pt x="440" y="215"/>
                      <a:pt x="440" y="363"/>
                    </a:cubicBezTo>
                    <a:cubicBezTo>
                      <a:pt x="440" y="606"/>
                      <a:pt x="243" y="803"/>
                      <a:pt x="1" y="803"/>
                    </a:cubicBezTo>
                    <a:lnTo>
                      <a:pt x="832" y="803"/>
                    </a:lnTo>
                    <a:cubicBezTo>
                      <a:pt x="1075" y="803"/>
                      <a:pt x="1272" y="606"/>
                      <a:pt x="1272" y="363"/>
                    </a:cubicBezTo>
                    <a:cubicBezTo>
                      <a:pt x="1272" y="167"/>
                      <a:pt x="1142" y="1"/>
                      <a:pt x="9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3"/>
              <p:cNvSpPr/>
              <p:nvPr/>
            </p:nvSpPr>
            <p:spPr>
              <a:xfrm>
                <a:off x="7031538" y="3789650"/>
                <a:ext cx="281975" cy="64850"/>
              </a:xfrm>
              <a:custGeom>
                <a:rect b="b" l="l" r="r" t="t"/>
                <a:pathLst>
                  <a:path extrusionOk="0" h="2594" w="11279">
                    <a:moveTo>
                      <a:pt x="694" y="0"/>
                    </a:moveTo>
                    <a:cubicBezTo>
                      <a:pt x="313" y="0"/>
                      <a:pt x="1" y="312"/>
                      <a:pt x="1" y="700"/>
                    </a:cubicBezTo>
                    <a:lnTo>
                      <a:pt x="1" y="2039"/>
                    </a:lnTo>
                    <a:cubicBezTo>
                      <a:pt x="965" y="2039"/>
                      <a:pt x="965" y="2593"/>
                      <a:pt x="1923" y="2593"/>
                    </a:cubicBezTo>
                    <a:cubicBezTo>
                      <a:pt x="2888" y="2593"/>
                      <a:pt x="2888" y="2039"/>
                      <a:pt x="3852" y="2039"/>
                    </a:cubicBezTo>
                    <a:cubicBezTo>
                      <a:pt x="4817" y="2039"/>
                      <a:pt x="4817" y="2593"/>
                      <a:pt x="5775" y="2593"/>
                    </a:cubicBezTo>
                    <a:cubicBezTo>
                      <a:pt x="6739" y="2593"/>
                      <a:pt x="6739" y="2039"/>
                      <a:pt x="7704" y="2039"/>
                    </a:cubicBezTo>
                    <a:cubicBezTo>
                      <a:pt x="8668" y="2039"/>
                      <a:pt x="8668" y="2593"/>
                      <a:pt x="9633" y="2593"/>
                    </a:cubicBezTo>
                    <a:cubicBezTo>
                      <a:pt x="10193" y="2593"/>
                      <a:pt x="10430" y="2403"/>
                      <a:pt x="10718" y="2241"/>
                    </a:cubicBezTo>
                    <a:cubicBezTo>
                      <a:pt x="10926" y="2132"/>
                      <a:pt x="10822" y="1681"/>
                      <a:pt x="11221" y="1681"/>
                    </a:cubicBezTo>
                    <a:lnTo>
                      <a:pt x="11278" y="700"/>
                    </a:lnTo>
                    <a:cubicBezTo>
                      <a:pt x="11278" y="312"/>
                      <a:pt x="10966" y="0"/>
                      <a:pt x="10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3"/>
              <p:cNvSpPr/>
              <p:nvPr/>
            </p:nvSpPr>
            <p:spPr>
              <a:xfrm>
                <a:off x="7287088" y="3789650"/>
                <a:ext cx="35525" cy="56050"/>
              </a:xfrm>
              <a:custGeom>
                <a:rect b="b" l="l" r="r" t="t"/>
                <a:pathLst>
                  <a:path extrusionOk="0" h="2242" w="1421">
                    <a:moveTo>
                      <a:pt x="0" y="0"/>
                    </a:moveTo>
                    <a:cubicBezTo>
                      <a:pt x="358" y="0"/>
                      <a:pt x="646" y="312"/>
                      <a:pt x="646" y="700"/>
                    </a:cubicBezTo>
                    <a:lnTo>
                      <a:pt x="646" y="2241"/>
                    </a:lnTo>
                    <a:cubicBezTo>
                      <a:pt x="837" y="2132"/>
                      <a:pt x="1051" y="2039"/>
                      <a:pt x="1421" y="2039"/>
                    </a:cubicBezTo>
                    <a:lnTo>
                      <a:pt x="1421" y="700"/>
                    </a:lnTo>
                    <a:cubicBezTo>
                      <a:pt x="1421" y="312"/>
                      <a:pt x="1109"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2" name="Google Shape;2852;p43"/>
            <p:cNvGrpSpPr/>
            <p:nvPr/>
          </p:nvGrpSpPr>
          <p:grpSpPr>
            <a:xfrm>
              <a:off x="5488963" y="3578100"/>
              <a:ext cx="332075" cy="310675"/>
              <a:chOff x="7801738" y="3587725"/>
              <a:chExt cx="332075" cy="310675"/>
            </a:xfrm>
          </p:grpSpPr>
          <p:sp>
            <p:nvSpPr>
              <p:cNvPr id="2853" name="Google Shape;2853;p43"/>
              <p:cNvSpPr/>
              <p:nvPr/>
            </p:nvSpPr>
            <p:spPr>
              <a:xfrm>
                <a:off x="7843913" y="3722750"/>
                <a:ext cx="223200" cy="117600"/>
              </a:xfrm>
              <a:custGeom>
                <a:rect b="b" l="l" r="r" t="t"/>
                <a:pathLst>
                  <a:path extrusionOk="0" h="4704" w="8928">
                    <a:moveTo>
                      <a:pt x="8647" y="0"/>
                    </a:moveTo>
                    <a:cubicBezTo>
                      <a:pt x="8635" y="0"/>
                      <a:pt x="8622" y="1"/>
                      <a:pt x="8610" y="3"/>
                    </a:cubicBezTo>
                    <a:lnTo>
                      <a:pt x="526" y="1060"/>
                    </a:lnTo>
                    <a:cubicBezTo>
                      <a:pt x="387" y="1077"/>
                      <a:pt x="283" y="1199"/>
                      <a:pt x="283" y="1337"/>
                    </a:cubicBezTo>
                    <a:lnTo>
                      <a:pt x="1" y="1631"/>
                    </a:lnTo>
                    <a:lnTo>
                      <a:pt x="1" y="2884"/>
                    </a:lnTo>
                    <a:lnTo>
                      <a:pt x="283" y="3099"/>
                    </a:lnTo>
                    <a:lnTo>
                      <a:pt x="1" y="3307"/>
                    </a:lnTo>
                    <a:lnTo>
                      <a:pt x="1" y="4138"/>
                    </a:lnTo>
                    <a:lnTo>
                      <a:pt x="8927" y="4704"/>
                    </a:lnTo>
                    <a:lnTo>
                      <a:pt x="8927" y="280"/>
                    </a:lnTo>
                    <a:cubicBezTo>
                      <a:pt x="8927" y="125"/>
                      <a:pt x="8799" y="0"/>
                      <a:pt x="86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3"/>
              <p:cNvSpPr/>
              <p:nvPr/>
            </p:nvSpPr>
            <p:spPr>
              <a:xfrm>
                <a:off x="8053813" y="3724850"/>
                <a:ext cx="22950" cy="110575"/>
              </a:xfrm>
              <a:custGeom>
                <a:rect b="b" l="l" r="r" t="t"/>
                <a:pathLst>
                  <a:path extrusionOk="0" h="4423" w="918">
                    <a:moveTo>
                      <a:pt x="1" y="0"/>
                    </a:moveTo>
                    <a:lnTo>
                      <a:pt x="1" y="0"/>
                    </a:lnTo>
                    <a:cubicBezTo>
                      <a:pt x="81" y="41"/>
                      <a:pt x="145" y="52"/>
                      <a:pt x="145" y="156"/>
                    </a:cubicBezTo>
                    <a:lnTo>
                      <a:pt x="145" y="4423"/>
                    </a:lnTo>
                    <a:lnTo>
                      <a:pt x="918" y="3909"/>
                    </a:lnTo>
                    <a:lnTo>
                      <a:pt x="918" y="3141"/>
                    </a:lnTo>
                    <a:lnTo>
                      <a:pt x="659" y="2951"/>
                    </a:lnTo>
                    <a:lnTo>
                      <a:pt x="918" y="2754"/>
                    </a:lnTo>
                    <a:lnTo>
                      <a:pt x="918" y="1600"/>
                    </a:lnTo>
                    <a:lnTo>
                      <a:pt x="843" y="364"/>
                    </a:lnTo>
                    <a:cubicBezTo>
                      <a:pt x="843" y="219"/>
                      <a:pt x="722" y="103"/>
                      <a:pt x="580" y="103"/>
                    </a:cubicBezTo>
                    <a:cubicBezTo>
                      <a:pt x="570" y="103"/>
                      <a:pt x="560" y="103"/>
                      <a:pt x="549" y="104"/>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3"/>
              <p:cNvSpPr/>
              <p:nvPr/>
            </p:nvSpPr>
            <p:spPr>
              <a:xfrm>
                <a:off x="7853588" y="3791550"/>
                <a:ext cx="203850" cy="9700"/>
              </a:xfrm>
              <a:custGeom>
                <a:rect b="b" l="l" r="r" t="t"/>
                <a:pathLst>
                  <a:path extrusionOk="0" h="388" w="8154">
                    <a:moveTo>
                      <a:pt x="0" y="0"/>
                    </a:moveTo>
                    <a:lnTo>
                      <a:pt x="0" y="387"/>
                    </a:lnTo>
                    <a:lnTo>
                      <a:pt x="8154" y="387"/>
                    </a:lnTo>
                    <a:lnTo>
                      <a:pt x="815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3"/>
              <p:cNvSpPr/>
              <p:nvPr/>
            </p:nvSpPr>
            <p:spPr>
              <a:xfrm>
                <a:off x="8057413" y="3791550"/>
                <a:ext cx="19350" cy="9700"/>
              </a:xfrm>
              <a:custGeom>
                <a:rect b="b" l="l" r="r" t="t"/>
                <a:pathLst>
                  <a:path extrusionOk="0" h="388" w="774">
                    <a:moveTo>
                      <a:pt x="1" y="0"/>
                    </a:moveTo>
                    <a:lnTo>
                      <a:pt x="1" y="387"/>
                    </a:lnTo>
                    <a:lnTo>
                      <a:pt x="774" y="387"/>
                    </a:lnTo>
                    <a:lnTo>
                      <a:pt x="7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3"/>
              <p:cNvSpPr/>
              <p:nvPr/>
            </p:nvSpPr>
            <p:spPr>
              <a:xfrm>
                <a:off x="7960263" y="3645300"/>
                <a:ext cx="9825" cy="45350"/>
              </a:xfrm>
              <a:custGeom>
                <a:rect b="b" l="l" r="r" t="t"/>
                <a:pathLst>
                  <a:path extrusionOk="0" h="1814" w="393">
                    <a:moveTo>
                      <a:pt x="197" y="0"/>
                    </a:moveTo>
                    <a:cubicBezTo>
                      <a:pt x="86" y="0"/>
                      <a:pt x="0" y="86"/>
                      <a:pt x="0" y="196"/>
                    </a:cubicBezTo>
                    <a:lnTo>
                      <a:pt x="0" y="1623"/>
                    </a:lnTo>
                    <a:cubicBezTo>
                      <a:pt x="0" y="1727"/>
                      <a:pt x="86" y="1813"/>
                      <a:pt x="197" y="1813"/>
                    </a:cubicBezTo>
                    <a:cubicBezTo>
                      <a:pt x="307" y="1813"/>
                      <a:pt x="393" y="1727"/>
                      <a:pt x="393" y="1623"/>
                    </a:cubicBezTo>
                    <a:lnTo>
                      <a:pt x="393" y="196"/>
                    </a:lnTo>
                    <a:cubicBezTo>
                      <a:pt x="393" y="86"/>
                      <a:pt x="307" y="0"/>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3"/>
              <p:cNvSpPr/>
              <p:nvPr/>
            </p:nvSpPr>
            <p:spPr>
              <a:xfrm>
                <a:off x="7950588" y="3675025"/>
                <a:ext cx="19500" cy="72050"/>
              </a:xfrm>
              <a:custGeom>
                <a:rect b="b" l="l" r="r" t="t"/>
                <a:pathLst>
                  <a:path extrusionOk="0" h="2882" w="780">
                    <a:moveTo>
                      <a:pt x="169" y="1"/>
                    </a:moveTo>
                    <a:cubicBezTo>
                      <a:pt x="92" y="185"/>
                      <a:pt x="30" y="249"/>
                      <a:pt x="1" y="323"/>
                    </a:cubicBezTo>
                    <a:lnTo>
                      <a:pt x="1" y="2605"/>
                    </a:lnTo>
                    <a:lnTo>
                      <a:pt x="780" y="2882"/>
                    </a:lnTo>
                    <a:lnTo>
                      <a:pt x="780" y="323"/>
                    </a:lnTo>
                    <a:cubicBezTo>
                      <a:pt x="705" y="249"/>
                      <a:pt x="641" y="185"/>
                      <a:pt x="566" y="185"/>
                    </a:cubicBezTo>
                    <a:lnTo>
                      <a:pt x="5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3"/>
              <p:cNvSpPr/>
              <p:nvPr/>
            </p:nvSpPr>
            <p:spPr>
              <a:xfrm>
                <a:off x="7960113" y="3675025"/>
                <a:ext cx="14300" cy="72050"/>
              </a:xfrm>
              <a:custGeom>
                <a:rect b="b" l="l" r="r" t="t"/>
                <a:pathLst>
                  <a:path extrusionOk="0" h="2882" w="572">
                    <a:moveTo>
                      <a:pt x="1" y="1"/>
                    </a:moveTo>
                    <a:cubicBezTo>
                      <a:pt x="76" y="185"/>
                      <a:pt x="140" y="249"/>
                      <a:pt x="6" y="323"/>
                    </a:cubicBezTo>
                    <a:lnTo>
                      <a:pt x="6" y="2882"/>
                    </a:lnTo>
                    <a:lnTo>
                      <a:pt x="399" y="2605"/>
                    </a:lnTo>
                    <a:lnTo>
                      <a:pt x="399" y="323"/>
                    </a:lnTo>
                    <a:cubicBezTo>
                      <a:pt x="572" y="249"/>
                      <a:pt x="508" y="185"/>
                      <a:pt x="4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3"/>
              <p:cNvSpPr/>
              <p:nvPr/>
            </p:nvSpPr>
            <p:spPr>
              <a:xfrm>
                <a:off x="7932088" y="3593100"/>
                <a:ext cx="57050" cy="68325"/>
              </a:xfrm>
              <a:custGeom>
                <a:rect b="b" l="l" r="r" t="t"/>
                <a:pathLst>
                  <a:path extrusionOk="0" h="2733" w="2282">
                    <a:moveTo>
                      <a:pt x="1231" y="0"/>
                    </a:moveTo>
                    <a:cubicBezTo>
                      <a:pt x="1204" y="0"/>
                      <a:pt x="1177" y="15"/>
                      <a:pt x="1162" y="44"/>
                    </a:cubicBezTo>
                    <a:lnTo>
                      <a:pt x="1018" y="79"/>
                    </a:lnTo>
                    <a:lnTo>
                      <a:pt x="354" y="1228"/>
                    </a:lnTo>
                    <a:cubicBezTo>
                      <a:pt x="1" y="1840"/>
                      <a:pt x="365" y="2590"/>
                      <a:pt x="1018" y="2723"/>
                    </a:cubicBezTo>
                    <a:cubicBezTo>
                      <a:pt x="1045" y="2731"/>
                      <a:pt x="1073" y="2733"/>
                      <a:pt x="1103" y="2733"/>
                    </a:cubicBezTo>
                    <a:cubicBezTo>
                      <a:pt x="1145" y="2733"/>
                      <a:pt x="1188" y="2729"/>
                      <a:pt x="1231" y="2729"/>
                    </a:cubicBezTo>
                    <a:cubicBezTo>
                      <a:pt x="2010" y="2729"/>
                      <a:pt x="2282" y="1903"/>
                      <a:pt x="1895" y="1228"/>
                    </a:cubicBezTo>
                    <a:lnTo>
                      <a:pt x="1301" y="44"/>
                    </a:lnTo>
                    <a:cubicBezTo>
                      <a:pt x="1286" y="15"/>
                      <a:pt x="1259" y="0"/>
                      <a:pt x="12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3"/>
              <p:cNvSpPr/>
              <p:nvPr/>
            </p:nvSpPr>
            <p:spPr>
              <a:xfrm>
                <a:off x="7957538" y="3587725"/>
                <a:ext cx="36950" cy="74050"/>
              </a:xfrm>
              <a:custGeom>
                <a:rect b="b" l="l" r="r" t="t"/>
                <a:pathLst>
                  <a:path extrusionOk="0" h="2962" w="1478">
                    <a:moveTo>
                      <a:pt x="213" y="0"/>
                    </a:moveTo>
                    <a:cubicBezTo>
                      <a:pt x="186" y="0"/>
                      <a:pt x="159" y="13"/>
                      <a:pt x="144" y="39"/>
                    </a:cubicBezTo>
                    <a:lnTo>
                      <a:pt x="0" y="294"/>
                    </a:lnTo>
                    <a:lnTo>
                      <a:pt x="658" y="1443"/>
                    </a:lnTo>
                    <a:cubicBezTo>
                      <a:pt x="1010" y="2055"/>
                      <a:pt x="646" y="2805"/>
                      <a:pt x="0" y="2938"/>
                    </a:cubicBezTo>
                    <a:cubicBezTo>
                      <a:pt x="64" y="2956"/>
                      <a:pt x="139" y="2962"/>
                      <a:pt x="213" y="2962"/>
                    </a:cubicBezTo>
                    <a:cubicBezTo>
                      <a:pt x="992" y="2962"/>
                      <a:pt x="1477" y="2118"/>
                      <a:pt x="1091" y="1443"/>
                    </a:cubicBezTo>
                    <a:lnTo>
                      <a:pt x="283" y="39"/>
                    </a:lnTo>
                    <a:cubicBezTo>
                      <a:pt x="268" y="13"/>
                      <a:pt x="241" y="0"/>
                      <a:pt x="2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3"/>
              <p:cNvSpPr/>
              <p:nvPr/>
            </p:nvSpPr>
            <p:spPr>
              <a:xfrm>
                <a:off x="7947863" y="3624800"/>
                <a:ext cx="29025" cy="36275"/>
              </a:xfrm>
              <a:custGeom>
                <a:rect b="b" l="l" r="r" t="t"/>
                <a:pathLst>
                  <a:path extrusionOk="0" h="1451" w="1161">
                    <a:moveTo>
                      <a:pt x="600" y="0"/>
                    </a:moveTo>
                    <a:cubicBezTo>
                      <a:pt x="587" y="0"/>
                      <a:pt x="574" y="6"/>
                      <a:pt x="566" y="18"/>
                    </a:cubicBezTo>
                    <a:lnTo>
                      <a:pt x="161" y="722"/>
                    </a:lnTo>
                    <a:cubicBezTo>
                      <a:pt x="0" y="994"/>
                      <a:pt x="132" y="1322"/>
                      <a:pt x="398" y="1439"/>
                    </a:cubicBezTo>
                    <a:cubicBezTo>
                      <a:pt x="417" y="1448"/>
                      <a:pt x="438" y="1451"/>
                      <a:pt x="460" y="1451"/>
                    </a:cubicBezTo>
                    <a:cubicBezTo>
                      <a:pt x="503" y="1451"/>
                      <a:pt x="551" y="1439"/>
                      <a:pt x="600" y="1439"/>
                    </a:cubicBezTo>
                    <a:lnTo>
                      <a:pt x="577" y="1415"/>
                    </a:lnTo>
                    <a:cubicBezTo>
                      <a:pt x="912" y="1415"/>
                      <a:pt x="1160" y="1172"/>
                      <a:pt x="1097" y="872"/>
                    </a:cubicBezTo>
                    <a:cubicBezTo>
                      <a:pt x="1086" y="820"/>
                      <a:pt x="1067" y="768"/>
                      <a:pt x="1040" y="722"/>
                    </a:cubicBezTo>
                    <a:lnTo>
                      <a:pt x="635" y="18"/>
                    </a:lnTo>
                    <a:cubicBezTo>
                      <a:pt x="626" y="6"/>
                      <a:pt x="613" y="0"/>
                      <a:pt x="6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3"/>
              <p:cNvSpPr/>
              <p:nvPr/>
            </p:nvSpPr>
            <p:spPr>
              <a:xfrm>
                <a:off x="7958388" y="3646575"/>
                <a:ext cx="18500" cy="15200"/>
              </a:xfrm>
              <a:custGeom>
                <a:rect b="b" l="l" r="r" t="t"/>
                <a:pathLst>
                  <a:path extrusionOk="0" h="608" w="740">
                    <a:moveTo>
                      <a:pt x="676" y="1"/>
                    </a:moveTo>
                    <a:lnTo>
                      <a:pt x="676" y="1"/>
                    </a:lnTo>
                    <a:cubicBezTo>
                      <a:pt x="555" y="278"/>
                      <a:pt x="312" y="498"/>
                      <a:pt x="1" y="579"/>
                    </a:cubicBezTo>
                    <a:cubicBezTo>
                      <a:pt x="57" y="595"/>
                      <a:pt x="116" y="608"/>
                      <a:pt x="179" y="608"/>
                    </a:cubicBezTo>
                    <a:cubicBezTo>
                      <a:pt x="508" y="608"/>
                      <a:pt x="739" y="301"/>
                      <a:pt x="676" y="1"/>
                    </a:cubicBezTo>
                    <a:close/>
                  </a:path>
                </a:pathLst>
              </a:custGeom>
              <a:solidFill>
                <a:srgbClr val="FFD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3"/>
              <p:cNvSpPr/>
              <p:nvPr/>
            </p:nvSpPr>
            <p:spPr>
              <a:xfrm>
                <a:off x="7835813" y="3851725"/>
                <a:ext cx="247200" cy="46675"/>
              </a:xfrm>
              <a:custGeom>
                <a:rect b="b" l="l" r="r" t="t"/>
                <a:pathLst>
                  <a:path extrusionOk="0" h="1867" w="9888">
                    <a:moveTo>
                      <a:pt x="7814" y="1"/>
                    </a:moveTo>
                    <a:lnTo>
                      <a:pt x="0" y="278"/>
                    </a:lnTo>
                    <a:lnTo>
                      <a:pt x="456" y="1583"/>
                    </a:lnTo>
                    <a:cubicBezTo>
                      <a:pt x="514" y="1751"/>
                      <a:pt x="671" y="1866"/>
                      <a:pt x="850" y="1866"/>
                    </a:cubicBezTo>
                    <a:lnTo>
                      <a:pt x="9038" y="1866"/>
                    </a:lnTo>
                    <a:cubicBezTo>
                      <a:pt x="9211" y="1866"/>
                      <a:pt x="9373" y="1751"/>
                      <a:pt x="9430" y="1583"/>
                    </a:cubicBezTo>
                    <a:lnTo>
                      <a:pt x="9887" y="278"/>
                    </a:lnTo>
                    <a:lnTo>
                      <a:pt x="781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3"/>
              <p:cNvSpPr/>
              <p:nvPr/>
            </p:nvSpPr>
            <p:spPr>
              <a:xfrm>
                <a:off x="8047888" y="3851725"/>
                <a:ext cx="42050" cy="46675"/>
              </a:xfrm>
              <a:custGeom>
                <a:rect b="b" l="l" r="r" t="t"/>
                <a:pathLst>
                  <a:path extrusionOk="0" h="1867" w="1682">
                    <a:moveTo>
                      <a:pt x="1404" y="1"/>
                    </a:moveTo>
                    <a:lnTo>
                      <a:pt x="850" y="278"/>
                    </a:lnTo>
                    <a:lnTo>
                      <a:pt x="393" y="1583"/>
                    </a:lnTo>
                    <a:cubicBezTo>
                      <a:pt x="336" y="1751"/>
                      <a:pt x="174" y="1866"/>
                      <a:pt x="1" y="1866"/>
                    </a:cubicBezTo>
                    <a:lnTo>
                      <a:pt x="832" y="1866"/>
                    </a:lnTo>
                    <a:cubicBezTo>
                      <a:pt x="1005" y="1866"/>
                      <a:pt x="1167" y="1751"/>
                      <a:pt x="1224" y="1583"/>
                    </a:cubicBezTo>
                    <a:lnTo>
                      <a:pt x="1682" y="278"/>
                    </a:lnTo>
                    <a:lnTo>
                      <a:pt x="14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3"/>
              <p:cNvSpPr/>
              <p:nvPr/>
            </p:nvSpPr>
            <p:spPr>
              <a:xfrm>
                <a:off x="7801738" y="3830350"/>
                <a:ext cx="315200" cy="29200"/>
              </a:xfrm>
              <a:custGeom>
                <a:rect b="b" l="l" r="r" t="t"/>
                <a:pathLst>
                  <a:path extrusionOk="0" h="1168" w="12608">
                    <a:moveTo>
                      <a:pt x="584" y="1"/>
                    </a:moveTo>
                    <a:cubicBezTo>
                      <a:pt x="260" y="1"/>
                      <a:pt x="1" y="261"/>
                      <a:pt x="1" y="584"/>
                    </a:cubicBezTo>
                    <a:cubicBezTo>
                      <a:pt x="1" y="908"/>
                      <a:pt x="260" y="1168"/>
                      <a:pt x="584" y="1168"/>
                    </a:cubicBezTo>
                    <a:lnTo>
                      <a:pt x="12029" y="1168"/>
                    </a:lnTo>
                    <a:cubicBezTo>
                      <a:pt x="12347" y="1168"/>
                      <a:pt x="12607" y="908"/>
                      <a:pt x="12607" y="584"/>
                    </a:cubicBezTo>
                    <a:cubicBezTo>
                      <a:pt x="12607" y="261"/>
                      <a:pt x="12347" y="1"/>
                      <a:pt x="120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3"/>
              <p:cNvSpPr/>
              <p:nvPr/>
            </p:nvSpPr>
            <p:spPr>
              <a:xfrm>
                <a:off x="8099863" y="3830350"/>
                <a:ext cx="33950" cy="29200"/>
              </a:xfrm>
              <a:custGeom>
                <a:rect b="b" l="l" r="r" t="t"/>
                <a:pathLst>
                  <a:path extrusionOk="0" h="1168" w="1358">
                    <a:moveTo>
                      <a:pt x="0" y="1"/>
                    </a:moveTo>
                    <a:cubicBezTo>
                      <a:pt x="318" y="1"/>
                      <a:pt x="584" y="261"/>
                      <a:pt x="584" y="584"/>
                    </a:cubicBezTo>
                    <a:cubicBezTo>
                      <a:pt x="584" y="908"/>
                      <a:pt x="318" y="1168"/>
                      <a:pt x="0" y="1168"/>
                    </a:cubicBezTo>
                    <a:lnTo>
                      <a:pt x="774" y="1168"/>
                    </a:lnTo>
                    <a:cubicBezTo>
                      <a:pt x="1098" y="1168"/>
                      <a:pt x="1357" y="908"/>
                      <a:pt x="1357" y="584"/>
                    </a:cubicBezTo>
                    <a:cubicBezTo>
                      <a:pt x="1357" y="261"/>
                      <a:pt x="1098" y="1"/>
                      <a:pt x="7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3"/>
              <p:cNvSpPr/>
              <p:nvPr/>
            </p:nvSpPr>
            <p:spPr>
              <a:xfrm>
                <a:off x="7853588" y="3718925"/>
                <a:ext cx="223500" cy="58775"/>
              </a:xfrm>
              <a:custGeom>
                <a:rect b="b" l="l" r="r" t="t"/>
                <a:pathLst>
                  <a:path extrusionOk="0" h="2351" w="8940">
                    <a:moveTo>
                      <a:pt x="8061" y="0"/>
                    </a:moveTo>
                    <a:lnTo>
                      <a:pt x="243" y="958"/>
                    </a:lnTo>
                    <a:cubicBezTo>
                      <a:pt x="104" y="971"/>
                      <a:pt x="0" y="1091"/>
                      <a:pt x="0" y="1230"/>
                    </a:cubicBezTo>
                    <a:lnTo>
                      <a:pt x="0" y="1797"/>
                    </a:lnTo>
                    <a:cubicBezTo>
                      <a:pt x="757" y="1797"/>
                      <a:pt x="757" y="2351"/>
                      <a:pt x="1507" y="2351"/>
                    </a:cubicBezTo>
                    <a:cubicBezTo>
                      <a:pt x="2263" y="2351"/>
                      <a:pt x="2263" y="1797"/>
                      <a:pt x="3015" y="1797"/>
                    </a:cubicBezTo>
                    <a:cubicBezTo>
                      <a:pt x="3771" y="1797"/>
                      <a:pt x="3771" y="2351"/>
                      <a:pt x="4521" y="2351"/>
                    </a:cubicBezTo>
                    <a:cubicBezTo>
                      <a:pt x="5278" y="2351"/>
                      <a:pt x="5278" y="1797"/>
                      <a:pt x="6035" y="1797"/>
                    </a:cubicBezTo>
                    <a:cubicBezTo>
                      <a:pt x="6786" y="1797"/>
                      <a:pt x="6786" y="2351"/>
                      <a:pt x="7541" y="2351"/>
                    </a:cubicBezTo>
                    <a:cubicBezTo>
                      <a:pt x="7865" y="2351"/>
                      <a:pt x="8050" y="2247"/>
                      <a:pt x="8217" y="2125"/>
                    </a:cubicBezTo>
                    <a:cubicBezTo>
                      <a:pt x="8436" y="1975"/>
                      <a:pt x="8500" y="1507"/>
                      <a:pt x="8927" y="1507"/>
                    </a:cubicBezTo>
                    <a:lnTo>
                      <a:pt x="8939" y="468"/>
                    </a:lnTo>
                    <a:cubicBezTo>
                      <a:pt x="8939" y="310"/>
                      <a:pt x="8812" y="189"/>
                      <a:pt x="8657" y="189"/>
                    </a:cubicBezTo>
                    <a:cubicBezTo>
                      <a:pt x="8648" y="189"/>
                      <a:pt x="8638" y="189"/>
                      <a:pt x="8628" y="190"/>
                    </a:cubicBezTo>
                    <a:lnTo>
                      <a:pt x="80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3"/>
              <p:cNvSpPr/>
              <p:nvPr/>
            </p:nvSpPr>
            <p:spPr>
              <a:xfrm>
                <a:off x="8053813" y="3718575"/>
                <a:ext cx="22950" cy="51750"/>
              </a:xfrm>
              <a:custGeom>
                <a:rect b="b" l="l" r="r" t="t"/>
                <a:pathLst>
                  <a:path extrusionOk="0" h="2070" w="918">
                    <a:moveTo>
                      <a:pt x="636" y="1"/>
                    </a:moveTo>
                    <a:cubicBezTo>
                      <a:pt x="626" y="1"/>
                      <a:pt x="616" y="1"/>
                      <a:pt x="606" y="2"/>
                    </a:cubicBezTo>
                    <a:lnTo>
                      <a:pt x="1" y="78"/>
                    </a:lnTo>
                    <a:cubicBezTo>
                      <a:pt x="81" y="118"/>
                      <a:pt x="145" y="210"/>
                      <a:pt x="145" y="308"/>
                    </a:cubicBezTo>
                    <a:lnTo>
                      <a:pt x="145" y="2070"/>
                    </a:lnTo>
                    <a:cubicBezTo>
                      <a:pt x="347" y="1926"/>
                      <a:pt x="520" y="1758"/>
                      <a:pt x="918" y="1758"/>
                    </a:cubicBezTo>
                    <a:lnTo>
                      <a:pt x="918" y="279"/>
                    </a:lnTo>
                    <a:cubicBezTo>
                      <a:pt x="918" y="123"/>
                      <a:pt x="790"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0" name="Google Shape;2870;p43"/>
            <p:cNvGrpSpPr/>
            <p:nvPr/>
          </p:nvGrpSpPr>
          <p:grpSpPr>
            <a:xfrm>
              <a:off x="1039513" y="1336275"/>
              <a:ext cx="269550" cy="349375"/>
              <a:chOff x="1039513" y="1336275"/>
              <a:chExt cx="269550" cy="349375"/>
            </a:xfrm>
          </p:grpSpPr>
          <p:sp>
            <p:nvSpPr>
              <p:cNvPr id="2871" name="Google Shape;2871;p43"/>
              <p:cNvSpPr/>
              <p:nvPr/>
            </p:nvSpPr>
            <p:spPr>
              <a:xfrm>
                <a:off x="1058163" y="1393925"/>
                <a:ext cx="217300" cy="269375"/>
              </a:xfrm>
              <a:custGeom>
                <a:rect b="b" l="l" r="r" t="t"/>
                <a:pathLst>
                  <a:path extrusionOk="0" h="10775" w="8692">
                    <a:moveTo>
                      <a:pt x="4626" y="0"/>
                    </a:moveTo>
                    <a:cubicBezTo>
                      <a:pt x="4520" y="0"/>
                      <a:pt x="4415" y="59"/>
                      <a:pt x="4366" y="178"/>
                    </a:cubicBezTo>
                    <a:lnTo>
                      <a:pt x="4204" y="287"/>
                    </a:lnTo>
                    <a:lnTo>
                      <a:pt x="2927" y="3377"/>
                    </a:lnTo>
                    <a:lnTo>
                      <a:pt x="2575" y="4925"/>
                    </a:lnTo>
                    <a:lnTo>
                      <a:pt x="1836" y="6039"/>
                    </a:lnTo>
                    <a:lnTo>
                      <a:pt x="0" y="10498"/>
                    </a:lnTo>
                    <a:lnTo>
                      <a:pt x="8691" y="10775"/>
                    </a:lnTo>
                    <a:lnTo>
                      <a:pt x="8691" y="10775"/>
                    </a:lnTo>
                    <a:lnTo>
                      <a:pt x="4885" y="178"/>
                    </a:lnTo>
                    <a:cubicBezTo>
                      <a:pt x="4836" y="59"/>
                      <a:pt x="4731" y="0"/>
                      <a:pt x="46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3"/>
              <p:cNvSpPr/>
              <p:nvPr/>
            </p:nvSpPr>
            <p:spPr>
              <a:xfrm>
                <a:off x="1163238" y="1386950"/>
                <a:ext cx="126225" cy="276350"/>
              </a:xfrm>
              <a:custGeom>
                <a:rect b="b" l="l" r="r" t="t"/>
                <a:pathLst>
                  <a:path extrusionOk="0" h="11054" w="5049">
                    <a:moveTo>
                      <a:pt x="423" y="1"/>
                    </a:moveTo>
                    <a:cubicBezTo>
                      <a:pt x="317" y="1"/>
                      <a:pt x="212" y="58"/>
                      <a:pt x="163" y="174"/>
                    </a:cubicBezTo>
                    <a:lnTo>
                      <a:pt x="1" y="566"/>
                    </a:lnTo>
                    <a:lnTo>
                      <a:pt x="4204" y="10777"/>
                    </a:lnTo>
                    <a:lnTo>
                      <a:pt x="4574" y="11054"/>
                    </a:lnTo>
                    <a:lnTo>
                      <a:pt x="5048" y="10777"/>
                    </a:lnTo>
                    <a:lnTo>
                      <a:pt x="4574" y="9621"/>
                    </a:lnTo>
                    <a:lnTo>
                      <a:pt x="3865" y="8581"/>
                    </a:lnTo>
                    <a:lnTo>
                      <a:pt x="3476" y="6953"/>
                    </a:lnTo>
                    <a:lnTo>
                      <a:pt x="2189" y="3829"/>
                    </a:lnTo>
                    <a:lnTo>
                      <a:pt x="1583" y="3043"/>
                    </a:lnTo>
                    <a:lnTo>
                      <a:pt x="1490" y="2142"/>
                    </a:lnTo>
                    <a:lnTo>
                      <a:pt x="682" y="174"/>
                    </a:lnTo>
                    <a:cubicBezTo>
                      <a:pt x="633" y="58"/>
                      <a:pt x="528" y="1"/>
                      <a:pt x="4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3"/>
              <p:cNvSpPr/>
              <p:nvPr/>
            </p:nvSpPr>
            <p:spPr>
              <a:xfrm>
                <a:off x="1223588" y="1571150"/>
                <a:ext cx="36700" cy="60800"/>
              </a:xfrm>
              <a:custGeom>
                <a:rect b="b" l="l" r="r" t="t"/>
                <a:pathLst>
                  <a:path extrusionOk="0" h="2432" w="1468">
                    <a:moveTo>
                      <a:pt x="388" y="1"/>
                    </a:moveTo>
                    <a:cubicBezTo>
                      <a:pt x="151" y="261"/>
                      <a:pt x="1" y="602"/>
                      <a:pt x="1" y="983"/>
                    </a:cubicBezTo>
                    <a:cubicBezTo>
                      <a:pt x="1" y="1762"/>
                      <a:pt x="619" y="2397"/>
                      <a:pt x="1392" y="2431"/>
                    </a:cubicBezTo>
                    <a:cubicBezTo>
                      <a:pt x="1409" y="2431"/>
                      <a:pt x="1444" y="2045"/>
                      <a:pt x="1467" y="2045"/>
                    </a:cubicBezTo>
                    <a:lnTo>
                      <a:pt x="3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3"/>
              <p:cNvSpPr/>
              <p:nvPr/>
            </p:nvSpPr>
            <p:spPr>
              <a:xfrm>
                <a:off x="1233263" y="1560750"/>
                <a:ext cx="44350" cy="71200"/>
              </a:xfrm>
              <a:custGeom>
                <a:rect b="b" l="l" r="r" t="t"/>
                <a:pathLst>
                  <a:path extrusionOk="0" h="2848" w="1774">
                    <a:moveTo>
                      <a:pt x="675" y="1"/>
                    </a:moveTo>
                    <a:cubicBezTo>
                      <a:pt x="411" y="76"/>
                      <a:pt x="179" y="221"/>
                      <a:pt x="1" y="417"/>
                    </a:cubicBezTo>
                    <a:lnTo>
                      <a:pt x="1005" y="2847"/>
                    </a:lnTo>
                    <a:lnTo>
                      <a:pt x="1069" y="2847"/>
                    </a:lnTo>
                    <a:cubicBezTo>
                      <a:pt x="1323" y="2847"/>
                      <a:pt x="1565" y="2785"/>
                      <a:pt x="1773" y="2669"/>
                    </a:cubicBezTo>
                    <a:lnTo>
                      <a:pt x="675"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3"/>
              <p:cNvSpPr/>
              <p:nvPr/>
            </p:nvSpPr>
            <p:spPr>
              <a:xfrm>
                <a:off x="1185163" y="1440500"/>
                <a:ext cx="32800" cy="45050"/>
              </a:xfrm>
              <a:custGeom>
                <a:rect b="b" l="l" r="r" t="t"/>
                <a:pathLst>
                  <a:path extrusionOk="0" h="1802" w="1312">
                    <a:moveTo>
                      <a:pt x="613" y="0"/>
                    </a:moveTo>
                    <a:cubicBezTo>
                      <a:pt x="331" y="82"/>
                      <a:pt x="105" y="290"/>
                      <a:pt x="1" y="561"/>
                    </a:cubicBezTo>
                    <a:lnTo>
                      <a:pt x="480" y="1721"/>
                    </a:lnTo>
                    <a:cubicBezTo>
                      <a:pt x="597" y="1774"/>
                      <a:pt x="723" y="1802"/>
                      <a:pt x="862" y="1802"/>
                    </a:cubicBezTo>
                    <a:cubicBezTo>
                      <a:pt x="1024" y="1802"/>
                      <a:pt x="1179" y="1762"/>
                      <a:pt x="1312" y="1687"/>
                    </a:cubicBezTo>
                    <a:lnTo>
                      <a:pt x="61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3"/>
              <p:cNvSpPr/>
              <p:nvPr/>
            </p:nvSpPr>
            <p:spPr>
              <a:xfrm>
                <a:off x="1039513" y="1656625"/>
                <a:ext cx="261475" cy="29025"/>
              </a:xfrm>
              <a:custGeom>
                <a:rect b="b" l="l" r="r" t="t"/>
                <a:pathLst>
                  <a:path extrusionOk="0" h="1161" w="10459">
                    <a:moveTo>
                      <a:pt x="584" y="1"/>
                    </a:moveTo>
                    <a:cubicBezTo>
                      <a:pt x="261" y="1"/>
                      <a:pt x="0" y="260"/>
                      <a:pt x="0" y="579"/>
                    </a:cubicBezTo>
                    <a:cubicBezTo>
                      <a:pt x="0" y="901"/>
                      <a:pt x="261" y="1161"/>
                      <a:pt x="584" y="1161"/>
                    </a:cubicBezTo>
                    <a:lnTo>
                      <a:pt x="9881" y="1161"/>
                    </a:lnTo>
                    <a:cubicBezTo>
                      <a:pt x="10199" y="1161"/>
                      <a:pt x="10459" y="901"/>
                      <a:pt x="10459" y="579"/>
                    </a:cubicBezTo>
                    <a:cubicBezTo>
                      <a:pt x="10459" y="260"/>
                      <a:pt x="10199" y="1"/>
                      <a:pt x="98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3"/>
              <p:cNvSpPr/>
              <p:nvPr/>
            </p:nvSpPr>
            <p:spPr>
              <a:xfrm>
                <a:off x="1273538" y="1656625"/>
                <a:ext cx="35525" cy="29025"/>
              </a:xfrm>
              <a:custGeom>
                <a:rect b="b" l="l" r="r" t="t"/>
                <a:pathLst>
                  <a:path extrusionOk="0" h="1161" w="1421">
                    <a:moveTo>
                      <a:pt x="0" y="1"/>
                    </a:moveTo>
                    <a:cubicBezTo>
                      <a:pt x="324" y="1"/>
                      <a:pt x="583" y="260"/>
                      <a:pt x="583" y="579"/>
                    </a:cubicBezTo>
                    <a:cubicBezTo>
                      <a:pt x="583" y="901"/>
                      <a:pt x="324" y="1161"/>
                      <a:pt x="0" y="1161"/>
                    </a:cubicBezTo>
                    <a:lnTo>
                      <a:pt x="838" y="1161"/>
                    </a:lnTo>
                    <a:cubicBezTo>
                      <a:pt x="1161" y="1161"/>
                      <a:pt x="1421" y="901"/>
                      <a:pt x="1421" y="579"/>
                    </a:cubicBezTo>
                    <a:cubicBezTo>
                      <a:pt x="1421" y="260"/>
                      <a:pt x="1161" y="1"/>
                      <a:pt x="8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3"/>
              <p:cNvSpPr/>
              <p:nvPr/>
            </p:nvSpPr>
            <p:spPr>
              <a:xfrm>
                <a:off x="1127863" y="1581400"/>
                <a:ext cx="45925" cy="45950"/>
              </a:xfrm>
              <a:custGeom>
                <a:rect b="b" l="l" r="r" t="t"/>
                <a:pathLst>
                  <a:path extrusionOk="0" h="1838" w="1837">
                    <a:moveTo>
                      <a:pt x="919" y="1"/>
                    </a:moveTo>
                    <a:cubicBezTo>
                      <a:pt x="411" y="1"/>
                      <a:pt x="1" y="417"/>
                      <a:pt x="1" y="920"/>
                    </a:cubicBezTo>
                    <a:cubicBezTo>
                      <a:pt x="1" y="1427"/>
                      <a:pt x="411" y="1837"/>
                      <a:pt x="919" y="1837"/>
                    </a:cubicBezTo>
                    <a:cubicBezTo>
                      <a:pt x="1427" y="1837"/>
                      <a:pt x="1837" y="1427"/>
                      <a:pt x="1837" y="920"/>
                    </a:cubicBezTo>
                    <a:cubicBezTo>
                      <a:pt x="1837" y="417"/>
                      <a:pt x="1427" y="1"/>
                      <a:pt x="9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3"/>
              <p:cNvSpPr/>
              <p:nvPr/>
            </p:nvSpPr>
            <p:spPr>
              <a:xfrm>
                <a:off x="1104063" y="1478325"/>
                <a:ext cx="54450" cy="71325"/>
              </a:xfrm>
              <a:custGeom>
                <a:rect b="b" l="l" r="r" t="t"/>
                <a:pathLst>
                  <a:path extrusionOk="0" h="2853" w="2178">
                    <a:moveTo>
                      <a:pt x="1091" y="1"/>
                    </a:moveTo>
                    <a:lnTo>
                      <a:pt x="0" y="2663"/>
                    </a:lnTo>
                    <a:cubicBezTo>
                      <a:pt x="214" y="2784"/>
                      <a:pt x="462" y="2853"/>
                      <a:pt x="728" y="2853"/>
                    </a:cubicBezTo>
                    <a:cubicBezTo>
                      <a:pt x="1530" y="2853"/>
                      <a:pt x="2178" y="2207"/>
                      <a:pt x="2178" y="1405"/>
                    </a:cubicBezTo>
                    <a:cubicBezTo>
                      <a:pt x="2178" y="728"/>
                      <a:pt x="1715" y="163"/>
                      <a:pt x="10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3"/>
              <p:cNvSpPr/>
              <p:nvPr/>
            </p:nvSpPr>
            <p:spPr>
              <a:xfrm>
                <a:off x="1139713" y="1337725"/>
                <a:ext cx="63975" cy="61575"/>
              </a:xfrm>
              <a:custGeom>
                <a:rect b="b" l="l" r="r" t="t"/>
                <a:pathLst>
                  <a:path extrusionOk="0" h="2463" w="2559">
                    <a:moveTo>
                      <a:pt x="1361" y="0"/>
                    </a:moveTo>
                    <a:cubicBezTo>
                      <a:pt x="1304" y="0"/>
                      <a:pt x="1248" y="29"/>
                      <a:pt x="1219" y="86"/>
                    </a:cubicBezTo>
                    <a:lnTo>
                      <a:pt x="1080" y="318"/>
                    </a:lnTo>
                    <a:lnTo>
                      <a:pt x="936" y="606"/>
                    </a:lnTo>
                    <a:cubicBezTo>
                      <a:pt x="912" y="653"/>
                      <a:pt x="867" y="688"/>
                      <a:pt x="821" y="693"/>
                    </a:cubicBezTo>
                    <a:lnTo>
                      <a:pt x="179" y="785"/>
                    </a:lnTo>
                    <a:cubicBezTo>
                      <a:pt x="52" y="809"/>
                      <a:pt x="1" y="965"/>
                      <a:pt x="93" y="1057"/>
                    </a:cubicBezTo>
                    <a:lnTo>
                      <a:pt x="555" y="1507"/>
                    </a:lnTo>
                    <a:cubicBezTo>
                      <a:pt x="590" y="1542"/>
                      <a:pt x="606" y="1594"/>
                      <a:pt x="601" y="1646"/>
                    </a:cubicBezTo>
                    <a:lnTo>
                      <a:pt x="491" y="2282"/>
                    </a:lnTo>
                    <a:cubicBezTo>
                      <a:pt x="473" y="2381"/>
                      <a:pt x="554" y="2462"/>
                      <a:pt x="646" y="2462"/>
                    </a:cubicBezTo>
                    <a:cubicBezTo>
                      <a:pt x="671" y="2462"/>
                      <a:pt x="697" y="2456"/>
                      <a:pt x="723" y="2443"/>
                    </a:cubicBezTo>
                    <a:lnTo>
                      <a:pt x="1288" y="2149"/>
                    </a:lnTo>
                    <a:cubicBezTo>
                      <a:pt x="1311" y="2134"/>
                      <a:pt x="1337" y="2127"/>
                      <a:pt x="1363" y="2127"/>
                    </a:cubicBezTo>
                    <a:cubicBezTo>
                      <a:pt x="1389" y="2127"/>
                      <a:pt x="1415" y="2134"/>
                      <a:pt x="1438" y="2149"/>
                    </a:cubicBezTo>
                    <a:lnTo>
                      <a:pt x="1669" y="2269"/>
                    </a:lnTo>
                    <a:lnTo>
                      <a:pt x="1946" y="2322"/>
                    </a:lnTo>
                    <a:cubicBezTo>
                      <a:pt x="1971" y="2336"/>
                      <a:pt x="1997" y="2342"/>
                      <a:pt x="2022" y="2342"/>
                    </a:cubicBezTo>
                    <a:cubicBezTo>
                      <a:pt x="2112" y="2342"/>
                      <a:pt x="2191" y="2260"/>
                      <a:pt x="2178" y="2160"/>
                    </a:cubicBezTo>
                    <a:lnTo>
                      <a:pt x="2039" y="1646"/>
                    </a:lnTo>
                    <a:cubicBezTo>
                      <a:pt x="2034" y="1594"/>
                      <a:pt x="2050" y="1542"/>
                      <a:pt x="2085" y="1507"/>
                    </a:cubicBezTo>
                    <a:lnTo>
                      <a:pt x="2466" y="1091"/>
                    </a:lnTo>
                    <a:cubicBezTo>
                      <a:pt x="2559" y="1000"/>
                      <a:pt x="2506" y="838"/>
                      <a:pt x="2380" y="820"/>
                    </a:cubicBezTo>
                    <a:lnTo>
                      <a:pt x="1848" y="723"/>
                    </a:lnTo>
                    <a:cubicBezTo>
                      <a:pt x="1802" y="716"/>
                      <a:pt x="1756" y="681"/>
                      <a:pt x="1733" y="635"/>
                    </a:cubicBezTo>
                    <a:lnTo>
                      <a:pt x="1501" y="86"/>
                    </a:lnTo>
                    <a:cubicBezTo>
                      <a:pt x="1473" y="29"/>
                      <a:pt x="1417" y="0"/>
                      <a:pt x="13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3"/>
              <p:cNvSpPr/>
              <p:nvPr/>
            </p:nvSpPr>
            <p:spPr>
              <a:xfrm>
                <a:off x="1166713" y="1336275"/>
                <a:ext cx="41175" cy="63025"/>
              </a:xfrm>
              <a:custGeom>
                <a:rect b="b" l="l" r="r" t="t"/>
                <a:pathLst>
                  <a:path extrusionOk="0" h="2521" w="1647">
                    <a:moveTo>
                      <a:pt x="281" y="0"/>
                    </a:moveTo>
                    <a:cubicBezTo>
                      <a:pt x="224" y="0"/>
                      <a:pt x="168" y="29"/>
                      <a:pt x="139" y="88"/>
                    </a:cubicBezTo>
                    <a:lnTo>
                      <a:pt x="0" y="376"/>
                    </a:lnTo>
                    <a:lnTo>
                      <a:pt x="144" y="664"/>
                    </a:lnTo>
                    <a:cubicBezTo>
                      <a:pt x="168" y="711"/>
                      <a:pt x="214" y="746"/>
                      <a:pt x="266" y="751"/>
                    </a:cubicBezTo>
                    <a:lnTo>
                      <a:pt x="901" y="843"/>
                    </a:lnTo>
                    <a:cubicBezTo>
                      <a:pt x="1029" y="867"/>
                      <a:pt x="1080" y="1023"/>
                      <a:pt x="988" y="1115"/>
                    </a:cubicBezTo>
                    <a:lnTo>
                      <a:pt x="525" y="1565"/>
                    </a:lnTo>
                    <a:cubicBezTo>
                      <a:pt x="491" y="1600"/>
                      <a:pt x="474" y="1652"/>
                      <a:pt x="485" y="1704"/>
                    </a:cubicBezTo>
                    <a:lnTo>
                      <a:pt x="589" y="2327"/>
                    </a:lnTo>
                    <a:lnTo>
                      <a:pt x="925" y="2501"/>
                    </a:lnTo>
                    <a:cubicBezTo>
                      <a:pt x="949" y="2514"/>
                      <a:pt x="975" y="2520"/>
                      <a:pt x="1001" y="2520"/>
                    </a:cubicBezTo>
                    <a:cubicBezTo>
                      <a:pt x="1092" y="2520"/>
                      <a:pt x="1173" y="2439"/>
                      <a:pt x="1155" y="2340"/>
                    </a:cubicBezTo>
                    <a:lnTo>
                      <a:pt x="1045" y="1704"/>
                    </a:lnTo>
                    <a:cubicBezTo>
                      <a:pt x="1034" y="1652"/>
                      <a:pt x="1051" y="1600"/>
                      <a:pt x="1092" y="1565"/>
                    </a:cubicBezTo>
                    <a:lnTo>
                      <a:pt x="1554" y="1115"/>
                    </a:lnTo>
                    <a:cubicBezTo>
                      <a:pt x="1647" y="1023"/>
                      <a:pt x="1594" y="867"/>
                      <a:pt x="1466" y="843"/>
                    </a:cubicBezTo>
                    <a:lnTo>
                      <a:pt x="826" y="751"/>
                    </a:lnTo>
                    <a:cubicBezTo>
                      <a:pt x="774" y="746"/>
                      <a:pt x="733" y="711"/>
                      <a:pt x="711" y="664"/>
                    </a:cubicBezTo>
                    <a:lnTo>
                      <a:pt x="421" y="88"/>
                    </a:lnTo>
                    <a:cubicBezTo>
                      <a:pt x="393" y="29"/>
                      <a:pt x="337"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3"/>
              <p:cNvSpPr/>
              <p:nvPr/>
            </p:nvSpPr>
            <p:spPr>
              <a:xfrm>
                <a:off x="1183763" y="1454525"/>
                <a:ext cx="18625" cy="29200"/>
              </a:xfrm>
              <a:custGeom>
                <a:rect b="b" l="l" r="r" t="t"/>
                <a:pathLst>
                  <a:path extrusionOk="0" h="1168" w="745">
                    <a:moveTo>
                      <a:pt x="57" y="0"/>
                    </a:moveTo>
                    <a:cubicBezTo>
                      <a:pt x="22" y="104"/>
                      <a:pt x="0" y="208"/>
                      <a:pt x="0" y="323"/>
                    </a:cubicBezTo>
                    <a:cubicBezTo>
                      <a:pt x="0" y="693"/>
                      <a:pt x="219" y="1016"/>
                      <a:pt x="536" y="1160"/>
                    </a:cubicBezTo>
                    <a:cubicBezTo>
                      <a:pt x="546" y="1165"/>
                      <a:pt x="555" y="1167"/>
                      <a:pt x="563" y="1167"/>
                    </a:cubicBezTo>
                    <a:cubicBezTo>
                      <a:pt x="646" y="1167"/>
                      <a:pt x="617" y="929"/>
                      <a:pt x="744" y="929"/>
                    </a:cubicBezTo>
                    <a:lnTo>
                      <a:pt x="57"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83" name="Google Shape;2883;p43"/>
          <p:cNvSpPr txBox="1"/>
          <p:nvPr>
            <p:ph type="title"/>
          </p:nvPr>
        </p:nvSpPr>
        <p:spPr>
          <a:xfrm>
            <a:off x="630050" y="371950"/>
            <a:ext cx="6119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Alternative resources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7" name="Shape 2887"/>
        <p:cNvGrpSpPr/>
        <p:nvPr/>
      </p:nvGrpSpPr>
      <p:grpSpPr>
        <a:xfrm>
          <a:off x="0" y="0"/>
          <a:ext cx="0" cy="0"/>
          <a:chOff x="0" y="0"/>
          <a:chExt cx="0" cy="0"/>
        </a:xfrm>
      </p:grpSpPr>
      <p:sp>
        <p:nvSpPr>
          <p:cNvPr id="2888" name="Google Shape;2888;p44"/>
          <p:cNvSpPr txBox="1"/>
          <p:nvPr>
            <p:ph idx="1" type="body"/>
          </p:nvPr>
        </p:nvSpPr>
        <p:spPr>
          <a:xfrm>
            <a:off x="630050" y="1318100"/>
            <a:ext cx="5066400" cy="3285300"/>
          </a:xfrm>
          <a:prstGeom prst="rect">
            <a:avLst/>
          </a:prstGeom>
        </p:spPr>
        <p:txBody>
          <a:bodyPr anchorCtr="0" anchor="ctr" bIns="91425" lIns="91425" spcFirstLastPara="1" rIns="91425" wrap="square" tIns="91425">
            <a:normAutofit/>
          </a:bodyPr>
          <a:lstStyle/>
          <a:p>
            <a:pPr indent="0" lvl="0" marL="457200" rtl="0" algn="l">
              <a:spcBef>
                <a:spcPts val="0"/>
              </a:spcBef>
              <a:spcAft>
                <a:spcPts val="0"/>
              </a:spcAft>
              <a:buNone/>
            </a:pPr>
            <a:r>
              <a:rPr b="1" lang="es" sz="1800"/>
              <a:t>Vectors</a:t>
            </a:r>
            <a:endParaRPr b="1" sz="1800"/>
          </a:p>
          <a:p>
            <a:pPr indent="-317500" lvl="0" marL="457200" rtl="0" algn="l">
              <a:spcBef>
                <a:spcPts val="0"/>
              </a:spcBef>
              <a:spcAft>
                <a:spcPts val="0"/>
              </a:spcAft>
              <a:buSzPts val="1400"/>
              <a:buChar char="●"/>
            </a:pPr>
            <a:r>
              <a:rPr lang="es" sz="1400">
                <a:uFill>
                  <a:noFill/>
                </a:uFill>
                <a:hlinkClick r:id="rId3"/>
              </a:rPr>
              <a:t>Birthday landing page template</a:t>
            </a:r>
            <a:endParaRPr sz="1400"/>
          </a:p>
          <a:p>
            <a:pPr indent="0" lvl="0" marL="457200" rtl="0" algn="l">
              <a:spcBef>
                <a:spcPts val="0"/>
              </a:spcBef>
              <a:spcAft>
                <a:spcPts val="0"/>
              </a:spcAft>
              <a:buNone/>
            </a:pPr>
            <a:r>
              <a:t/>
            </a:r>
            <a:endParaRPr sz="1400"/>
          </a:p>
          <a:p>
            <a:pPr indent="0" lvl="0" marL="457200" rtl="0" algn="l">
              <a:spcBef>
                <a:spcPts val="0"/>
              </a:spcBef>
              <a:spcAft>
                <a:spcPts val="0"/>
              </a:spcAft>
              <a:buNone/>
            </a:pPr>
            <a:r>
              <a:rPr b="1" lang="es" sz="1800"/>
              <a:t>Photos</a:t>
            </a:r>
            <a:endParaRPr b="1" sz="1800"/>
          </a:p>
          <a:p>
            <a:pPr indent="0" lvl="0" marL="0" rtl="0" algn="l">
              <a:spcBef>
                <a:spcPts val="0"/>
              </a:spcBef>
              <a:spcAft>
                <a:spcPts val="0"/>
              </a:spcAft>
              <a:buNone/>
            </a:pPr>
            <a:r>
              <a:t/>
            </a:r>
            <a:endParaRPr b="1" sz="1400"/>
          </a:p>
          <a:p>
            <a:pPr indent="-317500" lvl="0" marL="457200" rtl="0" algn="l">
              <a:spcBef>
                <a:spcPts val="0"/>
              </a:spcBef>
              <a:spcAft>
                <a:spcPts val="0"/>
              </a:spcAft>
              <a:buSzPts val="1400"/>
              <a:buChar char="●"/>
            </a:pPr>
            <a:r>
              <a:rPr lang="es" sz="1400">
                <a:uFill>
                  <a:noFill/>
                </a:uFill>
                <a:hlinkClick r:id="rId4"/>
              </a:rPr>
              <a:t>Birthday cake next to candle</a:t>
            </a:r>
            <a:endParaRPr sz="1400"/>
          </a:p>
          <a:p>
            <a:pPr indent="-317500" lvl="0" marL="457200" rtl="0" algn="l">
              <a:spcBef>
                <a:spcPts val="0"/>
              </a:spcBef>
              <a:spcAft>
                <a:spcPts val="0"/>
              </a:spcAft>
              <a:buSzPts val="1400"/>
              <a:buChar char="●"/>
            </a:pPr>
            <a:r>
              <a:rPr lang="es" sz="1400">
                <a:uFill>
                  <a:noFill/>
                </a:uFill>
                <a:hlinkClick r:id="rId5"/>
              </a:rPr>
              <a:t>People dancing at a party</a:t>
            </a:r>
            <a:endParaRPr sz="1400"/>
          </a:p>
        </p:txBody>
      </p:sp>
      <p:sp>
        <p:nvSpPr>
          <p:cNvPr id="2889" name="Google Shape;2889;p44"/>
          <p:cNvSpPr txBox="1"/>
          <p:nvPr>
            <p:ph type="title"/>
          </p:nvPr>
        </p:nvSpPr>
        <p:spPr>
          <a:xfrm>
            <a:off x="630049" y="371950"/>
            <a:ext cx="555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Alternative resources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93" name="Shape 2893"/>
        <p:cNvGrpSpPr/>
        <p:nvPr/>
      </p:nvGrpSpPr>
      <p:grpSpPr>
        <a:xfrm>
          <a:off x="0" y="0"/>
          <a:ext cx="0" cy="0"/>
          <a:chOff x="0" y="0"/>
          <a:chExt cx="0" cy="0"/>
        </a:xfrm>
      </p:grpSpPr>
      <p:sp>
        <p:nvSpPr>
          <p:cNvPr id="2894" name="Google Shape;2894;p45"/>
          <p:cNvSpPr txBox="1"/>
          <p:nvPr>
            <p:ph idx="1" type="body"/>
          </p:nvPr>
        </p:nvSpPr>
        <p:spPr>
          <a:xfrm>
            <a:off x="630050" y="1318100"/>
            <a:ext cx="5066400" cy="3285300"/>
          </a:xfrm>
          <a:prstGeom prst="rect">
            <a:avLst/>
          </a:prstGeom>
        </p:spPr>
        <p:txBody>
          <a:bodyPr anchorCtr="0" anchor="ctr" bIns="91425" lIns="91425" spcFirstLastPara="1" rIns="91425" wrap="square" tIns="91425">
            <a:normAutofit/>
          </a:bodyPr>
          <a:lstStyle/>
          <a:p>
            <a:pPr indent="0" lvl="0" marL="457200" rtl="0" algn="l">
              <a:spcBef>
                <a:spcPts val="0"/>
              </a:spcBef>
              <a:spcAft>
                <a:spcPts val="0"/>
              </a:spcAft>
              <a:buNone/>
            </a:pPr>
            <a:r>
              <a:rPr b="1" lang="es" sz="1800"/>
              <a:t>Vectors</a:t>
            </a:r>
            <a:endParaRPr b="1" sz="1800"/>
          </a:p>
          <a:p>
            <a:pPr indent="-317500" lvl="0" marL="457200" rtl="0" algn="l">
              <a:spcBef>
                <a:spcPts val="0"/>
              </a:spcBef>
              <a:spcAft>
                <a:spcPts val="0"/>
              </a:spcAft>
              <a:buClr>
                <a:schemeClr val="dk2"/>
              </a:buClr>
              <a:buSzPts val="1400"/>
              <a:buFont typeface="Montserrat"/>
              <a:buChar char="●"/>
            </a:pPr>
            <a:r>
              <a:rPr lang="es" sz="1400">
                <a:uFill>
                  <a:noFill/>
                </a:uFill>
                <a:hlinkClick r:id="rId3"/>
              </a:rPr>
              <a:t>Hand-drawn birthday background design</a:t>
            </a:r>
            <a:endParaRPr sz="1400"/>
          </a:p>
          <a:p>
            <a:pPr indent="0" lvl="0" marL="457200" rtl="0" algn="l">
              <a:spcBef>
                <a:spcPts val="0"/>
              </a:spcBef>
              <a:spcAft>
                <a:spcPts val="0"/>
              </a:spcAft>
              <a:buNone/>
            </a:pPr>
            <a:r>
              <a:t/>
            </a:r>
            <a:endParaRPr sz="1400"/>
          </a:p>
          <a:p>
            <a:pPr indent="0" lvl="0" marL="457200" rtl="0" algn="l">
              <a:spcBef>
                <a:spcPts val="0"/>
              </a:spcBef>
              <a:spcAft>
                <a:spcPts val="0"/>
              </a:spcAft>
              <a:buNone/>
            </a:pPr>
            <a:r>
              <a:rPr b="1" lang="es" sz="1800"/>
              <a:t>Photos</a:t>
            </a:r>
            <a:endParaRPr b="1" sz="1800"/>
          </a:p>
          <a:p>
            <a:pPr indent="0" lvl="0" marL="457200" rtl="0" algn="l">
              <a:spcBef>
                <a:spcPts val="0"/>
              </a:spcBef>
              <a:spcAft>
                <a:spcPts val="0"/>
              </a:spcAft>
              <a:buNone/>
            </a:pPr>
            <a:r>
              <a:t/>
            </a:r>
            <a:endParaRPr sz="1400"/>
          </a:p>
          <a:p>
            <a:pPr indent="-317500" lvl="0" marL="457200" rtl="0" algn="l">
              <a:spcBef>
                <a:spcPts val="0"/>
              </a:spcBef>
              <a:spcAft>
                <a:spcPts val="0"/>
              </a:spcAft>
              <a:buSzPts val="1400"/>
              <a:buFont typeface="Montserrat"/>
              <a:buChar char="●"/>
            </a:pPr>
            <a:r>
              <a:rPr lang="es" sz="1400">
                <a:uFill>
                  <a:noFill/>
                </a:uFill>
                <a:hlinkClick r:id="rId4"/>
              </a:rPr>
              <a:t>Person holding birthday cupcake with candle</a:t>
            </a:r>
            <a:endParaRPr sz="1400"/>
          </a:p>
          <a:p>
            <a:pPr indent="-317500" lvl="0" marL="457200" rtl="0" algn="l">
              <a:spcBef>
                <a:spcPts val="0"/>
              </a:spcBef>
              <a:spcAft>
                <a:spcPts val="0"/>
              </a:spcAft>
              <a:buSzPts val="1400"/>
              <a:buFont typeface="Montserrat"/>
              <a:buChar char="●"/>
            </a:pPr>
            <a:r>
              <a:rPr lang="es" sz="1400">
                <a:uFill>
                  <a:noFill/>
                </a:uFill>
                <a:hlinkClick r:id="rId5"/>
              </a:rPr>
              <a:t>Still life of tasty birthday cake</a:t>
            </a:r>
            <a:endParaRPr sz="1400"/>
          </a:p>
        </p:txBody>
      </p:sp>
      <p:sp>
        <p:nvSpPr>
          <p:cNvPr id="2895" name="Google Shape;2895;p45"/>
          <p:cNvSpPr txBox="1"/>
          <p:nvPr>
            <p:ph type="title"/>
          </p:nvPr>
        </p:nvSpPr>
        <p:spPr>
          <a:xfrm>
            <a:off x="630049" y="371950"/>
            <a:ext cx="5552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Resources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99" name="Shape 2899"/>
        <p:cNvGrpSpPr/>
        <p:nvPr/>
      </p:nvGrpSpPr>
      <p:grpSpPr>
        <a:xfrm>
          <a:off x="0" y="0"/>
          <a:ext cx="0" cy="0"/>
          <a:chOff x="0" y="0"/>
          <a:chExt cx="0" cy="0"/>
        </a:xfrm>
      </p:grpSpPr>
      <p:sp>
        <p:nvSpPr>
          <p:cNvPr id="2900" name="Google Shape;2900;p4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901" name="Google Shape;2901;p4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s" sz="1200">
                <a:solidFill>
                  <a:srgbClr val="FFFFFF"/>
                </a:solidFill>
                <a:latin typeface="Arial"/>
                <a:ea typeface="Arial"/>
                <a:cs typeface="Arial"/>
                <a:sym typeface="Arial"/>
              </a:rPr>
              <a:t>In order to use this template, you must credit </a:t>
            </a:r>
            <a:r>
              <a:rPr b="1" lang="es" u="sng">
                <a:solidFill>
                  <a:srgbClr val="869FB2"/>
                </a:solidFill>
                <a:latin typeface="Arial"/>
                <a:ea typeface="Arial"/>
                <a:cs typeface="Arial"/>
                <a:sym typeface="Arial"/>
              </a:rPr>
              <a:t>S</a:t>
            </a:r>
            <a:r>
              <a:rPr b="1" lang="es" sz="1200" u="sng">
                <a:solidFill>
                  <a:srgbClr val="869FB2"/>
                </a:solidFill>
                <a:latin typeface="Arial"/>
                <a:ea typeface="Arial"/>
                <a:cs typeface="Arial"/>
                <a:sym typeface="Arial"/>
                <a:hlinkClick r:id="rId3">
                  <a:extLst>
                    <a:ext uri="{A12FA001-AC4F-418D-AE19-62706E023703}">
                      <ahyp:hlinkClr val="tx"/>
                    </a:ext>
                  </a:extLst>
                </a:hlinkClick>
              </a:rPr>
              <a:t>lidesgo</a:t>
            </a:r>
            <a:r>
              <a:rPr lang="es" sz="1200">
                <a:solidFill>
                  <a:srgbClr val="435D74"/>
                </a:solidFill>
                <a:latin typeface="Arial"/>
                <a:ea typeface="Arial"/>
                <a:cs typeface="Arial"/>
                <a:sym typeface="Arial"/>
              </a:rPr>
              <a:t> </a:t>
            </a:r>
            <a:r>
              <a:rPr lang="es" sz="1200">
                <a:solidFill>
                  <a:srgbClr val="FFFFFF"/>
                </a:solidFill>
                <a:latin typeface="Arial"/>
                <a:ea typeface="Arial"/>
                <a:cs typeface="Arial"/>
                <a:sym typeface="Arial"/>
              </a:rPr>
              <a:t>by keeping the </a:t>
            </a:r>
            <a:r>
              <a:rPr b="1" lang="es" sz="1200" u="sng">
                <a:solidFill>
                  <a:srgbClr val="869FB2"/>
                </a:solidFill>
                <a:latin typeface="Arial"/>
                <a:ea typeface="Arial"/>
                <a:cs typeface="Arial"/>
                <a:sym typeface="Arial"/>
                <a:hlinkClick action="ppaction://hlinksldjump" r:id="rId4">
                  <a:extLst>
                    <a:ext uri="{A12FA001-AC4F-418D-AE19-62706E023703}">
                      <ahyp:hlinkClr val="tx"/>
                    </a:ext>
                  </a:extLst>
                </a:hlinkClick>
              </a:rPr>
              <a:t>Thanks</a:t>
            </a:r>
            <a:r>
              <a:rPr lang="es" sz="1200">
                <a:solidFill>
                  <a:srgbClr val="869FB2"/>
                </a:solidFill>
                <a:latin typeface="Arial"/>
                <a:ea typeface="Arial"/>
                <a:cs typeface="Arial"/>
                <a:sym typeface="Arial"/>
              </a:rPr>
              <a:t> </a:t>
            </a:r>
            <a:r>
              <a:rPr lang="es" sz="1200">
                <a:solidFill>
                  <a:srgbClr val="FFFFFF"/>
                </a:solidFill>
                <a:latin typeface="Arial"/>
                <a:ea typeface="Arial"/>
                <a:cs typeface="Arial"/>
                <a:sym typeface="Arial"/>
              </a:rPr>
              <a:t>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s"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s"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s"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s"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s"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902" name="Google Shape;2902;p4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sz="1200">
                <a:solidFill>
                  <a:srgbClr val="FFFFFF"/>
                </a:solidFill>
                <a:latin typeface="Arial"/>
                <a:ea typeface="Arial"/>
                <a:cs typeface="Arial"/>
                <a:sym typeface="Arial"/>
              </a:rPr>
              <a:t>For more information about editing slides, please </a:t>
            </a:r>
            <a:r>
              <a:rPr lang="es">
                <a:solidFill>
                  <a:srgbClr val="FFFFFF"/>
                </a:solidFill>
                <a:latin typeface="Arial"/>
                <a:ea typeface="Arial"/>
                <a:cs typeface="Arial"/>
                <a:sym typeface="Arial"/>
              </a:rPr>
              <a:t>read </a:t>
            </a:r>
            <a:r>
              <a:rPr lang="es"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s"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s" sz="1400">
                <a:solidFill>
                  <a:srgbClr val="FFFFFF"/>
                </a:solidFill>
                <a:latin typeface="Arial"/>
                <a:ea typeface="Arial"/>
                <a:cs typeface="Arial"/>
                <a:sym typeface="Arial"/>
              </a:rPr>
              <a:t> </a:t>
            </a:r>
            <a:r>
              <a:rPr lang="es" sz="1200">
                <a:solidFill>
                  <a:srgbClr val="FFFFFF"/>
                </a:solidFill>
                <a:latin typeface="Arial"/>
                <a:ea typeface="Arial"/>
                <a:cs typeface="Arial"/>
                <a:sym typeface="Arial"/>
              </a:rPr>
              <a:t>and</a:t>
            </a:r>
            <a:r>
              <a:rPr lang="es" sz="1400">
                <a:solidFill>
                  <a:srgbClr val="FFFFFF"/>
                </a:solidFill>
                <a:latin typeface="Arial"/>
                <a:ea typeface="Arial"/>
                <a:cs typeface="Arial"/>
                <a:sym typeface="Arial"/>
              </a:rPr>
              <a:t> </a:t>
            </a:r>
            <a:r>
              <a:rPr lang="es"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06" name="Shape 2906"/>
        <p:cNvGrpSpPr/>
        <p:nvPr/>
      </p:nvGrpSpPr>
      <p:grpSpPr>
        <a:xfrm>
          <a:off x="0" y="0"/>
          <a:ext cx="0" cy="0"/>
          <a:chOff x="0" y="0"/>
          <a:chExt cx="0" cy="0"/>
        </a:xfrm>
      </p:grpSpPr>
      <p:sp>
        <p:nvSpPr>
          <p:cNvPr id="2907" name="Google Shape;2907;p47"/>
          <p:cNvSpPr txBox="1"/>
          <p:nvPr>
            <p:ph idx="4294967295" type="title"/>
          </p:nvPr>
        </p:nvSpPr>
        <p:spPr>
          <a:xfrm>
            <a:off x="1048350" y="7258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908" name="Google Shape;2908;p47"/>
          <p:cNvSpPr txBox="1"/>
          <p:nvPr>
            <p:ph idx="4294967295" type="body"/>
          </p:nvPr>
        </p:nvSpPr>
        <p:spPr>
          <a:xfrm>
            <a:off x="1068100" y="12292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s"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909" name="Google Shape;2909;p47"/>
          <p:cNvSpPr txBox="1"/>
          <p:nvPr>
            <p:ph idx="4294967295" type="body"/>
          </p:nvPr>
        </p:nvSpPr>
        <p:spPr>
          <a:xfrm>
            <a:off x="1068100" y="1780400"/>
            <a:ext cx="7047300" cy="770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s">
                <a:solidFill>
                  <a:schemeClr val="lt1"/>
                </a:solidFill>
                <a:latin typeface="Arial"/>
                <a:ea typeface="Arial"/>
                <a:cs typeface="Arial"/>
                <a:sym typeface="Arial"/>
              </a:rPr>
              <a:t>Montserrat</a:t>
            </a:r>
            <a:endParaRPr b="1">
              <a:solidFill>
                <a:schemeClr val="lt1"/>
              </a:solidFill>
              <a:latin typeface="Arial"/>
              <a:ea typeface="Arial"/>
              <a:cs typeface="Arial"/>
              <a:sym typeface="Arial"/>
            </a:endParaRPr>
          </a:p>
          <a:p>
            <a:pPr indent="0" lvl="0" marL="0" rtl="0" algn="ctr">
              <a:spcBef>
                <a:spcPts val="0"/>
              </a:spcBef>
              <a:spcAft>
                <a:spcPts val="0"/>
              </a:spcAft>
              <a:buNone/>
            </a:pPr>
            <a:r>
              <a:rPr lang="es">
                <a:solidFill>
                  <a:schemeClr val="lt1"/>
                </a:solidFill>
                <a:latin typeface="Arial"/>
                <a:ea typeface="Arial"/>
                <a:cs typeface="Arial"/>
                <a:sym typeface="Arial"/>
              </a:rPr>
              <a:t>(</a:t>
            </a:r>
            <a:r>
              <a:rPr lang="es">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s">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l">
              <a:spcBef>
                <a:spcPts val="0"/>
              </a:spcBef>
              <a:spcAft>
                <a:spcPts val="0"/>
              </a:spcAft>
              <a:buClr>
                <a:schemeClr val="dk1"/>
              </a:buClr>
              <a:buSzPts val="1100"/>
              <a:buFont typeface="Arial"/>
              <a:buNone/>
            </a:pPr>
            <a:r>
              <a:t/>
            </a:r>
            <a:endParaRPr>
              <a:solidFill>
                <a:srgbClr val="FFFFFF"/>
              </a:solidFill>
              <a:latin typeface="Arial"/>
              <a:ea typeface="Arial"/>
              <a:cs typeface="Arial"/>
              <a:sym typeface="Arial"/>
            </a:endParaRPr>
          </a:p>
        </p:txBody>
      </p:sp>
      <p:grpSp>
        <p:nvGrpSpPr>
          <p:cNvPr id="2910" name="Google Shape;2910;p47"/>
          <p:cNvGrpSpPr/>
          <p:nvPr/>
        </p:nvGrpSpPr>
        <p:grpSpPr>
          <a:xfrm>
            <a:off x="2052625" y="2781000"/>
            <a:ext cx="5038738" cy="1664850"/>
            <a:chOff x="2052625" y="3009600"/>
            <a:chExt cx="5038738" cy="1664850"/>
          </a:xfrm>
        </p:grpSpPr>
        <p:sp>
          <p:nvSpPr>
            <p:cNvPr id="2911" name="Google Shape;2911;p47"/>
            <p:cNvSpPr/>
            <p:nvPr/>
          </p:nvSpPr>
          <p:spPr>
            <a:xfrm>
              <a:off x="3114463" y="3009600"/>
              <a:ext cx="791400" cy="754200"/>
            </a:xfrm>
            <a:prstGeom prst="roundRect">
              <a:avLst>
                <a:gd fmla="val 16667" name="adj"/>
              </a:avLst>
            </a:prstGeom>
            <a:solidFill>
              <a:srgbClr val="2C2CC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7"/>
            <p:cNvSpPr/>
            <p:nvPr/>
          </p:nvSpPr>
          <p:spPr>
            <a:xfrm>
              <a:off x="4176282" y="3009600"/>
              <a:ext cx="791400" cy="754200"/>
            </a:xfrm>
            <a:prstGeom prst="roundRect">
              <a:avLst>
                <a:gd fmla="val 16667" name="adj"/>
              </a:avLst>
            </a:prstGeom>
            <a:solidFill>
              <a:srgbClr val="01B2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7"/>
            <p:cNvSpPr/>
            <p:nvPr/>
          </p:nvSpPr>
          <p:spPr>
            <a:xfrm>
              <a:off x="5238102" y="3009600"/>
              <a:ext cx="791400" cy="754200"/>
            </a:xfrm>
            <a:prstGeom prst="roundRect">
              <a:avLst>
                <a:gd fmla="val 16667" name="adj"/>
              </a:avLst>
            </a:prstGeom>
            <a:solidFill>
              <a:srgbClr val="008CF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7"/>
            <p:cNvSpPr/>
            <p:nvPr/>
          </p:nvSpPr>
          <p:spPr>
            <a:xfrm>
              <a:off x="2052638" y="3009600"/>
              <a:ext cx="791400" cy="754200"/>
            </a:xfrm>
            <a:prstGeom prst="roundRect">
              <a:avLst>
                <a:gd fmla="val 16667" name="adj"/>
              </a:avLst>
            </a:prstGeom>
            <a:solidFill>
              <a:srgbClr val="7373E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7"/>
            <p:cNvSpPr txBox="1"/>
            <p:nvPr/>
          </p:nvSpPr>
          <p:spPr>
            <a:xfrm>
              <a:off x="3114463"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#2c2ccc</a:t>
              </a:r>
              <a:endParaRPr sz="1000">
                <a:solidFill>
                  <a:srgbClr val="FFFFFF"/>
                </a:solidFill>
              </a:endParaRPr>
            </a:p>
          </p:txBody>
        </p:sp>
        <p:sp>
          <p:nvSpPr>
            <p:cNvPr id="2916" name="Google Shape;2916;p47"/>
            <p:cNvSpPr txBox="1"/>
            <p:nvPr/>
          </p:nvSpPr>
          <p:spPr>
            <a:xfrm>
              <a:off x="4176288"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#01b2ff</a:t>
              </a:r>
              <a:endParaRPr sz="1000">
                <a:solidFill>
                  <a:srgbClr val="FFFFFF"/>
                </a:solidFill>
              </a:endParaRPr>
            </a:p>
          </p:txBody>
        </p:sp>
        <p:sp>
          <p:nvSpPr>
            <p:cNvPr id="2917" name="Google Shape;2917;p47"/>
            <p:cNvSpPr txBox="1"/>
            <p:nvPr/>
          </p:nvSpPr>
          <p:spPr>
            <a:xfrm>
              <a:off x="5238113"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#008cf6</a:t>
              </a:r>
              <a:endParaRPr sz="1000">
                <a:solidFill>
                  <a:srgbClr val="FFFFFF"/>
                </a:solidFill>
              </a:endParaRPr>
            </a:p>
          </p:txBody>
        </p:sp>
        <p:sp>
          <p:nvSpPr>
            <p:cNvPr id="2918" name="Google Shape;2918;p47"/>
            <p:cNvSpPr txBox="1"/>
            <p:nvPr/>
          </p:nvSpPr>
          <p:spPr>
            <a:xfrm>
              <a:off x="2052638"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#7373eb</a:t>
              </a:r>
              <a:endParaRPr sz="1000">
                <a:solidFill>
                  <a:srgbClr val="FFFFFF"/>
                </a:solidFill>
              </a:endParaRPr>
            </a:p>
          </p:txBody>
        </p:sp>
        <p:sp>
          <p:nvSpPr>
            <p:cNvPr id="2919" name="Google Shape;2919;p47"/>
            <p:cNvSpPr/>
            <p:nvPr/>
          </p:nvSpPr>
          <p:spPr>
            <a:xfrm>
              <a:off x="3114450" y="3920250"/>
              <a:ext cx="791400" cy="754200"/>
            </a:xfrm>
            <a:prstGeom prst="roundRect">
              <a:avLst>
                <a:gd fmla="val 16667" name="adj"/>
              </a:avLst>
            </a:prstGeom>
            <a:solidFill>
              <a:srgbClr val="FFDB7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7"/>
            <p:cNvSpPr/>
            <p:nvPr/>
          </p:nvSpPr>
          <p:spPr>
            <a:xfrm>
              <a:off x="4176270" y="3920250"/>
              <a:ext cx="791400" cy="754200"/>
            </a:xfrm>
            <a:prstGeom prst="roundRect">
              <a:avLst>
                <a:gd fmla="val 16667" name="adj"/>
              </a:avLst>
            </a:prstGeom>
            <a:solidFill>
              <a:srgbClr val="FF91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7"/>
            <p:cNvSpPr/>
            <p:nvPr/>
          </p:nvSpPr>
          <p:spPr>
            <a:xfrm>
              <a:off x="5238089" y="3920250"/>
              <a:ext cx="791400" cy="754200"/>
            </a:xfrm>
            <a:prstGeom prst="roundRect">
              <a:avLst>
                <a:gd fmla="val 16667" name="adj"/>
              </a:avLst>
            </a:prstGeom>
            <a:solidFill>
              <a:srgbClr val="E29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7"/>
            <p:cNvSpPr/>
            <p:nvPr/>
          </p:nvSpPr>
          <p:spPr>
            <a:xfrm>
              <a:off x="2052625" y="3920250"/>
              <a:ext cx="791400" cy="754200"/>
            </a:xfrm>
            <a:prstGeom prst="roundRect">
              <a:avLst>
                <a:gd fmla="val 16667" name="adj"/>
              </a:avLst>
            </a:prstGeom>
            <a:solidFill>
              <a:srgbClr val="0173E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7"/>
            <p:cNvSpPr txBox="1"/>
            <p:nvPr/>
          </p:nvSpPr>
          <p:spPr>
            <a:xfrm>
              <a:off x="3114450"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#ffdb7a</a:t>
              </a:r>
              <a:endParaRPr sz="1000">
                <a:solidFill>
                  <a:srgbClr val="FFFFFF"/>
                </a:solidFill>
              </a:endParaRPr>
            </a:p>
          </p:txBody>
        </p:sp>
        <p:sp>
          <p:nvSpPr>
            <p:cNvPr id="2924" name="Google Shape;2924;p47"/>
            <p:cNvSpPr txBox="1"/>
            <p:nvPr/>
          </p:nvSpPr>
          <p:spPr>
            <a:xfrm>
              <a:off x="4176275"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#ff9100</a:t>
              </a:r>
              <a:endParaRPr sz="1000">
                <a:solidFill>
                  <a:srgbClr val="FFFFFF"/>
                </a:solidFill>
              </a:endParaRPr>
            </a:p>
          </p:txBody>
        </p:sp>
        <p:sp>
          <p:nvSpPr>
            <p:cNvPr id="2925" name="Google Shape;2925;p47"/>
            <p:cNvSpPr txBox="1"/>
            <p:nvPr/>
          </p:nvSpPr>
          <p:spPr>
            <a:xfrm>
              <a:off x="5238100"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#e29000</a:t>
              </a:r>
              <a:endParaRPr sz="1000">
                <a:solidFill>
                  <a:srgbClr val="FFFFFF"/>
                </a:solidFill>
              </a:endParaRPr>
            </a:p>
          </p:txBody>
        </p:sp>
        <p:sp>
          <p:nvSpPr>
            <p:cNvPr id="2926" name="Google Shape;2926;p47"/>
            <p:cNvSpPr txBox="1"/>
            <p:nvPr/>
          </p:nvSpPr>
          <p:spPr>
            <a:xfrm>
              <a:off x="2052625"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rgbClr val="FFFFFF"/>
                  </a:solidFill>
                </a:rPr>
                <a:t>#0173ef</a:t>
              </a:r>
              <a:endParaRPr sz="1000">
                <a:solidFill>
                  <a:srgbClr val="FFFFFF"/>
                </a:solidFill>
              </a:endParaRPr>
            </a:p>
          </p:txBody>
        </p:sp>
        <p:sp>
          <p:nvSpPr>
            <p:cNvPr id="2927" name="Google Shape;2927;p47"/>
            <p:cNvSpPr/>
            <p:nvPr/>
          </p:nvSpPr>
          <p:spPr>
            <a:xfrm>
              <a:off x="6299952" y="3009600"/>
              <a:ext cx="791400" cy="754200"/>
            </a:xfrm>
            <a:prstGeom prst="roundRect">
              <a:avLst>
                <a:gd fmla="val 16667" name="adj"/>
              </a:avLst>
            </a:prstGeom>
            <a:solidFill>
              <a:srgbClr val="D7F1F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7"/>
            <p:cNvSpPr txBox="1"/>
            <p:nvPr/>
          </p:nvSpPr>
          <p:spPr>
            <a:xfrm>
              <a:off x="6299963" y="316665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chemeClr val="dk1"/>
                  </a:solidFill>
                </a:rPr>
                <a:t>#d7f1fe</a:t>
              </a:r>
              <a:endParaRPr sz="1000">
                <a:solidFill>
                  <a:schemeClr val="dk1"/>
                </a:solidFill>
              </a:endParaRPr>
            </a:p>
          </p:txBody>
        </p:sp>
        <p:sp>
          <p:nvSpPr>
            <p:cNvPr id="2929" name="Google Shape;2929;p47"/>
            <p:cNvSpPr/>
            <p:nvPr/>
          </p:nvSpPr>
          <p:spPr>
            <a:xfrm>
              <a:off x="6299939" y="3920250"/>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7"/>
            <p:cNvSpPr txBox="1"/>
            <p:nvPr/>
          </p:nvSpPr>
          <p:spPr>
            <a:xfrm>
              <a:off x="6299950" y="40773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 sz="1000">
                  <a:solidFill>
                    <a:schemeClr val="dk1"/>
                  </a:solidFill>
                </a:rPr>
                <a:t>##ffffffff</a:t>
              </a:r>
              <a:endParaRPr sz="1000">
                <a:solidFill>
                  <a:schemeClr val="dk1"/>
                </a:solidFil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34" name="Shape 2934"/>
        <p:cNvGrpSpPr/>
        <p:nvPr/>
      </p:nvGrpSpPr>
      <p:grpSpPr>
        <a:xfrm>
          <a:off x="0" y="0"/>
          <a:ext cx="0" cy="0"/>
          <a:chOff x="0" y="0"/>
          <a:chExt cx="0" cy="0"/>
        </a:xfrm>
      </p:grpSpPr>
      <p:sp>
        <p:nvSpPr>
          <p:cNvPr id="2935" name="Google Shape;2935;p48"/>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Storyset</a:t>
            </a:r>
            <a:endParaRPr>
              <a:solidFill>
                <a:srgbClr val="FFFFFF"/>
              </a:solidFill>
              <a:latin typeface="Arial"/>
              <a:ea typeface="Arial"/>
              <a:cs typeface="Arial"/>
              <a:sym typeface="Arial"/>
            </a:endParaRPr>
          </a:p>
        </p:txBody>
      </p:sp>
      <p:sp>
        <p:nvSpPr>
          <p:cNvPr id="2936" name="Google Shape;2936;p48"/>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s"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s" sz="1100">
                <a:solidFill>
                  <a:srgbClr val="869FB2"/>
                </a:solidFill>
              </a:rPr>
              <a:t> </a:t>
            </a:r>
            <a:r>
              <a:rPr lang="es"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2937" name="Google Shape;2937;p4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938" name="Google Shape;2938;p48">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2939" name="Google Shape;2939;p48">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2940" name="Google Shape;2940;p48">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2941" name="Google Shape;2941;p48">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2942" name="Google Shape;2942;p48"/>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2943" name="Google Shape;2943;p48"/>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2944" name="Google Shape;2944;p48"/>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2945" name="Google Shape;2945;p48"/>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2946" name="Google Shape;2946;p48">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50" name="Shape 2950"/>
        <p:cNvGrpSpPr/>
        <p:nvPr/>
      </p:nvGrpSpPr>
      <p:grpSpPr>
        <a:xfrm>
          <a:off x="0" y="0"/>
          <a:ext cx="0" cy="0"/>
          <a:chOff x="0" y="0"/>
          <a:chExt cx="0" cy="0"/>
        </a:xfrm>
      </p:grpSpPr>
      <p:sp>
        <p:nvSpPr>
          <p:cNvPr id="2951" name="Google Shape;2951;p4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s" sz="1100">
                <a:solidFill>
                  <a:srgbClr val="FFFFFF"/>
                </a:solidFill>
              </a:rPr>
              <a:t>You can easily</a:t>
            </a:r>
            <a:r>
              <a:rPr lang="es" sz="1100">
                <a:solidFill>
                  <a:srgbClr val="435D74"/>
                </a:solidFill>
              </a:rPr>
              <a:t> </a:t>
            </a:r>
            <a:r>
              <a:rPr lang="es" sz="1100">
                <a:solidFill>
                  <a:srgbClr val="869FB2"/>
                </a:solidFill>
              </a:rPr>
              <a:t>resize</a:t>
            </a:r>
            <a:r>
              <a:rPr lang="es" sz="1100">
                <a:solidFill>
                  <a:srgbClr val="435D74"/>
                </a:solidFill>
              </a:rPr>
              <a:t> </a:t>
            </a:r>
            <a:r>
              <a:rPr lang="es" sz="1100">
                <a:solidFill>
                  <a:srgbClr val="FFFFFF"/>
                </a:solidFill>
              </a:rPr>
              <a:t>these resources without losing quality. To</a:t>
            </a:r>
            <a:r>
              <a:rPr lang="es" sz="1100">
                <a:solidFill>
                  <a:srgbClr val="435D74"/>
                </a:solidFill>
              </a:rPr>
              <a:t> </a:t>
            </a:r>
            <a:r>
              <a:rPr lang="es" sz="1100">
                <a:solidFill>
                  <a:srgbClr val="869FB2"/>
                </a:solidFill>
              </a:rPr>
              <a:t>change the color</a:t>
            </a:r>
            <a:r>
              <a:rPr lang="es" sz="1100">
                <a:solidFill>
                  <a:srgbClr val="FFFFFF"/>
                </a:solidFill>
              </a:rPr>
              <a:t>, just ungroup the resource and click on the object you want to change. Then, click on the paint bucket and select the color you want. Group the resource again when you’re done. You can also look for more </a:t>
            </a:r>
            <a:r>
              <a:rPr lang="es" sz="1100">
                <a:solidFill>
                  <a:srgbClr val="869FB2"/>
                </a:solidFill>
                <a:uFill>
                  <a:noFill/>
                </a:uFill>
                <a:hlinkClick r:id="rId3">
                  <a:extLst>
                    <a:ext uri="{A12FA001-AC4F-418D-AE19-62706E023703}">
                      <ahyp:hlinkClr val="tx"/>
                    </a:ext>
                  </a:extLst>
                </a:hlinkClick>
              </a:rPr>
              <a:t>infographics</a:t>
            </a:r>
            <a:r>
              <a:rPr lang="es" sz="1100">
                <a:solidFill>
                  <a:srgbClr val="FFFFFF"/>
                </a:solidFill>
              </a:rPr>
              <a:t> on Slidesgo.</a:t>
            </a:r>
            <a:endParaRPr sz="1100">
              <a:solidFill>
                <a:srgbClr val="FFFFFF"/>
              </a:solidFill>
            </a:endParaRPr>
          </a:p>
        </p:txBody>
      </p:sp>
      <p:grpSp>
        <p:nvGrpSpPr>
          <p:cNvPr id="2952" name="Google Shape;2952;p49"/>
          <p:cNvGrpSpPr/>
          <p:nvPr/>
        </p:nvGrpSpPr>
        <p:grpSpPr>
          <a:xfrm>
            <a:off x="5156078" y="3085736"/>
            <a:ext cx="474294" cy="551291"/>
            <a:chOff x="4727025" y="1332775"/>
            <a:chExt cx="59900" cy="69625"/>
          </a:xfrm>
        </p:grpSpPr>
        <p:sp>
          <p:nvSpPr>
            <p:cNvPr id="2953" name="Google Shape;2953;p4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5" name="Google Shape;2955;p49"/>
          <p:cNvGrpSpPr/>
          <p:nvPr/>
        </p:nvGrpSpPr>
        <p:grpSpPr>
          <a:xfrm>
            <a:off x="5769734" y="2314340"/>
            <a:ext cx="555653" cy="557031"/>
            <a:chOff x="4820425" y="1329900"/>
            <a:chExt cx="70175" cy="70350"/>
          </a:xfrm>
        </p:grpSpPr>
        <p:sp>
          <p:nvSpPr>
            <p:cNvPr id="2956" name="Google Shape;2956;p4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0" name="Google Shape;2960;p49"/>
          <p:cNvGrpSpPr/>
          <p:nvPr/>
        </p:nvGrpSpPr>
        <p:grpSpPr>
          <a:xfrm>
            <a:off x="6396103" y="2318845"/>
            <a:ext cx="582574" cy="533871"/>
            <a:chOff x="4903200" y="1331525"/>
            <a:chExt cx="73575" cy="67425"/>
          </a:xfrm>
        </p:grpSpPr>
        <p:sp>
          <p:nvSpPr>
            <p:cNvPr id="2961" name="Google Shape;2961;p4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 name="Google Shape;2963;p49"/>
          <p:cNvGrpSpPr/>
          <p:nvPr/>
        </p:nvGrpSpPr>
        <p:grpSpPr>
          <a:xfrm>
            <a:off x="5755581" y="3078709"/>
            <a:ext cx="583960" cy="565345"/>
            <a:chOff x="4815575" y="1416800"/>
            <a:chExt cx="73750" cy="71400"/>
          </a:xfrm>
        </p:grpSpPr>
        <p:sp>
          <p:nvSpPr>
            <p:cNvPr id="2964" name="Google Shape;2964;p4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7" name="Google Shape;2967;p49"/>
          <p:cNvGrpSpPr/>
          <p:nvPr/>
        </p:nvGrpSpPr>
        <p:grpSpPr>
          <a:xfrm>
            <a:off x="6390362" y="3108896"/>
            <a:ext cx="589898" cy="504970"/>
            <a:chOff x="4902475" y="1418875"/>
            <a:chExt cx="74500" cy="63775"/>
          </a:xfrm>
        </p:grpSpPr>
        <p:sp>
          <p:nvSpPr>
            <p:cNvPr id="2968" name="Google Shape;2968;p4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0" name="Google Shape;2970;p49"/>
          <p:cNvGrpSpPr/>
          <p:nvPr/>
        </p:nvGrpSpPr>
        <p:grpSpPr>
          <a:xfrm>
            <a:off x="5765577" y="3826000"/>
            <a:ext cx="563967" cy="567127"/>
            <a:chOff x="4818100" y="1507675"/>
            <a:chExt cx="71225" cy="71625"/>
          </a:xfrm>
        </p:grpSpPr>
        <p:sp>
          <p:nvSpPr>
            <p:cNvPr id="2971" name="Google Shape;2971;p4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5" name="Google Shape;2975;p49"/>
          <p:cNvGrpSpPr/>
          <p:nvPr/>
        </p:nvGrpSpPr>
        <p:grpSpPr>
          <a:xfrm>
            <a:off x="5079075" y="3829461"/>
            <a:ext cx="628301" cy="588505"/>
            <a:chOff x="4721450" y="1509475"/>
            <a:chExt cx="79350" cy="74325"/>
          </a:xfrm>
        </p:grpSpPr>
        <p:sp>
          <p:nvSpPr>
            <p:cNvPr id="2976" name="Google Shape;2976;p4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0" name="Google Shape;2980;p49"/>
          <p:cNvGrpSpPr/>
          <p:nvPr/>
        </p:nvGrpSpPr>
        <p:grpSpPr>
          <a:xfrm>
            <a:off x="6424608" y="3814027"/>
            <a:ext cx="557038" cy="562772"/>
            <a:chOff x="4906800" y="1507500"/>
            <a:chExt cx="70350" cy="71075"/>
          </a:xfrm>
        </p:grpSpPr>
        <p:sp>
          <p:nvSpPr>
            <p:cNvPr id="2981" name="Google Shape;2981;p4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6" name="Google Shape;2986;p49"/>
          <p:cNvGrpSpPr/>
          <p:nvPr/>
        </p:nvGrpSpPr>
        <p:grpSpPr>
          <a:xfrm>
            <a:off x="4462216" y="2340963"/>
            <a:ext cx="517934" cy="517934"/>
            <a:chOff x="3736598" y="2170606"/>
            <a:chExt cx="404889" cy="404889"/>
          </a:xfrm>
        </p:grpSpPr>
        <p:sp>
          <p:nvSpPr>
            <p:cNvPr id="2987" name="Google Shape;2987;p4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1" name="Google Shape;2991;p49"/>
          <p:cNvGrpSpPr/>
          <p:nvPr/>
        </p:nvGrpSpPr>
        <p:grpSpPr>
          <a:xfrm>
            <a:off x="3729277" y="2341061"/>
            <a:ext cx="586986" cy="517740"/>
            <a:chOff x="3161917" y="2170682"/>
            <a:chExt cx="458870" cy="404737"/>
          </a:xfrm>
        </p:grpSpPr>
        <p:sp>
          <p:nvSpPr>
            <p:cNvPr id="2992" name="Google Shape;2992;p4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5" name="Google Shape;2995;p49"/>
          <p:cNvGrpSpPr/>
          <p:nvPr/>
        </p:nvGrpSpPr>
        <p:grpSpPr>
          <a:xfrm>
            <a:off x="3752299" y="3102400"/>
            <a:ext cx="540943" cy="517963"/>
            <a:chOff x="3179914" y="2889488"/>
            <a:chExt cx="422876" cy="404911"/>
          </a:xfrm>
        </p:grpSpPr>
        <p:sp>
          <p:nvSpPr>
            <p:cNvPr id="2996" name="Google Shape;2996;p4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2" name="Google Shape;3002;p49"/>
          <p:cNvGrpSpPr/>
          <p:nvPr/>
        </p:nvGrpSpPr>
        <p:grpSpPr>
          <a:xfrm>
            <a:off x="4453093" y="3102358"/>
            <a:ext cx="536180" cy="518047"/>
            <a:chOff x="3729467" y="2889422"/>
            <a:chExt cx="419153" cy="404977"/>
          </a:xfrm>
        </p:grpSpPr>
        <p:sp>
          <p:nvSpPr>
            <p:cNvPr id="3003" name="Google Shape;3003;p4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0" name="Google Shape;3010;p49"/>
          <p:cNvGrpSpPr/>
          <p:nvPr/>
        </p:nvGrpSpPr>
        <p:grpSpPr>
          <a:xfrm>
            <a:off x="1990126" y="3445787"/>
            <a:ext cx="965351" cy="134611"/>
            <a:chOff x="4411970" y="2962952"/>
            <a:chExt cx="706544" cy="104212"/>
          </a:xfrm>
        </p:grpSpPr>
        <p:sp>
          <p:nvSpPr>
            <p:cNvPr id="3011" name="Google Shape;3011;p4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 name="Google Shape;3015;p49"/>
          <p:cNvGrpSpPr/>
          <p:nvPr/>
        </p:nvGrpSpPr>
        <p:grpSpPr>
          <a:xfrm>
            <a:off x="1990126" y="3041077"/>
            <a:ext cx="960158" cy="289172"/>
            <a:chOff x="4411970" y="2726085"/>
            <a:chExt cx="643107" cy="193659"/>
          </a:xfrm>
        </p:grpSpPr>
        <p:sp>
          <p:nvSpPr>
            <p:cNvPr id="3016" name="Google Shape;3016;p4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9" name="Google Shape;3019;p49"/>
          <p:cNvGrpSpPr/>
          <p:nvPr/>
        </p:nvGrpSpPr>
        <p:grpSpPr>
          <a:xfrm>
            <a:off x="998624" y="3295400"/>
            <a:ext cx="811503" cy="252584"/>
            <a:chOff x="4411970" y="4340222"/>
            <a:chExt cx="779467" cy="242683"/>
          </a:xfrm>
        </p:grpSpPr>
        <p:sp>
          <p:nvSpPr>
            <p:cNvPr id="3020" name="Google Shape;3020;p4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3" name="Google Shape;3023;p49"/>
          <p:cNvGrpSpPr/>
          <p:nvPr/>
        </p:nvGrpSpPr>
        <p:grpSpPr>
          <a:xfrm>
            <a:off x="1990126" y="2709308"/>
            <a:ext cx="965160" cy="216230"/>
            <a:chOff x="4411970" y="2468674"/>
            <a:chExt cx="747317" cy="167425"/>
          </a:xfrm>
        </p:grpSpPr>
        <p:sp>
          <p:nvSpPr>
            <p:cNvPr id="3024" name="Google Shape;3024;p4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6" name="Google Shape;3026;p4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7" name="Google Shape;3027;p49"/>
          <p:cNvGrpSpPr/>
          <p:nvPr/>
        </p:nvGrpSpPr>
        <p:grpSpPr>
          <a:xfrm>
            <a:off x="997692" y="2334687"/>
            <a:ext cx="1959041" cy="208784"/>
            <a:chOff x="6336019" y="3733725"/>
            <a:chExt cx="2566206" cy="351310"/>
          </a:xfrm>
        </p:grpSpPr>
        <p:sp>
          <p:nvSpPr>
            <p:cNvPr id="3028" name="Google Shape;3028;p4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2" name="Google Shape;3032;p49"/>
          <p:cNvGrpSpPr/>
          <p:nvPr/>
        </p:nvGrpSpPr>
        <p:grpSpPr>
          <a:xfrm>
            <a:off x="1990126" y="3950602"/>
            <a:ext cx="946551" cy="153200"/>
            <a:chOff x="4404545" y="3301592"/>
            <a:chExt cx="782403" cy="129272"/>
          </a:xfrm>
        </p:grpSpPr>
        <p:sp>
          <p:nvSpPr>
            <p:cNvPr id="3033" name="Google Shape;3033;p4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5" name="Google Shape;3035;p49"/>
          <p:cNvGrpSpPr/>
          <p:nvPr/>
        </p:nvGrpSpPr>
        <p:grpSpPr>
          <a:xfrm>
            <a:off x="1990126" y="3695937"/>
            <a:ext cx="962257" cy="139127"/>
            <a:chOff x="4411970" y="3131459"/>
            <a:chExt cx="710520" cy="117397"/>
          </a:xfrm>
        </p:grpSpPr>
        <p:sp>
          <p:nvSpPr>
            <p:cNvPr id="3036" name="Google Shape;3036;p4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038" name="Google Shape;3038;p4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9" name="Google Shape;3039;p49"/>
          <p:cNvGrpSpPr/>
          <p:nvPr/>
        </p:nvGrpSpPr>
        <p:grpSpPr>
          <a:xfrm>
            <a:off x="990271" y="3621603"/>
            <a:ext cx="823838" cy="458988"/>
            <a:chOff x="4411970" y="1801825"/>
            <a:chExt cx="734586" cy="409262"/>
          </a:xfrm>
        </p:grpSpPr>
        <p:sp>
          <p:nvSpPr>
            <p:cNvPr id="3040" name="Google Shape;3040;p4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2" name="Google Shape;3042;p49"/>
          <p:cNvGrpSpPr/>
          <p:nvPr/>
        </p:nvGrpSpPr>
        <p:grpSpPr>
          <a:xfrm>
            <a:off x="3095243" y="2339173"/>
            <a:ext cx="521514" cy="521514"/>
            <a:chOff x="5681300" y="2527788"/>
            <a:chExt cx="805800" cy="805800"/>
          </a:xfrm>
        </p:grpSpPr>
        <p:sp>
          <p:nvSpPr>
            <p:cNvPr id="3043" name="Google Shape;3043;p4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5" name="Google Shape;3045;p49"/>
          <p:cNvGrpSpPr/>
          <p:nvPr/>
        </p:nvGrpSpPr>
        <p:grpSpPr>
          <a:xfrm>
            <a:off x="3089483" y="3094865"/>
            <a:ext cx="533033" cy="533033"/>
            <a:chOff x="4049800" y="640400"/>
            <a:chExt cx="858900" cy="858900"/>
          </a:xfrm>
        </p:grpSpPr>
        <p:sp>
          <p:nvSpPr>
            <p:cNvPr id="3046" name="Google Shape;3046;p4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8" name="Google Shape;3048;p49"/>
          <p:cNvGrpSpPr/>
          <p:nvPr/>
        </p:nvGrpSpPr>
        <p:grpSpPr>
          <a:xfrm>
            <a:off x="3014966" y="3772543"/>
            <a:ext cx="682068" cy="682068"/>
            <a:chOff x="5080188" y="927900"/>
            <a:chExt cx="961200" cy="961200"/>
          </a:xfrm>
        </p:grpSpPr>
        <p:sp>
          <p:nvSpPr>
            <p:cNvPr id="3049" name="Google Shape;3049;p4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7" name="Google Shape;3057;p49"/>
          <p:cNvGrpSpPr/>
          <p:nvPr/>
        </p:nvGrpSpPr>
        <p:grpSpPr>
          <a:xfrm>
            <a:off x="4478465" y="3869234"/>
            <a:ext cx="505650" cy="504006"/>
            <a:chOff x="6039282" y="1042577"/>
            <a:chExt cx="734315" cy="731929"/>
          </a:xfrm>
        </p:grpSpPr>
        <p:sp>
          <p:nvSpPr>
            <p:cNvPr id="3058" name="Google Shape;3058;p4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9" name="Google Shape;3079;p49"/>
          <p:cNvGrpSpPr/>
          <p:nvPr/>
        </p:nvGrpSpPr>
        <p:grpSpPr>
          <a:xfrm>
            <a:off x="5091067" y="2298862"/>
            <a:ext cx="567744" cy="602136"/>
            <a:chOff x="1825800" y="1651625"/>
            <a:chExt cx="539989" cy="571775"/>
          </a:xfrm>
        </p:grpSpPr>
        <p:sp>
          <p:nvSpPr>
            <p:cNvPr id="3080" name="Google Shape;3080;p4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4" name="Google Shape;3084;p49"/>
          <p:cNvGrpSpPr/>
          <p:nvPr/>
        </p:nvGrpSpPr>
        <p:grpSpPr>
          <a:xfrm>
            <a:off x="3765995" y="3855579"/>
            <a:ext cx="508123" cy="507955"/>
            <a:chOff x="1897577" y="2802432"/>
            <a:chExt cx="492176" cy="492014"/>
          </a:xfrm>
        </p:grpSpPr>
        <p:sp>
          <p:nvSpPr>
            <p:cNvPr id="3085" name="Google Shape;3085;p4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7" name="Google Shape;3097;p49"/>
          <p:cNvGrpSpPr/>
          <p:nvPr/>
        </p:nvGrpSpPr>
        <p:grpSpPr>
          <a:xfrm>
            <a:off x="997525" y="4169123"/>
            <a:ext cx="809227" cy="200842"/>
            <a:chOff x="2013045" y="4813233"/>
            <a:chExt cx="921986" cy="228854"/>
          </a:xfrm>
        </p:grpSpPr>
        <p:sp>
          <p:nvSpPr>
            <p:cNvPr id="3098" name="Google Shape;3098;p4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0" name="Google Shape;3100;p49"/>
          <p:cNvGrpSpPr/>
          <p:nvPr/>
        </p:nvGrpSpPr>
        <p:grpSpPr>
          <a:xfrm>
            <a:off x="1005985" y="2656004"/>
            <a:ext cx="792421" cy="269941"/>
            <a:chOff x="1046767" y="4756633"/>
            <a:chExt cx="859646" cy="292841"/>
          </a:xfrm>
        </p:grpSpPr>
        <p:sp>
          <p:nvSpPr>
            <p:cNvPr id="3101" name="Google Shape;3101;p4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04" name="Google Shape;3104;p4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8" name="Google Shape;3108;p49"/>
          <p:cNvGrpSpPr/>
          <p:nvPr/>
        </p:nvGrpSpPr>
        <p:grpSpPr>
          <a:xfrm>
            <a:off x="7141841" y="2550562"/>
            <a:ext cx="166473" cy="141497"/>
            <a:chOff x="4660325" y="1866850"/>
            <a:chExt cx="68350" cy="58100"/>
          </a:xfrm>
        </p:grpSpPr>
        <p:sp>
          <p:nvSpPr>
            <p:cNvPr id="3109" name="Google Shape;3109;p4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1" name="Google Shape;3111;p49"/>
          <p:cNvGrpSpPr/>
          <p:nvPr/>
        </p:nvGrpSpPr>
        <p:grpSpPr>
          <a:xfrm>
            <a:off x="7451186" y="2576286"/>
            <a:ext cx="162515" cy="90049"/>
            <a:chOff x="4791775" y="1877500"/>
            <a:chExt cx="66725" cy="36975"/>
          </a:xfrm>
        </p:grpSpPr>
        <p:sp>
          <p:nvSpPr>
            <p:cNvPr id="3112" name="Google Shape;3112;p4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4" name="Google Shape;3114;p49"/>
          <p:cNvGrpSpPr/>
          <p:nvPr/>
        </p:nvGrpSpPr>
        <p:grpSpPr>
          <a:xfrm>
            <a:off x="7772899" y="2576286"/>
            <a:ext cx="144979" cy="90049"/>
            <a:chOff x="4923925" y="1877500"/>
            <a:chExt cx="59525" cy="36975"/>
          </a:xfrm>
        </p:grpSpPr>
        <p:sp>
          <p:nvSpPr>
            <p:cNvPr id="3115" name="Google Shape;3115;p4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7" name="Google Shape;3117;p49"/>
          <p:cNvGrpSpPr/>
          <p:nvPr/>
        </p:nvGrpSpPr>
        <p:grpSpPr>
          <a:xfrm>
            <a:off x="8067390" y="2558477"/>
            <a:ext cx="141447" cy="125667"/>
            <a:chOff x="5058450" y="1870100"/>
            <a:chExt cx="58075" cy="51600"/>
          </a:xfrm>
        </p:grpSpPr>
        <p:sp>
          <p:nvSpPr>
            <p:cNvPr id="3118" name="Google Shape;3118;p4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0" name="Google Shape;3120;p49"/>
          <p:cNvGrpSpPr/>
          <p:nvPr/>
        </p:nvGrpSpPr>
        <p:grpSpPr>
          <a:xfrm>
            <a:off x="7481905" y="2980885"/>
            <a:ext cx="101077" cy="107645"/>
            <a:chOff x="4811425" y="2065025"/>
            <a:chExt cx="41500" cy="44200"/>
          </a:xfrm>
        </p:grpSpPr>
        <p:sp>
          <p:nvSpPr>
            <p:cNvPr id="3121" name="Google Shape;3121;p4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3" name="Google Shape;3123;p49"/>
          <p:cNvGrpSpPr/>
          <p:nvPr/>
        </p:nvGrpSpPr>
        <p:grpSpPr>
          <a:xfrm>
            <a:off x="7774342" y="2981098"/>
            <a:ext cx="120867" cy="107218"/>
            <a:chOff x="4929875" y="2065025"/>
            <a:chExt cx="49625" cy="44025"/>
          </a:xfrm>
        </p:grpSpPr>
        <p:sp>
          <p:nvSpPr>
            <p:cNvPr id="3124" name="Google Shape;3124;p4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6" name="Google Shape;3126;p49"/>
          <p:cNvGrpSpPr/>
          <p:nvPr/>
        </p:nvGrpSpPr>
        <p:grpSpPr>
          <a:xfrm>
            <a:off x="8103011" y="2984112"/>
            <a:ext cx="70206" cy="101191"/>
            <a:chOff x="5083925" y="2066350"/>
            <a:chExt cx="28825" cy="41550"/>
          </a:xfrm>
        </p:grpSpPr>
        <p:sp>
          <p:nvSpPr>
            <p:cNvPr id="3127" name="Google Shape;3127;p4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9" name="Google Shape;3129;p49"/>
          <p:cNvGrpSpPr/>
          <p:nvPr/>
        </p:nvGrpSpPr>
        <p:grpSpPr>
          <a:xfrm>
            <a:off x="7134565" y="2999759"/>
            <a:ext cx="181026" cy="69896"/>
            <a:chOff x="4659775" y="2072775"/>
            <a:chExt cx="74325" cy="28700"/>
          </a:xfrm>
        </p:grpSpPr>
        <p:sp>
          <p:nvSpPr>
            <p:cNvPr id="3130" name="Google Shape;3130;p4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3" name="Google Shape;3133;p49"/>
          <p:cNvGrpSpPr/>
          <p:nvPr/>
        </p:nvGrpSpPr>
        <p:grpSpPr>
          <a:xfrm>
            <a:off x="8054421" y="2790324"/>
            <a:ext cx="167387" cy="89197"/>
            <a:chOff x="4662475" y="1976500"/>
            <a:chExt cx="68725" cy="36625"/>
          </a:xfrm>
        </p:grpSpPr>
        <p:sp>
          <p:nvSpPr>
            <p:cNvPr id="3134" name="Google Shape;3134;p4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7" name="Google Shape;3137;p49"/>
          <p:cNvGrpSpPr/>
          <p:nvPr/>
        </p:nvGrpSpPr>
        <p:grpSpPr>
          <a:xfrm>
            <a:off x="7751326" y="2793764"/>
            <a:ext cx="166899" cy="82317"/>
            <a:chOff x="4920150" y="1977875"/>
            <a:chExt cx="68525" cy="33800"/>
          </a:xfrm>
        </p:grpSpPr>
        <p:sp>
          <p:nvSpPr>
            <p:cNvPr id="3138" name="Google Shape;3138;p4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1" name="Google Shape;3141;p49"/>
          <p:cNvGrpSpPr/>
          <p:nvPr/>
        </p:nvGrpSpPr>
        <p:grpSpPr>
          <a:xfrm>
            <a:off x="7162483" y="3197682"/>
            <a:ext cx="125190" cy="127859"/>
            <a:chOff x="4676550" y="2160575"/>
            <a:chExt cx="51400" cy="52500"/>
          </a:xfrm>
        </p:grpSpPr>
        <p:sp>
          <p:nvSpPr>
            <p:cNvPr id="3142" name="Google Shape;3142;p4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5" name="Google Shape;3145;p49"/>
          <p:cNvGrpSpPr/>
          <p:nvPr/>
        </p:nvGrpSpPr>
        <p:grpSpPr>
          <a:xfrm>
            <a:off x="7459741" y="3204714"/>
            <a:ext cx="145405" cy="113794"/>
            <a:chOff x="4768325" y="2163475"/>
            <a:chExt cx="59700" cy="46725"/>
          </a:xfrm>
        </p:grpSpPr>
        <p:sp>
          <p:nvSpPr>
            <p:cNvPr id="3146" name="Google Shape;3146;p4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48" name="Google Shape;3148;p4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4" name="Google Shape;3154;p49"/>
          <p:cNvGrpSpPr/>
          <p:nvPr/>
        </p:nvGrpSpPr>
        <p:grpSpPr>
          <a:xfrm>
            <a:off x="7476059" y="3459808"/>
            <a:ext cx="112768" cy="106853"/>
            <a:chOff x="4768575" y="2253950"/>
            <a:chExt cx="46300" cy="43875"/>
          </a:xfrm>
        </p:grpSpPr>
        <p:sp>
          <p:nvSpPr>
            <p:cNvPr id="3155" name="Google Shape;3155;p4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7" name="Google Shape;3157;p49"/>
          <p:cNvGrpSpPr/>
          <p:nvPr/>
        </p:nvGrpSpPr>
        <p:grpSpPr>
          <a:xfrm>
            <a:off x="7775682" y="3948834"/>
            <a:ext cx="118187" cy="146246"/>
            <a:chOff x="4960900" y="2433225"/>
            <a:chExt cx="48525" cy="60050"/>
          </a:xfrm>
        </p:grpSpPr>
        <p:sp>
          <p:nvSpPr>
            <p:cNvPr id="3158" name="Google Shape;3158;p4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0" name="Google Shape;3160;p49"/>
          <p:cNvGrpSpPr/>
          <p:nvPr/>
        </p:nvGrpSpPr>
        <p:grpSpPr>
          <a:xfrm>
            <a:off x="7464247" y="4212895"/>
            <a:ext cx="136394" cy="143810"/>
            <a:chOff x="4854075" y="2527625"/>
            <a:chExt cx="56000" cy="59050"/>
          </a:xfrm>
        </p:grpSpPr>
        <p:sp>
          <p:nvSpPr>
            <p:cNvPr id="3161" name="Google Shape;3161;p4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3" name="Google Shape;3163;p4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6" name="Google Shape;3166;p49"/>
          <p:cNvGrpSpPr/>
          <p:nvPr/>
        </p:nvGrpSpPr>
        <p:grpSpPr>
          <a:xfrm>
            <a:off x="8088458" y="3676639"/>
            <a:ext cx="99312" cy="160797"/>
            <a:chOff x="5059700" y="2334775"/>
            <a:chExt cx="40775" cy="66025"/>
          </a:xfrm>
        </p:grpSpPr>
        <p:sp>
          <p:nvSpPr>
            <p:cNvPr id="3167" name="Google Shape;3167;p4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6" name="Google Shape;3176;p49"/>
          <p:cNvGrpSpPr/>
          <p:nvPr/>
        </p:nvGrpSpPr>
        <p:grpSpPr>
          <a:xfrm>
            <a:off x="8045622" y="3941771"/>
            <a:ext cx="184984" cy="160371"/>
            <a:chOff x="5037700" y="2430325"/>
            <a:chExt cx="75950" cy="65850"/>
          </a:xfrm>
        </p:grpSpPr>
        <p:sp>
          <p:nvSpPr>
            <p:cNvPr id="3177" name="Google Shape;3177;p4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9" name="Google Shape;3179;p49"/>
          <p:cNvGrpSpPr/>
          <p:nvPr/>
        </p:nvGrpSpPr>
        <p:grpSpPr>
          <a:xfrm>
            <a:off x="7465128" y="3708223"/>
            <a:ext cx="173014" cy="97629"/>
            <a:chOff x="4756975" y="2341800"/>
            <a:chExt cx="91975" cy="51925"/>
          </a:xfrm>
        </p:grpSpPr>
        <p:sp>
          <p:nvSpPr>
            <p:cNvPr id="3180" name="Google Shape;3180;p4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0" name="Google Shape;3200;p49"/>
          <p:cNvGrpSpPr/>
          <p:nvPr/>
        </p:nvGrpSpPr>
        <p:grpSpPr>
          <a:xfrm>
            <a:off x="7732065" y="4196920"/>
            <a:ext cx="212497" cy="175761"/>
            <a:chOff x="4943575" y="2516350"/>
            <a:chExt cx="98675" cy="81700"/>
          </a:xfrm>
        </p:grpSpPr>
        <p:sp>
          <p:nvSpPr>
            <p:cNvPr id="3201" name="Google Shape;3201;p4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9" name="Google Shape;3279;p4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9"/>
          <p:cNvSpPr txBox="1"/>
          <p:nvPr>
            <p:ph idx="4294967295" type="title"/>
          </p:nvPr>
        </p:nvSpPr>
        <p:spPr>
          <a:xfrm>
            <a:off x="1068100" y="93707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s">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7" name="Shape 3287"/>
        <p:cNvGrpSpPr/>
        <p:nvPr/>
      </p:nvGrpSpPr>
      <p:grpSpPr>
        <a:xfrm>
          <a:off x="0" y="0"/>
          <a:ext cx="0" cy="0"/>
          <a:chOff x="0" y="0"/>
          <a:chExt cx="0" cy="0"/>
        </a:xfrm>
      </p:grpSpPr>
      <p:grpSp>
        <p:nvGrpSpPr>
          <p:cNvPr id="3288" name="Google Shape;3288;p50"/>
          <p:cNvGrpSpPr/>
          <p:nvPr/>
        </p:nvGrpSpPr>
        <p:grpSpPr>
          <a:xfrm>
            <a:off x="745571" y="1168666"/>
            <a:ext cx="2492868" cy="1379876"/>
            <a:chOff x="2654821" y="2311071"/>
            <a:chExt cx="2279715" cy="1262120"/>
          </a:xfrm>
        </p:grpSpPr>
        <p:grpSp>
          <p:nvGrpSpPr>
            <p:cNvPr id="3289" name="Google Shape;3289;p50"/>
            <p:cNvGrpSpPr/>
            <p:nvPr/>
          </p:nvGrpSpPr>
          <p:grpSpPr>
            <a:xfrm>
              <a:off x="4034269" y="2840745"/>
              <a:ext cx="40212" cy="36437"/>
              <a:chOff x="4293400" y="2574725"/>
              <a:chExt cx="84425" cy="80100"/>
            </a:xfrm>
          </p:grpSpPr>
          <p:sp>
            <p:nvSpPr>
              <p:cNvPr id="3290" name="Google Shape;3290;p5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291" name="Google Shape;3291;p5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50"/>
            <p:cNvGrpSpPr/>
            <p:nvPr/>
          </p:nvGrpSpPr>
          <p:grpSpPr>
            <a:xfrm>
              <a:off x="3894606" y="2334874"/>
              <a:ext cx="913198" cy="518984"/>
              <a:chOff x="4000175" y="1462675"/>
              <a:chExt cx="1917275" cy="1140875"/>
            </a:xfrm>
          </p:grpSpPr>
          <p:sp>
            <p:nvSpPr>
              <p:cNvPr id="3293" name="Google Shape;3293;p5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294" name="Google Shape;3294;p50"/>
              <p:cNvGrpSpPr/>
              <p:nvPr/>
            </p:nvGrpSpPr>
            <p:grpSpPr>
              <a:xfrm>
                <a:off x="4000175" y="1462675"/>
                <a:ext cx="1917275" cy="1140875"/>
                <a:chOff x="4000175" y="1462675"/>
                <a:chExt cx="1917275" cy="1140875"/>
              </a:xfrm>
            </p:grpSpPr>
            <p:sp>
              <p:nvSpPr>
                <p:cNvPr id="3295" name="Google Shape;3295;p5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296" name="Google Shape;3296;p5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300" name="Google Shape;3300;p5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01" name="Google Shape;3301;p50"/>
            <p:cNvGrpSpPr/>
            <p:nvPr/>
          </p:nvGrpSpPr>
          <p:grpSpPr>
            <a:xfrm>
              <a:off x="3875768" y="2846704"/>
              <a:ext cx="44796" cy="47366"/>
              <a:chOff x="3960625" y="2587825"/>
              <a:chExt cx="94050" cy="104125"/>
            </a:xfrm>
          </p:grpSpPr>
          <p:sp>
            <p:nvSpPr>
              <p:cNvPr id="3302" name="Google Shape;3302;p5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303" name="Google Shape;3303;p5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4" name="Google Shape;3304;p50"/>
            <p:cNvGrpSpPr/>
            <p:nvPr/>
          </p:nvGrpSpPr>
          <p:grpSpPr>
            <a:xfrm>
              <a:off x="3782759" y="2807162"/>
              <a:ext cx="82686" cy="85487"/>
              <a:chOff x="3765350" y="2500900"/>
              <a:chExt cx="173600" cy="187925"/>
            </a:xfrm>
          </p:grpSpPr>
          <p:sp>
            <p:nvSpPr>
              <p:cNvPr id="3305" name="Google Shape;3305;p5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306" name="Google Shape;3306;p5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1" name="Google Shape;3311;p50"/>
            <p:cNvGrpSpPr/>
            <p:nvPr/>
          </p:nvGrpSpPr>
          <p:grpSpPr>
            <a:xfrm>
              <a:off x="3775674" y="2798496"/>
              <a:ext cx="40545" cy="23564"/>
              <a:chOff x="3750475" y="2481850"/>
              <a:chExt cx="85125" cy="51800"/>
            </a:xfrm>
          </p:grpSpPr>
          <p:sp>
            <p:nvSpPr>
              <p:cNvPr id="3312" name="Google Shape;3312;p5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314" name="Google Shape;3314;p50"/>
            <p:cNvGrpSpPr/>
            <p:nvPr/>
          </p:nvGrpSpPr>
          <p:grpSpPr>
            <a:xfrm>
              <a:off x="3716946" y="2776024"/>
              <a:ext cx="81971" cy="76912"/>
              <a:chOff x="3627175" y="2432450"/>
              <a:chExt cx="172100" cy="169075"/>
            </a:xfrm>
          </p:grpSpPr>
          <p:sp>
            <p:nvSpPr>
              <p:cNvPr id="3315" name="Google Shape;3315;p5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317" name="Google Shape;3317;p5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318" name="Google Shape;3318;p50"/>
            <p:cNvGrpSpPr/>
            <p:nvPr/>
          </p:nvGrpSpPr>
          <p:grpSpPr>
            <a:xfrm>
              <a:off x="3685682" y="2845624"/>
              <a:ext cx="29311" cy="45055"/>
              <a:chOff x="3561536" y="2585450"/>
              <a:chExt cx="61539" cy="99045"/>
            </a:xfrm>
          </p:grpSpPr>
          <p:sp>
            <p:nvSpPr>
              <p:cNvPr id="3319" name="Google Shape;3319;p5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321" name="Google Shape;3321;p50"/>
            <p:cNvGrpSpPr/>
            <p:nvPr/>
          </p:nvGrpSpPr>
          <p:grpSpPr>
            <a:xfrm>
              <a:off x="3849905" y="2572252"/>
              <a:ext cx="74339" cy="119559"/>
              <a:chOff x="3906325" y="1984500"/>
              <a:chExt cx="156075" cy="262825"/>
            </a:xfrm>
          </p:grpSpPr>
          <p:sp>
            <p:nvSpPr>
              <p:cNvPr id="3322" name="Google Shape;3322;p5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323" name="Google Shape;3323;p5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4" name="Google Shape;3324;p50"/>
            <p:cNvGrpSpPr/>
            <p:nvPr/>
          </p:nvGrpSpPr>
          <p:grpSpPr>
            <a:xfrm>
              <a:off x="2654821" y="2414345"/>
              <a:ext cx="667570" cy="558731"/>
              <a:chOff x="1397225" y="1637375"/>
              <a:chExt cx="1401575" cy="1228250"/>
            </a:xfrm>
          </p:grpSpPr>
          <p:sp>
            <p:nvSpPr>
              <p:cNvPr id="3325" name="Google Shape;3325;p5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326" name="Google Shape;3326;p50"/>
              <p:cNvGrpSpPr/>
              <p:nvPr/>
            </p:nvGrpSpPr>
            <p:grpSpPr>
              <a:xfrm>
                <a:off x="1397225" y="1637375"/>
                <a:ext cx="1398775" cy="1228250"/>
                <a:chOff x="1397225" y="1637375"/>
                <a:chExt cx="1398775" cy="1228250"/>
              </a:xfrm>
            </p:grpSpPr>
            <p:sp>
              <p:nvSpPr>
                <p:cNvPr id="3327" name="Google Shape;3327;p5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29" name="Google Shape;3329;p50"/>
            <p:cNvGrpSpPr/>
            <p:nvPr/>
          </p:nvGrpSpPr>
          <p:grpSpPr>
            <a:xfrm>
              <a:off x="3230417" y="3103734"/>
              <a:ext cx="282982" cy="280332"/>
              <a:chOff x="2605700" y="3152850"/>
              <a:chExt cx="594125" cy="616250"/>
            </a:xfrm>
          </p:grpSpPr>
          <p:sp>
            <p:nvSpPr>
              <p:cNvPr id="3330" name="Google Shape;3330;p5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331" name="Google Shape;3331;p5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332" name="Google Shape;3332;p50"/>
            <p:cNvGrpSpPr/>
            <p:nvPr/>
          </p:nvGrpSpPr>
          <p:grpSpPr>
            <a:xfrm>
              <a:off x="3265985" y="3226989"/>
              <a:ext cx="87151" cy="346202"/>
              <a:chOff x="2680375" y="3423800"/>
              <a:chExt cx="182975" cy="761050"/>
            </a:xfrm>
          </p:grpSpPr>
          <p:sp>
            <p:nvSpPr>
              <p:cNvPr id="3333" name="Google Shape;3333;p5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334" name="Google Shape;3334;p5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5" name="Google Shape;3335;p50"/>
            <p:cNvGrpSpPr/>
            <p:nvPr/>
          </p:nvGrpSpPr>
          <p:grpSpPr>
            <a:xfrm>
              <a:off x="3855466" y="3289811"/>
              <a:ext cx="112514" cy="94210"/>
              <a:chOff x="3918000" y="3561900"/>
              <a:chExt cx="236225" cy="207100"/>
            </a:xfrm>
          </p:grpSpPr>
          <p:sp>
            <p:nvSpPr>
              <p:cNvPr id="3336" name="Google Shape;3336;p5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337" name="Google Shape;3337;p5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8" name="Google Shape;3338;p50"/>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0"/>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0"/>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341" name="Google Shape;3341;p50"/>
            <p:cNvGrpSpPr/>
            <p:nvPr/>
          </p:nvGrpSpPr>
          <p:grpSpPr>
            <a:xfrm>
              <a:off x="2905224" y="2311071"/>
              <a:ext cx="596721" cy="528992"/>
              <a:chOff x="1922950" y="1410350"/>
              <a:chExt cx="1252825" cy="1162875"/>
            </a:xfrm>
          </p:grpSpPr>
          <p:sp>
            <p:nvSpPr>
              <p:cNvPr id="3342" name="Google Shape;3342;p5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358" name="Google Shape;3358;p50"/>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0"/>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0"/>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0"/>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0"/>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0"/>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0"/>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0"/>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0"/>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0"/>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0"/>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0"/>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0"/>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0"/>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0"/>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0"/>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0"/>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0"/>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0"/>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0"/>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378" name="Google Shape;3378;p50"/>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379" name="Google Shape;3379;p50"/>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0" name="Google Shape;3380;p50"/>
            <p:cNvGrpSpPr/>
            <p:nvPr/>
          </p:nvGrpSpPr>
          <p:grpSpPr>
            <a:xfrm>
              <a:off x="3280929" y="3294542"/>
              <a:ext cx="109894" cy="272224"/>
              <a:chOff x="2711750" y="3572300"/>
              <a:chExt cx="230725" cy="598425"/>
            </a:xfrm>
          </p:grpSpPr>
          <p:sp>
            <p:nvSpPr>
              <p:cNvPr id="3381" name="Google Shape;3381;p5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3" name="Google Shape;3383;p50"/>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4" name="Google Shape;3384;p50"/>
            <p:cNvGrpSpPr/>
            <p:nvPr/>
          </p:nvGrpSpPr>
          <p:grpSpPr>
            <a:xfrm>
              <a:off x="3790439" y="2408636"/>
              <a:ext cx="73017" cy="75684"/>
              <a:chOff x="3781475" y="1624825"/>
              <a:chExt cx="153300" cy="166375"/>
            </a:xfrm>
          </p:grpSpPr>
          <p:sp>
            <p:nvSpPr>
              <p:cNvPr id="3385" name="Google Shape;3385;p5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9" name="Google Shape;3389;p50"/>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0"/>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0"/>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0"/>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0"/>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0"/>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0"/>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6" name="Google Shape;3396;p50"/>
            <p:cNvGrpSpPr/>
            <p:nvPr/>
          </p:nvGrpSpPr>
          <p:grpSpPr>
            <a:xfrm>
              <a:off x="4403342" y="3107749"/>
              <a:ext cx="316680" cy="101374"/>
              <a:chOff x="5068275" y="3161675"/>
              <a:chExt cx="664875" cy="222850"/>
            </a:xfrm>
          </p:grpSpPr>
          <p:sp>
            <p:nvSpPr>
              <p:cNvPr id="3397" name="Google Shape;3397;p5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1" name="Google Shape;3401;p50"/>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0"/>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0"/>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0"/>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0"/>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0"/>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0"/>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0"/>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0"/>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0"/>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0"/>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0"/>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0"/>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0"/>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0"/>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0"/>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0"/>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0"/>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0"/>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0"/>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0"/>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0"/>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0"/>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0"/>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0"/>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0"/>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0"/>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0"/>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0"/>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0" name="Google Shape;3430;p50"/>
            <p:cNvGrpSpPr/>
            <p:nvPr/>
          </p:nvGrpSpPr>
          <p:grpSpPr>
            <a:xfrm>
              <a:off x="3697513" y="2707266"/>
              <a:ext cx="59549" cy="79733"/>
              <a:chOff x="3586375" y="2281300"/>
              <a:chExt cx="125025" cy="175275"/>
            </a:xfrm>
          </p:grpSpPr>
          <p:sp>
            <p:nvSpPr>
              <p:cNvPr id="3431" name="Google Shape;3431;p5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3" name="Google Shape;3433;p50"/>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4" name="Google Shape;3434;p50"/>
            <p:cNvGrpSpPr/>
            <p:nvPr/>
          </p:nvGrpSpPr>
          <p:grpSpPr>
            <a:xfrm>
              <a:off x="4513224" y="3221724"/>
              <a:ext cx="274563" cy="280321"/>
              <a:chOff x="5298975" y="3412225"/>
              <a:chExt cx="576450" cy="616225"/>
            </a:xfrm>
          </p:grpSpPr>
          <p:sp>
            <p:nvSpPr>
              <p:cNvPr id="3435" name="Google Shape;3435;p5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36" name="Google Shape;3436;p5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7" name="Google Shape;3437;p50"/>
            <p:cNvGrpSpPr/>
            <p:nvPr/>
          </p:nvGrpSpPr>
          <p:grpSpPr>
            <a:xfrm>
              <a:off x="4824403" y="3421846"/>
              <a:ext cx="110132" cy="130647"/>
              <a:chOff x="5952300" y="3852150"/>
              <a:chExt cx="231225" cy="287200"/>
            </a:xfrm>
          </p:grpSpPr>
          <p:sp>
            <p:nvSpPr>
              <p:cNvPr id="3438" name="Google Shape;3438;p5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0" name="Google Shape;3440;p50"/>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0"/>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0"/>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0"/>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0"/>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0"/>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0"/>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0"/>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8" name="Google Shape;3448;p50"/>
            <p:cNvGrpSpPr/>
            <p:nvPr/>
          </p:nvGrpSpPr>
          <p:grpSpPr>
            <a:xfrm>
              <a:off x="4295710" y="3079670"/>
              <a:ext cx="14968" cy="27135"/>
              <a:chOff x="4842300" y="3099950"/>
              <a:chExt cx="31425" cy="59650"/>
            </a:xfrm>
          </p:grpSpPr>
          <p:sp>
            <p:nvSpPr>
              <p:cNvPr id="3449" name="Google Shape;3449;p5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3" name="Google Shape;3453;p50"/>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0"/>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0"/>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0"/>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0"/>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0"/>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0"/>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0"/>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1" name="Google Shape;3461;p50"/>
            <p:cNvGrpSpPr/>
            <p:nvPr/>
          </p:nvGrpSpPr>
          <p:grpSpPr>
            <a:xfrm>
              <a:off x="3831056" y="2816010"/>
              <a:ext cx="37378" cy="27612"/>
              <a:chOff x="3866750" y="2520350"/>
              <a:chExt cx="78475" cy="60700"/>
            </a:xfrm>
          </p:grpSpPr>
          <p:sp>
            <p:nvSpPr>
              <p:cNvPr id="3462" name="Google Shape;3462;p5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66" name="Google Shape;3466;p50"/>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0"/>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0"/>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0"/>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0"/>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0"/>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0"/>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0"/>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0"/>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0"/>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0"/>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0"/>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0"/>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0"/>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0"/>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0"/>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0"/>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83" name="Google Shape;3483;p50"/>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0"/>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0"/>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0"/>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0"/>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0"/>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0"/>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0"/>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0"/>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0"/>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0"/>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0"/>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95" name="Google Shape;3495;p50"/>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0"/>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0"/>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0"/>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0"/>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0"/>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0"/>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0"/>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0"/>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0"/>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0"/>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0"/>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0"/>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8" name="Google Shape;3508;p50"/>
            <p:cNvGrpSpPr/>
            <p:nvPr/>
          </p:nvGrpSpPr>
          <p:grpSpPr>
            <a:xfrm>
              <a:off x="3632736" y="3051591"/>
              <a:ext cx="63288" cy="45217"/>
              <a:chOff x="3450375" y="3038225"/>
              <a:chExt cx="132875" cy="99400"/>
            </a:xfrm>
          </p:grpSpPr>
          <p:sp>
            <p:nvSpPr>
              <p:cNvPr id="3509" name="Google Shape;3509;p5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11" name="Google Shape;3511;p50"/>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0"/>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0"/>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0"/>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0"/>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0"/>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0"/>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0"/>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0"/>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20" name="Google Shape;3520;p50"/>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0"/>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0"/>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0"/>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0"/>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0"/>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0"/>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0"/>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0"/>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0"/>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30" name="Google Shape;3530;p50"/>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0"/>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0"/>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0"/>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0"/>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0"/>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36" name="Google Shape;3536;p50"/>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0"/>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0"/>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0"/>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0"/>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0"/>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0"/>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0"/>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6" name="Google Shape;3546;p50"/>
          <p:cNvGrpSpPr/>
          <p:nvPr/>
        </p:nvGrpSpPr>
        <p:grpSpPr>
          <a:xfrm>
            <a:off x="3554131" y="1233340"/>
            <a:ext cx="2078182" cy="1366558"/>
            <a:chOff x="235800" y="830650"/>
            <a:chExt cx="6978450" cy="4588844"/>
          </a:xfrm>
        </p:grpSpPr>
        <p:sp>
          <p:nvSpPr>
            <p:cNvPr id="3547" name="Google Shape;3547;p5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50"/>
          <p:cNvGrpSpPr/>
          <p:nvPr/>
        </p:nvGrpSpPr>
        <p:grpSpPr>
          <a:xfrm>
            <a:off x="742628" y="3064442"/>
            <a:ext cx="2622876" cy="1333540"/>
            <a:chOff x="238125" y="1038125"/>
            <a:chExt cx="7146800" cy="3633625"/>
          </a:xfrm>
        </p:grpSpPr>
        <p:sp>
          <p:nvSpPr>
            <p:cNvPr id="3554" name="Google Shape;3554;p5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6" name="Google Shape;5126;p50"/>
          <p:cNvGrpSpPr/>
          <p:nvPr/>
        </p:nvGrpSpPr>
        <p:grpSpPr>
          <a:xfrm>
            <a:off x="5857556" y="1206552"/>
            <a:ext cx="2590840" cy="1380235"/>
            <a:chOff x="233350" y="949250"/>
            <a:chExt cx="7137300" cy="3802300"/>
          </a:xfrm>
        </p:grpSpPr>
        <p:sp>
          <p:nvSpPr>
            <p:cNvPr id="5127" name="Google Shape;5127;p5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8" name="Google Shape;5178;p50"/>
          <p:cNvGrpSpPr/>
          <p:nvPr/>
        </p:nvGrpSpPr>
        <p:grpSpPr>
          <a:xfrm>
            <a:off x="7671985" y="3251325"/>
            <a:ext cx="104231" cy="320340"/>
            <a:chOff x="7564426" y="3224343"/>
            <a:chExt cx="119985" cy="368801"/>
          </a:xfrm>
        </p:grpSpPr>
        <p:sp>
          <p:nvSpPr>
            <p:cNvPr id="5179" name="Google Shape;5179;p5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1" name="Google Shape;5181;p50"/>
          <p:cNvGrpSpPr/>
          <p:nvPr/>
        </p:nvGrpSpPr>
        <p:grpSpPr>
          <a:xfrm>
            <a:off x="7371473" y="3245427"/>
            <a:ext cx="189489" cy="332132"/>
            <a:chOff x="8370831" y="3202002"/>
            <a:chExt cx="218129" cy="382376"/>
          </a:xfrm>
        </p:grpSpPr>
        <p:sp>
          <p:nvSpPr>
            <p:cNvPr id="5182" name="Google Shape;5182;p5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4" name="Google Shape;5184;p50"/>
          <p:cNvGrpSpPr/>
          <p:nvPr/>
        </p:nvGrpSpPr>
        <p:grpSpPr>
          <a:xfrm>
            <a:off x="8094863" y="3656559"/>
            <a:ext cx="309429" cy="267000"/>
            <a:chOff x="6742064" y="3750480"/>
            <a:chExt cx="399315" cy="344560"/>
          </a:xfrm>
        </p:grpSpPr>
        <p:sp>
          <p:nvSpPr>
            <p:cNvPr id="5185" name="Google Shape;5185;p5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7" name="Google Shape;5187;p50"/>
          <p:cNvGrpSpPr/>
          <p:nvPr/>
        </p:nvGrpSpPr>
        <p:grpSpPr>
          <a:xfrm>
            <a:off x="7633882" y="4007606"/>
            <a:ext cx="180437" cy="281608"/>
            <a:chOff x="7248525" y="3739696"/>
            <a:chExt cx="230531" cy="359790"/>
          </a:xfrm>
        </p:grpSpPr>
        <p:sp>
          <p:nvSpPr>
            <p:cNvPr id="5188" name="Google Shape;5188;p5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0" name="Google Shape;5190;p50"/>
          <p:cNvGrpSpPr/>
          <p:nvPr/>
        </p:nvGrpSpPr>
        <p:grpSpPr>
          <a:xfrm>
            <a:off x="7879801" y="3650830"/>
            <a:ext cx="162896" cy="278710"/>
            <a:chOff x="7601242" y="3729267"/>
            <a:chExt cx="222566" cy="380803"/>
          </a:xfrm>
        </p:grpSpPr>
        <p:sp>
          <p:nvSpPr>
            <p:cNvPr id="5191" name="Google Shape;5191;p5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3" name="Google Shape;5193;p50"/>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4" name="Google Shape;5194;p50"/>
          <p:cNvGrpSpPr/>
          <p:nvPr/>
        </p:nvGrpSpPr>
        <p:grpSpPr>
          <a:xfrm>
            <a:off x="7369446" y="3651971"/>
            <a:ext cx="193543" cy="275990"/>
            <a:chOff x="8304647" y="3738687"/>
            <a:chExt cx="225076" cy="320956"/>
          </a:xfrm>
        </p:grpSpPr>
        <p:sp>
          <p:nvSpPr>
            <p:cNvPr id="5195" name="Google Shape;5195;p50"/>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8" name="Google Shape;5198;p50"/>
          <p:cNvGrpSpPr/>
          <p:nvPr/>
        </p:nvGrpSpPr>
        <p:grpSpPr>
          <a:xfrm>
            <a:off x="7641939" y="3651971"/>
            <a:ext cx="178492" cy="275990"/>
            <a:chOff x="8615101" y="3738687"/>
            <a:chExt cx="207573" cy="320956"/>
          </a:xfrm>
        </p:grpSpPr>
        <p:sp>
          <p:nvSpPr>
            <p:cNvPr id="5199" name="Google Shape;5199;p50"/>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2" name="Google Shape;5202;p50"/>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3" name="Google Shape;5203;p50"/>
          <p:cNvGrpSpPr/>
          <p:nvPr/>
        </p:nvGrpSpPr>
        <p:grpSpPr>
          <a:xfrm>
            <a:off x="6036644" y="3773459"/>
            <a:ext cx="557670" cy="511283"/>
            <a:chOff x="6015419" y="3716859"/>
            <a:chExt cx="557671" cy="511283"/>
          </a:xfrm>
        </p:grpSpPr>
        <p:sp>
          <p:nvSpPr>
            <p:cNvPr id="5204" name="Google Shape;5204;p50"/>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5" name="Google Shape;5205;p50"/>
            <p:cNvGrpSpPr/>
            <p:nvPr/>
          </p:nvGrpSpPr>
          <p:grpSpPr>
            <a:xfrm>
              <a:off x="6036094" y="3716980"/>
              <a:ext cx="529860" cy="510468"/>
              <a:chOff x="6036094" y="3716980"/>
              <a:chExt cx="529860" cy="510468"/>
            </a:xfrm>
          </p:grpSpPr>
          <p:sp>
            <p:nvSpPr>
              <p:cNvPr id="5206" name="Google Shape;5206;p50"/>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0"/>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0"/>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0"/>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0"/>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0"/>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0"/>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0"/>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0"/>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0"/>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6" name="Google Shape;5216;p50"/>
          <p:cNvGrpSpPr/>
          <p:nvPr/>
        </p:nvGrpSpPr>
        <p:grpSpPr>
          <a:xfrm>
            <a:off x="6665529" y="3130228"/>
            <a:ext cx="576302" cy="511871"/>
            <a:chOff x="6644304" y="3073628"/>
            <a:chExt cx="576302" cy="511871"/>
          </a:xfrm>
        </p:grpSpPr>
        <p:sp>
          <p:nvSpPr>
            <p:cNvPr id="5217" name="Google Shape;5217;p5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8" name="Google Shape;5218;p50"/>
            <p:cNvGrpSpPr/>
            <p:nvPr/>
          </p:nvGrpSpPr>
          <p:grpSpPr>
            <a:xfrm>
              <a:off x="6712169" y="3085440"/>
              <a:ext cx="481622" cy="494913"/>
              <a:chOff x="6712169" y="3085440"/>
              <a:chExt cx="481622" cy="494913"/>
            </a:xfrm>
          </p:grpSpPr>
          <p:sp>
            <p:nvSpPr>
              <p:cNvPr id="5219" name="Google Shape;5219;p50"/>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0"/>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0"/>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0"/>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0"/>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4" name="Google Shape;5224;p50"/>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0"/>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0"/>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27" name="Google Shape;5227;p50"/>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8" name="Google Shape;5228;p50"/>
          <p:cNvGrpSpPr/>
          <p:nvPr/>
        </p:nvGrpSpPr>
        <p:grpSpPr>
          <a:xfrm>
            <a:off x="6673379" y="3773223"/>
            <a:ext cx="560631" cy="511352"/>
            <a:chOff x="6652154" y="3716623"/>
            <a:chExt cx="560631" cy="511352"/>
          </a:xfrm>
        </p:grpSpPr>
        <p:sp>
          <p:nvSpPr>
            <p:cNvPr id="5229" name="Google Shape;5229;p50"/>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30" name="Google Shape;5230;p50"/>
            <p:cNvGrpSpPr/>
            <p:nvPr/>
          </p:nvGrpSpPr>
          <p:grpSpPr>
            <a:xfrm>
              <a:off x="6669657" y="3716715"/>
              <a:ext cx="466779" cy="464290"/>
              <a:chOff x="6669657" y="3716715"/>
              <a:chExt cx="466779" cy="464290"/>
            </a:xfrm>
          </p:grpSpPr>
          <p:sp>
            <p:nvSpPr>
              <p:cNvPr id="5231" name="Google Shape;5231;p50"/>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0"/>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0"/>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0"/>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0"/>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0"/>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0"/>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0"/>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0"/>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0"/>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0"/>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0"/>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0"/>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44" name="Google Shape;5244;p50"/>
          <p:cNvGrpSpPr/>
          <p:nvPr/>
        </p:nvGrpSpPr>
        <p:grpSpPr>
          <a:xfrm>
            <a:off x="7867470" y="4054631"/>
            <a:ext cx="187557" cy="187557"/>
            <a:chOff x="8565775" y="671075"/>
            <a:chExt cx="441000" cy="441000"/>
          </a:xfrm>
        </p:grpSpPr>
        <p:sp>
          <p:nvSpPr>
            <p:cNvPr id="5245" name="Google Shape;5245;p5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0"/>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47" name="Google Shape;5247;p50"/>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0"/>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9" name="Google Shape;5249;p50"/>
          <p:cNvGrpSpPr/>
          <p:nvPr/>
        </p:nvGrpSpPr>
        <p:grpSpPr>
          <a:xfrm>
            <a:off x="6021325" y="3132850"/>
            <a:ext cx="587871" cy="512373"/>
            <a:chOff x="6000100" y="3076250"/>
            <a:chExt cx="587871" cy="512373"/>
          </a:xfrm>
        </p:grpSpPr>
        <p:sp>
          <p:nvSpPr>
            <p:cNvPr id="5250" name="Google Shape;5250;p5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1" name="Google Shape;5251;p50"/>
            <p:cNvGrpSpPr/>
            <p:nvPr/>
          </p:nvGrpSpPr>
          <p:grpSpPr>
            <a:xfrm>
              <a:off x="6031360" y="3076713"/>
              <a:ext cx="539107" cy="480965"/>
              <a:chOff x="6031360" y="3076713"/>
              <a:chExt cx="539107" cy="480965"/>
            </a:xfrm>
          </p:grpSpPr>
          <p:sp>
            <p:nvSpPr>
              <p:cNvPr id="5252" name="Google Shape;5252;p5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9" name="Google Shape;5259;p50"/>
          <p:cNvGrpSpPr/>
          <p:nvPr/>
        </p:nvGrpSpPr>
        <p:grpSpPr>
          <a:xfrm>
            <a:off x="3597785" y="3065882"/>
            <a:ext cx="2241344" cy="1330656"/>
            <a:chOff x="3597785" y="3065882"/>
            <a:chExt cx="2241344" cy="1330656"/>
          </a:xfrm>
        </p:grpSpPr>
        <p:grpSp>
          <p:nvGrpSpPr>
            <p:cNvPr id="5260" name="Google Shape;5260;p50"/>
            <p:cNvGrpSpPr/>
            <p:nvPr/>
          </p:nvGrpSpPr>
          <p:grpSpPr>
            <a:xfrm>
              <a:off x="5296908" y="3937355"/>
              <a:ext cx="143198" cy="32380"/>
              <a:chOff x="5296908" y="3937355"/>
              <a:chExt cx="143198" cy="32380"/>
            </a:xfrm>
          </p:grpSpPr>
          <p:sp>
            <p:nvSpPr>
              <p:cNvPr id="5261" name="Google Shape;5261;p5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2" name="Google Shape;5262;p50"/>
              <p:cNvGrpSpPr/>
              <p:nvPr/>
            </p:nvGrpSpPr>
            <p:grpSpPr>
              <a:xfrm>
                <a:off x="5402331" y="3937355"/>
                <a:ext cx="37776" cy="32380"/>
                <a:chOff x="5402331" y="3937355"/>
                <a:chExt cx="37776" cy="32380"/>
              </a:xfrm>
            </p:grpSpPr>
            <p:sp>
              <p:nvSpPr>
                <p:cNvPr id="5263" name="Google Shape;5263;p5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5" name="Google Shape;5265;p50"/>
              <p:cNvGrpSpPr/>
              <p:nvPr/>
            </p:nvGrpSpPr>
            <p:grpSpPr>
              <a:xfrm>
                <a:off x="5296908" y="3937355"/>
                <a:ext cx="37783" cy="32380"/>
                <a:chOff x="5296908" y="3937355"/>
                <a:chExt cx="37783" cy="32380"/>
              </a:xfrm>
            </p:grpSpPr>
            <p:sp>
              <p:nvSpPr>
                <p:cNvPr id="5266" name="Google Shape;5266;p5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68" name="Google Shape;5268;p50"/>
            <p:cNvGrpSpPr/>
            <p:nvPr/>
          </p:nvGrpSpPr>
          <p:grpSpPr>
            <a:xfrm>
              <a:off x="4724163" y="3119631"/>
              <a:ext cx="120838" cy="84218"/>
              <a:chOff x="4724163" y="3119631"/>
              <a:chExt cx="120838" cy="84218"/>
            </a:xfrm>
          </p:grpSpPr>
          <p:grpSp>
            <p:nvGrpSpPr>
              <p:cNvPr id="5269" name="Google Shape;5269;p50"/>
              <p:cNvGrpSpPr/>
              <p:nvPr/>
            </p:nvGrpSpPr>
            <p:grpSpPr>
              <a:xfrm>
                <a:off x="4746712" y="3132773"/>
                <a:ext cx="86869" cy="56424"/>
                <a:chOff x="4746712" y="3132773"/>
                <a:chExt cx="86869" cy="56424"/>
              </a:xfrm>
            </p:grpSpPr>
            <p:sp>
              <p:nvSpPr>
                <p:cNvPr id="5270" name="Google Shape;5270;p5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2" name="Google Shape;5272;p50"/>
              <p:cNvGrpSpPr/>
              <p:nvPr/>
            </p:nvGrpSpPr>
            <p:grpSpPr>
              <a:xfrm>
                <a:off x="4773634" y="3143336"/>
                <a:ext cx="37776" cy="32451"/>
                <a:chOff x="4773634" y="3143336"/>
                <a:chExt cx="37776" cy="32451"/>
              </a:xfrm>
            </p:grpSpPr>
            <p:sp>
              <p:nvSpPr>
                <p:cNvPr id="5273" name="Google Shape;5273;p5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5" name="Google Shape;5275;p50"/>
              <p:cNvGrpSpPr/>
              <p:nvPr/>
            </p:nvGrpSpPr>
            <p:grpSpPr>
              <a:xfrm>
                <a:off x="4724163" y="3131248"/>
                <a:ext cx="37776" cy="32459"/>
                <a:chOff x="4724163" y="3131248"/>
                <a:chExt cx="37776" cy="32459"/>
              </a:xfrm>
            </p:grpSpPr>
            <p:sp>
              <p:nvSpPr>
                <p:cNvPr id="5276" name="Google Shape;5276;p5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8" name="Google Shape;5278;p50"/>
              <p:cNvGrpSpPr/>
              <p:nvPr/>
            </p:nvGrpSpPr>
            <p:grpSpPr>
              <a:xfrm>
                <a:off x="4755081" y="3176054"/>
                <a:ext cx="32357" cy="27795"/>
                <a:chOff x="4755081" y="3176054"/>
                <a:chExt cx="32357" cy="27795"/>
              </a:xfrm>
            </p:grpSpPr>
            <p:sp>
              <p:nvSpPr>
                <p:cNvPr id="5279" name="Google Shape;5279;p5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1" name="Google Shape;5281;p50"/>
              <p:cNvGrpSpPr/>
              <p:nvPr/>
            </p:nvGrpSpPr>
            <p:grpSpPr>
              <a:xfrm>
                <a:off x="4812550" y="3119631"/>
                <a:ext cx="32451" cy="27803"/>
                <a:chOff x="4812550" y="3119631"/>
                <a:chExt cx="32451" cy="27803"/>
              </a:xfrm>
            </p:grpSpPr>
            <p:sp>
              <p:nvSpPr>
                <p:cNvPr id="5282" name="Google Shape;5282;p5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84" name="Google Shape;5284;p50"/>
            <p:cNvGrpSpPr/>
            <p:nvPr/>
          </p:nvGrpSpPr>
          <p:grpSpPr>
            <a:xfrm>
              <a:off x="5382826" y="4027197"/>
              <a:ext cx="268967" cy="250422"/>
              <a:chOff x="5382826" y="4027197"/>
              <a:chExt cx="268967" cy="250422"/>
            </a:xfrm>
          </p:grpSpPr>
          <p:grpSp>
            <p:nvGrpSpPr>
              <p:cNvPr id="5285" name="Google Shape;5285;p50"/>
              <p:cNvGrpSpPr/>
              <p:nvPr/>
            </p:nvGrpSpPr>
            <p:grpSpPr>
              <a:xfrm>
                <a:off x="5405280" y="4042510"/>
                <a:ext cx="237570" cy="218647"/>
                <a:chOff x="5405280" y="4042510"/>
                <a:chExt cx="237570" cy="218647"/>
              </a:xfrm>
            </p:grpSpPr>
            <p:sp>
              <p:nvSpPr>
                <p:cNvPr id="5286" name="Google Shape;5286;p5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2" name="Google Shape;5292;p50"/>
              <p:cNvGrpSpPr/>
              <p:nvPr/>
            </p:nvGrpSpPr>
            <p:grpSpPr>
              <a:xfrm>
                <a:off x="5382826" y="4125549"/>
                <a:ext cx="37776" cy="32380"/>
                <a:chOff x="5382826" y="4125549"/>
                <a:chExt cx="37776" cy="32380"/>
              </a:xfrm>
            </p:grpSpPr>
            <p:sp>
              <p:nvSpPr>
                <p:cNvPr id="5293" name="Google Shape;5293;p5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50"/>
              <p:cNvGrpSpPr/>
              <p:nvPr/>
            </p:nvGrpSpPr>
            <p:grpSpPr>
              <a:xfrm>
                <a:off x="5475680" y="4195587"/>
                <a:ext cx="37783" cy="32364"/>
                <a:chOff x="5475680" y="4195587"/>
                <a:chExt cx="37783" cy="32364"/>
              </a:xfrm>
            </p:grpSpPr>
            <p:sp>
              <p:nvSpPr>
                <p:cNvPr id="5296" name="Google Shape;5296;p5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8" name="Google Shape;5298;p50"/>
              <p:cNvGrpSpPr/>
              <p:nvPr/>
            </p:nvGrpSpPr>
            <p:grpSpPr>
              <a:xfrm>
                <a:off x="5532575" y="4027197"/>
                <a:ext cx="33308" cy="32262"/>
                <a:chOff x="5532575" y="4027197"/>
                <a:chExt cx="33308" cy="32262"/>
              </a:xfrm>
            </p:grpSpPr>
            <p:sp>
              <p:nvSpPr>
                <p:cNvPr id="5299" name="Google Shape;5299;p5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50"/>
              <p:cNvGrpSpPr/>
              <p:nvPr/>
            </p:nvGrpSpPr>
            <p:grpSpPr>
              <a:xfrm>
                <a:off x="5590706" y="4245348"/>
                <a:ext cx="33497" cy="32270"/>
                <a:chOff x="5590706" y="4245348"/>
                <a:chExt cx="33497" cy="32270"/>
              </a:xfrm>
            </p:grpSpPr>
            <p:sp>
              <p:nvSpPr>
                <p:cNvPr id="5302" name="Google Shape;5302;p5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4" name="Google Shape;5304;p50"/>
              <p:cNvGrpSpPr/>
              <p:nvPr/>
            </p:nvGrpSpPr>
            <p:grpSpPr>
              <a:xfrm>
                <a:off x="5618681" y="4109677"/>
                <a:ext cx="33112" cy="32357"/>
                <a:chOff x="5618681" y="4109677"/>
                <a:chExt cx="33112" cy="32357"/>
              </a:xfrm>
            </p:grpSpPr>
            <p:sp>
              <p:nvSpPr>
                <p:cNvPr id="5305" name="Google Shape;5305;p5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50"/>
              <p:cNvGrpSpPr/>
              <p:nvPr/>
            </p:nvGrpSpPr>
            <p:grpSpPr>
              <a:xfrm>
                <a:off x="5479298" y="4128262"/>
                <a:ext cx="31405" cy="26906"/>
                <a:chOff x="5479298" y="4128262"/>
                <a:chExt cx="31405" cy="26906"/>
              </a:xfrm>
            </p:grpSpPr>
            <p:sp>
              <p:nvSpPr>
                <p:cNvPr id="5308" name="Google Shape;5308;p5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0" name="Google Shape;5310;p50"/>
              <p:cNvGrpSpPr/>
              <p:nvPr/>
            </p:nvGrpSpPr>
            <p:grpSpPr>
              <a:xfrm>
                <a:off x="5582903" y="4180116"/>
                <a:ext cx="31499" cy="26898"/>
                <a:chOff x="5582903" y="4180116"/>
                <a:chExt cx="31499" cy="26898"/>
              </a:xfrm>
            </p:grpSpPr>
            <p:sp>
              <p:nvSpPr>
                <p:cNvPr id="5311" name="Google Shape;5311;p5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3" name="Google Shape;5313;p50"/>
            <p:cNvGrpSpPr/>
            <p:nvPr/>
          </p:nvGrpSpPr>
          <p:grpSpPr>
            <a:xfrm>
              <a:off x="3977681" y="3230323"/>
              <a:ext cx="94584" cy="84085"/>
              <a:chOff x="3977681" y="3230323"/>
              <a:chExt cx="94584" cy="84085"/>
            </a:xfrm>
          </p:grpSpPr>
          <p:grpSp>
            <p:nvGrpSpPr>
              <p:cNvPr id="5314" name="Google Shape;5314;p50"/>
              <p:cNvGrpSpPr/>
              <p:nvPr/>
            </p:nvGrpSpPr>
            <p:grpSpPr>
              <a:xfrm>
                <a:off x="4000135" y="3243041"/>
                <a:ext cx="59570" cy="57186"/>
                <a:chOff x="4000135" y="3243041"/>
                <a:chExt cx="59570" cy="57186"/>
              </a:xfrm>
            </p:grpSpPr>
            <p:sp>
              <p:nvSpPr>
                <p:cNvPr id="5315" name="Google Shape;5315;p5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8" name="Google Shape;5318;p50"/>
              <p:cNvGrpSpPr/>
              <p:nvPr/>
            </p:nvGrpSpPr>
            <p:grpSpPr>
              <a:xfrm>
                <a:off x="3977681" y="3245872"/>
                <a:ext cx="37783" cy="32380"/>
                <a:chOff x="3977681" y="3245872"/>
                <a:chExt cx="37783" cy="32380"/>
              </a:xfrm>
            </p:grpSpPr>
            <p:sp>
              <p:nvSpPr>
                <p:cNvPr id="5319" name="Google Shape;5319;p5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1" name="Google Shape;5321;p50"/>
              <p:cNvGrpSpPr/>
              <p:nvPr/>
            </p:nvGrpSpPr>
            <p:grpSpPr>
              <a:xfrm>
                <a:off x="4040860" y="3262672"/>
                <a:ext cx="31405" cy="27001"/>
                <a:chOff x="4040860" y="3262672"/>
                <a:chExt cx="31405" cy="27001"/>
              </a:xfrm>
            </p:grpSpPr>
            <p:sp>
              <p:nvSpPr>
                <p:cNvPr id="5322" name="Google Shape;5322;p5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4" name="Google Shape;5324;p50"/>
              <p:cNvGrpSpPr/>
              <p:nvPr/>
            </p:nvGrpSpPr>
            <p:grpSpPr>
              <a:xfrm>
                <a:off x="4021072" y="3230323"/>
                <a:ext cx="31397" cy="26906"/>
                <a:chOff x="4021072" y="3230323"/>
                <a:chExt cx="31397" cy="26906"/>
              </a:xfrm>
            </p:grpSpPr>
            <p:sp>
              <p:nvSpPr>
                <p:cNvPr id="5325" name="Google Shape;5325;p5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7" name="Google Shape;5327;p50"/>
              <p:cNvGrpSpPr/>
              <p:nvPr/>
            </p:nvGrpSpPr>
            <p:grpSpPr>
              <a:xfrm>
                <a:off x="4001472" y="3287462"/>
                <a:ext cx="31499" cy="26945"/>
                <a:chOff x="4001472" y="3287462"/>
                <a:chExt cx="31499" cy="26945"/>
              </a:xfrm>
            </p:grpSpPr>
            <p:sp>
              <p:nvSpPr>
                <p:cNvPr id="5328" name="Google Shape;5328;p5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30" name="Google Shape;5330;p50"/>
            <p:cNvGrpSpPr/>
            <p:nvPr/>
          </p:nvGrpSpPr>
          <p:grpSpPr>
            <a:xfrm>
              <a:off x="4084715" y="3258865"/>
              <a:ext cx="184961" cy="137268"/>
              <a:chOff x="4084715" y="3258865"/>
              <a:chExt cx="184961" cy="137268"/>
            </a:xfrm>
          </p:grpSpPr>
          <p:grpSp>
            <p:nvGrpSpPr>
              <p:cNvPr id="5331" name="Google Shape;5331;p50"/>
              <p:cNvGrpSpPr/>
              <p:nvPr/>
            </p:nvGrpSpPr>
            <p:grpSpPr>
              <a:xfrm>
                <a:off x="4107453" y="3271583"/>
                <a:ext cx="153470" cy="110275"/>
                <a:chOff x="4107453" y="3271583"/>
                <a:chExt cx="153470" cy="110275"/>
              </a:xfrm>
            </p:grpSpPr>
            <p:sp>
              <p:nvSpPr>
                <p:cNvPr id="5332" name="Google Shape;5332;p5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6" name="Google Shape;5336;p50"/>
              <p:cNvGrpSpPr/>
              <p:nvPr/>
            </p:nvGrpSpPr>
            <p:grpSpPr>
              <a:xfrm>
                <a:off x="4136947" y="3258865"/>
                <a:ext cx="31499" cy="27001"/>
                <a:chOff x="4136947" y="3258865"/>
                <a:chExt cx="31499" cy="27001"/>
              </a:xfrm>
            </p:grpSpPr>
            <p:sp>
              <p:nvSpPr>
                <p:cNvPr id="5337" name="Google Shape;5337;p5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50"/>
              <p:cNvGrpSpPr/>
              <p:nvPr/>
            </p:nvGrpSpPr>
            <p:grpSpPr>
              <a:xfrm>
                <a:off x="4084715" y="3266478"/>
                <a:ext cx="31468" cy="26898"/>
                <a:chOff x="4084715" y="3266478"/>
                <a:chExt cx="31468" cy="26898"/>
              </a:xfrm>
            </p:grpSpPr>
            <p:sp>
              <p:nvSpPr>
                <p:cNvPr id="5340" name="Google Shape;5340;p5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2" name="Google Shape;5342;p50"/>
              <p:cNvGrpSpPr/>
              <p:nvPr/>
            </p:nvGrpSpPr>
            <p:grpSpPr>
              <a:xfrm>
                <a:off x="4159213" y="3279849"/>
                <a:ext cx="31405" cy="26945"/>
                <a:chOff x="4159213" y="3279849"/>
                <a:chExt cx="31405" cy="26945"/>
              </a:xfrm>
            </p:grpSpPr>
            <p:sp>
              <p:nvSpPr>
                <p:cNvPr id="5343" name="Google Shape;5343;p5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5" name="Google Shape;5345;p50"/>
              <p:cNvGrpSpPr/>
              <p:nvPr/>
            </p:nvGrpSpPr>
            <p:grpSpPr>
              <a:xfrm>
                <a:off x="4201550" y="3266502"/>
                <a:ext cx="31405" cy="26883"/>
                <a:chOff x="4201550" y="3266502"/>
                <a:chExt cx="31405" cy="26883"/>
              </a:xfrm>
            </p:grpSpPr>
            <p:sp>
              <p:nvSpPr>
                <p:cNvPr id="5346" name="Google Shape;5346;p5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8" name="Google Shape;5348;p50"/>
              <p:cNvGrpSpPr/>
              <p:nvPr/>
            </p:nvGrpSpPr>
            <p:grpSpPr>
              <a:xfrm>
                <a:off x="4201550" y="3338278"/>
                <a:ext cx="31405" cy="26930"/>
                <a:chOff x="4201550" y="3338278"/>
                <a:chExt cx="31405" cy="26930"/>
              </a:xfrm>
            </p:grpSpPr>
            <p:sp>
              <p:nvSpPr>
                <p:cNvPr id="5349" name="Google Shape;5349;p5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1" name="Google Shape;5351;p50"/>
              <p:cNvGrpSpPr/>
              <p:nvPr/>
            </p:nvGrpSpPr>
            <p:grpSpPr>
              <a:xfrm>
                <a:off x="4238272" y="3369132"/>
                <a:ext cx="31405" cy="27001"/>
                <a:chOff x="4238272" y="3369132"/>
                <a:chExt cx="31405" cy="27001"/>
              </a:xfrm>
            </p:grpSpPr>
            <p:sp>
              <p:nvSpPr>
                <p:cNvPr id="5352" name="Google Shape;5352;p5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4" name="Google Shape;5354;p50"/>
            <p:cNvGrpSpPr/>
            <p:nvPr/>
          </p:nvGrpSpPr>
          <p:grpSpPr>
            <a:xfrm>
              <a:off x="4068639" y="3200169"/>
              <a:ext cx="77643" cy="37272"/>
              <a:chOff x="4068639" y="3200169"/>
              <a:chExt cx="77643" cy="37272"/>
            </a:xfrm>
          </p:grpSpPr>
          <p:sp>
            <p:nvSpPr>
              <p:cNvPr id="5355" name="Google Shape;5355;p5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6" name="Google Shape;5356;p50"/>
              <p:cNvGrpSpPr/>
              <p:nvPr/>
            </p:nvGrpSpPr>
            <p:grpSpPr>
              <a:xfrm>
                <a:off x="4114878" y="3200169"/>
                <a:ext cx="31405" cy="26993"/>
                <a:chOff x="4114878" y="3200169"/>
                <a:chExt cx="31405" cy="26993"/>
              </a:xfrm>
            </p:grpSpPr>
            <p:sp>
              <p:nvSpPr>
                <p:cNvPr id="5357" name="Google Shape;5357;p5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50"/>
              <p:cNvGrpSpPr/>
              <p:nvPr/>
            </p:nvGrpSpPr>
            <p:grpSpPr>
              <a:xfrm>
                <a:off x="4068639" y="3210535"/>
                <a:ext cx="31499" cy="26906"/>
                <a:chOff x="4068639" y="3210535"/>
                <a:chExt cx="31499" cy="26906"/>
              </a:xfrm>
            </p:grpSpPr>
            <p:sp>
              <p:nvSpPr>
                <p:cNvPr id="5360" name="Google Shape;5360;p5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2" name="Google Shape;5362;p50"/>
            <p:cNvGrpSpPr/>
            <p:nvPr/>
          </p:nvGrpSpPr>
          <p:grpSpPr>
            <a:xfrm>
              <a:off x="3869702" y="3066935"/>
              <a:ext cx="382664" cy="190294"/>
              <a:chOff x="3869702" y="3066935"/>
              <a:chExt cx="382664" cy="190294"/>
            </a:xfrm>
          </p:grpSpPr>
          <p:grpSp>
            <p:nvGrpSpPr>
              <p:cNvPr id="5363" name="Google Shape;5363;p50"/>
              <p:cNvGrpSpPr/>
              <p:nvPr/>
            </p:nvGrpSpPr>
            <p:grpSpPr>
              <a:xfrm>
                <a:off x="3888633" y="3082351"/>
                <a:ext cx="351172" cy="160698"/>
                <a:chOff x="3888633" y="3082351"/>
                <a:chExt cx="351172" cy="160698"/>
              </a:xfrm>
            </p:grpSpPr>
            <p:sp>
              <p:nvSpPr>
                <p:cNvPr id="5364" name="Google Shape;5364;p5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50"/>
              <p:cNvGrpSpPr/>
              <p:nvPr/>
            </p:nvGrpSpPr>
            <p:grpSpPr>
              <a:xfrm>
                <a:off x="4143703" y="3066935"/>
                <a:ext cx="37783" cy="32357"/>
                <a:chOff x="4143703" y="3066935"/>
                <a:chExt cx="37783" cy="32357"/>
              </a:xfrm>
            </p:grpSpPr>
            <p:sp>
              <p:nvSpPr>
                <p:cNvPr id="5371" name="Google Shape;5371;p5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3" name="Google Shape;5373;p50"/>
              <p:cNvGrpSpPr/>
              <p:nvPr/>
            </p:nvGrpSpPr>
            <p:grpSpPr>
              <a:xfrm>
                <a:off x="4044565" y="3103563"/>
                <a:ext cx="37783" cy="32451"/>
                <a:chOff x="4044565" y="3103563"/>
                <a:chExt cx="37783" cy="32451"/>
              </a:xfrm>
            </p:grpSpPr>
            <p:sp>
              <p:nvSpPr>
                <p:cNvPr id="5374" name="Google Shape;5374;p5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6" name="Google Shape;5376;p50"/>
              <p:cNvGrpSpPr/>
              <p:nvPr/>
            </p:nvGrpSpPr>
            <p:grpSpPr>
              <a:xfrm>
                <a:off x="4017454" y="3188237"/>
                <a:ext cx="37776" cy="32357"/>
                <a:chOff x="4017454" y="3188237"/>
                <a:chExt cx="37776" cy="32357"/>
              </a:xfrm>
            </p:grpSpPr>
            <p:sp>
              <p:nvSpPr>
                <p:cNvPr id="5377" name="Google Shape;5377;p5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9" name="Google Shape;5379;p50"/>
              <p:cNvGrpSpPr/>
              <p:nvPr/>
            </p:nvGrpSpPr>
            <p:grpSpPr>
              <a:xfrm>
                <a:off x="3921548" y="3157509"/>
                <a:ext cx="37783" cy="32357"/>
                <a:chOff x="3921548" y="3157509"/>
                <a:chExt cx="37783" cy="32357"/>
              </a:xfrm>
            </p:grpSpPr>
            <p:sp>
              <p:nvSpPr>
                <p:cNvPr id="5380" name="Google Shape;5380;p5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2" name="Google Shape;5382;p50"/>
              <p:cNvGrpSpPr/>
              <p:nvPr/>
            </p:nvGrpSpPr>
            <p:grpSpPr>
              <a:xfrm>
                <a:off x="3939056" y="3211620"/>
                <a:ext cx="37783" cy="32380"/>
                <a:chOff x="3939056" y="3211620"/>
                <a:chExt cx="37783" cy="32380"/>
              </a:xfrm>
            </p:grpSpPr>
            <p:sp>
              <p:nvSpPr>
                <p:cNvPr id="5383" name="Google Shape;5383;p5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50"/>
              <p:cNvGrpSpPr/>
              <p:nvPr/>
            </p:nvGrpSpPr>
            <p:grpSpPr>
              <a:xfrm>
                <a:off x="4176240" y="3136965"/>
                <a:ext cx="31405" cy="26930"/>
                <a:chOff x="4176240" y="3136965"/>
                <a:chExt cx="31405" cy="26930"/>
              </a:xfrm>
            </p:grpSpPr>
            <p:sp>
              <p:nvSpPr>
                <p:cNvPr id="5386" name="Google Shape;5386;p5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8" name="Google Shape;5388;p50"/>
              <p:cNvGrpSpPr/>
              <p:nvPr/>
            </p:nvGrpSpPr>
            <p:grpSpPr>
              <a:xfrm>
                <a:off x="4133148" y="3152593"/>
                <a:ext cx="31499" cy="27001"/>
                <a:chOff x="4133148" y="3152593"/>
                <a:chExt cx="31499" cy="27001"/>
              </a:xfrm>
            </p:grpSpPr>
            <p:sp>
              <p:nvSpPr>
                <p:cNvPr id="5389" name="Google Shape;5389;p5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1" name="Google Shape;5391;p50"/>
              <p:cNvGrpSpPr/>
              <p:nvPr/>
            </p:nvGrpSpPr>
            <p:grpSpPr>
              <a:xfrm>
                <a:off x="4220866" y="3073534"/>
                <a:ext cx="31499" cy="26898"/>
                <a:chOff x="4220866" y="3073534"/>
                <a:chExt cx="31499" cy="26898"/>
              </a:xfrm>
            </p:grpSpPr>
            <p:sp>
              <p:nvSpPr>
                <p:cNvPr id="5392" name="Google Shape;5392;p5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4" name="Google Shape;5394;p50"/>
              <p:cNvGrpSpPr/>
              <p:nvPr/>
            </p:nvGrpSpPr>
            <p:grpSpPr>
              <a:xfrm>
                <a:off x="3869702" y="3230323"/>
                <a:ext cx="31499" cy="26906"/>
                <a:chOff x="3869702" y="3230323"/>
                <a:chExt cx="31499" cy="26906"/>
              </a:xfrm>
            </p:grpSpPr>
            <p:sp>
              <p:nvSpPr>
                <p:cNvPr id="5395" name="Google Shape;5395;p5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7" name="Google Shape;5397;p50"/>
            <p:cNvGrpSpPr/>
            <p:nvPr/>
          </p:nvGrpSpPr>
          <p:grpSpPr>
            <a:xfrm>
              <a:off x="4271383" y="3065882"/>
              <a:ext cx="304556" cy="341663"/>
              <a:chOff x="4271383" y="3065882"/>
              <a:chExt cx="304556" cy="341663"/>
            </a:xfrm>
          </p:grpSpPr>
          <p:grpSp>
            <p:nvGrpSpPr>
              <p:cNvPr id="5398" name="Google Shape;5398;p50"/>
              <p:cNvGrpSpPr/>
              <p:nvPr/>
            </p:nvGrpSpPr>
            <p:grpSpPr>
              <a:xfrm>
                <a:off x="4293838" y="3078639"/>
                <a:ext cx="269353" cy="311973"/>
                <a:chOff x="4293838" y="3078639"/>
                <a:chExt cx="269353" cy="311973"/>
              </a:xfrm>
            </p:grpSpPr>
            <p:sp>
              <p:nvSpPr>
                <p:cNvPr id="5399" name="Google Shape;5399;p5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6" name="Google Shape;5416;p50"/>
              <p:cNvGrpSpPr/>
              <p:nvPr/>
            </p:nvGrpSpPr>
            <p:grpSpPr>
              <a:xfrm>
                <a:off x="4538164" y="3342061"/>
                <a:ext cx="37776" cy="32380"/>
                <a:chOff x="4538164" y="3342061"/>
                <a:chExt cx="37776" cy="32380"/>
              </a:xfrm>
            </p:grpSpPr>
            <p:sp>
              <p:nvSpPr>
                <p:cNvPr id="5417" name="Google Shape;5417;p5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9" name="Google Shape;5419;p50"/>
              <p:cNvGrpSpPr/>
              <p:nvPr/>
            </p:nvGrpSpPr>
            <p:grpSpPr>
              <a:xfrm>
                <a:off x="4271383" y="3194742"/>
                <a:ext cx="37783" cy="32420"/>
                <a:chOff x="4271383" y="3194742"/>
                <a:chExt cx="37783" cy="32420"/>
              </a:xfrm>
            </p:grpSpPr>
            <p:sp>
              <p:nvSpPr>
                <p:cNvPr id="5420" name="Google Shape;5420;p5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50"/>
              <p:cNvGrpSpPr/>
              <p:nvPr/>
            </p:nvGrpSpPr>
            <p:grpSpPr>
              <a:xfrm>
                <a:off x="4284416" y="3084058"/>
                <a:ext cx="37783" cy="32357"/>
                <a:chOff x="4284416" y="3084058"/>
                <a:chExt cx="37783" cy="32357"/>
              </a:xfrm>
            </p:grpSpPr>
            <p:sp>
              <p:nvSpPr>
                <p:cNvPr id="5423" name="Google Shape;5423;p5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5" name="Google Shape;5425;p50"/>
              <p:cNvGrpSpPr/>
              <p:nvPr/>
            </p:nvGrpSpPr>
            <p:grpSpPr>
              <a:xfrm>
                <a:off x="4478697" y="3297561"/>
                <a:ext cx="37776" cy="32451"/>
                <a:chOff x="4478697" y="3297561"/>
                <a:chExt cx="37776" cy="32451"/>
              </a:xfrm>
            </p:grpSpPr>
            <p:sp>
              <p:nvSpPr>
                <p:cNvPr id="5426" name="Google Shape;5426;p5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8" name="Google Shape;5428;p50"/>
              <p:cNvGrpSpPr/>
              <p:nvPr/>
            </p:nvGrpSpPr>
            <p:grpSpPr>
              <a:xfrm>
                <a:off x="4411813" y="3331711"/>
                <a:ext cx="37776" cy="32451"/>
                <a:chOff x="4411813" y="3331711"/>
                <a:chExt cx="37776" cy="32451"/>
              </a:xfrm>
            </p:grpSpPr>
            <p:sp>
              <p:nvSpPr>
                <p:cNvPr id="5429" name="Google Shape;5429;p5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1" name="Google Shape;5431;p50"/>
              <p:cNvGrpSpPr/>
              <p:nvPr/>
            </p:nvGrpSpPr>
            <p:grpSpPr>
              <a:xfrm>
                <a:off x="4337984" y="3375188"/>
                <a:ext cx="37776" cy="32357"/>
                <a:chOff x="4337984" y="3375188"/>
                <a:chExt cx="37776" cy="32357"/>
              </a:xfrm>
            </p:grpSpPr>
            <p:sp>
              <p:nvSpPr>
                <p:cNvPr id="5432" name="Google Shape;5432;p5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4" name="Google Shape;5434;p50"/>
              <p:cNvGrpSpPr/>
              <p:nvPr/>
            </p:nvGrpSpPr>
            <p:grpSpPr>
              <a:xfrm>
                <a:off x="4494867" y="3090530"/>
                <a:ext cx="37878" cy="32451"/>
                <a:chOff x="4494867" y="3090530"/>
                <a:chExt cx="37878" cy="32451"/>
              </a:xfrm>
            </p:grpSpPr>
            <p:sp>
              <p:nvSpPr>
                <p:cNvPr id="5435" name="Google Shape;5435;p5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7" name="Google Shape;5437;p50"/>
              <p:cNvGrpSpPr/>
              <p:nvPr/>
            </p:nvGrpSpPr>
            <p:grpSpPr>
              <a:xfrm>
                <a:off x="4525124" y="3207774"/>
                <a:ext cx="37783" cy="32420"/>
                <a:chOff x="4525124" y="3207774"/>
                <a:chExt cx="37783" cy="32420"/>
              </a:xfrm>
            </p:grpSpPr>
            <p:sp>
              <p:nvSpPr>
                <p:cNvPr id="5438" name="Google Shape;5438;p5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50"/>
              <p:cNvGrpSpPr/>
              <p:nvPr/>
            </p:nvGrpSpPr>
            <p:grpSpPr>
              <a:xfrm>
                <a:off x="4440544" y="3176479"/>
                <a:ext cx="31499" cy="26898"/>
                <a:chOff x="4440544" y="3176479"/>
                <a:chExt cx="31499" cy="26898"/>
              </a:xfrm>
            </p:grpSpPr>
            <p:sp>
              <p:nvSpPr>
                <p:cNvPr id="5441" name="Google Shape;5441;p5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50"/>
              <p:cNvGrpSpPr/>
              <p:nvPr/>
            </p:nvGrpSpPr>
            <p:grpSpPr>
              <a:xfrm>
                <a:off x="4350545" y="3156400"/>
                <a:ext cx="31405" cy="27001"/>
                <a:chOff x="4350545" y="3156400"/>
                <a:chExt cx="31405" cy="27001"/>
              </a:xfrm>
            </p:grpSpPr>
            <p:sp>
              <p:nvSpPr>
                <p:cNvPr id="5444" name="Google Shape;5444;p5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50"/>
              <p:cNvGrpSpPr/>
              <p:nvPr/>
            </p:nvGrpSpPr>
            <p:grpSpPr>
              <a:xfrm>
                <a:off x="4376703" y="3255058"/>
                <a:ext cx="31405" cy="27001"/>
                <a:chOff x="4376703" y="3255058"/>
                <a:chExt cx="31405" cy="27001"/>
              </a:xfrm>
            </p:grpSpPr>
            <p:sp>
              <p:nvSpPr>
                <p:cNvPr id="5447" name="Google Shape;5447;p5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9" name="Google Shape;5449;p50"/>
              <p:cNvGrpSpPr/>
              <p:nvPr/>
            </p:nvGrpSpPr>
            <p:grpSpPr>
              <a:xfrm>
                <a:off x="4331322" y="3283656"/>
                <a:ext cx="31405" cy="26945"/>
                <a:chOff x="4331322" y="3283656"/>
                <a:chExt cx="31405" cy="26945"/>
              </a:xfrm>
            </p:grpSpPr>
            <p:sp>
              <p:nvSpPr>
                <p:cNvPr id="5450" name="Google Shape;5450;p5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2" name="Google Shape;5452;p50"/>
              <p:cNvGrpSpPr/>
              <p:nvPr/>
            </p:nvGrpSpPr>
            <p:grpSpPr>
              <a:xfrm>
                <a:off x="4380510" y="3065882"/>
                <a:ext cx="31405" cy="26938"/>
                <a:chOff x="4380510" y="3065882"/>
                <a:chExt cx="31405" cy="26938"/>
              </a:xfrm>
            </p:grpSpPr>
            <p:sp>
              <p:nvSpPr>
                <p:cNvPr id="5453" name="Google Shape;5453;p5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55" name="Google Shape;5455;p50"/>
            <p:cNvGrpSpPr/>
            <p:nvPr/>
          </p:nvGrpSpPr>
          <p:grpSpPr>
            <a:xfrm>
              <a:off x="4558998" y="3188237"/>
              <a:ext cx="1280131" cy="1052746"/>
              <a:chOff x="4558998" y="3188237"/>
              <a:chExt cx="1280131" cy="1052746"/>
            </a:xfrm>
          </p:grpSpPr>
          <p:sp>
            <p:nvSpPr>
              <p:cNvPr id="5456" name="Google Shape;5456;p5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7" name="Google Shape;5457;p50"/>
              <p:cNvGrpSpPr/>
              <p:nvPr/>
            </p:nvGrpSpPr>
            <p:grpSpPr>
              <a:xfrm>
                <a:off x="4579164" y="3203653"/>
                <a:ext cx="1244833" cy="1020397"/>
                <a:chOff x="4579164" y="3203653"/>
                <a:chExt cx="1244833" cy="1020397"/>
              </a:xfrm>
            </p:grpSpPr>
            <p:sp>
              <p:nvSpPr>
                <p:cNvPr id="5458" name="Google Shape;5458;p5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0" name="Google Shape;5460;p50"/>
                <p:cNvGrpSpPr/>
                <p:nvPr/>
              </p:nvGrpSpPr>
              <p:grpSpPr>
                <a:xfrm>
                  <a:off x="4579164" y="3203653"/>
                  <a:ext cx="1244833" cy="1020397"/>
                  <a:chOff x="4579164" y="3203653"/>
                  <a:chExt cx="1244833" cy="1020397"/>
                </a:xfrm>
              </p:grpSpPr>
              <p:sp>
                <p:nvSpPr>
                  <p:cNvPr id="5461" name="Google Shape;5461;p5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3" name="Google Shape;5463;p50"/>
                  <p:cNvGrpSpPr/>
                  <p:nvPr/>
                </p:nvGrpSpPr>
                <p:grpSpPr>
                  <a:xfrm>
                    <a:off x="4579164" y="3203653"/>
                    <a:ext cx="1244833" cy="1020397"/>
                    <a:chOff x="4579164" y="3203653"/>
                    <a:chExt cx="1244833" cy="1020397"/>
                  </a:xfrm>
                </p:grpSpPr>
                <p:sp>
                  <p:nvSpPr>
                    <p:cNvPr id="5464" name="Google Shape;5464;p5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2" name="Google Shape;5472;p50"/>
                    <p:cNvGrpSpPr/>
                    <p:nvPr/>
                  </p:nvGrpSpPr>
                  <p:grpSpPr>
                    <a:xfrm>
                      <a:off x="4579164" y="3203653"/>
                      <a:ext cx="1244833" cy="1020397"/>
                      <a:chOff x="4579164" y="3203653"/>
                      <a:chExt cx="1244833" cy="1020397"/>
                    </a:xfrm>
                  </p:grpSpPr>
                  <p:sp>
                    <p:nvSpPr>
                      <p:cNvPr id="5473" name="Google Shape;5473;p5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7" name="Google Shape;5487;p50"/>
                      <p:cNvGrpSpPr/>
                      <p:nvPr/>
                    </p:nvGrpSpPr>
                    <p:grpSpPr>
                      <a:xfrm>
                        <a:off x="4579164" y="3203653"/>
                        <a:ext cx="1244833" cy="1020397"/>
                        <a:chOff x="4579164" y="3203653"/>
                        <a:chExt cx="1244833" cy="1020397"/>
                      </a:xfrm>
                    </p:grpSpPr>
                    <p:sp>
                      <p:nvSpPr>
                        <p:cNvPr id="5488" name="Google Shape;5488;p5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2" name="Google Shape;5512;p50"/>
                        <p:cNvGrpSpPr/>
                        <p:nvPr/>
                      </p:nvGrpSpPr>
                      <p:grpSpPr>
                        <a:xfrm>
                          <a:off x="4579164" y="3203653"/>
                          <a:ext cx="1244833" cy="1020397"/>
                          <a:chOff x="4579164" y="3203653"/>
                          <a:chExt cx="1244833" cy="1020397"/>
                        </a:xfrm>
                      </p:grpSpPr>
                      <p:sp>
                        <p:nvSpPr>
                          <p:cNvPr id="5513" name="Google Shape;5513;p5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4" name="Google Shape;5514;p50"/>
                          <p:cNvGrpSpPr/>
                          <p:nvPr/>
                        </p:nvGrpSpPr>
                        <p:grpSpPr>
                          <a:xfrm>
                            <a:off x="4579164" y="3203653"/>
                            <a:ext cx="1244833" cy="1020397"/>
                            <a:chOff x="4579164" y="3203653"/>
                            <a:chExt cx="1244833" cy="1020397"/>
                          </a:xfrm>
                        </p:grpSpPr>
                        <p:sp>
                          <p:nvSpPr>
                            <p:cNvPr id="5515" name="Google Shape;5515;p5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2" name="Google Shape;5522;p50"/>
                            <p:cNvGrpSpPr/>
                            <p:nvPr/>
                          </p:nvGrpSpPr>
                          <p:grpSpPr>
                            <a:xfrm>
                              <a:off x="4579164" y="3203653"/>
                              <a:ext cx="1244833" cy="1020397"/>
                              <a:chOff x="4579164" y="3203653"/>
                              <a:chExt cx="1244833" cy="1020397"/>
                            </a:xfrm>
                          </p:grpSpPr>
                          <p:sp>
                            <p:nvSpPr>
                              <p:cNvPr id="5523" name="Google Shape;5523;p5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6" name="Google Shape;5536;p50"/>
                              <p:cNvGrpSpPr/>
                              <p:nvPr/>
                            </p:nvGrpSpPr>
                            <p:grpSpPr>
                              <a:xfrm>
                                <a:off x="4579164" y="3203653"/>
                                <a:ext cx="1244833" cy="1020397"/>
                                <a:chOff x="4579164" y="3203653"/>
                                <a:chExt cx="1244833" cy="1020397"/>
                              </a:xfrm>
                            </p:grpSpPr>
                            <p:sp>
                              <p:nvSpPr>
                                <p:cNvPr id="5537" name="Google Shape;5537;p5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4" name="Google Shape;5544;p50"/>
                                <p:cNvGrpSpPr/>
                                <p:nvPr/>
                              </p:nvGrpSpPr>
                              <p:grpSpPr>
                                <a:xfrm>
                                  <a:off x="4579164" y="3203653"/>
                                  <a:ext cx="1244833" cy="1020397"/>
                                  <a:chOff x="4579164" y="3203653"/>
                                  <a:chExt cx="1244833" cy="1020397"/>
                                </a:xfrm>
                              </p:grpSpPr>
                              <p:sp>
                                <p:nvSpPr>
                                  <p:cNvPr id="5545" name="Google Shape;5545;p5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0" name="Google Shape;5550;p50"/>
                                  <p:cNvGrpSpPr/>
                                  <p:nvPr/>
                                </p:nvGrpSpPr>
                                <p:grpSpPr>
                                  <a:xfrm>
                                    <a:off x="4579164" y="3203653"/>
                                    <a:ext cx="1244833" cy="1020397"/>
                                    <a:chOff x="4579164" y="3203653"/>
                                    <a:chExt cx="1244833" cy="1020397"/>
                                  </a:xfrm>
                                </p:grpSpPr>
                                <p:sp>
                                  <p:nvSpPr>
                                    <p:cNvPr id="5551" name="Google Shape;5551;p5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555" name="Google Shape;5555;p5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558" name="Google Shape;5558;p5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559" name="Google Shape;5559;p50"/>
              <p:cNvGrpSpPr/>
              <p:nvPr/>
            </p:nvGrpSpPr>
            <p:grpSpPr>
              <a:xfrm>
                <a:off x="4595437" y="3598775"/>
                <a:ext cx="37776" cy="32451"/>
                <a:chOff x="4595437" y="3598775"/>
                <a:chExt cx="37776" cy="32451"/>
              </a:xfrm>
            </p:grpSpPr>
            <p:sp>
              <p:nvSpPr>
                <p:cNvPr id="5560" name="Google Shape;5560;p5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2" name="Google Shape;5562;p50"/>
              <p:cNvGrpSpPr/>
              <p:nvPr/>
            </p:nvGrpSpPr>
            <p:grpSpPr>
              <a:xfrm>
                <a:off x="4641864" y="3524443"/>
                <a:ext cx="37776" cy="32380"/>
                <a:chOff x="4641864" y="3524443"/>
                <a:chExt cx="37776" cy="32380"/>
              </a:xfrm>
            </p:grpSpPr>
            <p:sp>
              <p:nvSpPr>
                <p:cNvPr id="5563" name="Google Shape;5563;p5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5" name="Google Shape;5565;p50"/>
              <p:cNvGrpSpPr/>
              <p:nvPr/>
            </p:nvGrpSpPr>
            <p:grpSpPr>
              <a:xfrm>
                <a:off x="4648431" y="3893901"/>
                <a:ext cx="37776" cy="32357"/>
                <a:chOff x="4648431" y="3893901"/>
                <a:chExt cx="37776" cy="32357"/>
              </a:xfrm>
            </p:grpSpPr>
            <p:sp>
              <p:nvSpPr>
                <p:cNvPr id="5566" name="Google Shape;5566;p5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50"/>
              <p:cNvGrpSpPr/>
              <p:nvPr/>
            </p:nvGrpSpPr>
            <p:grpSpPr>
              <a:xfrm>
                <a:off x="4567752" y="3722908"/>
                <a:ext cx="37870" cy="32380"/>
                <a:chOff x="4567752" y="3722908"/>
                <a:chExt cx="37870" cy="32380"/>
              </a:xfrm>
            </p:grpSpPr>
            <p:sp>
              <p:nvSpPr>
                <p:cNvPr id="5569" name="Google Shape;5569;p5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1" name="Google Shape;5571;p50"/>
              <p:cNvGrpSpPr/>
              <p:nvPr/>
            </p:nvGrpSpPr>
            <p:grpSpPr>
              <a:xfrm>
                <a:off x="4617506" y="3652052"/>
                <a:ext cx="37783" cy="32357"/>
                <a:chOff x="4617506" y="3652052"/>
                <a:chExt cx="37783" cy="32357"/>
              </a:xfrm>
            </p:grpSpPr>
            <p:sp>
              <p:nvSpPr>
                <p:cNvPr id="5572" name="Google Shape;5572;p5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4" name="Google Shape;5574;p50"/>
              <p:cNvGrpSpPr/>
              <p:nvPr/>
            </p:nvGrpSpPr>
            <p:grpSpPr>
              <a:xfrm>
                <a:off x="4739005" y="3554149"/>
                <a:ext cx="37870" cy="32357"/>
                <a:chOff x="4739005" y="3554149"/>
                <a:chExt cx="37870" cy="32357"/>
              </a:xfrm>
            </p:grpSpPr>
            <p:sp>
              <p:nvSpPr>
                <p:cNvPr id="5575" name="Google Shape;5575;p5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7" name="Google Shape;5577;p50"/>
              <p:cNvGrpSpPr/>
              <p:nvPr/>
            </p:nvGrpSpPr>
            <p:grpSpPr>
              <a:xfrm>
                <a:off x="4806557" y="3630258"/>
                <a:ext cx="37776" cy="32364"/>
                <a:chOff x="4806557" y="3630258"/>
                <a:chExt cx="37776" cy="32364"/>
              </a:xfrm>
            </p:grpSpPr>
            <p:sp>
              <p:nvSpPr>
                <p:cNvPr id="5578" name="Google Shape;5578;p5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50"/>
              <p:cNvGrpSpPr/>
              <p:nvPr/>
            </p:nvGrpSpPr>
            <p:grpSpPr>
              <a:xfrm>
                <a:off x="4737007" y="4004357"/>
                <a:ext cx="37870" cy="32357"/>
                <a:chOff x="4737007" y="4004357"/>
                <a:chExt cx="37870" cy="32357"/>
              </a:xfrm>
            </p:grpSpPr>
            <p:sp>
              <p:nvSpPr>
                <p:cNvPr id="5581" name="Google Shape;5581;p5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3" name="Google Shape;5583;p50"/>
              <p:cNvGrpSpPr/>
              <p:nvPr/>
            </p:nvGrpSpPr>
            <p:grpSpPr>
              <a:xfrm>
                <a:off x="4773634" y="4208627"/>
                <a:ext cx="37776" cy="32357"/>
                <a:chOff x="4773634" y="4208627"/>
                <a:chExt cx="37776" cy="32357"/>
              </a:xfrm>
            </p:grpSpPr>
            <p:sp>
              <p:nvSpPr>
                <p:cNvPr id="5584" name="Google Shape;5584;p5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6" name="Google Shape;5586;p50"/>
              <p:cNvGrpSpPr/>
              <p:nvPr/>
            </p:nvGrpSpPr>
            <p:grpSpPr>
              <a:xfrm>
                <a:off x="4888282" y="4074764"/>
                <a:ext cx="37776" cy="32451"/>
                <a:chOff x="4888282" y="4074764"/>
                <a:chExt cx="37776" cy="32451"/>
              </a:xfrm>
            </p:grpSpPr>
            <p:sp>
              <p:nvSpPr>
                <p:cNvPr id="5587" name="Google Shape;5587;p5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50"/>
              <p:cNvGrpSpPr/>
              <p:nvPr/>
            </p:nvGrpSpPr>
            <p:grpSpPr>
              <a:xfrm>
                <a:off x="4901315" y="3804271"/>
                <a:ext cx="37776" cy="32364"/>
                <a:chOff x="4901315" y="3804271"/>
                <a:chExt cx="37776" cy="32364"/>
              </a:xfrm>
            </p:grpSpPr>
            <p:sp>
              <p:nvSpPr>
                <p:cNvPr id="5590" name="Google Shape;5590;p5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50"/>
              <p:cNvGrpSpPr/>
              <p:nvPr/>
            </p:nvGrpSpPr>
            <p:grpSpPr>
              <a:xfrm>
                <a:off x="4866394" y="3715035"/>
                <a:ext cx="37846" cy="32357"/>
                <a:chOff x="4866394" y="3715035"/>
                <a:chExt cx="37846" cy="32357"/>
              </a:xfrm>
            </p:grpSpPr>
            <p:sp>
              <p:nvSpPr>
                <p:cNvPr id="5593" name="Google Shape;5593;p5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50"/>
              <p:cNvGrpSpPr/>
              <p:nvPr/>
            </p:nvGrpSpPr>
            <p:grpSpPr>
              <a:xfrm>
                <a:off x="4979233" y="3839798"/>
                <a:ext cx="37878" cy="32420"/>
                <a:chOff x="4979233" y="3839798"/>
                <a:chExt cx="37878" cy="32420"/>
              </a:xfrm>
            </p:grpSpPr>
            <p:sp>
              <p:nvSpPr>
                <p:cNvPr id="5596" name="Google Shape;5596;p5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8" name="Google Shape;5598;p50"/>
              <p:cNvGrpSpPr/>
              <p:nvPr/>
            </p:nvGrpSpPr>
            <p:grpSpPr>
              <a:xfrm>
                <a:off x="4790662" y="3679147"/>
                <a:ext cx="37783" cy="32380"/>
                <a:chOff x="4790662" y="3679147"/>
                <a:chExt cx="37783" cy="32380"/>
              </a:xfrm>
            </p:grpSpPr>
            <p:sp>
              <p:nvSpPr>
                <p:cNvPr id="5599" name="Google Shape;5599;p5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50"/>
              <p:cNvGrpSpPr/>
              <p:nvPr/>
            </p:nvGrpSpPr>
            <p:grpSpPr>
              <a:xfrm>
                <a:off x="4857263" y="3557861"/>
                <a:ext cx="37776" cy="32357"/>
                <a:chOff x="4857263" y="3557861"/>
                <a:chExt cx="37776" cy="32357"/>
              </a:xfrm>
            </p:grpSpPr>
            <p:sp>
              <p:nvSpPr>
                <p:cNvPr id="5602" name="Google Shape;5602;p5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4" name="Google Shape;5604;p50"/>
              <p:cNvGrpSpPr/>
              <p:nvPr/>
            </p:nvGrpSpPr>
            <p:grpSpPr>
              <a:xfrm>
                <a:off x="4883902" y="3648033"/>
                <a:ext cx="37783" cy="32380"/>
                <a:chOff x="4883902" y="3648033"/>
                <a:chExt cx="37783" cy="32380"/>
              </a:xfrm>
            </p:grpSpPr>
            <p:sp>
              <p:nvSpPr>
                <p:cNvPr id="5605" name="Google Shape;5605;p5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7" name="Google Shape;5607;p50"/>
              <p:cNvGrpSpPr/>
              <p:nvPr/>
            </p:nvGrpSpPr>
            <p:grpSpPr>
              <a:xfrm>
                <a:off x="4907780" y="3347220"/>
                <a:ext cx="37878" cy="32357"/>
                <a:chOff x="4907780" y="3347220"/>
                <a:chExt cx="37878" cy="32357"/>
              </a:xfrm>
            </p:grpSpPr>
            <p:sp>
              <p:nvSpPr>
                <p:cNvPr id="5608" name="Google Shape;5608;p5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0" name="Google Shape;5610;p50"/>
              <p:cNvGrpSpPr/>
              <p:nvPr/>
            </p:nvGrpSpPr>
            <p:grpSpPr>
              <a:xfrm>
                <a:off x="5065048" y="3738150"/>
                <a:ext cx="37783" cy="32364"/>
                <a:chOff x="5065048" y="3738150"/>
                <a:chExt cx="37783" cy="32364"/>
              </a:xfrm>
            </p:grpSpPr>
            <p:sp>
              <p:nvSpPr>
                <p:cNvPr id="5611" name="Google Shape;5611;p5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50"/>
              <p:cNvGrpSpPr/>
              <p:nvPr/>
            </p:nvGrpSpPr>
            <p:grpSpPr>
              <a:xfrm>
                <a:off x="5071616" y="3284615"/>
                <a:ext cx="37783" cy="32357"/>
                <a:chOff x="5071616" y="3284615"/>
                <a:chExt cx="37783" cy="32357"/>
              </a:xfrm>
            </p:grpSpPr>
            <p:sp>
              <p:nvSpPr>
                <p:cNvPr id="5614" name="Google Shape;5614;p5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6" name="Google Shape;5616;p50"/>
              <p:cNvGrpSpPr/>
              <p:nvPr/>
            </p:nvGrpSpPr>
            <p:grpSpPr>
              <a:xfrm>
                <a:off x="5389291" y="3759921"/>
                <a:ext cx="37783" cy="32380"/>
                <a:chOff x="5389291" y="3759921"/>
                <a:chExt cx="37783" cy="32380"/>
              </a:xfrm>
            </p:grpSpPr>
            <p:sp>
              <p:nvSpPr>
                <p:cNvPr id="5617" name="Google Shape;5617;p5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50"/>
              <p:cNvGrpSpPr/>
              <p:nvPr/>
            </p:nvGrpSpPr>
            <p:grpSpPr>
              <a:xfrm>
                <a:off x="5431534" y="3632932"/>
                <a:ext cx="37878" cy="32451"/>
                <a:chOff x="5431534" y="3632932"/>
                <a:chExt cx="37878" cy="32451"/>
              </a:xfrm>
            </p:grpSpPr>
            <p:sp>
              <p:nvSpPr>
                <p:cNvPr id="5620" name="Google Shape;5620;p5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2" name="Google Shape;5622;p50"/>
              <p:cNvGrpSpPr/>
              <p:nvPr/>
            </p:nvGrpSpPr>
            <p:grpSpPr>
              <a:xfrm>
                <a:off x="5540755" y="3544829"/>
                <a:ext cx="37783" cy="32357"/>
                <a:chOff x="5540755" y="3544829"/>
                <a:chExt cx="37783" cy="32357"/>
              </a:xfrm>
            </p:grpSpPr>
            <p:sp>
              <p:nvSpPr>
                <p:cNvPr id="5623" name="Google Shape;5623;p5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5" name="Google Shape;5625;p50"/>
              <p:cNvGrpSpPr/>
              <p:nvPr/>
            </p:nvGrpSpPr>
            <p:grpSpPr>
              <a:xfrm>
                <a:off x="5579293" y="3412107"/>
                <a:ext cx="37776" cy="32357"/>
                <a:chOff x="5579293" y="3412107"/>
                <a:chExt cx="37776" cy="32357"/>
              </a:xfrm>
            </p:grpSpPr>
            <p:sp>
              <p:nvSpPr>
                <p:cNvPr id="5626" name="Google Shape;5626;p5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8" name="Google Shape;5628;p50"/>
              <p:cNvGrpSpPr/>
              <p:nvPr/>
            </p:nvGrpSpPr>
            <p:grpSpPr>
              <a:xfrm>
                <a:off x="5801346" y="3284615"/>
                <a:ext cx="37783" cy="32357"/>
                <a:chOff x="5801346" y="3284615"/>
                <a:chExt cx="37783" cy="32357"/>
              </a:xfrm>
            </p:grpSpPr>
            <p:sp>
              <p:nvSpPr>
                <p:cNvPr id="5629" name="Google Shape;5629;p5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1" name="Google Shape;5631;p50"/>
              <p:cNvGrpSpPr/>
              <p:nvPr/>
            </p:nvGrpSpPr>
            <p:grpSpPr>
              <a:xfrm>
                <a:off x="5763578" y="3399067"/>
                <a:ext cx="37776" cy="32364"/>
                <a:chOff x="5763578" y="3399067"/>
                <a:chExt cx="37776" cy="32364"/>
              </a:xfrm>
            </p:grpSpPr>
            <p:sp>
              <p:nvSpPr>
                <p:cNvPr id="5632" name="Google Shape;5632;p5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50"/>
              <p:cNvGrpSpPr/>
              <p:nvPr/>
            </p:nvGrpSpPr>
            <p:grpSpPr>
              <a:xfrm>
                <a:off x="5395858" y="3230952"/>
                <a:ext cx="37776" cy="32364"/>
                <a:chOff x="5395858" y="3230952"/>
                <a:chExt cx="37776" cy="32364"/>
              </a:xfrm>
            </p:grpSpPr>
            <p:sp>
              <p:nvSpPr>
                <p:cNvPr id="5635" name="Google Shape;5635;p5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50"/>
              <p:cNvGrpSpPr/>
              <p:nvPr/>
            </p:nvGrpSpPr>
            <p:grpSpPr>
              <a:xfrm>
                <a:off x="5264088" y="3188237"/>
                <a:ext cx="37776" cy="32357"/>
                <a:chOff x="5264088" y="3188237"/>
                <a:chExt cx="37776" cy="32357"/>
              </a:xfrm>
            </p:grpSpPr>
            <p:sp>
              <p:nvSpPr>
                <p:cNvPr id="5638" name="Google Shape;5638;p5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0" name="Google Shape;5640;p50"/>
              <p:cNvGrpSpPr/>
              <p:nvPr/>
            </p:nvGrpSpPr>
            <p:grpSpPr>
              <a:xfrm>
                <a:off x="5585758" y="3237425"/>
                <a:ext cx="37878" cy="32357"/>
                <a:chOff x="5585758" y="3237425"/>
                <a:chExt cx="37878" cy="32357"/>
              </a:xfrm>
            </p:grpSpPr>
            <p:sp>
              <p:nvSpPr>
                <p:cNvPr id="5641" name="Google Shape;5641;p5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3" name="Google Shape;5643;p50"/>
              <p:cNvGrpSpPr/>
              <p:nvPr/>
            </p:nvGrpSpPr>
            <p:grpSpPr>
              <a:xfrm>
                <a:off x="4874196" y="3291088"/>
                <a:ext cx="37878" cy="32451"/>
                <a:chOff x="4874196" y="3291088"/>
                <a:chExt cx="37878" cy="32451"/>
              </a:xfrm>
            </p:grpSpPr>
            <p:sp>
              <p:nvSpPr>
                <p:cNvPr id="5644" name="Google Shape;5644;p5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50"/>
              <p:cNvGrpSpPr/>
              <p:nvPr/>
            </p:nvGrpSpPr>
            <p:grpSpPr>
              <a:xfrm>
                <a:off x="5197770" y="3785466"/>
                <a:ext cx="37783" cy="32427"/>
                <a:chOff x="5197770" y="3785466"/>
                <a:chExt cx="37783" cy="32427"/>
              </a:xfrm>
            </p:grpSpPr>
            <p:sp>
              <p:nvSpPr>
                <p:cNvPr id="5647" name="Google Shape;5647;p5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50"/>
              <p:cNvGrpSpPr/>
              <p:nvPr/>
            </p:nvGrpSpPr>
            <p:grpSpPr>
              <a:xfrm>
                <a:off x="5177699" y="3492117"/>
                <a:ext cx="37776" cy="32357"/>
                <a:chOff x="5177699" y="3492117"/>
                <a:chExt cx="37776" cy="32357"/>
              </a:xfrm>
            </p:grpSpPr>
            <p:sp>
              <p:nvSpPr>
                <p:cNvPr id="5650" name="Google Shape;5650;p5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50"/>
              <p:cNvGrpSpPr/>
              <p:nvPr/>
            </p:nvGrpSpPr>
            <p:grpSpPr>
              <a:xfrm>
                <a:off x="5349431" y="3622346"/>
                <a:ext cx="37870" cy="32380"/>
                <a:chOff x="5349431" y="3622346"/>
                <a:chExt cx="37870" cy="32380"/>
              </a:xfrm>
            </p:grpSpPr>
            <p:sp>
              <p:nvSpPr>
                <p:cNvPr id="5653" name="Google Shape;5653;p5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5" name="Google Shape;5655;p50"/>
              <p:cNvGrpSpPr/>
              <p:nvPr/>
            </p:nvGrpSpPr>
            <p:grpSpPr>
              <a:xfrm>
                <a:off x="5068855" y="3563980"/>
                <a:ext cx="53954" cy="46223"/>
                <a:chOff x="5068855" y="3563980"/>
                <a:chExt cx="53954" cy="46223"/>
              </a:xfrm>
            </p:grpSpPr>
            <p:sp>
              <p:nvSpPr>
                <p:cNvPr id="5656" name="Google Shape;5656;p5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8" name="Google Shape;5658;p50"/>
              <p:cNvGrpSpPr/>
              <p:nvPr/>
            </p:nvGrpSpPr>
            <p:grpSpPr>
              <a:xfrm>
                <a:off x="5037654" y="3392507"/>
                <a:ext cx="37870" cy="32451"/>
                <a:chOff x="5037654" y="3392507"/>
                <a:chExt cx="37870" cy="32451"/>
              </a:xfrm>
            </p:grpSpPr>
            <p:sp>
              <p:nvSpPr>
                <p:cNvPr id="5659" name="Google Shape;5659;p5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50"/>
              <p:cNvGrpSpPr/>
              <p:nvPr/>
            </p:nvGrpSpPr>
            <p:grpSpPr>
              <a:xfrm>
                <a:off x="5456560" y="3368629"/>
                <a:ext cx="37870" cy="32451"/>
                <a:chOff x="5456560" y="3368629"/>
                <a:chExt cx="37870" cy="32451"/>
              </a:xfrm>
            </p:grpSpPr>
            <p:sp>
              <p:nvSpPr>
                <p:cNvPr id="5662" name="Google Shape;5662;p5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4" name="Google Shape;5664;p50"/>
              <p:cNvGrpSpPr/>
              <p:nvPr/>
            </p:nvGrpSpPr>
            <p:grpSpPr>
              <a:xfrm>
                <a:off x="4755749" y="3501516"/>
                <a:ext cx="46246" cy="39608"/>
                <a:chOff x="4755749" y="3501516"/>
                <a:chExt cx="46246" cy="39608"/>
              </a:xfrm>
            </p:grpSpPr>
            <p:sp>
              <p:nvSpPr>
                <p:cNvPr id="5665" name="Google Shape;5665;p5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7" name="Google Shape;5667;p50"/>
              <p:cNvGrpSpPr/>
              <p:nvPr/>
            </p:nvGrpSpPr>
            <p:grpSpPr>
              <a:xfrm>
                <a:off x="4681346" y="3485582"/>
                <a:ext cx="37783" cy="32427"/>
                <a:chOff x="4681346" y="3485582"/>
                <a:chExt cx="37783" cy="32427"/>
              </a:xfrm>
            </p:grpSpPr>
            <p:sp>
              <p:nvSpPr>
                <p:cNvPr id="5668" name="Google Shape;5668;p5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0" name="Google Shape;5670;p50"/>
              <p:cNvGrpSpPr/>
              <p:nvPr/>
            </p:nvGrpSpPr>
            <p:grpSpPr>
              <a:xfrm>
                <a:off x="4767067" y="3291088"/>
                <a:ext cx="37878" cy="32451"/>
                <a:chOff x="4767067" y="3291088"/>
                <a:chExt cx="37878" cy="32451"/>
              </a:xfrm>
            </p:grpSpPr>
            <p:sp>
              <p:nvSpPr>
                <p:cNvPr id="5671" name="Google Shape;5671;p5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3" name="Google Shape;5673;p50"/>
              <p:cNvGrpSpPr/>
              <p:nvPr/>
            </p:nvGrpSpPr>
            <p:grpSpPr>
              <a:xfrm>
                <a:off x="4687819" y="3405539"/>
                <a:ext cx="37776" cy="32451"/>
                <a:chOff x="4687819" y="3405539"/>
                <a:chExt cx="37776" cy="32451"/>
              </a:xfrm>
            </p:grpSpPr>
            <p:sp>
              <p:nvSpPr>
                <p:cNvPr id="5674" name="Google Shape;5674;p5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6" name="Google Shape;5676;p50"/>
              <p:cNvGrpSpPr/>
              <p:nvPr/>
            </p:nvGrpSpPr>
            <p:grpSpPr>
              <a:xfrm>
                <a:off x="4923101" y="3444809"/>
                <a:ext cx="52813" cy="45318"/>
                <a:chOff x="4923101" y="3444809"/>
                <a:chExt cx="52813" cy="45318"/>
              </a:xfrm>
            </p:grpSpPr>
            <p:sp>
              <p:nvSpPr>
                <p:cNvPr id="5677" name="Google Shape;5677;p5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9" name="Google Shape;5679;p50"/>
              <p:cNvGrpSpPr/>
              <p:nvPr/>
            </p:nvGrpSpPr>
            <p:grpSpPr>
              <a:xfrm>
                <a:off x="4846040" y="3654750"/>
                <a:ext cx="31405" cy="26993"/>
                <a:chOff x="4846040" y="3654750"/>
                <a:chExt cx="31405" cy="26993"/>
              </a:xfrm>
            </p:grpSpPr>
            <p:sp>
              <p:nvSpPr>
                <p:cNvPr id="5680" name="Google Shape;5680;p5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2" name="Google Shape;5682;p50"/>
              <p:cNvGrpSpPr/>
              <p:nvPr/>
            </p:nvGrpSpPr>
            <p:grpSpPr>
              <a:xfrm>
                <a:off x="4925673" y="3691700"/>
                <a:ext cx="40253" cy="34472"/>
                <a:chOff x="4925673" y="3691700"/>
                <a:chExt cx="40253" cy="34472"/>
              </a:xfrm>
            </p:grpSpPr>
            <p:sp>
              <p:nvSpPr>
                <p:cNvPr id="5683" name="Google Shape;5683;p5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5" name="Google Shape;5685;p50"/>
              <p:cNvGrpSpPr/>
              <p:nvPr/>
            </p:nvGrpSpPr>
            <p:grpSpPr>
              <a:xfrm>
                <a:off x="4894653" y="3740848"/>
                <a:ext cx="31405" cy="26906"/>
                <a:chOff x="4894653" y="3740848"/>
                <a:chExt cx="31405" cy="26906"/>
              </a:xfrm>
            </p:grpSpPr>
            <p:sp>
              <p:nvSpPr>
                <p:cNvPr id="5686" name="Google Shape;5686;p5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50"/>
              <p:cNvGrpSpPr/>
              <p:nvPr/>
            </p:nvGrpSpPr>
            <p:grpSpPr>
              <a:xfrm>
                <a:off x="4962300" y="3696348"/>
                <a:ext cx="38255" cy="32773"/>
                <a:chOff x="4962300" y="3696348"/>
                <a:chExt cx="38255" cy="32773"/>
              </a:xfrm>
            </p:grpSpPr>
            <p:sp>
              <p:nvSpPr>
                <p:cNvPr id="5689" name="Google Shape;5689;p5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1" name="Google Shape;5691;p50"/>
              <p:cNvGrpSpPr/>
              <p:nvPr/>
            </p:nvGrpSpPr>
            <p:grpSpPr>
              <a:xfrm>
                <a:off x="4980185" y="3743349"/>
                <a:ext cx="31499" cy="26969"/>
                <a:chOff x="4980185" y="3743349"/>
                <a:chExt cx="31499" cy="26969"/>
              </a:xfrm>
            </p:grpSpPr>
            <p:sp>
              <p:nvSpPr>
                <p:cNvPr id="5692" name="Google Shape;5692;p5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50"/>
              <p:cNvGrpSpPr/>
              <p:nvPr/>
            </p:nvGrpSpPr>
            <p:grpSpPr>
              <a:xfrm>
                <a:off x="5013768" y="3734312"/>
                <a:ext cx="31499" cy="26969"/>
                <a:chOff x="5013768" y="3734312"/>
                <a:chExt cx="31499" cy="26969"/>
              </a:xfrm>
            </p:grpSpPr>
            <p:sp>
              <p:nvSpPr>
                <p:cNvPr id="5695" name="Google Shape;5695;p5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50"/>
              <p:cNvGrpSpPr/>
              <p:nvPr/>
            </p:nvGrpSpPr>
            <p:grpSpPr>
              <a:xfrm>
                <a:off x="5036703" y="3764545"/>
                <a:ext cx="31499" cy="26898"/>
                <a:chOff x="5036703" y="3764545"/>
                <a:chExt cx="31499" cy="26898"/>
              </a:xfrm>
            </p:grpSpPr>
            <p:sp>
              <p:nvSpPr>
                <p:cNvPr id="5698" name="Google Shape;5698;p5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50"/>
              <p:cNvGrpSpPr/>
              <p:nvPr/>
            </p:nvGrpSpPr>
            <p:grpSpPr>
              <a:xfrm>
                <a:off x="4953546" y="3768352"/>
                <a:ext cx="31405" cy="26898"/>
                <a:chOff x="4953546" y="3768352"/>
                <a:chExt cx="31405" cy="26898"/>
              </a:xfrm>
            </p:grpSpPr>
            <p:sp>
              <p:nvSpPr>
                <p:cNvPr id="5701" name="Google Shape;5701;p5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50"/>
              <p:cNvGrpSpPr/>
              <p:nvPr/>
            </p:nvGrpSpPr>
            <p:grpSpPr>
              <a:xfrm>
                <a:off x="4964770" y="3814016"/>
                <a:ext cx="31499" cy="26993"/>
                <a:chOff x="4964770" y="3814016"/>
                <a:chExt cx="31499" cy="26993"/>
              </a:xfrm>
            </p:grpSpPr>
            <p:sp>
              <p:nvSpPr>
                <p:cNvPr id="5704" name="Google Shape;5704;p5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50"/>
              <p:cNvGrpSpPr/>
              <p:nvPr/>
            </p:nvGrpSpPr>
            <p:grpSpPr>
              <a:xfrm>
                <a:off x="4923290" y="3800504"/>
                <a:ext cx="31468" cy="26898"/>
                <a:chOff x="4923290" y="3800504"/>
                <a:chExt cx="31468" cy="26898"/>
              </a:xfrm>
            </p:grpSpPr>
            <p:sp>
              <p:nvSpPr>
                <p:cNvPr id="5707" name="Google Shape;5707;p5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50"/>
              <p:cNvGrpSpPr/>
              <p:nvPr/>
            </p:nvGrpSpPr>
            <p:grpSpPr>
              <a:xfrm>
                <a:off x="5108534" y="3650943"/>
                <a:ext cx="31405" cy="26993"/>
                <a:chOff x="5108534" y="3650943"/>
                <a:chExt cx="31405" cy="26993"/>
              </a:xfrm>
            </p:grpSpPr>
            <p:sp>
              <p:nvSpPr>
                <p:cNvPr id="5710" name="Google Shape;5710;p5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50"/>
              <p:cNvGrpSpPr/>
              <p:nvPr/>
            </p:nvGrpSpPr>
            <p:grpSpPr>
              <a:xfrm>
                <a:off x="5119380" y="3760739"/>
                <a:ext cx="31499" cy="26993"/>
                <a:chOff x="5119380" y="3760739"/>
                <a:chExt cx="31499" cy="26993"/>
              </a:xfrm>
            </p:grpSpPr>
            <p:sp>
              <p:nvSpPr>
                <p:cNvPr id="5713" name="Google Shape;5713;p5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5" name="Google Shape;5715;p50"/>
              <p:cNvGrpSpPr/>
              <p:nvPr/>
            </p:nvGrpSpPr>
            <p:grpSpPr>
              <a:xfrm>
                <a:off x="5119380" y="3788235"/>
                <a:ext cx="31499" cy="26993"/>
                <a:chOff x="5119380" y="3788235"/>
                <a:chExt cx="31499" cy="26993"/>
              </a:xfrm>
            </p:grpSpPr>
            <p:sp>
              <p:nvSpPr>
                <p:cNvPr id="5716" name="Google Shape;5716;p5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8" name="Google Shape;5718;p50"/>
              <p:cNvGrpSpPr/>
              <p:nvPr/>
            </p:nvGrpSpPr>
            <p:grpSpPr>
              <a:xfrm>
                <a:off x="5158005" y="3875284"/>
                <a:ext cx="31405" cy="27001"/>
                <a:chOff x="5158005" y="3875284"/>
                <a:chExt cx="31405" cy="27001"/>
              </a:xfrm>
            </p:grpSpPr>
            <p:sp>
              <p:nvSpPr>
                <p:cNvPr id="5719" name="Google Shape;5719;p5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50"/>
              <p:cNvGrpSpPr/>
              <p:nvPr/>
            </p:nvGrpSpPr>
            <p:grpSpPr>
              <a:xfrm>
                <a:off x="5233163" y="3764545"/>
                <a:ext cx="31499" cy="26898"/>
                <a:chOff x="5233163" y="3764545"/>
                <a:chExt cx="31499" cy="26898"/>
              </a:xfrm>
            </p:grpSpPr>
            <p:sp>
              <p:nvSpPr>
                <p:cNvPr id="5722" name="Google Shape;5722;p5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50"/>
              <p:cNvGrpSpPr/>
              <p:nvPr/>
            </p:nvGrpSpPr>
            <p:grpSpPr>
              <a:xfrm>
                <a:off x="5276168" y="3805545"/>
                <a:ext cx="31499" cy="26906"/>
                <a:chOff x="5276168" y="3805545"/>
                <a:chExt cx="31499" cy="26906"/>
              </a:xfrm>
            </p:grpSpPr>
            <p:sp>
              <p:nvSpPr>
                <p:cNvPr id="5725" name="Google Shape;5725;p5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50"/>
              <p:cNvGrpSpPr/>
              <p:nvPr/>
            </p:nvGrpSpPr>
            <p:grpSpPr>
              <a:xfrm>
                <a:off x="5294053" y="3851933"/>
                <a:ext cx="31405" cy="26945"/>
                <a:chOff x="5294053" y="3851933"/>
                <a:chExt cx="31405" cy="26945"/>
              </a:xfrm>
            </p:grpSpPr>
            <p:sp>
              <p:nvSpPr>
                <p:cNvPr id="5728" name="Google Shape;5728;p5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0" name="Google Shape;5730;p50"/>
              <p:cNvGrpSpPr/>
              <p:nvPr/>
            </p:nvGrpSpPr>
            <p:grpSpPr>
              <a:xfrm>
                <a:off x="5341723" y="3851902"/>
                <a:ext cx="31405" cy="26977"/>
                <a:chOff x="5341723" y="3851902"/>
                <a:chExt cx="31405" cy="26977"/>
              </a:xfrm>
            </p:grpSpPr>
            <p:sp>
              <p:nvSpPr>
                <p:cNvPr id="5731" name="Google Shape;5731;p5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50"/>
              <p:cNvGrpSpPr/>
              <p:nvPr/>
            </p:nvGrpSpPr>
            <p:grpSpPr>
              <a:xfrm>
                <a:off x="5054871" y="3507855"/>
                <a:ext cx="31405" cy="26993"/>
                <a:chOff x="5054871" y="3507855"/>
                <a:chExt cx="31405" cy="26993"/>
              </a:xfrm>
            </p:grpSpPr>
            <p:sp>
              <p:nvSpPr>
                <p:cNvPr id="5734" name="Google Shape;5734;p5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6" name="Google Shape;5736;p50"/>
              <p:cNvGrpSpPr/>
              <p:nvPr/>
            </p:nvGrpSpPr>
            <p:grpSpPr>
              <a:xfrm>
                <a:off x="4876579" y="3675325"/>
                <a:ext cx="31405" cy="26969"/>
                <a:chOff x="4876579" y="3675325"/>
                <a:chExt cx="31405" cy="26969"/>
              </a:xfrm>
            </p:grpSpPr>
            <p:sp>
              <p:nvSpPr>
                <p:cNvPr id="5737" name="Google Shape;5737;p5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9" name="Google Shape;5739;p50"/>
              <p:cNvGrpSpPr/>
              <p:nvPr/>
            </p:nvGrpSpPr>
            <p:grpSpPr>
              <a:xfrm>
                <a:off x="4842233" y="3688333"/>
                <a:ext cx="31405" cy="26993"/>
                <a:chOff x="4842233" y="3688333"/>
                <a:chExt cx="31405" cy="26993"/>
              </a:xfrm>
            </p:grpSpPr>
            <p:sp>
              <p:nvSpPr>
                <p:cNvPr id="5740" name="Google Shape;5740;p5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2" name="Google Shape;5742;p50"/>
              <p:cNvGrpSpPr/>
              <p:nvPr/>
            </p:nvGrpSpPr>
            <p:grpSpPr>
              <a:xfrm>
                <a:off x="5187876" y="3608032"/>
                <a:ext cx="31405" cy="27001"/>
                <a:chOff x="5187876" y="3608032"/>
                <a:chExt cx="31405" cy="27001"/>
              </a:xfrm>
            </p:grpSpPr>
            <p:sp>
              <p:nvSpPr>
                <p:cNvPr id="5743" name="Google Shape;5743;p5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45" name="Google Shape;5745;p5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7" name="Google Shape;5747;p50"/>
              <p:cNvGrpSpPr/>
              <p:nvPr/>
            </p:nvGrpSpPr>
            <p:grpSpPr>
              <a:xfrm>
                <a:off x="5269224" y="3304167"/>
                <a:ext cx="40253" cy="34402"/>
                <a:chOff x="5269224" y="3304167"/>
                <a:chExt cx="40253" cy="34402"/>
              </a:xfrm>
            </p:grpSpPr>
            <p:sp>
              <p:nvSpPr>
                <p:cNvPr id="5748" name="Google Shape;5748;p5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0" name="Google Shape;5750;p50"/>
              <p:cNvGrpSpPr/>
              <p:nvPr/>
            </p:nvGrpSpPr>
            <p:grpSpPr>
              <a:xfrm>
                <a:off x="5327354" y="3476615"/>
                <a:ext cx="49864" cy="42723"/>
                <a:chOff x="5327354" y="3476615"/>
                <a:chExt cx="49864" cy="42723"/>
              </a:xfrm>
            </p:grpSpPr>
            <p:sp>
              <p:nvSpPr>
                <p:cNvPr id="5751" name="Google Shape;5751;p5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3" name="Google Shape;5753;p5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5" name="Google Shape;5755;p50"/>
              <p:cNvGrpSpPr/>
              <p:nvPr/>
            </p:nvGrpSpPr>
            <p:grpSpPr>
              <a:xfrm>
                <a:off x="5341723" y="3775957"/>
                <a:ext cx="31405" cy="26898"/>
                <a:chOff x="5341723" y="3775957"/>
                <a:chExt cx="31405" cy="26898"/>
              </a:xfrm>
            </p:grpSpPr>
            <p:sp>
              <p:nvSpPr>
                <p:cNvPr id="5756" name="Google Shape;5756;p5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50"/>
              <p:cNvGrpSpPr/>
              <p:nvPr/>
            </p:nvGrpSpPr>
            <p:grpSpPr>
              <a:xfrm>
                <a:off x="5439053" y="3699274"/>
                <a:ext cx="31405" cy="26898"/>
                <a:chOff x="5439053" y="3699274"/>
                <a:chExt cx="31405" cy="26898"/>
              </a:xfrm>
            </p:grpSpPr>
            <p:sp>
              <p:nvSpPr>
                <p:cNvPr id="5759" name="Google Shape;5759;p5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50"/>
              <p:cNvGrpSpPr/>
              <p:nvPr/>
            </p:nvGrpSpPr>
            <p:grpSpPr>
              <a:xfrm>
                <a:off x="5412414" y="3622307"/>
                <a:ext cx="31499" cy="26993"/>
                <a:chOff x="5412414" y="3622307"/>
                <a:chExt cx="31499" cy="26993"/>
              </a:xfrm>
            </p:grpSpPr>
            <p:sp>
              <p:nvSpPr>
                <p:cNvPr id="5762" name="Google Shape;5762;p5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50"/>
              <p:cNvGrpSpPr/>
              <p:nvPr/>
            </p:nvGrpSpPr>
            <p:grpSpPr>
              <a:xfrm>
                <a:off x="5476254" y="3473949"/>
                <a:ext cx="26835" cy="26930"/>
                <a:chOff x="5476254" y="3473949"/>
                <a:chExt cx="26835" cy="26930"/>
              </a:xfrm>
            </p:grpSpPr>
            <p:sp>
              <p:nvSpPr>
                <p:cNvPr id="5765" name="Google Shape;5765;p5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7" name="Google Shape;5767;p50"/>
              <p:cNvGrpSpPr/>
              <p:nvPr/>
            </p:nvGrpSpPr>
            <p:grpSpPr>
              <a:xfrm>
                <a:off x="5564547" y="3481594"/>
                <a:ext cx="31397" cy="26898"/>
                <a:chOff x="5564547" y="3481594"/>
                <a:chExt cx="31397" cy="26898"/>
              </a:xfrm>
            </p:grpSpPr>
            <p:sp>
              <p:nvSpPr>
                <p:cNvPr id="5768" name="Google Shape;5768;p5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50"/>
              <p:cNvGrpSpPr/>
              <p:nvPr/>
            </p:nvGrpSpPr>
            <p:grpSpPr>
              <a:xfrm>
                <a:off x="5534101" y="3470174"/>
                <a:ext cx="31397" cy="26906"/>
                <a:chOff x="5534101" y="3470174"/>
                <a:chExt cx="31397" cy="26906"/>
              </a:xfrm>
            </p:grpSpPr>
            <p:sp>
              <p:nvSpPr>
                <p:cNvPr id="5771" name="Google Shape;5771;p5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50"/>
              <p:cNvGrpSpPr/>
              <p:nvPr/>
            </p:nvGrpSpPr>
            <p:grpSpPr>
              <a:xfrm>
                <a:off x="5610879" y="3314486"/>
                <a:ext cx="31499" cy="26938"/>
                <a:chOff x="5610879" y="3314486"/>
                <a:chExt cx="31499" cy="26938"/>
              </a:xfrm>
            </p:grpSpPr>
            <p:sp>
              <p:nvSpPr>
                <p:cNvPr id="5774" name="Google Shape;5774;p5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50"/>
              <p:cNvGrpSpPr/>
              <p:nvPr/>
            </p:nvGrpSpPr>
            <p:grpSpPr>
              <a:xfrm>
                <a:off x="4834525" y="3501382"/>
                <a:ext cx="31499" cy="26898"/>
                <a:chOff x="4834525" y="3501382"/>
                <a:chExt cx="31499" cy="26898"/>
              </a:xfrm>
            </p:grpSpPr>
            <p:sp>
              <p:nvSpPr>
                <p:cNvPr id="5777" name="Google Shape;5777;p5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9" name="Google Shape;5779;p50"/>
              <p:cNvGrpSpPr/>
              <p:nvPr/>
            </p:nvGrpSpPr>
            <p:grpSpPr>
              <a:xfrm>
                <a:off x="4898460" y="3580158"/>
                <a:ext cx="31405" cy="26898"/>
                <a:chOff x="4898460" y="3580158"/>
                <a:chExt cx="31405" cy="26898"/>
              </a:xfrm>
            </p:grpSpPr>
            <p:sp>
              <p:nvSpPr>
                <p:cNvPr id="5780" name="Google Shape;5780;p5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2" name="Google Shape;5782;p50"/>
              <p:cNvGrpSpPr/>
              <p:nvPr/>
            </p:nvGrpSpPr>
            <p:grpSpPr>
              <a:xfrm>
                <a:off x="4882667" y="3608032"/>
                <a:ext cx="31499" cy="27001"/>
                <a:chOff x="4882667" y="3608032"/>
                <a:chExt cx="31499" cy="27001"/>
              </a:xfrm>
            </p:grpSpPr>
            <p:sp>
              <p:nvSpPr>
                <p:cNvPr id="5783" name="Google Shape;5783;p5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5" name="Google Shape;5785;p50"/>
              <p:cNvGrpSpPr/>
              <p:nvPr/>
            </p:nvGrpSpPr>
            <p:grpSpPr>
              <a:xfrm>
                <a:off x="4843373" y="3631407"/>
                <a:ext cx="16273" cy="16186"/>
                <a:chOff x="4843373" y="3631407"/>
                <a:chExt cx="16273" cy="16186"/>
              </a:xfrm>
            </p:grpSpPr>
            <p:sp>
              <p:nvSpPr>
                <p:cNvPr id="5786" name="Google Shape;5786;p5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8" name="Google Shape;5788;p50"/>
              <p:cNvGrpSpPr/>
              <p:nvPr/>
            </p:nvGrpSpPr>
            <p:grpSpPr>
              <a:xfrm>
                <a:off x="4727773" y="3591578"/>
                <a:ext cx="31499" cy="26898"/>
                <a:chOff x="4727773" y="3591578"/>
                <a:chExt cx="31499" cy="26898"/>
              </a:xfrm>
            </p:grpSpPr>
            <p:sp>
              <p:nvSpPr>
                <p:cNvPr id="5789" name="Google Shape;5789;p5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1" name="Google Shape;5791;p5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3" name="Google Shape;5793;p50"/>
              <p:cNvGrpSpPr/>
              <p:nvPr/>
            </p:nvGrpSpPr>
            <p:grpSpPr>
              <a:xfrm>
                <a:off x="4609421" y="3577398"/>
                <a:ext cx="31499" cy="27001"/>
                <a:chOff x="4609421" y="3577398"/>
                <a:chExt cx="31499" cy="27001"/>
              </a:xfrm>
            </p:grpSpPr>
            <p:sp>
              <p:nvSpPr>
                <p:cNvPr id="5794" name="Google Shape;5794;p5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50"/>
              <p:cNvGrpSpPr/>
              <p:nvPr/>
            </p:nvGrpSpPr>
            <p:grpSpPr>
              <a:xfrm>
                <a:off x="4649289" y="3577398"/>
                <a:ext cx="31499" cy="27001"/>
                <a:chOff x="4649289" y="3577398"/>
                <a:chExt cx="31499" cy="27001"/>
              </a:xfrm>
            </p:grpSpPr>
            <p:sp>
              <p:nvSpPr>
                <p:cNvPr id="5797" name="Google Shape;5797;p5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50"/>
              <p:cNvGrpSpPr/>
              <p:nvPr/>
            </p:nvGrpSpPr>
            <p:grpSpPr>
              <a:xfrm>
                <a:off x="4605614" y="3639523"/>
                <a:ext cx="31499" cy="26906"/>
                <a:chOff x="4605614" y="3639523"/>
                <a:chExt cx="31499" cy="26906"/>
              </a:xfrm>
            </p:grpSpPr>
            <p:sp>
              <p:nvSpPr>
                <p:cNvPr id="5800" name="Google Shape;5800;p5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2" name="Google Shape;5802;p50"/>
              <p:cNvGrpSpPr/>
              <p:nvPr/>
            </p:nvGrpSpPr>
            <p:grpSpPr>
              <a:xfrm>
                <a:off x="4785149" y="3618846"/>
                <a:ext cx="26930" cy="26843"/>
                <a:chOff x="4785149" y="3618846"/>
                <a:chExt cx="26930" cy="26843"/>
              </a:xfrm>
            </p:grpSpPr>
            <p:sp>
              <p:nvSpPr>
                <p:cNvPr id="5803" name="Google Shape;5803;p5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5" name="Google Shape;5805;p50"/>
              <p:cNvGrpSpPr/>
              <p:nvPr/>
            </p:nvGrpSpPr>
            <p:grpSpPr>
              <a:xfrm>
                <a:off x="4810167" y="3601567"/>
                <a:ext cx="31405" cy="26898"/>
                <a:chOff x="4810167" y="3601567"/>
                <a:chExt cx="31405" cy="26898"/>
              </a:xfrm>
            </p:grpSpPr>
            <p:sp>
              <p:nvSpPr>
                <p:cNvPr id="5806" name="Google Shape;5806;p5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8" name="Google Shape;5808;p50"/>
              <p:cNvGrpSpPr/>
              <p:nvPr/>
            </p:nvGrpSpPr>
            <p:grpSpPr>
              <a:xfrm>
                <a:off x="4831002" y="3373230"/>
                <a:ext cx="31405" cy="26898"/>
                <a:chOff x="4831002" y="3373230"/>
                <a:chExt cx="31405" cy="26898"/>
              </a:xfrm>
            </p:grpSpPr>
            <p:sp>
              <p:nvSpPr>
                <p:cNvPr id="5809" name="Google Shape;5809;p5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1" name="Google Shape;5811;p50"/>
              <p:cNvGrpSpPr/>
              <p:nvPr/>
            </p:nvGrpSpPr>
            <p:grpSpPr>
              <a:xfrm>
                <a:off x="4719311" y="3355054"/>
                <a:ext cx="31499" cy="27001"/>
                <a:chOff x="4719311" y="3355054"/>
                <a:chExt cx="31499" cy="27001"/>
              </a:xfrm>
            </p:grpSpPr>
            <p:sp>
              <p:nvSpPr>
                <p:cNvPr id="5812" name="Google Shape;5812;p5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4" name="Google Shape;5814;p50"/>
              <p:cNvGrpSpPr/>
              <p:nvPr/>
            </p:nvGrpSpPr>
            <p:grpSpPr>
              <a:xfrm>
                <a:off x="4798755" y="3450260"/>
                <a:ext cx="26930" cy="26930"/>
                <a:chOff x="4798755" y="3450260"/>
                <a:chExt cx="26930" cy="26930"/>
              </a:xfrm>
            </p:grpSpPr>
            <p:sp>
              <p:nvSpPr>
                <p:cNvPr id="5815" name="Google Shape;5815;p5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50"/>
              <p:cNvGrpSpPr/>
              <p:nvPr/>
            </p:nvGrpSpPr>
            <p:grpSpPr>
              <a:xfrm>
                <a:off x="4645576" y="3467555"/>
                <a:ext cx="31405" cy="26953"/>
                <a:chOff x="4645576" y="3467555"/>
                <a:chExt cx="31405" cy="26953"/>
              </a:xfrm>
            </p:grpSpPr>
            <p:sp>
              <p:nvSpPr>
                <p:cNvPr id="5818" name="Google Shape;5818;p5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0" name="Google Shape;5820;p50"/>
              <p:cNvGrpSpPr/>
              <p:nvPr/>
            </p:nvGrpSpPr>
            <p:grpSpPr>
              <a:xfrm>
                <a:off x="4687631" y="3583965"/>
                <a:ext cx="31499" cy="26898"/>
                <a:chOff x="4687631" y="3583965"/>
                <a:chExt cx="31499" cy="26898"/>
              </a:xfrm>
            </p:grpSpPr>
            <p:sp>
              <p:nvSpPr>
                <p:cNvPr id="5821" name="Google Shape;5821;p5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50"/>
              <p:cNvGrpSpPr/>
              <p:nvPr/>
            </p:nvGrpSpPr>
            <p:grpSpPr>
              <a:xfrm>
                <a:off x="4719311" y="3471314"/>
                <a:ext cx="31499" cy="27001"/>
                <a:chOff x="4719311" y="3471314"/>
                <a:chExt cx="31499" cy="27001"/>
              </a:xfrm>
            </p:grpSpPr>
            <p:sp>
              <p:nvSpPr>
                <p:cNvPr id="5824" name="Google Shape;5824;p5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6" name="Google Shape;5826;p50"/>
              <p:cNvGrpSpPr/>
              <p:nvPr/>
            </p:nvGrpSpPr>
            <p:grpSpPr>
              <a:xfrm>
                <a:off x="4719311" y="3434404"/>
                <a:ext cx="31499" cy="26898"/>
                <a:chOff x="4719311" y="3434404"/>
                <a:chExt cx="31499" cy="26898"/>
              </a:xfrm>
            </p:grpSpPr>
            <p:sp>
              <p:nvSpPr>
                <p:cNvPr id="5827" name="Google Shape;5827;p5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9" name="Google Shape;5829;p50"/>
              <p:cNvGrpSpPr/>
              <p:nvPr/>
            </p:nvGrpSpPr>
            <p:grpSpPr>
              <a:xfrm>
                <a:off x="4768876" y="3401772"/>
                <a:ext cx="31499" cy="26898"/>
                <a:chOff x="4768876" y="3401772"/>
                <a:chExt cx="31499" cy="26898"/>
              </a:xfrm>
            </p:grpSpPr>
            <p:sp>
              <p:nvSpPr>
                <p:cNvPr id="5830" name="Google Shape;5830;p5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2" name="Google Shape;5832;p50"/>
              <p:cNvGrpSpPr/>
              <p:nvPr/>
            </p:nvGrpSpPr>
            <p:grpSpPr>
              <a:xfrm>
                <a:off x="4762214" y="3471377"/>
                <a:ext cx="26938" cy="26938"/>
                <a:chOff x="4762214" y="3471377"/>
                <a:chExt cx="26938" cy="26938"/>
              </a:xfrm>
            </p:grpSpPr>
            <p:sp>
              <p:nvSpPr>
                <p:cNvPr id="5833" name="Google Shape;5833;p5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5" name="Google Shape;5835;p50"/>
              <p:cNvGrpSpPr/>
              <p:nvPr/>
            </p:nvGrpSpPr>
            <p:grpSpPr>
              <a:xfrm>
                <a:off x="4790473" y="3344782"/>
                <a:ext cx="31405" cy="26898"/>
                <a:chOff x="4790473" y="3344782"/>
                <a:chExt cx="31405" cy="26898"/>
              </a:xfrm>
            </p:grpSpPr>
            <p:sp>
              <p:nvSpPr>
                <p:cNvPr id="5836" name="Google Shape;5836;p5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50"/>
              <p:cNvGrpSpPr/>
              <p:nvPr/>
            </p:nvGrpSpPr>
            <p:grpSpPr>
              <a:xfrm>
                <a:off x="4823774" y="3950733"/>
                <a:ext cx="37398" cy="32034"/>
                <a:chOff x="4823774" y="3950733"/>
                <a:chExt cx="37398" cy="32034"/>
              </a:xfrm>
            </p:grpSpPr>
            <p:sp>
              <p:nvSpPr>
                <p:cNvPr id="5839" name="Google Shape;5839;p5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1" name="Google Shape;5841;p50"/>
              <p:cNvGrpSpPr/>
              <p:nvPr/>
            </p:nvGrpSpPr>
            <p:grpSpPr>
              <a:xfrm>
                <a:off x="4823396" y="4110566"/>
                <a:ext cx="31405" cy="26906"/>
                <a:chOff x="4823396" y="4110566"/>
                <a:chExt cx="31405" cy="26906"/>
              </a:xfrm>
            </p:grpSpPr>
            <p:sp>
              <p:nvSpPr>
                <p:cNvPr id="5842" name="Google Shape;5842;p5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4" name="Google Shape;5844;p50"/>
              <p:cNvGrpSpPr/>
              <p:nvPr/>
            </p:nvGrpSpPr>
            <p:grpSpPr>
              <a:xfrm>
                <a:off x="4838332" y="3821150"/>
                <a:ext cx="31499" cy="26898"/>
                <a:chOff x="4838332" y="3821150"/>
                <a:chExt cx="31499" cy="26898"/>
              </a:xfrm>
            </p:grpSpPr>
            <p:sp>
              <p:nvSpPr>
                <p:cNvPr id="5845" name="Google Shape;5845;p5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7" name="Google Shape;5847;p50"/>
              <p:cNvGrpSpPr/>
              <p:nvPr/>
            </p:nvGrpSpPr>
            <p:grpSpPr>
              <a:xfrm>
                <a:off x="4661275" y="3815007"/>
                <a:ext cx="36824" cy="31523"/>
                <a:chOff x="4661275" y="3815007"/>
                <a:chExt cx="36824" cy="31523"/>
              </a:xfrm>
            </p:grpSpPr>
            <p:sp>
              <p:nvSpPr>
                <p:cNvPr id="5848" name="Google Shape;5848;p5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0" name="Google Shape;5850;p50"/>
              <p:cNvGrpSpPr/>
              <p:nvPr/>
            </p:nvGrpSpPr>
            <p:grpSpPr>
              <a:xfrm>
                <a:off x="4558998" y="3851037"/>
                <a:ext cx="33591" cy="28699"/>
                <a:chOff x="4558998" y="3851037"/>
                <a:chExt cx="33591" cy="28699"/>
              </a:xfrm>
            </p:grpSpPr>
            <p:sp>
              <p:nvSpPr>
                <p:cNvPr id="5851" name="Google Shape;5851;p5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3" name="Google Shape;5853;p50"/>
              <p:cNvGrpSpPr/>
              <p:nvPr/>
            </p:nvGrpSpPr>
            <p:grpSpPr>
              <a:xfrm>
                <a:off x="4696762" y="3638587"/>
                <a:ext cx="33591" cy="28794"/>
                <a:chOff x="4696762" y="3638587"/>
                <a:chExt cx="33591" cy="28794"/>
              </a:xfrm>
            </p:grpSpPr>
            <p:sp>
              <p:nvSpPr>
                <p:cNvPr id="5854" name="Google Shape;5854;p5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6" name="Google Shape;5856;p50"/>
              <p:cNvGrpSpPr/>
              <p:nvPr/>
            </p:nvGrpSpPr>
            <p:grpSpPr>
              <a:xfrm>
                <a:off x="4929479" y="3939140"/>
                <a:ext cx="33497" cy="28692"/>
                <a:chOff x="4929479" y="3939140"/>
                <a:chExt cx="33497" cy="28692"/>
              </a:xfrm>
            </p:grpSpPr>
            <p:sp>
              <p:nvSpPr>
                <p:cNvPr id="5857" name="Google Shape;5857;p5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9" name="Google Shape;5859;p50"/>
              <p:cNvGrpSpPr/>
              <p:nvPr/>
            </p:nvGrpSpPr>
            <p:grpSpPr>
              <a:xfrm>
                <a:off x="4907119" y="3986039"/>
                <a:ext cx="33497" cy="28699"/>
                <a:chOff x="4907119" y="3986039"/>
                <a:chExt cx="33497" cy="28699"/>
              </a:xfrm>
            </p:grpSpPr>
            <p:sp>
              <p:nvSpPr>
                <p:cNvPr id="5860" name="Google Shape;5860;p5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2" name="Google Shape;5862;p50"/>
              <p:cNvGrpSpPr/>
              <p:nvPr/>
            </p:nvGrpSpPr>
            <p:grpSpPr>
              <a:xfrm>
                <a:off x="4911783" y="4048102"/>
                <a:ext cx="33591" cy="28762"/>
                <a:chOff x="4911783" y="4048102"/>
                <a:chExt cx="33591" cy="28762"/>
              </a:xfrm>
            </p:grpSpPr>
            <p:sp>
              <p:nvSpPr>
                <p:cNvPr id="5863" name="Google Shape;5863;p5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5" name="Google Shape;5865;p5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7" name="Google Shape;5867;p50"/>
              <p:cNvGrpSpPr/>
              <p:nvPr/>
            </p:nvGrpSpPr>
            <p:grpSpPr>
              <a:xfrm>
                <a:off x="4762623" y="3837847"/>
                <a:ext cx="42416" cy="36273"/>
                <a:chOff x="4762623" y="3837847"/>
                <a:chExt cx="42416" cy="36273"/>
              </a:xfrm>
            </p:grpSpPr>
            <p:sp>
              <p:nvSpPr>
                <p:cNvPr id="5868" name="Google Shape;5868;p5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0" name="Google Shape;5870;p50"/>
              <p:cNvGrpSpPr/>
              <p:nvPr/>
            </p:nvGrpSpPr>
            <p:grpSpPr>
              <a:xfrm>
                <a:off x="4746044" y="4104966"/>
                <a:ext cx="33497" cy="28699"/>
                <a:chOff x="4746044" y="4104966"/>
                <a:chExt cx="33497" cy="28699"/>
              </a:xfrm>
            </p:grpSpPr>
            <p:sp>
              <p:nvSpPr>
                <p:cNvPr id="5871" name="Google Shape;5871;p5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3" name="Google Shape;5873;p50"/>
              <p:cNvGrpSpPr/>
              <p:nvPr/>
            </p:nvGrpSpPr>
            <p:grpSpPr>
              <a:xfrm>
                <a:off x="4859646" y="4162554"/>
                <a:ext cx="33591" cy="28762"/>
                <a:chOff x="4859646" y="4162554"/>
                <a:chExt cx="33591" cy="28762"/>
              </a:xfrm>
            </p:grpSpPr>
            <p:sp>
              <p:nvSpPr>
                <p:cNvPr id="5874" name="Google Shape;5874;p5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6" name="Google Shape;5876;p50"/>
            <p:cNvGrpSpPr/>
            <p:nvPr/>
          </p:nvGrpSpPr>
          <p:grpSpPr>
            <a:xfrm>
              <a:off x="3597785" y="3274438"/>
              <a:ext cx="855610" cy="1122100"/>
              <a:chOff x="3597785" y="3274438"/>
              <a:chExt cx="855610" cy="1122100"/>
            </a:xfrm>
          </p:grpSpPr>
          <p:grpSp>
            <p:nvGrpSpPr>
              <p:cNvPr id="5877" name="Google Shape;5877;p50"/>
              <p:cNvGrpSpPr/>
              <p:nvPr/>
            </p:nvGrpSpPr>
            <p:grpSpPr>
              <a:xfrm>
                <a:off x="3617857" y="3284717"/>
                <a:ext cx="826785" cy="1099165"/>
                <a:chOff x="3617857" y="3284717"/>
                <a:chExt cx="826785" cy="1099165"/>
              </a:xfrm>
            </p:grpSpPr>
            <p:sp>
              <p:nvSpPr>
                <p:cNvPr id="5878" name="Google Shape;5878;p5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4" name="Google Shape;5934;p50"/>
              <p:cNvGrpSpPr/>
              <p:nvPr/>
            </p:nvGrpSpPr>
            <p:grpSpPr>
              <a:xfrm>
                <a:off x="4180904" y="4251758"/>
                <a:ext cx="37783" cy="32420"/>
                <a:chOff x="4180904" y="4251758"/>
                <a:chExt cx="37783" cy="32420"/>
              </a:xfrm>
            </p:grpSpPr>
            <p:sp>
              <p:nvSpPr>
                <p:cNvPr id="5935" name="Google Shape;5935;p5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7" name="Google Shape;5937;p50"/>
              <p:cNvGrpSpPr/>
              <p:nvPr/>
            </p:nvGrpSpPr>
            <p:grpSpPr>
              <a:xfrm>
                <a:off x="4201644" y="4081324"/>
                <a:ext cx="37783" cy="32364"/>
                <a:chOff x="4201644" y="4081324"/>
                <a:chExt cx="37783" cy="32364"/>
              </a:xfrm>
            </p:grpSpPr>
            <p:sp>
              <p:nvSpPr>
                <p:cNvPr id="5938" name="Google Shape;5938;p5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0" name="Google Shape;5940;p50"/>
              <p:cNvGrpSpPr/>
              <p:nvPr/>
            </p:nvGrpSpPr>
            <p:grpSpPr>
              <a:xfrm>
                <a:off x="4284416" y="3887428"/>
                <a:ext cx="37783" cy="32451"/>
                <a:chOff x="4284416" y="3887428"/>
                <a:chExt cx="37783" cy="32451"/>
              </a:xfrm>
            </p:grpSpPr>
            <p:sp>
              <p:nvSpPr>
                <p:cNvPr id="5941" name="Google Shape;5941;p5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3" name="Google Shape;5943;p50"/>
              <p:cNvGrpSpPr/>
              <p:nvPr/>
            </p:nvGrpSpPr>
            <p:grpSpPr>
              <a:xfrm>
                <a:off x="4223721" y="3860404"/>
                <a:ext cx="37870" cy="32364"/>
                <a:chOff x="4223721" y="3860404"/>
                <a:chExt cx="37870" cy="32364"/>
              </a:xfrm>
            </p:grpSpPr>
            <p:sp>
              <p:nvSpPr>
                <p:cNvPr id="5944" name="Google Shape;5944;p5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6" name="Google Shape;5946;p50"/>
              <p:cNvGrpSpPr/>
              <p:nvPr/>
            </p:nvGrpSpPr>
            <p:grpSpPr>
              <a:xfrm>
                <a:off x="4104889" y="3699242"/>
                <a:ext cx="37776" cy="32357"/>
                <a:chOff x="4104889" y="3699242"/>
                <a:chExt cx="37776" cy="32357"/>
              </a:xfrm>
            </p:grpSpPr>
            <p:sp>
              <p:nvSpPr>
                <p:cNvPr id="5947" name="Google Shape;5947;p5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9" name="Google Shape;5949;p50"/>
              <p:cNvGrpSpPr/>
              <p:nvPr/>
            </p:nvGrpSpPr>
            <p:grpSpPr>
              <a:xfrm>
                <a:off x="4143608" y="3475121"/>
                <a:ext cx="37878" cy="32420"/>
                <a:chOff x="4143608" y="3475121"/>
                <a:chExt cx="37878" cy="32420"/>
              </a:xfrm>
            </p:grpSpPr>
            <p:sp>
              <p:nvSpPr>
                <p:cNvPr id="5950" name="Google Shape;5950;p5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50"/>
              <p:cNvGrpSpPr/>
              <p:nvPr/>
            </p:nvGrpSpPr>
            <p:grpSpPr>
              <a:xfrm>
                <a:off x="4217248" y="3570893"/>
                <a:ext cx="37776" cy="32364"/>
                <a:chOff x="4217248" y="3570893"/>
                <a:chExt cx="37776" cy="32364"/>
              </a:xfrm>
            </p:grpSpPr>
            <p:sp>
              <p:nvSpPr>
                <p:cNvPr id="5953" name="Google Shape;5953;p5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5" name="Google Shape;5955;p50"/>
              <p:cNvGrpSpPr/>
              <p:nvPr/>
            </p:nvGrpSpPr>
            <p:grpSpPr>
              <a:xfrm>
                <a:off x="4255307" y="3431612"/>
                <a:ext cx="37776" cy="32451"/>
                <a:chOff x="4255307" y="3431612"/>
                <a:chExt cx="37776" cy="32451"/>
              </a:xfrm>
            </p:grpSpPr>
            <p:sp>
              <p:nvSpPr>
                <p:cNvPr id="5956" name="Google Shape;5956;p5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8" name="Google Shape;5958;p50"/>
              <p:cNvGrpSpPr/>
              <p:nvPr/>
            </p:nvGrpSpPr>
            <p:grpSpPr>
              <a:xfrm>
                <a:off x="3853052" y="3577398"/>
                <a:ext cx="37776" cy="32420"/>
                <a:chOff x="3853052" y="3577398"/>
                <a:chExt cx="37776" cy="32420"/>
              </a:xfrm>
            </p:grpSpPr>
            <p:sp>
              <p:nvSpPr>
                <p:cNvPr id="5959" name="Google Shape;5959;p5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1" name="Google Shape;5961;p50"/>
              <p:cNvGrpSpPr/>
              <p:nvPr/>
            </p:nvGrpSpPr>
            <p:grpSpPr>
              <a:xfrm>
                <a:off x="4039908" y="3412107"/>
                <a:ext cx="37776" cy="32357"/>
                <a:chOff x="4039908" y="3412107"/>
                <a:chExt cx="37776" cy="32357"/>
              </a:xfrm>
            </p:grpSpPr>
            <p:sp>
              <p:nvSpPr>
                <p:cNvPr id="5962" name="Google Shape;5962;p5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4" name="Google Shape;5964;p50"/>
              <p:cNvGrpSpPr/>
              <p:nvPr/>
            </p:nvGrpSpPr>
            <p:grpSpPr>
              <a:xfrm>
                <a:off x="4017360" y="3342061"/>
                <a:ext cx="37870" cy="32380"/>
                <a:chOff x="4017360" y="3342061"/>
                <a:chExt cx="37870" cy="32380"/>
              </a:xfrm>
            </p:grpSpPr>
            <p:sp>
              <p:nvSpPr>
                <p:cNvPr id="5965" name="Google Shape;5965;p5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7" name="Google Shape;5967;p5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9" name="Google Shape;5969;p50"/>
              <p:cNvGrpSpPr/>
              <p:nvPr/>
            </p:nvGrpSpPr>
            <p:grpSpPr>
              <a:xfrm>
                <a:off x="3750870" y="3418650"/>
                <a:ext cx="37776" cy="32380"/>
                <a:chOff x="3750870" y="3418650"/>
                <a:chExt cx="37776" cy="32380"/>
              </a:xfrm>
            </p:grpSpPr>
            <p:sp>
              <p:nvSpPr>
                <p:cNvPr id="5970" name="Google Shape;5970;p5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50"/>
              <p:cNvGrpSpPr/>
              <p:nvPr/>
            </p:nvGrpSpPr>
            <p:grpSpPr>
              <a:xfrm>
                <a:off x="3632509" y="3274438"/>
                <a:ext cx="37783" cy="32357"/>
                <a:chOff x="3632509" y="3274438"/>
                <a:chExt cx="37783" cy="32357"/>
              </a:xfrm>
            </p:grpSpPr>
            <p:sp>
              <p:nvSpPr>
                <p:cNvPr id="5973" name="Google Shape;5973;p5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5" name="Google Shape;5975;p50"/>
              <p:cNvGrpSpPr/>
              <p:nvPr/>
            </p:nvGrpSpPr>
            <p:grpSpPr>
              <a:xfrm>
                <a:off x="3906424" y="3297561"/>
                <a:ext cx="37776" cy="32451"/>
                <a:chOff x="3906424" y="3297561"/>
                <a:chExt cx="37776" cy="32451"/>
              </a:xfrm>
            </p:grpSpPr>
            <p:sp>
              <p:nvSpPr>
                <p:cNvPr id="5976" name="Google Shape;5976;p5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8" name="Google Shape;5978;p50"/>
              <p:cNvGrpSpPr/>
              <p:nvPr/>
            </p:nvGrpSpPr>
            <p:grpSpPr>
              <a:xfrm>
                <a:off x="3866084" y="3412107"/>
                <a:ext cx="37776" cy="32357"/>
                <a:chOff x="3866084" y="3412107"/>
                <a:chExt cx="37776" cy="32357"/>
              </a:xfrm>
            </p:grpSpPr>
            <p:sp>
              <p:nvSpPr>
                <p:cNvPr id="5979" name="Google Shape;5979;p5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1" name="Google Shape;5981;p50"/>
              <p:cNvGrpSpPr/>
              <p:nvPr/>
            </p:nvGrpSpPr>
            <p:grpSpPr>
              <a:xfrm>
                <a:off x="4023919" y="3766409"/>
                <a:ext cx="37783" cy="32357"/>
                <a:chOff x="4023919" y="3766409"/>
                <a:chExt cx="37783" cy="32357"/>
              </a:xfrm>
            </p:grpSpPr>
            <p:sp>
              <p:nvSpPr>
                <p:cNvPr id="5982" name="Google Shape;5982;p5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50"/>
              <p:cNvGrpSpPr/>
              <p:nvPr/>
            </p:nvGrpSpPr>
            <p:grpSpPr>
              <a:xfrm>
                <a:off x="3973882" y="3779449"/>
                <a:ext cx="37776" cy="32357"/>
                <a:chOff x="3973882" y="3779449"/>
                <a:chExt cx="37776" cy="32357"/>
              </a:xfrm>
            </p:grpSpPr>
            <p:sp>
              <p:nvSpPr>
                <p:cNvPr id="5985" name="Google Shape;5985;p5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7" name="Google Shape;5987;p50"/>
              <p:cNvGrpSpPr/>
              <p:nvPr/>
            </p:nvGrpSpPr>
            <p:grpSpPr>
              <a:xfrm>
                <a:off x="4073398" y="3838028"/>
                <a:ext cx="37776" cy="32380"/>
                <a:chOff x="4073398" y="3838028"/>
                <a:chExt cx="37776" cy="32380"/>
              </a:xfrm>
            </p:grpSpPr>
            <p:sp>
              <p:nvSpPr>
                <p:cNvPr id="5988" name="Google Shape;5988;p5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50"/>
              <p:cNvGrpSpPr/>
              <p:nvPr/>
            </p:nvGrpSpPr>
            <p:grpSpPr>
              <a:xfrm>
                <a:off x="4342672" y="4144496"/>
                <a:ext cx="37752" cy="32364"/>
                <a:chOff x="4342672" y="4144496"/>
                <a:chExt cx="37752" cy="32364"/>
              </a:xfrm>
            </p:grpSpPr>
            <p:sp>
              <p:nvSpPr>
                <p:cNvPr id="5991" name="Google Shape;5991;p5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3" name="Google Shape;5993;p50"/>
              <p:cNvGrpSpPr/>
              <p:nvPr/>
            </p:nvGrpSpPr>
            <p:grpSpPr>
              <a:xfrm>
                <a:off x="4406386" y="4056872"/>
                <a:ext cx="37783" cy="32364"/>
                <a:chOff x="4406386" y="4056872"/>
                <a:chExt cx="37783" cy="32364"/>
              </a:xfrm>
            </p:grpSpPr>
            <p:sp>
              <p:nvSpPr>
                <p:cNvPr id="5994" name="Google Shape;5994;p5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6" name="Google Shape;5996;p50"/>
              <p:cNvGrpSpPr/>
              <p:nvPr/>
            </p:nvGrpSpPr>
            <p:grpSpPr>
              <a:xfrm>
                <a:off x="4284416" y="4245254"/>
                <a:ext cx="37783" cy="32357"/>
                <a:chOff x="4284416" y="4245254"/>
                <a:chExt cx="37783" cy="32357"/>
              </a:xfrm>
            </p:grpSpPr>
            <p:sp>
              <p:nvSpPr>
                <p:cNvPr id="5997" name="Google Shape;5997;p5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9" name="Google Shape;5999;p50"/>
              <p:cNvGrpSpPr/>
              <p:nvPr/>
            </p:nvGrpSpPr>
            <p:grpSpPr>
              <a:xfrm>
                <a:off x="4219057" y="4331258"/>
                <a:ext cx="37776" cy="32364"/>
                <a:chOff x="4219057" y="4331258"/>
                <a:chExt cx="37776" cy="32364"/>
              </a:xfrm>
            </p:grpSpPr>
            <p:sp>
              <p:nvSpPr>
                <p:cNvPr id="6000" name="Google Shape;6000;p5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2" name="Google Shape;6002;p50"/>
              <p:cNvGrpSpPr/>
              <p:nvPr/>
            </p:nvGrpSpPr>
            <p:grpSpPr>
              <a:xfrm>
                <a:off x="4204122" y="4141688"/>
                <a:ext cx="33497" cy="28699"/>
                <a:chOff x="4204122" y="4141688"/>
                <a:chExt cx="33497" cy="28699"/>
              </a:xfrm>
            </p:grpSpPr>
            <p:sp>
              <p:nvSpPr>
                <p:cNvPr id="6003" name="Google Shape;6003;p5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50"/>
              <p:cNvGrpSpPr/>
              <p:nvPr/>
            </p:nvGrpSpPr>
            <p:grpSpPr>
              <a:xfrm>
                <a:off x="4301546" y="4003869"/>
                <a:ext cx="38916" cy="33324"/>
                <a:chOff x="4301546" y="4003869"/>
                <a:chExt cx="38916" cy="33324"/>
              </a:xfrm>
            </p:grpSpPr>
            <p:sp>
              <p:nvSpPr>
                <p:cNvPr id="6006" name="Google Shape;6006;p5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50"/>
              <p:cNvGrpSpPr/>
              <p:nvPr/>
            </p:nvGrpSpPr>
            <p:grpSpPr>
              <a:xfrm>
                <a:off x="4210681" y="3924669"/>
                <a:ext cx="36549" cy="31366"/>
                <a:chOff x="4210681" y="3924669"/>
                <a:chExt cx="36549" cy="31366"/>
              </a:xfrm>
            </p:grpSpPr>
            <p:sp>
              <p:nvSpPr>
                <p:cNvPr id="6009" name="Google Shape;6009;p5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1" name="Google Shape;6011;p50"/>
              <p:cNvGrpSpPr/>
              <p:nvPr/>
            </p:nvGrpSpPr>
            <p:grpSpPr>
              <a:xfrm>
                <a:off x="3987771" y="3628874"/>
                <a:ext cx="31499" cy="26993"/>
                <a:chOff x="3987771" y="3628874"/>
                <a:chExt cx="31499" cy="26993"/>
              </a:xfrm>
            </p:grpSpPr>
            <p:sp>
              <p:nvSpPr>
                <p:cNvPr id="6012" name="Google Shape;6012;p5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50"/>
              <p:cNvGrpSpPr/>
              <p:nvPr/>
            </p:nvGrpSpPr>
            <p:grpSpPr>
              <a:xfrm>
                <a:off x="4087382" y="3775674"/>
                <a:ext cx="31405" cy="26898"/>
                <a:chOff x="4087382" y="3775674"/>
                <a:chExt cx="31405" cy="26898"/>
              </a:xfrm>
            </p:grpSpPr>
            <p:sp>
              <p:nvSpPr>
                <p:cNvPr id="6015" name="Google Shape;6015;p5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7" name="Google Shape;6017;p50"/>
              <p:cNvGrpSpPr/>
              <p:nvPr/>
            </p:nvGrpSpPr>
            <p:grpSpPr>
              <a:xfrm>
                <a:off x="4118873" y="3856637"/>
                <a:ext cx="31405" cy="26906"/>
                <a:chOff x="4118873" y="3856637"/>
                <a:chExt cx="31405" cy="26906"/>
              </a:xfrm>
            </p:grpSpPr>
            <p:sp>
              <p:nvSpPr>
                <p:cNvPr id="6018" name="Google Shape;6018;p5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0" name="Google Shape;6020;p50"/>
              <p:cNvGrpSpPr/>
              <p:nvPr/>
            </p:nvGrpSpPr>
            <p:grpSpPr>
              <a:xfrm>
                <a:off x="4168541" y="3639523"/>
                <a:ext cx="31499" cy="26906"/>
                <a:chOff x="4168541" y="3639523"/>
                <a:chExt cx="31499" cy="26906"/>
              </a:xfrm>
            </p:grpSpPr>
            <p:sp>
              <p:nvSpPr>
                <p:cNvPr id="6021" name="Google Shape;6021;p5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3" name="Google Shape;6023;p50"/>
              <p:cNvGrpSpPr/>
              <p:nvPr/>
            </p:nvGrpSpPr>
            <p:grpSpPr>
              <a:xfrm>
                <a:off x="3965789" y="3393545"/>
                <a:ext cx="31405" cy="26945"/>
                <a:chOff x="3965789" y="3393545"/>
                <a:chExt cx="31405" cy="26945"/>
              </a:xfrm>
            </p:grpSpPr>
            <p:sp>
              <p:nvSpPr>
                <p:cNvPr id="6024" name="Google Shape;6024;p5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6" name="Google Shape;6026;p50"/>
              <p:cNvGrpSpPr/>
              <p:nvPr/>
            </p:nvGrpSpPr>
            <p:grpSpPr>
              <a:xfrm>
                <a:off x="3925166" y="3491008"/>
                <a:ext cx="31405" cy="27001"/>
                <a:chOff x="3925166" y="3491008"/>
                <a:chExt cx="31405" cy="27001"/>
              </a:xfrm>
            </p:grpSpPr>
            <p:sp>
              <p:nvSpPr>
                <p:cNvPr id="6027" name="Google Shape;6027;p5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9" name="Google Shape;6029;p50"/>
              <p:cNvGrpSpPr/>
              <p:nvPr/>
            </p:nvGrpSpPr>
            <p:grpSpPr>
              <a:xfrm>
                <a:off x="3682845" y="3340976"/>
                <a:ext cx="31397" cy="26898"/>
                <a:chOff x="3682845" y="3340976"/>
                <a:chExt cx="31397" cy="26898"/>
              </a:xfrm>
            </p:grpSpPr>
            <p:sp>
              <p:nvSpPr>
                <p:cNvPr id="6030" name="Google Shape;6030;p5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50"/>
              <p:cNvGrpSpPr/>
              <p:nvPr/>
            </p:nvGrpSpPr>
            <p:grpSpPr>
              <a:xfrm>
                <a:off x="3795393" y="3353725"/>
                <a:ext cx="31499" cy="26993"/>
                <a:chOff x="3795393" y="3353725"/>
                <a:chExt cx="31499" cy="26993"/>
              </a:xfrm>
            </p:grpSpPr>
            <p:sp>
              <p:nvSpPr>
                <p:cNvPr id="6033" name="Google Shape;6033;p5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5" name="Google Shape;6035;p50"/>
              <p:cNvGrpSpPr/>
              <p:nvPr/>
            </p:nvGrpSpPr>
            <p:grpSpPr>
              <a:xfrm>
                <a:off x="4176909" y="4363221"/>
                <a:ext cx="38924" cy="33316"/>
                <a:chOff x="4176909" y="4363221"/>
                <a:chExt cx="38924" cy="33316"/>
              </a:xfrm>
            </p:grpSpPr>
            <p:sp>
              <p:nvSpPr>
                <p:cNvPr id="6036" name="Google Shape;6036;p5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8" name="Google Shape;6038;p50"/>
              <p:cNvGrpSpPr/>
              <p:nvPr/>
            </p:nvGrpSpPr>
            <p:grpSpPr>
              <a:xfrm>
                <a:off x="4226191" y="4007660"/>
                <a:ext cx="33560" cy="28770"/>
                <a:chOff x="4226191" y="4007660"/>
                <a:chExt cx="33560" cy="28770"/>
              </a:xfrm>
            </p:grpSpPr>
            <p:sp>
              <p:nvSpPr>
                <p:cNvPr id="6039" name="Google Shape;6039;p5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50"/>
              <p:cNvGrpSpPr/>
              <p:nvPr/>
            </p:nvGrpSpPr>
            <p:grpSpPr>
              <a:xfrm>
                <a:off x="3597785" y="3377045"/>
                <a:ext cx="33591" cy="28699"/>
                <a:chOff x="3597785" y="3377045"/>
                <a:chExt cx="33591" cy="28699"/>
              </a:xfrm>
            </p:grpSpPr>
            <p:sp>
              <p:nvSpPr>
                <p:cNvPr id="6042" name="Google Shape;6042;p5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50"/>
              <p:cNvGrpSpPr/>
              <p:nvPr/>
            </p:nvGrpSpPr>
            <p:grpSpPr>
              <a:xfrm>
                <a:off x="3887870" y="3669796"/>
                <a:ext cx="33591" cy="28692"/>
                <a:chOff x="3887870" y="3669796"/>
                <a:chExt cx="33591" cy="28692"/>
              </a:xfrm>
            </p:grpSpPr>
            <p:sp>
              <p:nvSpPr>
                <p:cNvPr id="6045" name="Google Shape;6045;p5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50"/>
              <p:cNvGrpSpPr/>
              <p:nvPr/>
            </p:nvGrpSpPr>
            <p:grpSpPr>
              <a:xfrm>
                <a:off x="3818320" y="3481625"/>
                <a:ext cx="33497" cy="28770"/>
                <a:chOff x="3818320" y="3481625"/>
                <a:chExt cx="33497" cy="28770"/>
              </a:xfrm>
            </p:grpSpPr>
            <p:sp>
              <p:nvSpPr>
                <p:cNvPr id="6048" name="Google Shape;6048;p5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0" name="Google Shape;6050;p50"/>
              <p:cNvGrpSpPr/>
              <p:nvPr/>
            </p:nvGrpSpPr>
            <p:grpSpPr>
              <a:xfrm>
                <a:off x="4278139" y="4120948"/>
                <a:ext cx="37492" cy="32129"/>
                <a:chOff x="4278139" y="4120948"/>
                <a:chExt cx="37492" cy="32129"/>
              </a:xfrm>
            </p:grpSpPr>
            <p:sp>
              <p:nvSpPr>
                <p:cNvPr id="6051" name="Google Shape;6051;p5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3" name="Google Shape;6053;p50"/>
              <p:cNvGrpSpPr/>
              <p:nvPr/>
            </p:nvGrpSpPr>
            <p:grpSpPr>
              <a:xfrm>
                <a:off x="4419898" y="3977388"/>
                <a:ext cx="33497" cy="28692"/>
                <a:chOff x="4419898" y="3977388"/>
                <a:chExt cx="33497" cy="28692"/>
              </a:xfrm>
            </p:grpSpPr>
            <p:sp>
              <p:nvSpPr>
                <p:cNvPr id="6054" name="Google Shape;6054;p5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6" name="Google Shape;6056;p50"/>
              <p:cNvGrpSpPr/>
              <p:nvPr/>
            </p:nvGrpSpPr>
            <p:grpSpPr>
              <a:xfrm>
                <a:off x="4158930" y="4034684"/>
                <a:ext cx="33497" cy="28762"/>
                <a:chOff x="4158930" y="4034684"/>
                <a:chExt cx="33497" cy="28762"/>
              </a:xfrm>
            </p:grpSpPr>
            <p:sp>
              <p:nvSpPr>
                <p:cNvPr id="6057" name="Google Shape;6057;p5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50"/>
              <p:cNvGrpSpPr/>
              <p:nvPr/>
            </p:nvGrpSpPr>
            <p:grpSpPr>
              <a:xfrm>
                <a:off x="4134949" y="3957049"/>
                <a:ext cx="33497" cy="28770"/>
                <a:chOff x="4134949" y="3957049"/>
                <a:chExt cx="33497" cy="28770"/>
              </a:xfrm>
            </p:grpSpPr>
            <p:sp>
              <p:nvSpPr>
                <p:cNvPr id="6060" name="Google Shape;6060;p5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50"/>
              <p:cNvGrpSpPr/>
              <p:nvPr/>
            </p:nvGrpSpPr>
            <p:grpSpPr>
              <a:xfrm>
                <a:off x="4193653" y="4184403"/>
                <a:ext cx="43580" cy="37264"/>
                <a:chOff x="4193653" y="4184403"/>
                <a:chExt cx="43580" cy="37264"/>
              </a:xfrm>
            </p:grpSpPr>
            <p:sp>
              <p:nvSpPr>
                <p:cNvPr id="6063" name="Google Shape;6063;p5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50"/>
              <p:cNvGrpSpPr/>
              <p:nvPr/>
            </p:nvGrpSpPr>
            <p:grpSpPr>
              <a:xfrm>
                <a:off x="4343600" y="3943844"/>
                <a:ext cx="43580" cy="37312"/>
                <a:chOff x="4343600" y="3943844"/>
                <a:chExt cx="43580" cy="37312"/>
              </a:xfrm>
            </p:grpSpPr>
            <p:sp>
              <p:nvSpPr>
                <p:cNvPr id="6066" name="Google Shape;6066;p5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8" name="Google Shape;6068;p50"/>
              <p:cNvGrpSpPr/>
              <p:nvPr/>
            </p:nvGrpSpPr>
            <p:grpSpPr>
              <a:xfrm>
                <a:off x="4172339" y="3381693"/>
                <a:ext cx="31499" cy="27001"/>
                <a:chOff x="4172339" y="3381693"/>
                <a:chExt cx="31499" cy="27001"/>
              </a:xfrm>
            </p:grpSpPr>
            <p:sp>
              <p:nvSpPr>
                <p:cNvPr id="6069" name="Google Shape;6069;p5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74" name="Shape 6074"/>
        <p:cNvGrpSpPr/>
        <p:nvPr/>
      </p:nvGrpSpPr>
      <p:grpSpPr>
        <a:xfrm>
          <a:off x="0" y="0"/>
          <a:ext cx="0" cy="0"/>
          <a:chOff x="0" y="0"/>
          <a:chExt cx="0" cy="0"/>
        </a:xfrm>
      </p:grpSpPr>
      <p:grpSp>
        <p:nvGrpSpPr>
          <p:cNvPr id="6075" name="Google Shape;6075;p51"/>
          <p:cNvGrpSpPr/>
          <p:nvPr/>
        </p:nvGrpSpPr>
        <p:grpSpPr>
          <a:xfrm>
            <a:off x="729274" y="1175734"/>
            <a:ext cx="2507799" cy="206239"/>
            <a:chOff x="106648" y="895722"/>
            <a:chExt cx="4481413" cy="374300"/>
          </a:xfrm>
        </p:grpSpPr>
        <p:grpSp>
          <p:nvGrpSpPr>
            <p:cNvPr id="6076" name="Google Shape;6076;p51"/>
            <p:cNvGrpSpPr/>
            <p:nvPr/>
          </p:nvGrpSpPr>
          <p:grpSpPr>
            <a:xfrm>
              <a:off x="2233276" y="895722"/>
              <a:ext cx="1082667" cy="223591"/>
              <a:chOff x="4808316" y="2800065"/>
              <a:chExt cx="1999386" cy="412910"/>
            </a:xfrm>
          </p:grpSpPr>
          <p:sp>
            <p:nvSpPr>
              <p:cNvPr id="6077" name="Google Shape;6077;p51"/>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8" name="Google Shape;6078;p51"/>
              <p:cNvGrpSpPr/>
              <p:nvPr/>
            </p:nvGrpSpPr>
            <p:grpSpPr>
              <a:xfrm>
                <a:off x="4808316" y="2800065"/>
                <a:ext cx="92400" cy="411825"/>
                <a:chOff x="845575" y="2563700"/>
                <a:chExt cx="92400" cy="411825"/>
              </a:xfrm>
            </p:grpSpPr>
            <p:cxnSp>
              <p:nvCxnSpPr>
                <p:cNvPr id="6079" name="Google Shape;6079;p5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80" name="Google Shape;6080;p5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1" name="Google Shape;6081;p51"/>
            <p:cNvGrpSpPr/>
            <p:nvPr/>
          </p:nvGrpSpPr>
          <p:grpSpPr>
            <a:xfrm>
              <a:off x="106648" y="895722"/>
              <a:ext cx="1088401" cy="223591"/>
              <a:chOff x="881025" y="2800065"/>
              <a:chExt cx="2009975" cy="412910"/>
            </a:xfrm>
          </p:grpSpPr>
          <p:sp>
            <p:nvSpPr>
              <p:cNvPr id="6082" name="Google Shape;6082;p51"/>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3" name="Google Shape;6083;p51"/>
              <p:cNvGrpSpPr/>
              <p:nvPr/>
            </p:nvGrpSpPr>
            <p:grpSpPr>
              <a:xfrm>
                <a:off x="881025" y="2800065"/>
                <a:ext cx="92400" cy="411825"/>
                <a:chOff x="845575" y="2563700"/>
                <a:chExt cx="92400" cy="411825"/>
              </a:xfrm>
            </p:grpSpPr>
            <p:cxnSp>
              <p:nvCxnSpPr>
                <p:cNvPr id="6084" name="Google Shape;6084;p5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85" name="Google Shape;6085;p5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6" name="Google Shape;6086;p51"/>
            <p:cNvGrpSpPr/>
            <p:nvPr/>
          </p:nvGrpSpPr>
          <p:grpSpPr>
            <a:xfrm>
              <a:off x="1172346" y="1047018"/>
              <a:ext cx="1083151" cy="223003"/>
              <a:chOff x="2849073" y="3079467"/>
              <a:chExt cx="2000279" cy="411825"/>
            </a:xfrm>
          </p:grpSpPr>
          <p:sp>
            <p:nvSpPr>
              <p:cNvPr id="6087" name="Google Shape;6087;p51"/>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8" name="Google Shape;6088;p51"/>
              <p:cNvGrpSpPr/>
              <p:nvPr/>
            </p:nvGrpSpPr>
            <p:grpSpPr>
              <a:xfrm rot="10800000">
                <a:off x="2849073" y="3079467"/>
                <a:ext cx="92400" cy="411825"/>
                <a:chOff x="2070100" y="2563700"/>
                <a:chExt cx="92400" cy="411825"/>
              </a:xfrm>
            </p:grpSpPr>
            <p:cxnSp>
              <p:nvCxnSpPr>
                <p:cNvPr id="6089" name="Google Shape;6089;p5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90" name="Google Shape;6090;p5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91" name="Google Shape;6091;p51"/>
            <p:cNvGrpSpPr/>
            <p:nvPr/>
          </p:nvGrpSpPr>
          <p:grpSpPr>
            <a:xfrm>
              <a:off x="3290132" y="1047018"/>
              <a:ext cx="1297929" cy="223003"/>
              <a:chOff x="6760035" y="3079467"/>
              <a:chExt cx="2396914" cy="411825"/>
            </a:xfrm>
          </p:grpSpPr>
          <p:sp>
            <p:nvSpPr>
              <p:cNvPr id="6092" name="Google Shape;6092;p51"/>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3" name="Google Shape;6093;p51"/>
              <p:cNvGrpSpPr/>
              <p:nvPr/>
            </p:nvGrpSpPr>
            <p:grpSpPr>
              <a:xfrm rot="10800000">
                <a:off x="6760035" y="3079467"/>
                <a:ext cx="92400" cy="411825"/>
                <a:chOff x="2070100" y="2563700"/>
                <a:chExt cx="92400" cy="411825"/>
              </a:xfrm>
            </p:grpSpPr>
            <p:cxnSp>
              <p:nvCxnSpPr>
                <p:cNvPr id="6094" name="Google Shape;6094;p5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095" name="Google Shape;6095;p5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096" name="Google Shape;6096;p51"/>
          <p:cNvGrpSpPr/>
          <p:nvPr/>
        </p:nvGrpSpPr>
        <p:grpSpPr>
          <a:xfrm>
            <a:off x="2147036" y="3575105"/>
            <a:ext cx="1086701" cy="799429"/>
            <a:chOff x="2183288" y="3555572"/>
            <a:chExt cx="1136241" cy="835873"/>
          </a:xfrm>
        </p:grpSpPr>
        <p:sp>
          <p:nvSpPr>
            <p:cNvPr id="6097" name="Google Shape;6097;p51"/>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8" name="Google Shape;6098;p51"/>
            <p:cNvGrpSpPr/>
            <p:nvPr/>
          </p:nvGrpSpPr>
          <p:grpSpPr>
            <a:xfrm>
              <a:off x="2205895" y="3637269"/>
              <a:ext cx="1089848" cy="724993"/>
              <a:chOff x="2205895" y="3637269"/>
              <a:chExt cx="1089848" cy="724993"/>
            </a:xfrm>
          </p:grpSpPr>
          <p:sp>
            <p:nvSpPr>
              <p:cNvPr id="6099" name="Google Shape;6099;p51"/>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1"/>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1"/>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1"/>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1"/>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1"/>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5" name="Google Shape;6105;p51"/>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06" name="Google Shape;6106;p51"/>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107" name="Google Shape;6107;p51"/>
            <p:cNvGrpSpPr/>
            <p:nvPr/>
          </p:nvGrpSpPr>
          <p:grpSpPr>
            <a:xfrm>
              <a:off x="3173850" y="3779426"/>
              <a:ext cx="145679" cy="70048"/>
              <a:chOff x="3173850" y="3779426"/>
              <a:chExt cx="145679" cy="70048"/>
            </a:xfrm>
          </p:grpSpPr>
          <p:cxnSp>
            <p:nvCxnSpPr>
              <p:cNvPr id="6108" name="Google Shape;6108;p51"/>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109" name="Google Shape;6109;p51"/>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51"/>
            <p:cNvGrpSpPr/>
            <p:nvPr/>
          </p:nvGrpSpPr>
          <p:grpSpPr>
            <a:xfrm>
              <a:off x="2183288" y="4139483"/>
              <a:ext cx="145133" cy="70048"/>
              <a:chOff x="2183288" y="4139483"/>
              <a:chExt cx="145133" cy="70048"/>
            </a:xfrm>
          </p:grpSpPr>
          <p:cxnSp>
            <p:nvCxnSpPr>
              <p:cNvPr id="6111" name="Google Shape;6111;p51"/>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112" name="Google Shape;6112;p51"/>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13" name="Google Shape;6113;p51"/>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14" name="Google Shape;6114;p51"/>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115" name="Google Shape;6115;p51"/>
            <p:cNvGrpSpPr/>
            <p:nvPr/>
          </p:nvGrpSpPr>
          <p:grpSpPr>
            <a:xfrm>
              <a:off x="2943836" y="4268886"/>
              <a:ext cx="60717" cy="122559"/>
              <a:chOff x="2943836" y="4268886"/>
              <a:chExt cx="60717" cy="122559"/>
            </a:xfrm>
          </p:grpSpPr>
          <p:sp>
            <p:nvSpPr>
              <p:cNvPr id="6116" name="Google Shape;6116;p51"/>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17" name="Google Shape;6117;p51"/>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118" name="Google Shape;6118;p51"/>
          <p:cNvGrpSpPr/>
          <p:nvPr/>
        </p:nvGrpSpPr>
        <p:grpSpPr>
          <a:xfrm>
            <a:off x="3409981" y="1496104"/>
            <a:ext cx="1675870" cy="758251"/>
            <a:chOff x="3530532" y="1496185"/>
            <a:chExt cx="1562000" cy="706730"/>
          </a:xfrm>
        </p:grpSpPr>
        <p:cxnSp>
          <p:nvCxnSpPr>
            <p:cNvPr id="6119" name="Google Shape;6119;p51"/>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120" name="Google Shape;6120;p51"/>
            <p:cNvGrpSpPr/>
            <p:nvPr/>
          </p:nvGrpSpPr>
          <p:grpSpPr>
            <a:xfrm>
              <a:off x="3530532" y="1496185"/>
              <a:ext cx="323430" cy="463587"/>
              <a:chOff x="3530532" y="1496185"/>
              <a:chExt cx="323430" cy="463587"/>
            </a:xfrm>
          </p:grpSpPr>
          <p:grpSp>
            <p:nvGrpSpPr>
              <p:cNvPr id="6121" name="Google Shape;6121;p51"/>
              <p:cNvGrpSpPr/>
              <p:nvPr/>
            </p:nvGrpSpPr>
            <p:grpSpPr>
              <a:xfrm>
                <a:off x="3567462" y="1496185"/>
                <a:ext cx="286500" cy="361376"/>
                <a:chOff x="3567462" y="1496185"/>
                <a:chExt cx="286500" cy="361376"/>
              </a:xfrm>
            </p:grpSpPr>
            <p:cxnSp>
              <p:nvCxnSpPr>
                <p:cNvPr id="6122" name="Google Shape;6122;p51"/>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123" name="Google Shape;6123;p51"/>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4" name="Google Shape;6124;p51"/>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5" name="Google Shape;6125;p51"/>
            <p:cNvGrpSpPr/>
            <p:nvPr/>
          </p:nvGrpSpPr>
          <p:grpSpPr>
            <a:xfrm>
              <a:off x="3891569" y="1779209"/>
              <a:ext cx="323945" cy="423706"/>
              <a:chOff x="3891569" y="1779209"/>
              <a:chExt cx="323945" cy="423706"/>
            </a:xfrm>
          </p:grpSpPr>
          <p:grpSp>
            <p:nvGrpSpPr>
              <p:cNvPr id="6126" name="Google Shape;6126;p51"/>
              <p:cNvGrpSpPr/>
              <p:nvPr/>
            </p:nvGrpSpPr>
            <p:grpSpPr>
              <a:xfrm>
                <a:off x="3929014" y="1881638"/>
                <a:ext cx="286500" cy="321278"/>
                <a:chOff x="3929014" y="1881638"/>
                <a:chExt cx="286500" cy="321278"/>
              </a:xfrm>
            </p:grpSpPr>
            <p:cxnSp>
              <p:nvCxnSpPr>
                <p:cNvPr id="6127" name="Google Shape;6127;p51"/>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128" name="Google Shape;6128;p51"/>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9" name="Google Shape;6129;p51"/>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51"/>
            <p:cNvGrpSpPr/>
            <p:nvPr/>
          </p:nvGrpSpPr>
          <p:grpSpPr>
            <a:xfrm>
              <a:off x="4252606" y="1496185"/>
              <a:ext cx="324721" cy="463587"/>
              <a:chOff x="4252606" y="1496185"/>
              <a:chExt cx="324721" cy="463587"/>
            </a:xfrm>
          </p:grpSpPr>
          <p:grpSp>
            <p:nvGrpSpPr>
              <p:cNvPr id="6131" name="Google Shape;6131;p51"/>
              <p:cNvGrpSpPr/>
              <p:nvPr/>
            </p:nvGrpSpPr>
            <p:grpSpPr>
              <a:xfrm>
                <a:off x="4290828" y="1496185"/>
                <a:ext cx="286500" cy="361376"/>
                <a:chOff x="4290828" y="1496185"/>
                <a:chExt cx="286500" cy="361376"/>
              </a:xfrm>
            </p:grpSpPr>
            <p:cxnSp>
              <p:nvCxnSpPr>
                <p:cNvPr id="6132" name="Google Shape;6132;p51"/>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133" name="Google Shape;6133;p51"/>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4" name="Google Shape;6134;p51"/>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5" name="Google Shape;6135;p51"/>
            <p:cNvGrpSpPr/>
            <p:nvPr/>
          </p:nvGrpSpPr>
          <p:grpSpPr>
            <a:xfrm>
              <a:off x="4613643" y="1763716"/>
              <a:ext cx="325308" cy="439200"/>
              <a:chOff x="4613643" y="1763716"/>
              <a:chExt cx="325308" cy="439200"/>
            </a:xfrm>
          </p:grpSpPr>
          <p:grpSp>
            <p:nvGrpSpPr>
              <p:cNvPr id="6136" name="Google Shape;6136;p51"/>
              <p:cNvGrpSpPr/>
              <p:nvPr/>
            </p:nvGrpSpPr>
            <p:grpSpPr>
              <a:xfrm>
                <a:off x="4652451" y="1879538"/>
                <a:ext cx="286500" cy="323378"/>
                <a:chOff x="4652451" y="1879538"/>
                <a:chExt cx="286500" cy="323378"/>
              </a:xfrm>
            </p:grpSpPr>
            <p:cxnSp>
              <p:nvCxnSpPr>
                <p:cNvPr id="6137" name="Google Shape;6137;p51"/>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138" name="Google Shape;6138;p51"/>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39" name="Google Shape;6139;p51"/>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40" name="Google Shape;6140;p51"/>
          <p:cNvGrpSpPr/>
          <p:nvPr/>
        </p:nvGrpSpPr>
        <p:grpSpPr>
          <a:xfrm>
            <a:off x="3421841" y="2349730"/>
            <a:ext cx="1652173" cy="391517"/>
            <a:chOff x="3512551" y="2358270"/>
            <a:chExt cx="1597383" cy="378533"/>
          </a:xfrm>
        </p:grpSpPr>
        <p:cxnSp>
          <p:nvCxnSpPr>
            <p:cNvPr id="6141" name="Google Shape;6141;p51"/>
            <p:cNvCxnSpPr>
              <a:stCxn id="6142" idx="6"/>
              <a:endCxn id="6143"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144" name="Google Shape;6144;p51"/>
            <p:cNvGrpSpPr/>
            <p:nvPr/>
          </p:nvGrpSpPr>
          <p:grpSpPr>
            <a:xfrm>
              <a:off x="3512551" y="2358270"/>
              <a:ext cx="225647" cy="307714"/>
              <a:chOff x="2182679" y="2004714"/>
              <a:chExt cx="792300" cy="1080458"/>
            </a:xfrm>
          </p:grpSpPr>
          <p:cxnSp>
            <p:nvCxnSpPr>
              <p:cNvPr id="6145" name="Google Shape;6145;p51"/>
              <p:cNvCxnSpPr>
                <a:stCxn id="6146"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142" name="Google Shape;6142;p51"/>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1"/>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51"/>
            <p:cNvGrpSpPr/>
            <p:nvPr/>
          </p:nvGrpSpPr>
          <p:grpSpPr>
            <a:xfrm>
              <a:off x="3969644" y="2440153"/>
              <a:ext cx="225853" cy="296651"/>
              <a:chOff x="3775710" y="1729289"/>
              <a:chExt cx="136500" cy="179289"/>
            </a:xfrm>
          </p:grpSpPr>
          <p:cxnSp>
            <p:nvCxnSpPr>
              <p:cNvPr id="6148" name="Google Shape;6148;p51"/>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149" name="Google Shape;6149;p51"/>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1"/>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51"/>
            <p:cNvGrpSpPr/>
            <p:nvPr/>
          </p:nvGrpSpPr>
          <p:grpSpPr>
            <a:xfrm>
              <a:off x="4427051" y="2358270"/>
              <a:ext cx="225647" cy="307714"/>
              <a:chOff x="5393704" y="2004714"/>
              <a:chExt cx="792300" cy="1080458"/>
            </a:xfrm>
          </p:grpSpPr>
          <p:cxnSp>
            <p:nvCxnSpPr>
              <p:cNvPr id="6152" name="Google Shape;6152;p51"/>
              <p:cNvCxnSpPr>
                <a:stCxn id="6153"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154" name="Google Shape;6154;p51"/>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1"/>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51"/>
            <p:cNvGrpSpPr/>
            <p:nvPr/>
          </p:nvGrpSpPr>
          <p:grpSpPr>
            <a:xfrm>
              <a:off x="4884287" y="2440252"/>
              <a:ext cx="225647" cy="296532"/>
              <a:chOff x="6999166" y="2292572"/>
              <a:chExt cx="792300" cy="1041192"/>
            </a:xfrm>
          </p:grpSpPr>
          <p:cxnSp>
            <p:nvCxnSpPr>
              <p:cNvPr id="6156" name="Google Shape;6156;p51"/>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143" name="Google Shape;6143;p51"/>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1"/>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58" name="Google Shape;6158;p51"/>
          <p:cNvGrpSpPr/>
          <p:nvPr/>
        </p:nvGrpSpPr>
        <p:grpSpPr>
          <a:xfrm>
            <a:off x="6842649" y="1185930"/>
            <a:ext cx="1581844" cy="732818"/>
            <a:chOff x="634175" y="2986275"/>
            <a:chExt cx="3147949" cy="1458344"/>
          </a:xfrm>
        </p:grpSpPr>
        <p:cxnSp>
          <p:nvCxnSpPr>
            <p:cNvPr id="6159" name="Google Shape;6159;p51"/>
            <p:cNvCxnSpPr>
              <a:stCxn id="6160" idx="4"/>
              <a:endCxn id="6161"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162" name="Google Shape;6162;p51"/>
            <p:cNvCxnSpPr>
              <a:stCxn id="6161" idx="0"/>
              <a:endCxn id="6163"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164" name="Google Shape;6164;p51"/>
            <p:cNvCxnSpPr>
              <a:stCxn id="6163" idx="4"/>
              <a:endCxn id="6165"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166" name="Google Shape;6166;p51"/>
            <p:cNvCxnSpPr>
              <a:stCxn id="6165" idx="0"/>
              <a:endCxn id="6167"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167" name="Google Shape;6167;p51"/>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63" name="Google Shape;6163;p51"/>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60" name="Google Shape;6160;p51"/>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65" name="Google Shape;6165;p51"/>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161" name="Google Shape;6161;p51"/>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168" name="Google Shape;6168;p51"/>
          <p:cNvGrpSpPr/>
          <p:nvPr/>
        </p:nvGrpSpPr>
        <p:grpSpPr>
          <a:xfrm>
            <a:off x="3410364" y="2880240"/>
            <a:ext cx="1675128" cy="313674"/>
            <a:chOff x="998425" y="1182125"/>
            <a:chExt cx="1065400" cy="199500"/>
          </a:xfrm>
        </p:grpSpPr>
        <p:sp>
          <p:nvSpPr>
            <p:cNvPr id="6169" name="Google Shape;6169;p5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51"/>
          <p:cNvGrpSpPr/>
          <p:nvPr/>
        </p:nvGrpSpPr>
        <p:grpSpPr>
          <a:xfrm>
            <a:off x="3410363" y="3836206"/>
            <a:ext cx="1675129" cy="525345"/>
            <a:chOff x="5194708" y="3484366"/>
            <a:chExt cx="3148148" cy="987304"/>
          </a:xfrm>
        </p:grpSpPr>
        <p:grpSp>
          <p:nvGrpSpPr>
            <p:cNvPr id="6175" name="Google Shape;6175;p51"/>
            <p:cNvGrpSpPr/>
            <p:nvPr/>
          </p:nvGrpSpPr>
          <p:grpSpPr>
            <a:xfrm>
              <a:off x="7531521" y="3484366"/>
              <a:ext cx="811335" cy="987304"/>
              <a:chOff x="3379425" y="1617275"/>
              <a:chExt cx="1090650" cy="1327200"/>
            </a:xfrm>
          </p:grpSpPr>
          <p:sp>
            <p:nvSpPr>
              <p:cNvPr id="6176" name="Google Shape;6176;p5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9" name="Google Shape;6179;p51"/>
            <p:cNvGrpSpPr/>
            <p:nvPr/>
          </p:nvGrpSpPr>
          <p:grpSpPr>
            <a:xfrm>
              <a:off x="6752546" y="3484366"/>
              <a:ext cx="811428" cy="987304"/>
              <a:chOff x="2332275" y="1617275"/>
              <a:chExt cx="1090775" cy="1327200"/>
            </a:xfrm>
          </p:grpSpPr>
          <p:sp>
            <p:nvSpPr>
              <p:cNvPr id="6180" name="Google Shape;6180;p5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3" name="Google Shape;6183;p51"/>
            <p:cNvGrpSpPr/>
            <p:nvPr/>
          </p:nvGrpSpPr>
          <p:grpSpPr>
            <a:xfrm>
              <a:off x="5973664" y="3484366"/>
              <a:ext cx="811335" cy="987304"/>
              <a:chOff x="1285250" y="1617275"/>
              <a:chExt cx="1090650" cy="1327200"/>
            </a:xfrm>
          </p:grpSpPr>
          <p:sp>
            <p:nvSpPr>
              <p:cNvPr id="6184" name="Google Shape;6184;p5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51"/>
            <p:cNvGrpSpPr/>
            <p:nvPr/>
          </p:nvGrpSpPr>
          <p:grpSpPr>
            <a:xfrm>
              <a:off x="5194708" y="3484366"/>
              <a:ext cx="811409" cy="987304"/>
              <a:chOff x="238125" y="1617275"/>
              <a:chExt cx="1090750" cy="1327200"/>
            </a:xfrm>
          </p:grpSpPr>
          <p:sp>
            <p:nvSpPr>
              <p:cNvPr id="6188" name="Google Shape;6188;p5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91" name="Google Shape;6191;p51"/>
          <p:cNvGrpSpPr/>
          <p:nvPr/>
        </p:nvGrpSpPr>
        <p:grpSpPr>
          <a:xfrm>
            <a:off x="6844048" y="2482095"/>
            <a:ext cx="1579046" cy="522230"/>
            <a:chOff x="6853641" y="2534077"/>
            <a:chExt cx="1515545" cy="501229"/>
          </a:xfrm>
        </p:grpSpPr>
        <p:grpSp>
          <p:nvGrpSpPr>
            <p:cNvPr id="6192" name="Google Shape;6192;p51"/>
            <p:cNvGrpSpPr/>
            <p:nvPr/>
          </p:nvGrpSpPr>
          <p:grpSpPr>
            <a:xfrm>
              <a:off x="6853641" y="2618923"/>
              <a:ext cx="1515545" cy="324556"/>
              <a:chOff x="6853641" y="2618923"/>
              <a:chExt cx="1515545" cy="324556"/>
            </a:xfrm>
          </p:grpSpPr>
          <p:sp>
            <p:nvSpPr>
              <p:cNvPr id="6193" name="Google Shape;6193;p51"/>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1"/>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1"/>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1"/>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1"/>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8" name="Google Shape;6198;p51"/>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1"/>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1"/>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1"/>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1"/>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51"/>
          <p:cNvGrpSpPr/>
          <p:nvPr/>
        </p:nvGrpSpPr>
        <p:grpSpPr>
          <a:xfrm>
            <a:off x="3438940" y="3357136"/>
            <a:ext cx="1617976" cy="346616"/>
            <a:chOff x="1808063" y="4294338"/>
            <a:chExt cx="3370782" cy="721817"/>
          </a:xfrm>
        </p:grpSpPr>
        <p:sp>
          <p:nvSpPr>
            <p:cNvPr id="6204" name="Google Shape;6204;p5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51"/>
          <p:cNvGrpSpPr/>
          <p:nvPr/>
        </p:nvGrpSpPr>
        <p:grpSpPr>
          <a:xfrm>
            <a:off x="5264936" y="4023886"/>
            <a:ext cx="1417067" cy="350605"/>
            <a:chOff x="4234950" y="2101012"/>
            <a:chExt cx="4219974" cy="1044090"/>
          </a:xfrm>
        </p:grpSpPr>
        <p:sp>
          <p:nvSpPr>
            <p:cNvPr id="6215" name="Google Shape;6215;p51"/>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1"/>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1"/>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1"/>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1"/>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1"/>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1"/>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1"/>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1"/>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1"/>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1"/>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1"/>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1"/>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1"/>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1"/>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1"/>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1" name="Google Shape;6231;p51"/>
          <p:cNvGrpSpPr/>
          <p:nvPr/>
        </p:nvGrpSpPr>
        <p:grpSpPr>
          <a:xfrm>
            <a:off x="6840408" y="2014643"/>
            <a:ext cx="1586327" cy="371557"/>
            <a:chOff x="1247650" y="2075423"/>
            <a:chExt cx="6648477" cy="1557238"/>
          </a:xfrm>
        </p:grpSpPr>
        <p:sp>
          <p:nvSpPr>
            <p:cNvPr id="6232" name="Google Shape;6232;p5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51"/>
          <p:cNvGrpSpPr/>
          <p:nvPr/>
        </p:nvGrpSpPr>
        <p:grpSpPr>
          <a:xfrm>
            <a:off x="5271678" y="1167833"/>
            <a:ext cx="1415601" cy="1648533"/>
            <a:chOff x="1839112" y="2209163"/>
            <a:chExt cx="1918159" cy="2233784"/>
          </a:xfrm>
        </p:grpSpPr>
        <p:sp>
          <p:nvSpPr>
            <p:cNvPr id="6239" name="Google Shape;6239;p51"/>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1"/>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1"/>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42" name="Google Shape;6242;p51"/>
            <p:cNvCxnSpPr>
              <a:stCxn id="6239" idx="6"/>
              <a:endCxn id="6240"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243" name="Google Shape;6243;p51"/>
            <p:cNvCxnSpPr>
              <a:stCxn id="6240" idx="4"/>
              <a:endCxn id="6244"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245" name="Google Shape;6245;p51"/>
            <p:cNvCxnSpPr>
              <a:stCxn id="6244" idx="6"/>
              <a:endCxn id="6241"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246" name="Google Shape;6246;p51"/>
            <p:cNvCxnSpPr>
              <a:stCxn id="6241" idx="4"/>
              <a:endCxn id="6247"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244" name="Google Shape;6244;p51"/>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1"/>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1"/>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49" name="Google Shape;6249;p51"/>
            <p:cNvCxnSpPr>
              <a:endCxn id="6248"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250" name="Google Shape;6250;p51"/>
          <p:cNvGrpSpPr/>
          <p:nvPr/>
        </p:nvGrpSpPr>
        <p:grpSpPr>
          <a:xfrm>
            <a:off x="3428944" y="1185917"/>
            <a:ext cx="1637968" cy="154942"/>
            <a:chOff x="238125" y="2506075"/>
            <a:chExt cx="7115411" cy="673075"/>
          </a:xfrm>
        </p:grpSpPr>
        <p:sp>
          <p:nvSpPr>
            <p:cNvPr id="6251" name="Google Shape;6251;p5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6" name="Google Shape;6256;p51"/>
          <p:cNvGrpSpPr/>
          <p:nvPr/>
        </p:nvGrpSpPr>
        <p:grpSpPr>
          <a:xfrm>
            <a:off x="1969680" y="1500635"/>
            <a:ext cx="1262932" cy="785408"/>
            <a:chOff x="548861" y="389676"/>
            <a:chExt cx="3843371" cy="2390163"/>
          </a:xfrm>
        </p:grpSpPr>
        <p:cxnSp>
          <p:nvCxnSpPr>
            <p:cNvPr id="6257" name="Google Shape;6257;p51"/>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258" name="Google Shape;6258;p51"/>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259" name="Google Shape;6259;p51"/>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260" name="Google Shape;6260;p51"/>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261" name="Google Shape;6261;p51"/>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262" name="Google Shape;6262;p51"/>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263" name="Google Shape;6263;p51"/>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264" name="Google Shape;6264;p51"/>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1"/>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1"/>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1"/>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1"/>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1"/>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0" name="Google Shape;6270;p51"/>
          <p:cNvGrpSpPr/>
          <p:nvPr/>
        </p:nvGrpSpPr>
        <p:grpSpPr>
          <a:xfrm>
            <a:off x="757812" y="2607512"/>
            <a:ext cx="1412054" cy="633562"/>
            <a:chOff x="1187400" y="2529299"/>
            <a:chExt cx="6769193" cy="2241903"/>
          </a:xfrm>
        </p:grpSpPr>
        <p:sp>
          <p:nvSpPr>
            <p:cNvPr id="6271" name="Google Shape;6271;p51"/>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272" name="Google Shape;6272;p51"/>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3" name="Google Shape;6273;p51"/>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4" name="Google Shape;6274;p51"/>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5" name="Google Shape;6275;p51"/>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6" name="Google Shape;6276;p51"/>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277" name="Google Shape;6277;p51"/>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278" name="Google Shape;6278;p51"/>
            <p:cNvCxnSpPr>
              <a:stCxn id="6271" idx="2"/>
              <a:endCxn id="6272"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79" name="Google Shape;6279;p51"/>
            <p:cNvCxnSpPr>
              <a:stCxn id="6273" idx="0"/>
              <a:endCxn id="6271"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80" name="Google Shape;6280;p51"/>
            <p:cNvCxnSpPr>
              <a:stCxn id="6273" idx="2"/>
              <a:endCxn id="6275"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81" name="Google Shape;6281;p51"/>
            <p:cNvCxnSpPr>
              <a:stCxn id="6274" idx="0"/>
              <a:endCxn id="6273"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82" name="Google Shape;6282;p51"/>
            <p:cNvCxnSpPr>
              <a:stCxn id="6272" idx="2"/>
              <a:endCxn id="6277"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283" name="Google Shape;6283;p51"/>
            <p:cNvCxnSpPr>
              <a:stCxn id="6276" idx="0"/>
              <a:endCxn id="6272"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284" name="Google Shape;6284;p51"/>
          <p:cNvGrpSpPr/>
          <p:nvPr/>
        </p:nvGrpSpPr>
        <p:grpSpPr>
          <a:xfrm>
            <a:off x="6844058" y="3100221"/>
            <a:ext cx="1579035" cy="540873"/>
            <a:chOff x="6895650" y="3126697"/>
            <a:chExt cx="1436662" cy="492105"/>
          </a:xfrm>
        </p:grpSpPr>
        <p:sp>
          <p:nvSpPr>
            <p:cNvPr id="6285" name="Google Shape;6285;p51"/>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1"/>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1"/>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1"/>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1"/>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0" name="Google Shape;6290;p51"/>
            <p:cNvGrpSpPr/>
            <p:nvPr/>
          </p:nvGrpSpPr>
          <p:grpSpPr>
            <a:xfrm>
              <a:off x="6995957" y="3335810"/>
              <a:ext cx="1230393" cy="71754"/>
              <a:chOff x="6995957" y="3287964"/>
              <a:chExt cx="1230393" cy="71754"/>
            </a:xfrm>
          </p:grpSpPr>
          <p:sp>
            <p:nvSpPr>
              <p:cNvPr id="6291" name="Google Shape;6291;p51"/>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1"/>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1"/>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1"/>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1"/>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6" name="Google Shape;6296;p51"/>
          <p:cNvGrpSpPr/>
          <p:nvPr/>
        </p:nvGrpSpPr>
        <p:grpSpPr>
          <a:xfrm>
            <a:off x="6842640" y="3736984"/>
            <a:ext cx="1581862" cy="650625"/>
            <a:chOff x="6777990" y="3710194"/>
            <a:chExt cx="1646915" cy="677382"/>
          </a:xfrm>
        </p:grpSpPr>
        <p:grpSp>
          <p:nvGrpSpPr>
            <p:cNvPr id="6297" name="Google Shape;6297;p51"/>
            <p:cNvGrpSpPr/>
            <p:nvPr/>
          </p:nvGrpSpPr>
          <p:grpSpPr>
            <a:xfrm>
              <a:off x="6777990" y="3874492"/>
              <a:ext cx="411129" cy="513083"/>
              <a:chOff x="6777990" y="3874492"/>
              <a:chExt cx="411129" cy="513083"/>
            </a:xfrm>
          </p:grpSpPr>
          <p:cxnSp>
            <p:nvCxnSpPr>
              <p:cNvPr id="6298" name="Google Shape;6298;p51"/>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299" name="Google Shape;6299;p51"/>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0" name="Google Shape;6300;p51"/>
            <p:cNvGrpSpPr/>
            <p:nvPr/>
          </p:nvGrpSpPr>
          <p:grpSpPr>
            <a:xfrm>
              <a:off x="7188425" y="3710194"/>
              <a:ext cx="411123" cy="520535"/>
              <a:chOff x="7188425" y="3710194"/>
              <a:chExt cx="411123" cy="520535"/>
            </a:xfrm>
          </p:grpSpPr>
          <p:cxnSp>
            <p:nvCxnSpPr>
              <p:cNvPr id="6301" name="Google Shape;6301;p51"/>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302" name="Google Shape;6302;p51"/>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3" name="Google Shape;6303;p51"/>
            <p:cNvGrpSpPr/>
            <p:nvPr/>
          </p:nvGrpSpPr>
          <p:grpSpPr>
            <a:xfrm>
              <a:off x="7603341" y="3874492"/>
              <a:ext cx="411474" cy="513083"/>
              <a:chOff x="7603341" y="3874492"/>
              <a:chExt cx="411474" cy="513083"/>
            </a:xfrm>
          </p:grpSpPr>
          <p:cxnSp>
            <p:nvCxnSpPr>
              <p:cNvPr id="6304" name="Google Shape;6304;p51"/>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305" name="Google Shape;6305;p51"/>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51"/>
            <p:cNvGrpSpPr/>
            <p:nvPr/>
          </p:nvGrpSpPr>
          <p:grpSpPr>
            <a:xfrm>
              <a:off x="8013776" y="3722847"/>
              <a:ext cx="411129" cy="507881"/>
              <a:chOff x="8013776" y="3722847"/>
              <a:chExt cx="411129" cy="507881"/>
            </a:xfrm>
          </p:grpSpPr>
          <p:cxnSp>
            <p:nvCxnSpPr>
              <p:cNvPr id="6307" name="Google Shape;6307;p51"/>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308" name="Google Shape;6308;p51"/>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09" name="Google Shape;6309;p51"/>
          <p:cNvGrpSpPr/>
          <p:nvPr/>
        </p:nvGrpSpPr>
        <p:grpSpPr>
          <a:xfrm>
            <a:off x="5262155" y="2909824"/>
            <a:ext cx="1421889" cy="1020603"/>
            <a:chOff x="5190863" y="2824811"/>
            <a:chExt cx="1544860" cy="1108869"/>
          </a:xfrm>
        </p:grpSpPr>
        <p:grpSp>
          <p:nvGrpSpPr>
            <p:cNvPr id="6310" name="Google Shape;6310;p51"/>
            <p:cNvGrpSpPr/>
            <p:nvPr/>
          </p:nvGrpSpPr>
          <p:grpSpPr>
            <a:xfrm>
              <a:off x="5938695" y="3176919"/>
              <a:ext cx="685761" cy="404739"/>
              <a:chOff x="5938695" y="3176919"/>
              <a:chExt cx="685761" cy="404739"/>
            </a:xfrm>
          </p:grpSpPr>
          <p:grpSp>
            <p:nvGrpSpPr>
              <p:cNvPr id="6311" name="Google Shape;6311;p51"/>
              <p:cNvGrpSpPr/>
              <p:nvPr/>
            </p:nvGrpSpPr>
            <p:grpSpPr>
              <a:xfrm>
                <a:off x="5938695" y="3176919"/>
                <a:ext cx="685761" cy="404739"/>
                <a:chOff x="5938695" y="3176919"/>
                <a:chExt cx="685761" cy="404739"/>
              </a:xfrm>
            </p:grpSpPr>
            <p:sp>
              <p:nvSpPr>
                <p:cNvPr id="6312" name="Google Shape;6312;p51"/>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1"/>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4" name="Google Shape;6314;p51"/>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5" name="Google Shape;6315;p51"/>
            <p:cNvGrpSpPr/>
            <p:nvPr/>
          </p:nvGrpSpPr>
          <p:grpSpPr>
            <a:xfrm>
              <a:off x="5305233" y="3176835"/>
              <a:ext cx="685971" cy="404655"/>
              <a:chOff x="5305233" y="3176835"/>
              <a:chExt cx="685971" cy="404655"/>
            </a:xfrm>
          </p:grpSpPr>
          <p:grpSp>
            <p:nvGrpSpPr>
              <p:cNvPr id="6316" name="Google Shape;6316;p51"/>
              <p:cNvGrpSpPr/>
              <p:nvPr/>
            </p:nvGrpSpPr>
            <p:grpSpPr>
              <a:xfrm>
                <a:off x="5305233" y="3176835"/>
                <a:ext cx="685971" cy="404655"/>
                <a:chOff x="5305233" y="3176835"/>
                <a:chExt cx="685971" cy="404655"/>
              </a:xfrm>
            </p:grpSpPr>
            <p:sp>
              <p:nvSpPr>
                <p:cNvPr id="6317" name="Google Shape;6317;p51"/>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1"/>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9" name="Google Shape;6319;p51"/>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0" name="Google Shape;6320;p51"/>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21" name="Google Shape;6321;p51"/>
            <p:cNvGrpSpPr/>
            <p:nvPr/>
          </p:nvGrpSpPr>
          <p:grpSpPr>
            <a:xfrm>
              <a:off x="5657361" y="2824811"/>
              <a:ext cx="1078361" cy="404655"/>
              <a:chOff x="5657361" y="2824811"/>
              <a:chExt cx="1078361" cy="404655"/>
            </a:xfrm>
          </p:grpSpPr>
          <p:grpSp>
            <p:nvGrpSpPr>
              <p:cNvPr id="6322" name="Google Shape;6322;p51"/>
              <p:cNvGrpSpPr/>
              <p:nvPr/>
            </p:nvGrpSpPr>
            <p:grpSpPr>
              <a:xfrm>
                <a:off x="5657361" y="2824811"/>
                <a:ext cx="1078361" cy="404655"/>
                <a:chOff x="5657361" y="2824811"/>
                <a:chExt cx="1078361" cy="404655"/>
              </a:xfrm>
            </p:grpSpPr>
            <p:grpSp>
              <p:nvGrpSpPr>
                <p:cNvPr id="6323" name="Google Shape;6323;p51"/>
                <p:cNvGrpSpPr/>
                <p:nvPr/>
              </p:nvGrpSpPr>
              <p:grpSpPr>
                <a:xfrm>
                  <a:off x="5938485" y="2824811"/>
                  <a:ext cx="797237" cy="404655"/>
                  <a:chOff x="5938485" y="2824811"/>
                  <a:chExt cx="797237" cy="404655"/>
                </a:xfrm>
              </p:grpSpPr>
              <p:sp>
                <p:nvSpPr>
                  <p:cNvPr id="6324" name="Google Shape;6324;p51"/>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1"/>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6" name="Google Shape;6326;p51"/>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27" name="Google Shape;6327;p51"/>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8" name="Google Shape;6328;p51"/>
            <p:cNvGrpSpPr/>
            <p:nvPr/>
          </p:nvGrpSpPr>
          <p:grpSpPr>
            <a:xfrm>
              <a:off x="5190863" y="3528942"/>
              <a:ext cx="1078026" cy="404739"/>
              <a:chOff x="5190863" y="3528942"/>
              <a:chExt cx="1078026" cy="404739"/>
            </a:xfrm>
          </p:grpSpPr>
          <p:sp>
            <p:nvSpPr>
              <p:cNvPr id="6329" name="Google Shape;6329;p51"/>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0" name="Google Shape;6330;p51"/>
              <p:cNvGrpSpPr/>
              <p:nvPr/>
            </p:nvGrpSpPr>
            <p:grpSpPr>
              <a:xfrm>
                <a:off x="5190863" y="3528942"/>
                <a:ext cx="1078026" cy="404739"/>
                <a:chOff x="5190863" y="3528942"/>
                <a:chExt cx="1078026" cy="404739"/>
              </a:xfrm>
            </p:grpSpPr>
            <p:sp>
              <p:nvSpPr>
                <p:cNvPr id="6331" name="Google Shape;6331;p51"/>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1"/>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33" name="Google Shape;6333;p51"/>
          <p:cNvGrpSpPr/>
          <p:nvPr/>
        </p:nvGrpSpPr>
        <p:grpSpPr>
          <a:xfrm>
            <a:off x="728162" y="1474292"/>
            <a:ext cx="1086719" cy="879487"/>
            <a:chOff x="803162" y="1474292"/>
            <a:chExt cx="1086719" cy="879487"/>
          </a:xfrm>
        </p:grpSpPr>
        <p:grpSp>
          <p:nvGrpSpPr>
            <p:cNvPr id="6334" name="Google Shape;6334;p51"/>
            <p:cNvGrpSpPr/>
            <p:nvPr/>
          </p:nvGrpSpPr>
          <p:grpSpPr>
            <a:xfrm>
              <a:off x="803162" y="1625948"/>
              <a:ext cx="445856" cy="576579"/>
              <a:chOff x="803162" y="1625948"/>
              <a:chExt cx="445856" cy="576579"/>
            </a:xfrm>
          </p:grpSpPr>
          <p:sp>
            <p:nvSpPr>
              <p:cNvPr id="6335" name="Google Shape;6335;p51"/>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6" name="Google Shape;6336;p51"/>
              <p:cNvGrpSpPr/>
              <p:nvPr/>
            </p:nvGrpSpPr>
            <p:grpSpPr>
              <a:xfrm>
                <a:off x="1056023" y="1625948"/>
                <a:ext cx="192995" cy="576579"/>
                <a:chOff x="1056023" y="1625948"/>
                <a:chExt cx="192995" cy="576579"/>
              </a:xfrm>
            </p:grpSpPr>
            <p:sp>
              <p:nvSpPr>
                <p:cNvPr id="6337" name="Google Shape;6337;p51"/>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1"/>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1"/>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1"/>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1"/>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42" name="Google Shape;6342;p51"/>
            <p:cNvGrpSpPr/>
            <p:nvPr/>
          </p:nvGrpSpPr>
          <p:grpSpPr>
            <a:xfrm>
              <a:off x="1371406" y="1474292"/>
              <a:ext cx="518475" cy="879487"/>
              <a:chOff x="1398231" y="1474292"/>
              <a:chExt cx="518475" cy="879487"/>
            </a:xfrm>
          </p:grpSpPr>
          <p:grpSp>
            <p:nvGrpSpPr>
              <p:cNvPr id="6343" name="Google Shape;6343;p51"/>
              <p:cNvGrpSpPr/>
              <p:nvPr/>
            </p:nvGrpSpPr>
            <p:grpSpPr>
              <a:xfrm>
                <a:off x="1398231" y="1474292"/>
                <a:ext cx="518475" cy="341643"/>
                <a:chOff x="1398231" y="1474292"/>
                <a:chExt cx="518475" cy="341643"/>
              </a:xfrm>
            </p:grpSpPr>
            <p:sp>
              <p:nvSpPr>
                <p:cNvPr id="6344" name="Google Shape;6344;p51"/>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5" name="Google Shape;6345;p51"/>
                <p:cNvGrpSpPr/>
                <p:nvPr/>
              </p:nvGrpSpPr>
              <p:grpSpPr>
                <a:xfrm>
                  <a:off x="1616453" y="1474292"/>
                  <a:ext cx="300253" cy="341643"/>
                  <a:chOff x="1616453" y="1475379"/>
                  <a:chExt cx="300253" cy="341643"/>
                </a:xfrm>
              </p:grpSpPr>
              <p:sp>
                <p:nvSpPr>
                  <p:cNvPr id="6346" name="Google Shape;6346;p51"/>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1"/>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1"/>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1"/>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1"/>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1"/>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1"/>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3" name="Google Shape;6353;p51"/>
                  <p:cNvGrpSpPr/>
                  <p:nvPr/>
                </p:nvGrpSpPr>
                <p:grpSpPr>
                  <a:xfrm>
                    <a:off x="1839639" y="1475379"/>
                    <a:ext cx="77067" cy="341643"/>
                    <a:chOff x="1839639" y="1475379"/>
                    <a:chExt cx="77067" cy="341643"/>
                  </a:xfrm>
                </p:grpSpPr>
                <p:sp>
                  <p:nvSpPr>
                    <p:cNvPr id="6354" name="Google Shape;6354;p51"/>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1"/>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56" name="Google Shape;6356;p51"/>
              <p:cNvGrpSpPr/>
              <p:nvPr/>
            </p:nvGrpSpPr>
            <p:grpSpPr>
              <a:xfrm>
                <a:off x="1398451" y="2012951"/>
                <a:ext cx="518255" cy="340828"/>
                <a:chOff x="1398451" y="2012951"/>
                <a:chExt cx="518255" cy="340828"/>
              </a:xfrm>
            </p:grpSpPr>
            <p:sp>
              <p:nvSpPr>
                <p:cNvPr id="6357" name="Google Shape;6357;p51"/>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8" name="Google Shape;6358;p51"/>
                <p:cNvGrpSpPr/>
                <p:nvPr/>
              </p:nvGrpSpPr>
              <p:grpSpPr>
                <a:xfrm>
                  <a:off x="1616453" y="2012951"/>
                  <a:ext cx="300253" cy="340828"/>
                  <a:chOff x="1616453" y="2013538"/>
                  <a:chExt cx="300253" cy="340828"/>
                </a:xfrm>
              </p:grpSpPr>
              <p:sp>
                <p:nvSpPr>
                  <p:cNvPr id="6359" name="Google Shape;6359;p51"/>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1"/>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1"/>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1"/>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1"/>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1"/>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1"/>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6" name="Google Shape;6366;p51"/>
                  <p:cNvGrpSpPr/>
                  <p:nvPr/>
                </p:nvGrpSpPr>
                <p:grpSpPr>
                  <a:xfrm>
                    <a:off x="1839639" y="2013538"/>
                    <a:ext cx="77067" cy="340828"/>
                    <a:chOff x="1839639" y="2013538"/>
                    <a:chExt cx="77067" cy="340828"/>
                  </a:xfrm>
                </p:grpSpPr>
                <p:sp>
                  <p:nvSpPr>
                    <p:cNvPr id="6367" name="Google Shape;6367;p51"/>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1"/>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369" name="Google Shape;6369;p51"/>
          <p:cNvGrpSpPr/>
          <p:nvPr/>
        </p:nvGrpSpPr>
        <p:grpSpPr>
          <a:xfrm>
            <a:off x="724986" y="3605478"/>
            <a:ext cx="1368681" cy="682918"/>
            <a:chOff x="724986" y="3605478"/>
            <a:chExt cx="1368681" cy="682918"/>
          </a:xfrm>
        </p:grpSpPr>
        <p:grpSp>
          <p:nvGrpSpPr>
            <p:cNvPr id="6370" name="Google Shape;6370;p51"/>
            <p:cNvGrpSpPr/>
            <p:nvPr/>
          </p:nvGrpSpPr>
          <p:grpSpPr>
            <a:xfrm>
              <a:off x="1289102" y="3823629"/>
              <a:ext cx="240442" cy="250435"/>
              <a:chOff x="-165066" y="3843615"/>
              <a:chExt cx="221259" cy="230455"/>
            </a:xfrm>
          </p:grpSpPr>
          <p:sp>
            <p:nvSpPr>
              <p:cNvPr id="6371" name="Google Shape;6371;p51"/>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1"/>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1"/>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1"/>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1"/>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1"/>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1"/>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1"/>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1"/>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1"/>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1"/>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1"/>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1"/>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1"/>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1"/>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1"/>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1"/>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1"/>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1"/>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1"/>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1" name="Google Shape;6391;p51"/>
            <p:cNvGrpSpPr/>
            <p:nvPr/>
          </p:nvGrpSpPr>
          <p:grpSpPr>
            <a:xfrm>
              <a:off x="724986" y="3605478"/>
              <a:ext cx="1368681" cy="682918"/>
              <a:chOff x="724986" y="3605478"/>
              <a:chExt cx="1368681" cy="682918"/>
            </a:xfrm>
          </p:grpSpPr>
          <p:grpSp>
            <p:nvGrpSpPr>
              <p:cNvPr id="6392" name="Google Shape;6392;p51"/>
              <p:cNvGrpSpPr/>
              <p:nvPr/>
            </p:nvGrpSpPr>
            <p:grpSpPr>
              <a:xfrm>
                <a:off x="1498221" y="4047614"/>
                <a:ext cx="529172" cy="240783"/>
                <a:chOff x="1498221" y="4047614"/>
                <a:chExt cx="529172" cy="240783"/>
              </a:xfrm>
            </p:grpSpPr>
            <p:grpSp>
              <p:nvGrpSpPr>
                <p:cNvPr id="6393" name="Google Shape;6393;p51"/>
                <p:cNvGrpSpPr/>
                <p:nvPr/>
              </p:nvGrpSpPr>
              <p:grpSpPr>
                <a:xfrm>
                  <a:off x="1826655" y="4224370"/>
                  <a:ext cx="200738" cy="25631"/>
                  <a:chOff x="1826655" y="4224370"/>
                  <a:chExt cx="200738" cy="25631"/>
                </a:xfrm>
              </p:grpSpPr>
              <p:sp>
                <p:nvSpPr>
                  <p:cNvPr id="6394" name="Google Shape;6394;p51"/>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1"/>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51"/>
                <p:cNvGrpSpPr/>
                <p:nvPr/>
              </p:nvGrpSpPr>
              <p:grpSpPr>
                <a:xfrm>
                  <a:off x="1498221" y="4047614"/>
                  <a:ext cx="328444" cy="240783"/>
                  <a:chOff x="1498221" y="4047614"/>
                  <a:chExt cx="328444" cy="240783"/>
                </a:xfrm>
              </p:grpSpPr>
              <p:sp>
                <p:nvSpPr>
                  <p:cNvPr id="6397" name="Google Shape;6397;p51"/>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8" name="Google Shape;6398;p51"/>
                  <p:cNvGrpSpPr/>
                  <p:nvPr/>
                </p:nvGrpSpPr>
                <p:grpSpPr>
                  <a:xfrm>
                    <a:off x="1498221" y="4047614"/>
                    <a:ext cx="150566" cy="190416"/>
                    <a:chOff x="1498221" y="4047614"/>
                    <a:chExt cx="150566" cy="190416"/>
                  </a:xfrm>
                </p:grpSpPr>
                <p:sp>
                  <p:nvSpPr>
                    <p:cNvPr id="6399" name="Google Shape;6399;p51"/>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1"/>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01" name="Google Shape;6401;p51"/>
              <p:cNvGrpSpPr/>
              <p:nvPr/>
            </p:nvGrpSpPr>
            <p:grpSpPr>
              <a:xfrm>
                <a:off x="1560718" y="3800594"/>
                <a:ext cx="532948" cy="302090"/>
                <a:chOff x="1560718" y="3800594"/>
                <a:chExt cx="532948" cy="302090"/>
              </a:xfrm>
            </p:grpSpPr>
            <p:grpSp>
              <p:nvGrpSpPr>
                <p:cNvPr id="6402" name="Google Shape;6402;p51"/>
                <p:cNvGrpSpPr/>
                <p:nvPr/>
              </p:nvGrpSpPr>
              <p:grpSpPr>
                <a:xfrm>
                  <a:off x="1912179" y="3827344"/>
                  <a:ext cx="181487" cy="25631"/>
                  <a:chOff x="1912179" y="3827344"/>
                  <a:chExt cx="181487" cy="25631"/>
                </a:xfrm>
              </p:grpSpPr>
              <p:sp>
                <p:nvSpPr>
                  <p:cNvPr id="6403" name="Google Shape;6403;p51"/>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1"/>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51"/>
                <p:cNvGrpSpPr/>
                <p:nvPr/>
              </p:nvGrpSpPr>
              <p:grpSpPr>
                <a:xfrm>
                  <a:off x="1912179" y="4044505"/>
                  <a:ext cx="181487" cy="25622"/>
                  <a:chOff x="1912179" y="4044506"/>
                  <a:chExt cx="181487" cy="25622"/>
                </a:xfrm>
              </p:grpSpPr>
              <p:sp>
                <p:nvSpPr>
                  <p:cNvPr id="6406" name="Google Shape;6406;p51"/>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1"/>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51"/>
                <p:cNvGrpSpPr/>
                <p:nvPr/>
              </p:nvGrpSpPr>
              <p:grpSpPr>
                <a:xfrm>
                  <a:off x="1560718" y="3800594"/>
                  <a:ext cx="351472" cy="302090"/>
                  <a:chOff x="1560718" y="3800594"/>
                  <a:chExt cx="351472" cy="302090"/>
                </a:xfrm>
              </p:grpSpPr>
              <p:grpSp>
                <p:nvGrpSpPr>
                  <p:cNvPr id="6409" name="Google Shape;6409;p51"/>
                  <p:cNvGrpSpPr/>
                  <p:nvPr/>
                </p:nvGrpSpPr>
                <p:grpSpPr>
                  <a:xfrm>
                    <a:off x="1560718" y="3842857"/>
                    <a:ext cx="173586" cy="217131"/>
                    <a:chOff x="1560718" y="3842857"/>
                    <a:chExt cx="173586" cy="217131"/>
                  </a:xfrm>
                </p:grpSpPr>
                <p:sp>
                  <p:nvSpPr>
                    <p:cNvPr id="6410" name="Google Shape;6410;p51"/>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1"/>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1"/>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3" name="Google Shape;6413;p51"/>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1"/>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415" name="Google Shape;6415;p51"/>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16" name="Google Shape;6416;p51"/>
              <p:cNvGrpSpPr/>
              <p:nvPr/>
            </p:nvGrpSpPr>
            <p:grpSpPr>
              <a:xfrm>
                <a:off x="785350" y="3605478"/>
                <a:ext cx="535311" cy="249245"/>
                <a:chOff x="785350" y="3605478"/>
                <a:chExt cx="535311" cy="249245"/>
              </a:xfrm>
            </p:grpSpPr>
            <p:grpSp>
              <p:nvGrpSpPr>
                <p:cNvPr id="6417" name="Google Shape;6417;p51"/>
                <p:cNvGrpSpPr/>
                <p:nvPr/>
              </p:nvGrpSpPr>
              <p:grpSpPr>
                <a:xfrm>
                  <a:off x="785350" y="3605478"/>
                  <a:ext cx="376191" cy="102736"/>
                  <a:chOff x="785350" y="3605478"/>
                  <a:chExt cx="376191" cy="102736"/>
                </a:xfrm>
              </p:grpSpPr>
              <p:sp>
                <p:nvSpPr>
                  <p:cNvPr id="6418" name="Google Shape;6418;p51"/>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1"/>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1"/>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51"/>
                <p:cNvGrpSpPr/>
                <p:nvPr/>
              </p:nvGrpSpPr>
              <p:grpSpPr>
                <a:xfrm>
                  <a:off x="1161530" y="3655851"/>
                  <a:ext cx="159131" cy="198872"/>
                  <a:chOff x="1161530" y="3655851"/>
                  <a:chExt cx="159131" cy="198872"/>
                </a:xfrm>
              </p:grpSpPr>
              <p:sp>
                <p:nvSpPr>
                  <p:cNvPr id="6422" name="Google Shape;6422;p51"/>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1"/>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24" name="Google Shape;6424;p51"/>
              <p:cNvGrpSpPr/>
              <p:nvPr/>
            </p:nvGrpSpPr>
            <p:grpSpPr>
              <a:xfrm>
                <a:off x="785350" y="4047614"/>
                <a:ext cx="535311" cy="240783"/>
                <a:chOff x="785350" y="4047614"/>
                <a:chExt cx="535311" cy="240783"/>
              </a:xfrm>
            </p:grpSpPr>
            <p:grpSp>
              <p:nvGrpSpPr>
                <p:cNvPr id="6425" name="Google Shape;6425;p51"/>
                <p:cNvGrpSpPr/>
                <p:nvPr/>
              </p:nvGrpSpPr>
              <p:grpSpPr>
                <a:xfrm>
                  <a:off x="1161636" y="4047614"/>
                  <a:ext cx="159025" cy="190415"/>
                  <a:chOff x="1161636" y="4047614"/>
                  <a:chExt cx="159025" cy="190415"/>
                </a:xfrm>
              </p:grpSpPr>
              <p:sp>
                <p:nvSpPr>
                  <p:cNvPr id="6426" name="Google Shape;6426;p51"/>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1"/>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8" name="Google Shape;6428;p51"/>
                <p:cNvGrpSpPr/>
                <p:nvPr/>
              </p:nvGrpSpPr>
              <p:grpSpPr>
                <a:xfrm>
                  <a:off x="785350" y="4185661"/>
                  <a:ext cx="376191" cy="102736"/>
                  <a:chOff x="785350" y="4185661"/>
                  <a:chExt cx="376191" cy="102736"/>
                </a:xfrm>
              </p:grpSpPr>
              <p:sp>
                <p:nvSpPr>
                  <p:cNvPr id="6429" name="Google Shape;6429;p51"/>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1"/>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1"/>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32" name="Google Shape;6432;p51"/>
              <p:cNvGrpSpPr/>
              <p:nvPr/>
            </p:nvGrpSpPr>
            <p:grpSpPr>
              <a:xfrm>
                <a:off x="1501054" y="3605478"/>
                <a:ext cx="526340" cy="249240"/>
                <a:chOff x="1501054" y="3605478"/>
                <a:chExt cx="526340" cy="249240"/>
              </a:xfrm>
            </p:grpSpPr>
            <p:grpSp>
              <p:nvGrpSpPr>
                <p:cNvPr id="6433" name="Google Shape;6433;p51"/>
                <p:cNvGrpSpPr/>
                <p:nvPr/>
              </p:nvGrpSpPr>
              <p:grpSpPr>
                <a:xfrm>
                  <a:off x="1834208" y="3643867"/>
                  <a:ext cx="193185" cy="25622"/>
                  <a:chOff x="1834208" y="3643867"/>
                  <a:chExt cx="193185" cy="25622"/>
                </a:xfrm>
              </p:grpSpPr>
              <p:sp>
                <p:nvSpPr>
                  <p:cNvPr id="6434" name="Google Shape;6434;p51"/>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1"/>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51"/>
                <p:cNvGrpSpPr/>
                <p:nvPr/>
              </p:nvGrpSpPr>
              <p:grpSpPr>
                <a:xfrm>
                  <a:off x="1501054" y="3605478"/>
                  <a:ext cx="333165" cy="249240"/>
                  <a:chOff x="1501054" y="3605478"/>
                  <a:chExt cx="333165" cy="249240"/>
                </a:xfrm>
              </p:grpSpPr>
              <p:sp>
                <p:nvSpPr>
                  <p:cNvPr id="6437" name="Google Shape;6437;p51"/>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8" name="Google Shape;6438;p51"/>
                  <p:cNvGrpSpPr/>
                  <p:nvPr/>
                </p:nvGrpSpPr>
                <p:grpSpPr>
                  <a:xfrm>
                    <a:off x="1501054" y="3655851"/>
                    <a:ext cx="155286" cy="198867"/>
                    <a:chOff x="1501054" y="3655851"/>
                    <a:chExt cx="155286" cy="198867"/>
                  </a:xfrm>
                </p:grpSpPr>
                <p:sp>
                  <p:nvSpPr>
                    <p:cNvPr id="6439" name="Google Shape;6439;p51"/>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1"/>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41" name="Google Shape;6441;p51"/>
              <p:cNvGrpSpPr/>
              <p:nvPr/>
            </p:nvGrpSpPr>
            <p:grpSpPr>
              <a:xfrm>
                <a:off x="724986" y="3800594"/>
                <a:ext cx="532950" cy="302090"/>
                <a:chOff x="724986" y="3800594"/>
                <a:chExt cx="532950" cy="302090"/>
              </a:xfrm>
            </p:grpSpPr>
            <p:grpSp>
              <p:nvGrpSpPr>
                <p:cNvPr id="6442" name="Google Shape;6442;p51"/>
                <p:cNvGrpSpPr/>
                <p:nvPr/>
              </p:nvGrpSpPr>
              <p:grpSpPr>
                <a:xfrm>
                  <a:off x="724986" y="4044367"/>
                  <a:ext cx="181314" cy="25626"/>
                  <a:chOff x="724986" y="4044367"/>
                  <a:chExt cx="181314" cy="25626"/>
                </a:xfrm>
              </p:grpSpPr>
              <p:sp>
                <p:nvSpPr>
                  <p:cNvPr id="6443" name="Google Shape;6443;p51"/>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1"/>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5" name="Google Shape;6445;p51"/>
                <p:cNvGrpSpPr/>
                <p:nvPr/>
              </p:nvGrpSpPr>
              <p:grpSpPr>
                <a:xfrm>
                  <a:off x="906290" y="3800594"/>
                  <a:ext cx="351646" cy="302090"/>
                  <a:chOff x="906290" y="3800594"/>
                  <a:chExt cx="351646" cy="302090"/>
                </a:xfrm>
              </p:grpSpPr>
              <p:grpSp>
                <p:nvGrpSpPr>
                  <p:cNvPr id="6446" name="Google Shape;6446;p51"/>
                  <p:cNvGrpSpPr/>
                  <p:nvPr/>
                </p:nvGrpSpPr>
                <p:grpSpPr>
                  <a:xfrm>
                    <a:off x="1084172" y="3842857"/>
                    <a:ext cx="173764" cy="217131"/>
                    <a:chOff x="1084172" y="3842857"/>
                    <a:chExt cx="173764" cy="217131"/>
                  </a:xfrm>
                </p:grpSpPr>
                <p:grpSp>
                  <p:nvGrpSpPr>
                    <p:cNvPr id="6447" name="Google Shape;6447;p51"/>
                    <p:cNvGrpSpPr/>
                    <p:nvPr/>
                  </p:nvGrpSpPr>
                  <p:grpSpPr>
                    <a:xfrm>
                      <a:off x="1156862" y="3936509"/>
                      <a:ext cx="101073" cy="25622"/>
                      <a:chOff x="1156862" y="3936509"/>
                      <a:chExt cx="101073" cy="25622"/>
                    </a:xfrm>
                  </p:grpSpPr>
                  <p:sp>
                    <p:nvSpPr>
                      <p:cNvPr id="6448" name="Google Shape;6448;p51"/>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1"/>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0" name="Google Shape;6450;p51"/>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1" name="Google Shape;6451;p51"/>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1"/>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3" name="Google Shape;6453;p51"/>
                <p:cNvGrpSpPr/>
                <p:nvPr/>
              </p:nvGrpSpPr>
              <p:grpSpPr>
                <a:xfrm>
                  <a:off x="724986" y="3830189"/>
                  <a:ext cx="189533" cy="25626"/>
                  <a:chOff x="724986" y="3830189"/>
                  <a:chExt cx="189533" cy="25626"/>
                </a:xfrm>
              </p:grpSpPr>
              <p:sp>
                <p:nvSpPr>
                  <p:cNvPr id="6454" name="Google Shape;6454;p51"/>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1"/>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456" name="Google Shape;6456;p51"/>
          <p:cNvGrpSpPr/>
          <p:nvPr/>
        </p:nvGrpSpPr>
        <p:grpSpPr>
          <a:xfrm>
            <a:off x="2253298" y="2455640"/>
            <a:ext cx="948701" cy="935378"/>
            <a:chOff x="2253298" y="2428317"/>
            <a:chExt cx="948701" cy="935378"/>
          </a:xfrm>
        </p:grpSpPr>
        <p:sp>
          <p:nvSpPr>
            <p:cNvPr id="6457" name="Google Shape;6457;p51"/>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1"/>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1"/>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1"/>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1"/>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1"/>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1"/>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1"/>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1"/>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1"/>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1"/>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1"/>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1"/>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1"/>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1"/>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1"/>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1"/>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1"/>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1"/>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1"/>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1"/>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1"/>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1"/>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1"/>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1"/>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1"/>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1"/>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1"/>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1"/>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1"/>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1"/>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1"/>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1"/>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3" name="Shape 6493"/>
        <p:cNvGrpSpPr/>
        <p:nvPr/>
      </p:nvGrpSpPr>
      <p:grpSpPr>
        <a:xfrm>
          <a:off x="0" y="0"/>
          <a:ext cx="0" cy="0"/>
          <a:chOff x="0" y="0"/>
          <a:chExt cx="0" cy="0"/>
        </a:xfrm>
      </p:grpSpPr>
      <p:grpSp>
        <p:nvGrpSpPr>
          <p:cNvPr id="6494" name="Google Shape;6494;p52"/>
          <p:cNvGrpSpPr/>
          <p:nvPr/>
        </p:nvGrpSpPr>
        <p:grpSpPr>
          <a:xfrm>
            <a:off x="3353582" y="1145627"/>
            <a:ext cx="2363393" cy="1017867"/>
            <a:chOff x="3292400" y="1219146"/>
            <a:chExt cx="2615240" cy="1110239"/>
          </a:xfrm>
        </p:grpSpPr>
        <p:sp>
          <p:nvSpPr>
            <p:cNvPr id="6495" name="Google Shape;6495;p52"/>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496" name="Google Shape;6496;p52"/>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497" name="Google Shape;6497;p52"/>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JANUARY</a:t>
              </a:r>
              <a:endParaRPr sz="200">
                <a:solidFill>
                  <a:srgbClr val="FFFFFF"/>
                </a:solidFill>
              </a:endParaRPr>
            </a:p>
          </p:txBody>
        </p:sp>
        <p:sp>
          <p:nvSpPr>
            <p:cNvPr id="6498" name="Google Shape;6498;p52"/>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FEBRUARY</a:t>
              </a:r>
              <a:endParaRPr sz="200">
                <a:solidFill>
                  <a:srgbClr val="FFFFFF"/>
                </a:solidFill>
              </a:endParaRPr>
            </a:p>
          </p:txBody>
        </p:sp>
        <p:sp>
          <p:nvSpPr>
            <p:cNvPr id="6499" name="Google Shape;6499;p52"/>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MARCH</a:t>
              </a:r>
              <a:endParaRPr sz="200">
                <a:solidFill>
                  <a:srgbClr val="FFFFFF"/>
                </a:solidFill>
              </a:endParaRPr>
            </a:p>
          </p:txBody>
        </p:sp>
        <p:sp>
          <p:nvSpPr>
            <p:cNvPr id="6500" name="Google Shape;6500;p52"/>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APRIL</a:t>
              </a:r>
              <a:endParaRPr sz="200">
                <a:solidFill>
                  <a:srgbClr val="FFFFFF"/>
                </a:solidFill>
              </a:endParaRPr>
            </a:p>
          </p:txBody>
        </p:sp>
        <p:sp>
          <p:nvSpPr>
            <p:cNvPr id="6501" name="Google Shape;6501;p52"/>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MAY</a:t>
              </a:r>
              <a:endParaRPr sz="200">
                <a:solidFill>
                  <a:srgbClr val="FFFFFF"/>
                </a:solidFill>
              </a:endParaRPr>
            </a:p>
          </p:txBody>
        </p:sp>
        <p:sp>
          <p:nvSpPr>
            <p:cNvPr id="6502" name="Google Shape;6502;p52"/>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s" sz="200">
                  <a:solidFill>
                    <a:srgbClr val="FFFFFF"/>
                  </a:solidFill>
                </a:rPr>
                <a:t>JUNE</a:t>
              </a:r>
              <a:endParaRPr sz="200">
                <a:solidFill>
                  <a:srgbClr val="FFFFFF"/>
                </a:solidFill>
              </a:endParaRPr>
            </a:p>
          </p:txBody>
        </p:sp>
        <p:sp>
          <p:nvSpPr>
            <p:cNvPr id="6503" name="Google Shape;6503;p52"/>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s" sz="200">
                  <a:solidFill>
                    <a:srgbClr val="FFFFFF"/>
                  </a:solidFill>
                </a:rPr>
                <a:t>PHASE 1</a:t>
              </a:r>
              <a:endParaRPr sz="200">
                <a:solidFill>
                  <a:srgbClr val="FFFFFF"/>
                </a:solidFill>
              </a:endParaRPr>
            </a:p>
          </p:txBody>
        </p:sp>
        <p:sp>
          <p:nvSpPr>
            <p:cNvPr id="6504" name="Google Shape;6504;p52"/>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s" sz="200">
                  <a:solidFill>
                    <a:srgbClr val="FFFFFF"/>
                  </a:solidFill>
                </a:rPr>
                <a:t>PHASE 2</a:t>
              </a:r>
              <a:endParaRPr sz="200">
                <a:solidFill>
                  <a:srgbClr val="FFFFFF"/>
                </a:solidFill>
              </a:endParaRPr>
            </a:p>
          </p:txBody>
        </p:sp>
        <p:sp>
          <p:nvSpPr>
            <p:cNvPr id="6505" name="Google Shape;6505;p52"/>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200">
                  <a:solidFill>
                    <a:srgbClr val="FFFFFF"/>
                  </a:solidFill>
                </a:rPr>
                <a:t>Task 1</a:t>
              </a:r>
              <a:endParaRPr sz="200">
                <a:solidFill>
                  <a:srgbClr val="FFFFFF"/>
                </a:solidFill>
              </a:endParaRPr>
            </a:p>
          </p:txBody>
        </p:sp>
        <p:sp>
          <p:nvSpPr>
            <p:cNvPr id="6506" name="Google Shape;6506;p52"/>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200">
                  <a:solidFill>
                    <a:srgbClr val="FFFFFF"/>
                  </a:solidFill>
                </a:rPr>
                <a:t>Task 2</a:t>
              </a:r>
              <a:endParaRPr sz="200">
                <a:solidFill>
                  <a:srgbClr val="FFFFFF"/>
                </a:solidFill>
              </a:endParaRPr>
            </a:p>
          </p:txBody>
        </p:sp>
        <p:sp>
          <p:nvSpPr>
            <p:cNvPr id="6507" name="Google Shape;6507;p52"/>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200">
                  <a:solidFill>
                    <a:srgbClr val="FFFFFF"/>
                  </a:solidFill>
                </a:rPr>
                <a:t>Task 1</a:t>
              </a:r>
              <a:endParaRPr sz="200">
                <a:solidFill>
                  <a:srgbClr val="FFFFFF"/>
                </a:solidFill>
              </a:endParaRPr>
            </a:p>
          </p:txBody>
        </p:sp>
        <p:sp>
          <p:nvSpPr>
            <p:cNvPr id="6508" name="Google Shape;6508;p52"/>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s" sz="200">
                  <a:solidFill>
                    <a:srgbClr val="FFFFFF"/>
                  </a:solidFill>
                </a:rPr>
                <a:t>Task 2</a:t>
              </a:r>
              <a:endParaRPr sz="200">
                <a:solidFill>
                  <a:srgbClr val="FFFFFF"/>
                </a:solidFill>
              </a:endParaRPr>
            </a:p>
          </p:txBody>
        </p:sp>
        <p:grpSp>
          <p:nvGrpSpPr>
            <p:cNvPr id="6509" name="Google Shape;6509;p52"/>
            <p:cNvGrpSpPr/>
            <p:nvPr/>
          </p:nvGrpSpPr>
          <p:grpSpPr>
            <a:xfrm>
              <a:off x="3748438" y="1378608"/>
              <a:ext cx="2159202" cy="903971"/>
              <a:chOff x="1683525" y="2179850"/>
              <a:chExt cx="4519050" cy="2134525"/>
            </a:xfrm>
          </p:grpSpPr>
          <p:sp>
            <p:nvSpPr>
              <p:cNvPr id="6510" name="Google Shape;6510;p5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1" name="Google Shape;6511;p5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2" name="Google Shape;6512;p5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3" name="Google Shape;6513;p5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4" name="Google Shape;6514;p5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5" name="Google Shape;6515;p5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6" name="Google Shape;6516;p5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7" name="Google Shape;6517;p5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8" name="Google Shape;6518;p5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19" name="Google Shape;6519;p5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20" name="Google Shape;6520;p5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521" name="Google Shape;6521;p5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522" name="Google Shape;6522;p52"/>
          <p:cNvGraphicFramePr/>
          <p:nvPr/>
        </p:nvGraphicFramePr>
        <p:xfrm>
          <a:off x="5949675" y="2323100"/>
          <a:ext cx="3000000" cy="3000000"/>
        </p:xfrm>
        <a:graphic>
          <a:graphicData uri="http://schemas.openxmlformats.org/drawingml/2006/table">
            <a:tbl>
              <a:tblPr>
                <a:noFill/>
                <a:tableStyleId>{E28D4426-9891-490A-B181-ED1E94C3B023}</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523" name="Google Shape;6523;p52"/>
          <p:cNvGrpSpPr/>
          <p:nvPr/>
        </p:nvGrpSpPr>
        <p:grpSpPr>
          <a:xfrm>
            <a:off x="5926924" y="3381697"/>
            <a:ext cx="2519825" cy="1001454"/>
            <a:chOff x="1906114" y="789980"/>
            <a:chExt cx="1487676" cy="606868"/>
          </a:xfrm>
        </p:grpSpPr>
        <p:cxnSp>
          <p:nvCxnSpPr>
            <p:cNvPr id="6524" name="Google Shape;6524;p5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525" name="Google Shape;6525;p5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526" name="Google Shape;6526;p5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527" name="Google Shape;6527;p5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s" sz="300">
                  <a:solidFill>
                    <a:srgbClr val="E3E9ED"/>
                  </a:solidFill>
                </a:rPr>
                <a:t>JANUARY</a:t>
              </a:r>
              <a:endParaRPr sz="300">
                <a:solidFill>
                  <a:srgbClr val="E3E9ED"/>
                </a:solidFill>
              </a:endParaRPr>
            </a:p>
          </p:txBody>
        </p:sp>
        <p:sp>
          <p:nvSpPr>
            <p:cNvPr id="6528" name="Google Shape;6528;p5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s" sz="300">
                  <a:solidFill>
                    <a:srgbClr val="E3E9ED"/>
                  </a:solidFill>
                </a:rPr>
                <a:t>FEBRUARY</a:t>
              </a:r>
              <a:endParaRPr sz="300">
                <a:solidFill>
                  <a:srgbClr val="E3E9ED"/>
                </a:solidFill>
              </a:endParaRPr>
            </a:p>
          </p:txBody>
        </p:sp>
        <p:sp>
          <p:nvSpPr>
            <p:cNvPr id="6529" name="Google Shape;6529;p5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s" sz="300">
                  <a:solidFill>
                    <a:srgbClr val="E3E9ED"/>
                  </a:solidFill>
                </a:rPr>
                <a:t>MARCH</a:t>
              </a:r>
              <a:endParaRPr sz="300">
                <a:solidFill>
                  <a:srgbClr val="E3E9ED"/>
                </a:solidFill>
              </a:endParaRPr>
            </a:p>
          </p:txBody>
        </p:sp>
        <p:sp>
          <p:nvSpPr>
            <p:cNvPr id="6530" name="Google Shape;6530;p5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s" sz="300">
                  <a:solidFill>
                    <a:srgbClr val="E3E9ED"/>
                  </a:solidFill>
                </a:rPr>
                <a:t>APRIL</a:t>
              </a:r>
              <a:endParaRPr sz="300">
                <a:solidFill>
                  <a:srgbClr val="E3E9ED"/>
                </a:solidFill>
              </a:endParaRPr>
            </a:p>
          </p:txBody>
        </p:sp>
        <p:sp>
          <p:nvSpPr>
            <p:cNvPr id="6531" name="Google Shape;6531;p5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s" sz="300">
                  <a:solidFill>
                    <a:srgbClr val="E3E9ED"/>
                  </a:solidFill>
                </a:rPr>
                <a:t>PHASE 1</a:t>
              </a:r>
              <a:endParaRPr sz="300">
                <a:solidFill>
                  <a:srgbClr val="E3E9ED"/>
                </a:solidFill>
              </a:endParaRPr>
            </a:p>
          </p:txBody>
        </p:sp>
        <p:sp>
          <p:nvSpPr>
            <p:cNvPr id="6538" name="Google Shape;6538;p5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s" sz="300">
                  <a:solidFill>
                    <a:srgbClr val="E3E9ED"/>
                  </a:solidFill>
                </a:rPr>
                <a:t>Task 1</a:t>
              </a:r>
              <a:endParaRPr sz="300">
                <a:solidFill>
                  <a:srgbClr val="E3E9ED"/>
                </a:solidFill>
              </a:endParaRPr>
            </a:p>
          </p:txBody>
        </p:sp>
        <p:sp>
          <p:nvSpPr>
            <p:cNvPr id="6539" name="Google Shape;6539;p5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s" sz="300">
                  <a:solidFill>
                    <a:srgbClr val="E3E9ED"/>
                  </a:solidFill>
                </a:rPr>
                <a:t>Task 2</a:t>
              </a:r>
              <a:endParaRPr sz="300">
                <a:solidFill>
                  <a:srgbClr val="E3E9ED"/>
                </a:solidFill>
              </a:endParaRPr>
            </a:p>
          </p:txBody>
        </p:sp>
        <p:sp>
          <p:nvSpPr>
            <p:cNvPr id="6540" name="Google Shape;6540;p5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52"/>
          <p:cNvGrpSpPr/>
          <p:nvPr/>
        </p:nvGrpSpPr>
        <p:grpSpPr>
          <a:xfrm>
            <a:off x="726399" y="1190655"/>
            <a:ext cx="2394370" cy="976502"/>
            <a:chOff x="749309" y="1112739"/>
            <a:chExt cx="2371603" cy="976502"/>
          </a:xfrm>
        </p:grpSpPr>
        <p:sp>
          <p:nvSpPr>
            <p:cNvPr id="6542" name="Google Shape;6542;p52"/>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2"/>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2"/>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2"/>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2"/>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2"/>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2"/>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2"/>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2"/>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2"/>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2"/>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2"/>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2"/>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2"/>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2"/>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2"/>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2"/>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2"/>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2"/>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2"/>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2"/>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2"/>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2"/>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2"/>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2"/>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2"/>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2"/>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2"/>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574" name="Google Shape;6574;p52"/>
          <p:cNvGraphicFramePr/>
          <p:nvPr/>
        </p:nvGraphicFramePr>
        <p:xfrm>
          <a:off x="5949700" y="1188950"/>
          <a:ext cx="3000000" cy="3000000"/>
        </p:xfrm>
        <a:graphic>
          <a:graphicData uri="http://schemas.openxmlformats.org/drawingml/2006/table">
            <a:tbl>
              <a:tblPr>
                <a:noFill/>
                <a:tableStyleId>{E28D4426-9891-490A-B181-ED1E94C3B023}</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575" name="Google Shape;6575;p52"/>
          <p:cNvGraphicFramePr/>
          <p:nvPr/>
        </p:nvGraphicFramePr>
        <p:xfrm>
          <a:off x="3356413" y="2323100"/>
          <a:ext cx="3000000" cy="3000000"/>
        </p:xfrm>
        <a:graphic>
          <a:graphicData uri="http://schemas.openxmlformats.org/drawingml/2006/table">
            <a:tbl>
              <a:tblPr>
                <a:noFill/>
                <a:tableStyleId>{E28D4426-9891-490A-B181-ED1E94C3B023}</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576" name="Google Shape;6576;p52"/>
          <p:cNvGrpSpPr/>
          <p:nvPr/>
        </p:nvGrpSpPr>
        <p:grpSpPr>
          <a:xfrm>
            <a:off x="4100342" y="2709743"/>
            <a:ext cx="1517436" cy="74460"/>
            <a:chOff x="3980086" y="2804397"/>
            <a:chExt cx="1227600" cy="66900"/>
          </a:xfrm>
        </p:grpSpPr>
        <p:sp>
          <p:nvSpPr>
            <p:cNvPr id="6577" name="Google Shape;6577;p5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9" name="Google Shape;6579;p52"/>
          <p:cNvGrpSpPr/>
          <p:nvPr/>
        </p:nvGrpSpPr>
        <p:grpSpPr>
          <a:xfrm>
            <a:off x="4725406" y="3002330"/>
            <a:ext cx="892956" cy="74460"/>
            <a:chOff x="3980086" y="2804397"/>
            <a:chExt cx="1227600" cy="66900"/>
          </a:xfrm>
        </p:grpSpPr>
        <p:sp>
          <p:nvSpPr>
            <p:cNvPr id="6580" name="Google Shape;6580;p5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52"/>
          <p:cNvGrpSpPr/>
          <p:nvPr/>
        </p:nvGrpSpPr>
        <p:grpSpPr>
          <a:xfrm>
            <a:off x="3358498" y="3361213"/>
            <a:ext cx="2363244" cy="1005943"/>
            <a:chOff x="3358415" y="3361302"/>
            <a:chExt cx="2363244" cy="1024695"/>
          </a:xfrm>
        </p:grpSpPr>
        <p:grpSp>
          <p:nvGrpSpPr>
            <p:cNvPr id="6583" name="Google Shape;6583;p52"/>
            <p:cNvGrpSpPr/>
            <p:nvPr/>
          </p:nvGrpSpPr>
          <p:grpSpPr>
            <a:xfrm>
              <a:off x="3358415" y="3361302"/>
              <a:ext cx="441300" cy="1024695"/>
              <a:chOff x="3358415" y="3361302"/>
              <a:chExt cx="441300" cy="1024695"/>
            </a:xfrm>
          </p:grpSpPr>
          <p:sp>
            <p:nvSpPr>
              <p:cNvPr id="6584" name="Google Shape;6584;p52"/>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2"/>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2"/>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2"/>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2"/>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2"/>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0" name="Google Shape;6590;p52"/>
            <p:cNvGrpSpPr/>
            <p:nvPr/>
          </p:nvGrpSpPr>
          <p:grpSpPr>
            <a:xfrm>
              <a:off x="3838901" y="3361302"/>
              <a:ext cx="441300" cy="1024695"/>
              <a:chOff x="3838901" y="3361302"/>
              <a:chExt cx="441300" cy="1024695"/>
            </a:xfrm>
          </p:grpSpPr>
          <p:sp>
            <p:nvSpPr>
              <p:cNvPr id="6591" name="Google Shape;6591;p52"/>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2"/>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2"/>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2"/>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2"/>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2"/>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52"/>
            <p:cNvGrpSpPr/>
            <p:nvPr/>
          </p:nvGrpSpPr>
          <p:grpSpPr>
            <a:xfrm>
              <a:off x="4319387" y="3361302"/>
              <a:ext cx="441300" cy="1024695"/>
              <a:chOff x="4319387" y="3361302"/>
              <a:chExt cx="441300" cy="1024695"/>
            </a:xfrm>
          </p:grpSpPr>
          <p:sp>
            <p:nvSpPr>
              <p:cNvPr id="6598" name="Google Shape;6598;p52"/>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2"/>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2"/>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2"/>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2"/>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2"/>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4" name="Google Shape;6604;p52"/>
            <p:cNvGrpSpPr/>
            <p:nvPr/>
          </p:nvGrpSpPr>
          <p:grpSpPr>
            <a:xfrm>
              <a:off x="4799873" y="3361302"/>
              <a:ext cx="441300" cy="1024695"/>
              <a:chOff x="4799873" y="3361302"/>
              <a:chExt cx="441300" cy="1024695"/>
            </a:xfrm>
          </p:grpSpPr>
          <p:sp>
            <p:nvSpPr>
              <p:cNvPr id="6605" name="Google Shape;6605;p52"/>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2"/>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2"/>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2"/>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2"/>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2"/>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1" name="Google Shape;6611;p52"/>
            <p:cNvGrpSpPr/>
            <p:nvPr/>
          </p:nvGrpSpPr>
          <p:grpSpPr>
            <a:xfrm>
              <a:off x="5280360" y="3361302"/>
              <a:ext cx="441300" cy="1024695"/>
              <a:chOff x="5280360" y="3361302"/>
              <a:chExt cx="441300" cy="1024695"/>
            </a:xfrm>
          </p:grpSpPr>
          <p:sp>
            <p:nvSpPr>
              <p:cNvPr id="6612" name="Google Shape;6612;p52"/>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2"/>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2"/>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2"/>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2"/>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2"/>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618" name="Google Shape;6618;p52"/>
          <p:cNvGraphicFramePr/>
          <p:nvPr/>
        </p:nvGraphicFramePr>
        <p:xfrm>
          <a:off x="724925" y="2323100"/>
          <a:ext cx="3000000" cy="3000000"/>
        </p:xfrm>
        <a:graphic>
          <a:graphicData uri="http://schemas.openxmlformats.org/drawingml/2006/table">
            <a:tbl>
              <a:tblPr>
                <a:noFill/>
                <a:tableStyleId>{E28D4426-9891-490A-B181-ED1E94C3B023}</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619" name="Google Shape;6619;p52"/>
          <p:cNvGrpSpPr/>
          <p:nvPr/>
        </p:nvGrpSpPr>
        <p:grpSpPr>
          <a:xfrm>
            <a:off x="726450" y="3372825"/>
            <a:ext cx="2403614" cy="1005900"/>
            <a:chOff x="726450" y="3372825"/>
            <a:chExt cx="2403614" cy="1005900"/>
          </a:xfrm>
        </p:grpSpPr>
        <p:grpSp>
          <p:nvGrpSpPr>
            <p:cNvPr id="6620" name="Google Shape;6620;p52"/>
            <p:cNvGrpSpPr/>
            <p:nvPr/>
          </p:nvGrpSpPr>
          <p:grpSpPr>
            <a:xfrm>
              <a:off x="726450" y="3696000"/>
              <a:ext cx="2403614" cy="500898"/>
              <a:chOff x="726450" y="3696000"/>
              <a:chExt cx="2403614" cy="500898"/>
            </a:xfrm>
          </p:grpSpPr>
          <p:sp>
            <p:nvSpPr>
              <p:cNvPr id="6621" name="Google Shape;6621;p52"/>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2" name="Google Shape;6622;p52"/>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623" name="Google Shape;6623;p52"/>
            <p:cNvGrpSpPr/>
            <p:nvPr/>
          </p:nvGrpSpPr>
          <p:grpSpPr>
            <a:xfrm>
              <a:off x="1348050" y="3372825"/>
              <a:ext cx="1720425" cy="1005900"/>
              <a:chOff x="1348050" y="3372825"/>
              <a:chExt cx="1720425" cy="1005900"/>
            </a:xfrm>
          </p:grpSpPr>
          <p:sp>
            <p:nvSpPr>
              <p:cNvPr id="6624" name="Google Shape;6624;p52"/>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5" name="Google Shape;6625;p52"/>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6" name="Google Shape;6626;p52"/>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7" name="Google Shape;6627;p52"/>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628" name="Google Shape;6628;p52"/>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629" name="Google Shape;6629;p52"/>
            <p:cNvGrpSpPr/>
            <p:nvPr/>
          </p:nvGrpSpPr>
          <p:grpSpPr>
            <a:xfrm>
              <a:off x="1455707" y="3731058"/>
              <a:ext cx="1491150" cy="417657"/>
              <a:chOff x="1455707" y="3731058"/>
              <a:chExt cx="1491150" cy="417657"/>
            </a:xfrm>
          </p:grpSpPr>
          <p:grpSp>
            <p:nvGrpSpPr>
              <p:cNvPr id="6630" name="Google Shape;6630;p52"/>
              <p:cNvGrpSpPr/>
              <p:nvPr/>
            </p:nvGrpSpPr>
            <p:grpSpPr>
              <a:xfrm>
                <a:off x="1472938" y="3745828"/>
                <a:ext cx="72126" cy="53788"/>
                <a:chOff x="1472938" y="3745828"/>
                <a:chExt cx="72126" cy="53788"/>
              </a:xfrm>
            </p:grpSpPr>
            <p:sp>
              <p:nvSpPr>
                <p:cNvPr id="6631" name="Google Shape;6631;p52"/>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2"/>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3" name="Google Shape;6633;p52"/>
              <p:cNvGrpSpPr/>
              <p:nvPr/>
            </p:nvGrpSpPr>
            <p:grpSpPr>
              <a:xfrm>
                <a:off x="1819181" y="4089633"/>
                <a:ext cx="72126" cy="53788"/>
                <a:chOff x="1819181" y="4089633"/>
                <a:chExt cx="72126" cy="53788"/>
              </a:xfrm>
            </p:grpSpPr>
            <p:sp>
              <p:nvSpPr>
                <p:cNvPr id="6634" name="Google Shape;6634;p52"/>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2"/>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6" name="Google Shape;6636;p52"/>
              <p:cNvGrpSpPr/>
              <p:nvPr/>
            </p:nvGrpSpPr>
            <p:grpSpPr>
              <a:xfrm>
                <a:off x="1455707" y="4084171"/>
                <a:ext cx="64321" cy="64544"/>
                <a:chOff x="1455707" y="4084171"/>
                <a:chExt cx="64321" cy="64544"/>
              </a:xfrm>
            </p:grpSpPr>
            <p:sp>
              <p:nvSpPr>
                <p:cNvPr id="6637" name="Google Shape;6637;p52"/>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2"/>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9" name="Google Shape;6639;p52"/>
              <p:cNvGrpSpPr/>
              <p:nvPr/>
            </p:nvGrpSpPr>
            <p:grpSpPr>
              <a:xfrm>
                <a:off x="1818610" y="3731058"/>
                <a:ext cx="64321" cy="64544"/>
                <a:chOff x="1818610" y="3731058"/>
                <a:chExt cx="64321" cy="64544"/>
              </a:xfrm>
            </p:grpSpPr>
            <p:sp>
              <p:nvSpPr>
                <p:cNvPr id="6640" name="Google Shape;6640;p52"/>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2"/>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2" name="Google Shape;6642;p52"/>
              <p:cNvGrpSpPr/>
              <p:nvPr/>
            </p:nvGrpSpPr>
            <p:grpSpPr>
              <a:xfrm>
                <a:off x="2172491" y="4089633"/>
                <a:ext cx="72126" cy="53788"/>
                <a:chOff x="2172491" y="4089633"/>
                <a:chExt cx="72126" cy="53788"/>
              </a:xfrm>
            </p:grpSpPr>
            <p:sp>
              <p:nvSpPr>
                <p:cNvPr id="6643" name="Google Shape;6643;p52"/>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2"/>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52"/>
              <p:cNvGrpSpPr/>
              <p:nvPr/>
            </p:nvGrpSpPr>
            <p:grpSpPr>
              <a:xfrm>
                <a:off x="2171920" y="3731058"/>
                <a:ext cx="64321" cy="64544"/>
                <a:chOff x="2171920" y="3731058"/>
                <a:chExt cx="64321" cy="64544"/>
              </a:xfrm>
            </p:grpSpPr>
            <p:sp>
              <p:nvSpPr>
                <p:cNvPr id="6646" name="Google Shape;6646;p52"/>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2"/>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8" name="Google Shape;6648;p52"/>
              <p:cNvGrpSpPr/>
              <p:nvPr/>
            </p:nvGrpSpPr>
            <p:grpSpPr>
              <a:xfrm>
                <a:off x="2874730" y="3745828"/>
                <a:ext cx="72126" cy="53788"/>
                <a:chOff x="2874730" y="3745828"/>
                <a:chExt cx="72126" cy="53788"/>
              </a:xfrm>
            </p:grpSpPr>
            <p:sp>
              <p:nvSpPr>
                <p:cNvPr id="6649" name="Google Shape;6649;p52"/>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2"/>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1" name="Google Shape;6651;p52"/>
              <p:cNvGrpSpPr/>
              <p:nvPr/>
            </p:nvGrpSpPr>
            <p:grpSpPr>
              <a:xfrm>
                <a:off x="2878589" y="4081481"/>
                <a:ext cx="64321" cy="64544"/>
                <a:chOff x="2878589" y="4081481"/>
                <a:chExt cx="64321" cy="64544"/>
              </a:xfrm>
            </p:grpSpPr>
            <p:sp>
              <p:nvSpPr>
                <p:cNvPr id="6652" name="Google Shape;6652;p52"/>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2"/>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52"/>
              <p:cNvGrpSpPr/>
              <p:nvPr/>
            </p:nvGrpSpPr>
            <p:grpSpPr>
              <a:xfrm>
                <a:off x="2525796" y="4089633"/>
                <a:ext cx="72126" cy="53788"/>
                <a:chOff x="2525796" y="4089633"/>
                <a:chExt cx="72126" cy="53788"/>
              </a:xfrm>
            </p:grpSpPr>
            <p:sp>
              <p:nvSpPr>
                <p:cNvPr id="6655" name="Google Shape;6655;p52"/>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2"/>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7" name="Google Shape;6657;p52"/>
              <p:cNvGrpSpPr/>
              <p:nvPr/>
            </p:nvGrpSpPr>
            <p:grpSpPr>
              <a:xfrm>
                <a:off x="2525225" y="3731058"/>
                <a:ext cx="64321" cy="64544"/>
                <a:chOff x="2525225" y="3731058"/>
                <a:chExt cx="64321" cy="64544"/>
              </a:xfrm>
            </p:grpSpPr>
            <p:sp>
              <p:nvSpPr>
                <p:cNvPr id="6658" name="Google Shape;6658;p52"/>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2"/>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0" name="Shape 880"/>
        <p:cNvGrpSpPr/>
        <p:nvPr/>
      </p:nvGrpSpPr>
      <p:grpSpPr>
        <a:xfrm>
          <a:off x="0" y="0"/>
          <a:ext cx="0" cy="0"/>
          <a:chOff x="0" y="0"/>
          <a:chExt cx="0" cy="0"/>
        </a:xfrm>
      </p:grpSpPr>
      <p:sp>
        <p:nvSpPr>
          <p:cNvPr id="881" name="Google Shape;881;p26"/>
          <p:cNvSpPr txBox="1"/>
          <p:nvPr>
            <p:ph type="title"/>
          </p:nvPr>
        </p:nvSpPr>
        <p:spPr>
          <a:xfrm>
            <a:off x="1411500" y="654075"/>
            <a:ext cx="6321000" cy="1332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990"/>
              <a:buNone/>
            </a:pPr>
            <a:r>
              <a:rPr lang="es"/>
              <a:t>Whoa!</a:t>
            </a:r>
            <a:endParaRPr/>
          </a:p>
        </p:txBody>
      </p:sp>
      <p:sp>
        <p:nvSpPr>
          <p:cNvPr id="882" name="Google Shape;882;p26"/>
          <p:cNvSpPr txBox="1"/>
          <p:nvPr>
            <p:ph idx="1" type="subTitle"/>
          </p:nvPr>
        </p:nvSpPr>
        <p:spPr>
          <a:xfrm>
            <a:off x="1539450" y="1722700"/>
            <a:ext cx="6065100" cy="1235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L</a:t>
            </a:r>
            <a:r>
              <a:rPr lang="es"/>
              <a:t>earn how to give a good presentation in PowerPoint or Google Slides</a:t>
            </a:r>
            <a:endParaRPr/>
          </a:p>
        </p:txBody>
      </p:sp>
      <p:sp>
        <p:nvSpPr>
          <p:cNvPr id="883" name="Google Shape;883;p26"/>
          <p:cNvSpPr/>
          <p:nvPr/>
        </p:nvSpPr>
        <p:spPr>
          <a:xfrm>
            <a:off x="6678078" y="5741708"/>
            <a:ext cx="245736" cy="3579"/>
          </a:xfrm>
          <a:custGeom>
            <a:rect b="b" l="l" r="r" t="t"/>
            <a:pathLst>
              <a:path extrusionOk="0" h="100" w="6867">
                <a:moveTo>
                  <a:pt x="0" y="50"/>
                </a:moveTo>
                <a:lnTo>
                  <a:pt x="0" y="50"/>
                </a:lnTo>
                <a:cubicBezTo>
                  <a:pt x="422" y="99"/>
                  <a:pt x="880" y="99"/>
                  <a:pt x="1289" y="99"/>
                </a:cubicBezTo>
                <a:cubicBezTo>
                  <a:pt x="880" y="99"/>
                  <a:pt x="422" y="99"/>
                  <a:pt x="0" y="50"/>
                </a:cubicBezTo>
                <a:close/>
                <a:moveTo>
                  <a:pt x="6867" y="0"/>
                </a:moveTo>
                <a:cubicBezTo>
                  <a:pt x="6768" y="50"/>
                  <a:pt x="6718" y="50"/>
                  <a:pt x="6668" y="50"/>
                </a:cubicBezTo>
                <a:cubicBezTo>
                  <a:pt x="6718" y="50"/>
                  <a:pt x="6768" y="50"/>
                  <a:pt x="6867"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 name="Google Shape;884;p26"/>
          <p:cNvGrpSpPr/>
          <p:nvPr/>
        </p:nvGrpSpPr>
        <p:grpSpPr>
          <a:xfrm>
            <a:off x="1268935" y="2601362"/>
            <a:ext cx="6745864" cy="3149686"/>
            <a:chOff x="1268935" y="2601362"/>
            <a:chExt cx="6745864" cy="3149686"/>
          </a:xfrm>
        </p:grpSpPr>
        <p:grpSp>
          <p:nvGrpSpPr>
            <p:cNvPr id="885" name="Google Shape;885;p26"/>
            <p:cNvGrpSpPr/>
            <p:nvPr/>
          </p:nvGrpSpPr>
          <p:grpSpPr>
            <a:xfrm>
              <a:off x="6859839" y="4202157"/>
              <a:ext cx="1154961" cy="1128604"/>
              <a:chOff x="6783639" y="4125957"/>
              <a:chExt cx="1154961" cy="1128604"/>
            </a:xfrm>
          </p:grpSpPr>
          <p:sp>
            <p:nvSpPr>
              <p:cNvPr id="886" name="Google Shape;886;p26"/>
              <p:cNvSpPr/>
              <p:nvPr/>
            </p:nvSpPr>
            <p:spPr>
              <a:xfrm>
                <a:off x="6853917" y="4498710"/>
                <a:ext cx="1038552" cy="755851"/>
              </a:xfrm>
              <a:custGeom>
                <a:rect b="b" l="l" r="r" t="t"/>
                <a:pathLst>
                  <a:path extrusionOk="0" h="21122" w="29022">
                    <a:moveTo>
                      <a:pt x="25028" y="1"/>
                    </a:moveTo>
                    <a:cubicBezTo>
                      <a:pt x="21625" y="1"/>
                      <a:pt x="18190" y="480"/>
                      <a:pt x="14818" y="989"/>
                    </a:cubicBezTo>
                    <a:lnTo>
                      <a:pt x="14607" y="989"/>
                    </a:lnTo>
                    <a:cubicBezTo>
                      <a:pt x="11011" y="1551"/>
                      <a:pt x="7134" y="2470"/>
                      <a:pt x="3391" y="2470"/>
                    </a:cubicBezTo>
                    <a:cubicBezTo>
                      <a:pt x="2349" y="2470"/>
                      <a:pt x="1317" y="2399"/>
                      <a:pt x="304" y="2228"/>
                    </a:cubicBezTo>
                    <a:cubicBezTo>
                      <a:pt x="288" y="2225"/>
                      <a:pt x="272" y="2224"/>
                      <a:pt x="257" y="2224"/>
                    </a:cubicBezTo>
                    <a:cubicBezTo>
                      <a:pt x="38" y="2224"/>
                      <a:pt x="1" y="2545"/>
                      <a:pt x="94" y="2637"/>
                    </a:cubicBezTo>
                    <a:lnTo>
                      <a:pt x="94" y="2749"/>
                    </a:lnTo>
                    <a:cubicBezTo>
                      <a:pt x="205" y="8636"/>
                      <a:pt x="94" y="14573"/>
                      <a:pt x="465" y="20411"/>
                    </a:cubicBezTo>
                    <a:cubicBezTo>
                      <a:pt x="515" y="20460"/>
                      <a:pt x="515" y="20510"/>
                      <a:pt x="515" y="20559"/>
                    </a:cubicBezTo>
                    <a:cubicBezTo>
                      <a:pt x="565" y="20609"/>
                      <a:pt x="565" y="20671"/>
                      <a:pt x="565" y="20721"/>
                    </a:cubicBezTo>
                    <a:cubicBezTo>
                      <a:pt x="686" y="21033"/>
                      <a:pt x="1190" y="21122"/>
                      <a:pt x="1728" y="21122"/>
                    </a:cubicBezTo>
                    <a:cubicBezTo>
                      <a:pt x="2342" y="21122"/>
                      <a:pt x="3001" y="21007"/>
                      <a:pt x="3192" y="20981"/>
                    </a:cubicBezTo>
                    <a:cubicBezTo>
                      <a:pt x="4803" y="20919"/>
                      <a:pt x="6402" y="20820"/>
                      <a:pt x="7952" y="20770"/>
                    </a:cubicBezTo>
                    <a:cubicBezTo>
                      <a:pt x="10739" y="20684"/>
                      <a:pt x="13489" y="20550"/>
                      <a:pt x="16275" y="20550"/>
                    </a:cubicBezTo>
                    <a:cubicBezTo>
                      <a:pt x="16685" y="20550"/>
                      <a:pt x="17096" y="20553"/>
                      <a:pt x="17508" y="20559"/>
                    </a:cubicBezTo>
                    <a:cubicBezTo>
                      <a:pt x="19057" y="20559"/>
                      <a:pt x="20656" y="20559"/>
                      <a:pt x="22255" y="20609"/>
                    </a:cubicBezTo>
                    <a:cubicBezTo>
                      <a:pt x="23071" y="20647"/>
                      <a:pt x="23929" y="20777"/>
                      <a:pt x="24767" y="20777"/>
                    </a:cubicBezTo>
                    <a:cubicBezTo>
                      <a:pt x="25303" y="20777"/>
                      <a:pt x="25830" y="20724"/>
                      <a:pt x="26332" y="20559"/>
                    </a:cubicBezTo>
                    <a:lnTo>
                      <a:pt x="26493" y="20559"/>
                    </a:lnTo>
                    <a:cubicBezTo>
                      <a:pt x="28043" y="19989"/>
                      <a:pt x="27981" y="16891"/>
                      <a:pt x="27931" y="14722"/>
                    </a:cubicBezTo>
                    <a:cubicBezTo>
                      <a:pt x="27931" y="14214"/>
                      <a:pt x="27882" y="13743"/>
                      <a:pt x="27931" y="13383"/>
                    </a:cubicBezTo>
                    <a:cubicBezTo>
                      <a:pt x="28043" y="9715"/>
                      <a:pt x="27882" y="6046"/>
                      <a:pt x="27882" y="2390"/>
                    </a:cubicBezTo>
                    <a:lnTo>
                      <a:pt x="27882" y="1559"/>
                    </a:lnTo>
                    <a:lnTo>
                      <a:pt x="28241" y="1559"/>
                    </a:lnTo>
                    <a:cubicBezTo>
                      <a:pt x="28255" y="1560"/>
                      <a:pt x="28268" y="1560"/>
                      <a:pt x="28281" y="1560"/>
                    </a:cubicBezTo>
                    <a:cubicBezTo>
                      <a:pt x="29022" y="1560"/>
                      <a:pt x="29008" y="219"/>
                      <a:pt x="28241" y="159"/>
                    </a:cubicBezTo>
                    <a:cubicBezTo>
                      <a:pt x="27175" y="48"/>
                      <a:pt x="26103" y="1"/>
                      <a:pt x="25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6"/>
              <p:cNvSpPr/>
              <p:nvPr/>
            </p:nvSpPr>
            <p:spPr>
              <a:xfrm>
                <a:off x="6850482" y="4562010"/>
                <a:ext cx="356311" cy="202328"/>
              </a:xfrm>
              <a:custGeom>
                <a:rect b="b" l="l" r="r" t="t"/>
                <a:pathLst>
                  <a:path extrusionOk="0" h="5654" w="9957">
                    <a:moveTo>
                      <a:pt x="9956" y="1"/>
                    </a:moveTo>
                    <a:cubicBezTo>
                      <a:pt x="7740" y="380"/>
                      <a:pt x="5507" y="696"/>
                      <a:pt x="3346" y="696"/>
                    </a:cubicBezTo>
                    <a:cubicBezTo>
                      <a:pt x="2328" y="696"/>
                      <a:pt x="1327" y="626"/>
                      <a:pt x="351" y="459"/>
                    </a:cubicBezTo>
                    <a:cubicBezTo>
                      <a:pt x="334" y="456"/>
                      <a:pt x="318" y="455"/>
                      <a:pt x="303" y="455"/>
                    </a:cubicBezTo>
                    <a:cubicBezTo>
                      <a:pt x="79" y="455"/>
                      <a:pt x="1" y="776"/>
                      <a:pt x="140" y="868"/>
                    </a:cubicBezTo>
                    <a:lnTo>
                      <a:pt x="140" y="2108"/>
                    </a:lnTo>
                    <a:cubicBezTo>
                      <a:pt x="661" y="3248"/>
                      <a:pt x="1280" y="4339"/>
                      <a:pt x="1900" y="5206"/>
                    </a:cubicBezTo>
                    <a:cubicBezTo>
                      <a:pt x="1640" y="5206"/>
                      <a:pt x="1640" y="5628"/>
                      <a:pt x="1900" y="5628"/>
                    </a:cubicBezTo>
                    <a:cubicBezTo>
                      <a:pt x="2143" y="5645"/>
                      <a:pt x="2390" y="5654"/>
                      <a:pt x="2638" y="5654"/>
                    </a:cubicBezTo>
                    <a:cubicBezTo>
                      <a:pt x="5283" y="5654"/>
                      <a:pt x="8117" y="4663"/>
                      <a:pt x="9386" y="2170"/>
                    </a:cubicBezTo>
                    <a:cubicBezTo>
                      <a:pt x="9696" y="1488"/>
                      <a:pt x="9907" y="769"/>
                      <a:pt x="9956" y="1"/>
                    </a:cubicBezTo>
                    <a:close/>
                  </a:path>
                </a:pathLst>
              </a:custGeom>
              <a:solidFill>
                <a:srgbClr val="5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6"/>
              <p:cNvSpPr/>
              <p:nvPr/>
            </p:nvSpPr>
            <p:spPr>
              <a:xfrm>
                <a:off x="7064358" y="4354898"/>
                <a:ext cx="77653" cy="3579"/>
              </a:xfrm>
              <a:custGeom>
                <a:rect b="b" l="l" r="r" t="t"/>
                <a:pathLst>
                  <a:path extrusionOk="0" h="100" w="2170">
                    <a:moveTo>
                      <a:pt x="2170" y="1"/>
                    </a:moveTo>
                    <a:cubicBezTo>
                      <a:pt x="1451" y="50"/>
                      <a:pt x="720" y="50"/>
                      <a:pt x="1" y="100"/>
                    </a:cubicBezTo>
                    <a:cubicBezTo>
                      <a:pt x="720" y="100"/>
                      <a:pt x="1451" y="50"/>
                      <a:pt x="2170" y="50"/>
                    </a:cubicBezTo>
                    <a:lnTo>
                      <a:pt x="2170" y="1"/>
                    </a:ln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6"/>
              <p:cNvSpPr/>
              <p:nvPr/>
            </p:nvSpPr>
            <p:spPr>
              <a:xfrm>
                <a:off x="7120680" y="4125957"/>
                <a:ext cx="463094" cy="303779"/>
              </a:xfrm>
              <a:custGeom>
                <a:rect b="b" l="l" r="r" t="t"/>
                <a:pathLst>
                  <a:path extrusionOk="0" h="8489" w="12941">
                    <a:moveTo>
                      <a:pt x="6890" y="0"/>
                    </a:moveTo>
                    <a:cubicBezTo>
                      <a:pt x="6763" y="0"/>
                      <a:pt x="6628" y="13"/>
                      <a:pt x="6483" y="40"/>
                    </a:cubicBezTo>
                    <a:cubicBezTo>
                      <a:pt x="4835" y="301"/>
                      <a:pt x="4215" y="2271"/>
                      <a:pt x="4165" y="3969"/>
                    </a:cubicBezTo>
                    <a:cubicBezTo>
                      <a:pt x="3905" y="3251"/>
                      <a:pt x="3484" y="2631"/>
                      <a:pt x="2814" y="2321"/>
                    </a:cubicBezTo>
                    <a:cubicBezTo>
                      <a:pt x="2567" y="2220"/>
                      <a:pt x="2316" y="2172"/>
                      <a:pt x="2072" y="2172"/>
                    </a:cubicBezTo>
                    <a:cubicBezTo>
                      <a:pt x="1449" y="2172"/>
                      <a:pt x="876" y="2487"/>
                      <a:pt x="546" y="3040"/>
                    </a:cubicBezTo>
                    <a:cubicBezTo>
                      <a:pt x="1" y="3929"/>
                      <a:pt x="306" y="7562"/>
                      <a:pt x="1733" y="7562"/>
                    </a:cubicBezTo>
                    <a:cubicBezTo>
                      <a:pt x="1797" y="7562"/>
                      <a:pt x="1865" y="7555"/>
                      <a:pt x="1934" y="7539"/>
                    </a:cubicBezTo>
                    <a:cubicBezTo>
                      <a:pt x="2356" y="7898"/>
                      <a:pt x="2666" y="7898"/>
                      <a:pt x="3236" y="7948"/>
                    </a:cubicBezTo>
                    <a:cubicBezTo>
                      <a:pt x="4215" y="8047"/>
                      <a:pt x="5194" y="8208"/>
                      <a:pt x="6173" y="8258"/>
                    </a:cubicBezTo>
                    <a:cubicBezTo>
                      <a:pt x="7266" y="8345"/>
                      <a:pt x="8414" y="8488"/>
                      <a:pt x="9539" y="8488"/>
                    </a:cubicBezTo>
                    <a:cubicBezTo>
                      <a:pt x="10329" y="8488"/>
                      <a:pt x="11109" y="8418"/>
                      <a:pt x="11850" y="8208"/>
                    </a:cubicBezTo>
                    <a:cubicBezTo>
                      <a:pt x="12271" y="8047"/>
                      <a:pt x="12222" y="7539"/>
                      <a:pt x="11912" y="7378"/>
                    </a:cubicBezTo>
                    <a:cubicBezTo>
                      <a:pt x="12891" y="5928"/>
                      <a:pt x="12940" y="3089"/>
                      <a:pt x="11540" y="2061"/>
                    </a:cubicBezTo>
                    <a:cubicBezTo>
                      <a:pt x="11276" y="1839"/>
                      <a:pt x="10984" y="1741"/>
                      <a:pt x="10689" y="1741"/>
                    </a:cubicBezTo>
                    <a:cubicBezTo>
                      <a:pt x="10292" y="1741"/>
                      <a:pt x="9887" y="1918"/>
                      <a:pt x="9532" y="2209"/>
                    </a:cubicBezTo>
                    <a:cubicBezTo>
                      <a:pt x="9123" y="2519"/>
                      <a:pt x="8813" y="2990"/>
                      <a:pt x="8652" y="3511"/>
                    </a:cubicBezTo>
                    <a:cubicBezTo>
                      <a:pt x="8698" y="1930"/>
                      <a:pt x="8437" y="0"/>
                      <a:pt x="68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6"/>
              <p:cNvSpPr/>
              <p:nvPr/>
            </p:nvSpPr>
            <p:spPr>
              <a:xfrm>
                <a:off x="6783639" y="4350783"/>
                <a:ext cx="1154961" cy="246308"/>
              </a:xfrm>
              <a:custGeom>
                <a:rect b="b" l="l" r="r" t="t"/>
                <a:pathLst>
                  <a:path extrusionOk="0" h="6883" w="32275">
                    <a:moveTo>
                      <a:pt x="19734" y="0"/>
                    </a:moveTo>
                    <a:cubicBezTo>
                      <a:pt x="18871" y="0"/>
                      <a:pt x="18007" y="6"/>
                      <a:pt x="17141" y="17"/>
                    </a:cubicBezTo>
                    <a:cubicBezTo>
                      <a:pt x="11614" y="17"/>
                      <a:pt x="6086" y="264"/>
                      <a:pt x="570" y="686"/>
                    </a:cubicBezTo>
                    <a:cubicBezTo>
                      <a:pt x="198" y="686"/>
                      <a:pt x="99" y="1095"/>
                      <a:pt x="198" y="1355"/>
                    </a:cubicBezTo>
                    <a:cubicBezTo>
                      <a:pt x="0" y="3053"/>
                      <a:pt x="0" y="4764"/>
                      <a:pt x="149" y="6462"/>
                    </a:cubicBezTo>
                    <a:cubicBezTo>
                      <a:pt x="198" y="6722"/>
                      <a:pt x="360" y="6883"/>
                      <a:pt x="570" y="6883"/>
                    </a:cubicBezTo>
                    <a:lnTo>
                      <a:pt x="2479" y="6883"/>
                    </a:lnTo>
                    <a:cubicBezTo>
                      <a:pt x="7387" y="6883"/>
                      <a:pt x="12283" y="6833"/>
                      <a:pt x="17191" y="6771"/>
                    </a:cubicBezTo>
                    <a:cubicBezTo>
                      <a:pt x="21529" y="6722"/>
                      <a:pt x="25867" y="6623"/>
                      <a:pt x="30205" y="6524"/>
                    </a:cubicBezTo>
                    <a:lnTo>
                      <a:pt x="31444" y="6524"/>
                    </a:lnTo>
                    <a:cubicBezTo>
                      <a:pt x="31705" y="6524"/>
                      <a:pt x="31866" y="6313"/>
                      <a:pt x="31866" y="6053"/>
                    </a:cubicBezTo>
                    <a:cubicBezTo>
                      <a:pt x="32015" y="4293"/>
                      <a:pt x="32114" y="2545"/>
                      <a:pt x="32225" y="785"/>
                    </a:cubicBezTo>
                    <a:cubicBezTo>
                      <a:pt x="32275" y="525"/>
                      <a:pt x="32015" y="376"/>
                      <a:pt x="31804" y="376"/>
                    </a:cubicBezTo>
                    <a:cubicBezTo>
                      <a:pt x="27771" y="121"/>
                      <a:pt x="23764" y="0"/>
                      <a:pt x="197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6"/>
              <p:cNvSpPr/>
              <p:nvPr/>
            </p:nvSpPr>
            <p:spPr>
              <a:xfrm>
                <a:off x="7580172" y="5045834"/>
                <a:ext cx="271465" cy="196352"/>
              </a:xfrm>
              <a:custGeom>
                <a:rect b="b" l="l" r="r" t="t"/>
                <a:pathLst>
                  <a:path extrusionOk="0" h="5487" w="7586">
                    <a:moveTo>
                      <a:pt x="5839" y="1"/>
                    </a:moveTo>
                    <a:cubicBezTo>
                      <a:pt x="5386" y="1"/>
                      <a:pt x="4946" y="82"/>
                      <a:pt x="4537" y="262"/>
                    </a:cubicBezTo>
                    <a:cubicBezTo>
                      <a:pt x="3099" y="783"/>
                      <a:pt x="2107" y="2221"/>
                      <a:pt x="1240" y="3410"/>
                    </a:cubicBezTo>
                    <a:cubicBezTo>
                      <a:pt x="719" y="4030"/>
                      <a:pt x="360" y="4650"/>
                      <a:pt x="0" y="5269"/>
                    </a:cubicBezTo>
                    <a:cubicBezTo>
                      <a:pt x="620" y="5319"/>
                      <a:pt x="1240" y="5319"/>
                      <a:pt x="1909" y="5319"/>
                    </a:cubicBezTo>
                    <a:cubicBezTo>
                      <a:pt x="2726" y="5357"/>
                      <a:pt x="3565" y="5487"/>
                      <a:pt x="4400" y="5487"/>
                    </a:cubicBezTo>
                    <a:cubicBezTo>
                      <a:pt x="4933" y="5487"/>
                      <a:pt x="5465" y="5434"/>
                      <a:pt x="5987" y="5269"/>
                    </a:cubicBezTo>
                    <a:lnTo>
                      <a:pt x="6135" y="5269"/>
                    </a:lnTo>
                    <a:cubicBezTo>
                      <a:pt x="7437" y="4761"/>
                      <a:pt x="7586" y="2382"/>
                      <a:pt x="7586" y="361"/>
                    </a:cubicBezTo>
                    <a:cubicBezTo>
                      <a:pt x="7010" y="132"/>
                      <a:pt x="6414" y="1"/>
                      <a:pt x="5839" y="1"/>
                    </a:cubicBezTo>
                    <a:close/>
                  </a:path>
                </a:pathLst>
              </a:custGeom>
              <a:solidFill>
                <a:srgbClr val="5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6"/>
              <p:cNvSpPr/>
              <p:nvPr/>
            </p:nvSpPr>
            <p:spPr>
              <a:xfrm>
                <a:off x="7141971" y="4351355"/>
                <a:ext cx="242157" cy="5368"/>
              </a:xfrm>
              <a:custGeom>
                <a:rect b="b" l="l" r="r" t="t"/>
                <a:pathLst>
                  <a:path extrusionOk="0" h="150" w="6767">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4499" y="1"/>
                      <a:pt x="2269" y="50"/>
                      <a:pt x="1" y="100"/>
                    </a:cubicBezTo>
                    <a:lnTo>
                      <a:pt x="1" y="149"/>
                    </a:lnTo>
                    <a:cubicBezTo>
                      <a:pt x="2269" y="50"/>
                      <a:pt x="4499" y="1"/>
                      <a:pt x="6767" y="1"/>
                    </a:cubicBezTo>
                    <a:close/>
                  </a:path>
                </a:pathLst>
              </a:custGeom>
              <a:solidFill>
                <a:srgbClr val="FFF8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6"/>
              <p:cNvSpPr/>
              <p:nvPr/>
            </p:nvSpPr>
            <p:spPr>
              <a:xfrm>
                <a:off x="6961016" y="4593070"/>
                <a:ext cx="892442" cy="658229"/>
              </a:xfrm>
              <a:custGeom>
                <a:rect b="b" l="l" r="r" t="t"/>
                <a:pathLst>
                  <a:path extrusionOk="0" h="18394" w="24939">
                    <a:moveTo>
                      <a:pt x="11875" y="0"/>
                    </a:moveTo>
                    <a:cubicBezTo>
                      <a:pt x="10177" y="62"/>
                      <a:pt x="8417" y="62"/>
                      <a:pt x="6706" y="62"/>
                    </a:cubicBezTo>
                    <a:cubicBezTo>
                      <a:pt x="6607" y="471"/>
                      <a:pt x="6458" y="880"/>
                      <a:pt x="6297" y="1302"/>
                    </a:cubicBezTo>
                    <a:cubicBezTo>
                      <a:pt x="5219" y="3471"/>
                      <a:pt x="2988" y="4500"/>
                      <a:pt x="720" y="4710"/>
                    </a:cubicBezTo>
                    <a:lnTo>
                      <a:pt x="720" y="7908"/>
                    </a:lnTo>
                    <a:cubicBezTo>
                      <a:pt x="1079" y="7858"/>
                      <a:pt x="1501" y="7809"/>
                      <a:pt x="1860" y="7809"/>
                    </a:cubicBezTo>
                    <a:cubicBezTo>
                      <a:pt x="2368" y="7809"/>
                      <a:pt x="2938" y="7858"/>
                      <a:pt x="3459" y="8007"/>
                    </a:cubicBezTo>
                    <a:cubicBezTo>
                      <a:pt x="7846" y="8937"/>
                      <a:pt x="10115" y="13746"/>
                      <a:pt x="8367" y="17774"/>
                    </a:cubicBezTo>
                    <a:cubicBezTo>
                      <a:pt x="8318" y="17871"/>
                      <a:pt x="8258" y="17921"/>
                      <a:pt x="8255" y="18028"/>
                    </a:cubicBezTo>
                    <a:lnTo>
                      <a:pt x="8255" y="18028"/>
                    </a:lnTo>
                    <a:cubicBezTo>
                      <a:pt x="10230" y="17969"/>
                      <a:pt x="12189" y="17922"/>
                      <a:pt x="14143" y="17922"/>
                    </a:cubicBezTo>
                    <a:lnTo>
                      <a:pt x="17303" y="17922"/>
                    </a:lnTo>
                    <a:cubicBezTo>
                      <a:pt x="17663" y="17303"/>
                      <a:pt x="18022" y="16683"/>
                      <a:pt x="18543" y="16063"/>
                    </a:cubicBezTo>
                    <a:cubicBezTo>
                      <a:pt x="19410" y="14874"/>
                      <a:pt x="20402" y="13436"/>
                      <a:pt x="21840" y="12915"/>
                    </a:cubicBezTo>
                    <a:cubicBezTo>
                      <a:pt x="22261" y="12705"/>
                      <a:pt x="22670" y="12655"/>
                      <a:pt x="23129" y="12655"/>
                    </a:cubicBezTo>
                    <a:cubicBezTo>
                      <a:pt x="23699" y="12655"/>
                      <a:pt x="24318" y="12816"/>
                      <a:pt x="24889" y="13014"/>
                    </a:cubicBezTo>
                    <a:cubicBezTo>
                      <a:pt x="24889" y="15035"/>
                      <a:pt x="24740" y="17414"/>
                      <a:pt x="23438" y="17922"/>
                    </a:cubicBezTo>
                    <a:lnTo>
                      <a:pt x="23500" y="17922"/>
                    </a:lnTo>
                    <a:cubicBezTo>
                      <a:pt x="24740" y="17464"/>
                      <a:pt x="24938" y="15295"/>
                      <a:pt x="24938" y="13324"/>
                    </a:cubicBezTo>
                    <a:lnTo>
                      <a:pt x="24938" y="12085"/>
                    </a:lnTo>
                    <a:cubicBezTo>
                      <a:pt x="22199" y="11775"/>
                      <a:pt x="19522" y="11056"/>
                      <a:pt x="17241" y="9606"/>
                    </a:cubicBezTo>
                    <a:cubicBezTo>
                      <a:pt x="17241" y="9668"/>
                      <a:pt x="17192" y="9668"/>
                      <a:pt x="17192" y="9718"/>
                    </a:cubicBezTo>
                    <a:cubicBezTo>
                      <a:pt x="17093" y="9866"/>
                      <a:pt x="17043" y="9916"/>
                      <a:pt x="16931" y="9916"/>
                    </a:cubicBezTo>
                    <a:cubicBezTo>
                      <a:pt x="16522" y="10486"/>
                      <a:pt x="15903" y="10796"/>
                      <a:pt x="15134" y="10796"/>
                    </a:cubicBezTo>
                    <a:cubicBezTo>
                      <a:pt x="14924" y="10796"/>
                      <a:pt x="14762" y="10796"/>
                      <a:pt x="14564" y="10746"/>
                    </a:cubicBezTo>
                    <a:cubicBezTo>
                      <a:pt x="12494" y="10337"/>
                      <a:pt x="11255" y="8367"/>
                      <a:pt x="11255" y="6408"/>
                    </a:cubicBezTo>
                    <a:cubicBezTo>
                      <a:pt x="10945" y="5429"/>
                      <a:pt x="11726" y="4648"/>
                      <a:pt x="12705" y="4239"/>
                    </a:cubicBezTo>
                    <a:cubicBezTo>
                      <a:pt x="12184" y="2901"/>
                      <a:pt x="11974" y="1451"/>
                      <a:pt x="11875" y="0"/>
                    </a:cubicBezTo>
                    <a:close/>
                    <a:moveTo>
                      <a:pt x="8255" y="18028"/>
                    </a:moveTo>
                    <a:cubicBezTo>
                      <a:pt x="7614" y="18047"/>
                      <a:pt x="6972" y="18068"/>
                      <a:pt x="6327" y="18089"/>
                    </a:cubicBezTo>
                    <a:lnTo>
                      <a:pt x="6327" y="18089"/>
                    </a:lnTo>
                    <a:cubicBezTo>
                      <a:pt x="6965" y="18074"/>
                      <a:pt x="7612" y="18062"/>
                      <a:pt x="8255" y="18034"/>
                    </a:cubicBezTo>
                    <a:cubicBezTo>
                      <a:pt x="8255" y="18032"/>
                      <a:pt x="8255" y="18030"/>
                      <a:pt x="8255" y="18028"/>
                    </a:cubicBezTo>
                    <a:close/>
                    <a:moveTo>
                      <a:pt x="23290" y="17922"/>
                    </a:moveTo>
                    <a:cubicBezTo>
                      <a:pt x="22769" y="18084"/>
                      <a:pt x="22261" y="18133"/>
                      <a:pt x="21691" y="18133"/>
                    </a:cubicBezTo>
                    <a:lnTo>
                      <a:pt x="21790" y="18133"/>
                    </a:lnTo>
                    <a:cubicBezTo>
                      <a:pt x="22311" y="18133"/>
                      <a:pt x="22819" y="18084"/>
                      <a:pt x="23339" y="17922"/>
                    </a:cubicBezTo>
                    <a:close/>
                    <a:moveTo>
                      <a:pt x="6327" y="18089"/>
                    </a:moveTo>
                    <a:lnTo>
                      <a:pt x="6327" y="18089"/>
                    </a:lnTo>
                    <a:cubicBezTo>
                      <a:pt x="5847" y="18100"/>
                      <a:pt x="5372" y="18112"/>
                      <a:pt x="4909" y="18133"/>
                    </a:cubicBezTo>
                    <a:cubicBezTo>
                      <a:pt x="3298" y="18183"/>
                      <a:pt x="1748" y="18282"/>
                      <a:pt x="150" y="18344"/>
                    </a:cubicBezTo>
                    <a:cubicBezTo>
                      <a:pt x="100" y="18344"/>
                      <a:pt x="50" y="18344"/>
                      <a:pt x="1" y="18393"/>
                    </a:cubicBezTo>
                    <a:cubicBezTo>
                      <a:pt x="100" y="18344"/>
                      <a:pt x="150" y="18344"/>
                      <a:pt x="199" y="18344"/>
                    </a:cubicBezTo>
                    <a:cubicBezTo>
                      <a:pt x="1810" y="18282"/>
                      <a:pt x="3409" y="18183"/>
                      <a:pt x="4959" y="18133"/>
                    </a:cubicBezTo>
                    <a:cubicBezTo>
                      <a:pt x="5416" y="18119"/>
                      <a:pt x="5872" y="18104"/>
                      <a:pt x="6327" y="180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6"/>
              <p:cNvSpPr/>
              <p:nvPr/>
            </p:nvSpPr>
            <p:spPr>
              <a:xfrm>
                <a:off x="6961016" y="4872465"/>
                <a:ext cx="361965" cy="378820"/>
              </a:xfrm>
              <a:custGeom>
                <a:rect b="b" l="l" r="r" t="t"/>
                <a:pathLst>
                  <a:path extrusionOk="0" h="10586" w="10115">
                    <a:moveTo>
                      <a:pt x="1860" y="1"/>
                    </a:moveTo>
                    <a:cubicBezTo>
                      <a:pt x="1501" y="1"/>
                      <a:pt x="1079" y="50"/>
                      <a:pt x="720" y="100"/>
                    </a:cubicBezTo>
                    <a:cubicBezTo>
                      <a:pt x="720" y="980"/>
                      <a:pt x="720" y="1910"/>
                      <a:pt x="670" y="2839"/>
                    </a:cubicBezTo>
                    <a:lnTo>
                      <a:pt x="670" y="3199"/>
                    </a:lnTo>
                    <a:cubicBezTo>
                      <a:pt x="670" y="3917"/>
                      <a:pt x="720" y="4897"/>
                      <a:pt x="720" y="5938"/>
                    </a:cubicBezTo>
                    <a:cubicBezTo>
                      <a:pt x="720" y="7586"/>
                      <a:pt x="621" y="9445"/>
                      <a:pt x="1" y="10585"/>
                    </a:cubicBezTo>
                    <a:cubicBezTo>
                      <a:pt x="50" y="10536"/>
                      <a:pt x="100" y="10536"/>
                      <a:pt x="150" y="10536"/>
                    </a:cubicBezTo>
                    <a:cubicBezTo>
                      <a:pt x="1748" y="10474"/>
                      <a:pt x="3298" y="10375"/>
                      <a:pt x="4909" y="10325"/>
                    </a:cubicBezTo>
                    <a:cubicBezTo>
                      <a:pt x="5987" y="10276"/>
                      <a:pt x="7128" y="10276"/>
                      <a:pt x="8255" y="10226"/>
                    </a:cubicBezTo>
                    <a:cubicBezTo>
                      <a:pt x="8255" y="10114"/>
                      <a:pt x="8317" y="10065"/>
                      <a:pt x="8367" y="9966"/>
                    </a:cubicBezTo>
                    <a:cubicBezTo>
                      <a:pt x="10115" y="5938"/>
                      <a:pt x="7846" y="1129"/>
                      <a:pt x="3459" y="199"/>
                    </a:cubicBezTo>
                    <a:cubicBezTo>
                      <a:pt x="2938" y="50"/>
                      <a:pt x="2368" y="1"/>
                      <a:pt x="18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6"/>
              <p:cNvSpPr/>
              <p:nvPr/>
            </p:nvSpPr>
            <p:spPr>
              <a:xfrm>
                <a:off x="7580172" y="5045870"/>
                <a:ext cx="271465" cy="196102"/>
              </a:xfrm>
              <a:custGeom>
                <a:rect b="b" l="l" r="r" t="t"/>
                <a:pathLst>
                  <a:path extrusionOk="0" h="5480" w="7586">
                    <a:moveTo>
                      <a:pt x="5826" y="1"/>
                    </a:moveTo>
                    <a:cubicBezTo>
                      <a:pt x="5367" y="1"/>
                      <a:pt x="4958" y="51"/>
                      <a:pt x="4537" y="261"/>
                    </a:cubicBezTo>
                    <a:cubicBezTo>
                      <a:pt x="3099" y="782"/>
                      <a:pt x="2107" y="2220"/>
                      <a:pt x="1240" y="3409"/>
                    </a:cubicBezTo>
                    <a:cubicBezTo>
                      <a:pt x="719" y="4029"/>
                      <a:pt x="360" y="4649"/>
                      <a:pt x="0" y="5268"/>
                    </a:cubicBezTo>
                    <a:cubicBezTo>
                      <a:pt x="670" y="5318"/>
                      <a:pt x="1289" y="5318"/>
                      <a:pt x="1959" y="5318"/>
                    </a:cubicBezTo>
                    <a:cubicBezTo>
                      <a:pt x="2789" y="5380"/>
                      <a:pt x="3607" y="5479"/>
                      <a:pt x="4388" y="5479"/>
                    </a:cubicBezTo>
                    <a:cubicBezTo>
                      <a:pt x="4958" y="5479"/>
                      <a:pt x="5466" y="5430"/>
                      <a:pt x="5987" y="5268"/>
                    </a:cubicBezTo>
                    <a:lnTo>
                      <a:pt x="6135" y="5268"/>
                    </a:lnTo>
                    <a:cubicBezTo>
                      <a:pt x="7437" y="4760"/>
                      <a:pt x="7586" y="2381"/>
                      <a:pt x="7586" y="360"/>
                    </a:cubicBezTo>
                    <a:cubicBezTo>
                      <a:pt x="7015" y="162"/>
                      <a:pt x="6396" y="1"/>
                      <a:pt x="5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6"/>
              <p:cNvSpPr/>
              <p:nvPr/>
            </p:nvSpPr>
            <p:spPr>
              <a:xfrm>
                <a:off x="6984991" y="4595289"/>
                <a:ext cx="216034" cy="166364"/>
              </a:xfrm>
              <a:custGeom>
                <a:rect b="b" l="l" r="r" t="t"/>
                <a:pathLst>
                  <a:path extrusionOk="0" h="4649" w="6037">
                    <a:moveTo>
                      <a:pt x="6036" y="0"/>
                    </a:moveTo>
                    <a:lnTo>
                      <a:pt x="6036" y="0"/>
                    </a:lnTo>
                    <a:cubicBezTo>
                      <a:pt x="4028" y="50"/>
                      <a:pt x="2008" y="50"/>
                      <a:pt x="0" y="50"/>
                    </a:cubicBezTo>
                    <a:cubicBezTo>
                      <a:pt x="0" y="1599"/>
                      <a:pt x="50" y="3149"/>
                      <a:pt x="50" y="4648"/>
                    </a:cubicBezTo>
                    <a:cubicBezTo>
                      <a:pt x="2318" y="4438"/>
                      <a:pt x="4549" y="3409"/>
                      <a:pt x="5627" y="1240"/>
                    </a:cubicBezTo>
                    <a:cubicBezTo>
                      <a:pt x="5788" y="818"/>
                      <a:pt x="5937" y="409"/>
                      <a:pt x="60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6"/>
              <p:cNvSpPr/>
              <p:nvPr/>
            </p:nvSpPr>
            <p:spPr>
              <a:xfrm>
                <a:off x="7352627" y="4744755"/>
                <a:ext cx="225374" cy="234642"/>
              </a:xfrm>
              <a:custGeom>
                <a:rect b="b" l="l" r="r" t="t"/>
                <a:pathLst>
                  <a:path extrusionOk="0" h="6557" w="6298">
                    <a:moveTo>
                      <a:pt x="1761" y="0"/>
                    </a:moveTo>
                    <a:cubicBezTo>
                      <a:pt x="782" y="409"/>
                      <a:pt x="1" y="1190"/>
                      <a:pt x="311" y="2169"/>
                    </a:cubicBezTo>
                    <a:cubicBezTo>
                      <a:pt x="311" y="4128"/>
                      <a:pt x="1550" y="6098"/>
                      <a:pt x="3620" y="6507"/>
                    </a:cubicBezTo>
                    <a:cubicBezTo>
                      <a:pt x="3818" y="6557"/>
                      <a:pt x="3980" y="6557"/>
                      <a:pt x="4190" y="6557"/>
                    </a:cubicBezTo>
                    <a:cubicBezTo>
                      <a:pt x="4959" y="6557"/>
                      <a:pt x="5578" y="6247"/>
                      <a:pt x="5987" y="5677"/>
                    </a:cubicBezTo>
                    <a:cubicBezTo>
                      <a:pt x="6099" y="5677"/>
                      <a:pt x="6149" y="5627"/>
                      <a:pt x="6248" y="5479"/>
                    </a:cubicBezTo>
                    <a:cubicBezTo>
                      <a:pt x="6248" y="5429"/>
                      <a:pt x="6297" y="5429"/>
                      <a:pt x="6297" y="5367"/>
                    </a:cubicBezTo>
                    <a:cubicBezTo>
                      <a:pt x="5318" y="4747"/>
                      <a:pt x="4438" y="4028"/>
                      <a:pt x="3620" y="3099"/>
                    </a:cubicBezTo>
                    <a:cubicBezTo>
                      <a:pt x="2740" y="2120"/>
                      <a:pt x="2170" y="1091"/>
                      <a:pt x="1761" y="0"/>
                    </a:cubicBezTo>
                    <a:close/>
                  </a:path>
                </a:pathLst>
              </a:custGeom>
              <a:solidFill>
                <a:srgbClr val="30B8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6"/>
              <p:cNvSpPr/>
              <p:nvPr/>
            </p:nvSpPr>
            <p:spPr>
              <a:xfrm>
                <a:off x="6983201" y="4351355"/>
                <a:ext cx="402760" cy="245736"/>
              </a:xfrm>
              <a:custGeom>
                <a:rect b="b" l="l" r="r" t="t"/>
                <a:pathLst>
                  <a:path extrusionOk="0" h="6867" w="11255">
                    <a:moveTo>
                      <a:pt x="11205" y="1"/>
                    </a:moveTo>
                    <a:cubicBezTo>
                      <a:pt x="8937" y="1"/>
                      <a:pt x="6706" y="50"/>
                      <a:pt x="4438" y="149"/>
                    </a:cubicBezTo>
                    <a:cubicBezTo>
                      <a:pt x="3719" y="149"/>
                      <a:pt x="2988" y="199"/>
                      <a:pt x="2269" y="199"/>
                    </a:cubicBezTo>
                    <a:cubicBezTo>
                      <a:pt x="2219" y="360"/>
                      <a:pt x="2219" y="509"/>
                      <a:pt x="2219" y="620"/>
                    </a:cubicBezTo>
                    <a:cubicBezTo>
                      <a:pt x="2170" y="1599"/>
                      <a:pt x="2058" y="2579"/>
                      <a:pt x="2008" y="3558"/>
                    </a:cubicBezTo>
                    <a:cubicBezTo>
                      <a:pt x="2008" y="3818"/>
                      <a:pt x="1810" y="4078"/>
                      <a:pt x="1500" y="4078"/>
                    </a:cubicBezTo>
                    <a:cubicBezTo>
                      <a:pt x="980" y="4078"/>
                      <a:pt x="509" y="4078"/>
                      <a:pt x="1" y="4128"/>
                    </a:cubicBezTo>
                    <a:cubicBezTo>
                      <a:pt x="50" y="5008"/>
                      <a:pt x="50" y="5937"/>
                      <a:pt x="50" y="6867"/>
                    </a:cubicBezTo>
                    <a:cubicBezTo>
                      <a:pt x="2058" y="6867"/>
                      <a:pt x="4078" y="6867"/>
                      <a:pt x="6086" y="6817"/>
                    </a:cubicBezTo>
                    <a:cubicBezTo>
                      <a:pt x="7797" y="6817"/>
                      <a:pt x="9557" y="6817"/>
                      <a:pt x="11255" y="6755"/>
                    </a:cubicBezTo>
                    <a:cubicBezTo>
                      <a:pt x="11205" y="6198"/>
                      <a:pt x="11205" y="5677"/>
                      <a:pt x="11205" y="5107"/>
                    </a:cubicBezTo>
                    <a:cubicBezTo>
                      <a:pt x="11155" y="3409"/>
                      <a:pt x="11255" y="1699"/>
                      <a:pt x="112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6"/>
              <p:cNvSpPr/>
              <p:nvPr/>
            </p:nvSpPr>
            <p:spPr>
              <a:xfrm>
                <a:off x="7348011" y="4731658"/>
                <a:ext cx="248598" cy="248133"/>
              </a:xfrm>
              <a:custGeom>
                <a:rect b="b" l="l" r="r" t="t"/>
                <a:pathLst>
                  <a:path extrusionOk="0" h="6934" w="6947">
                    <a:moveTo>
                      <a:pt x="3536" y="1"/>
                    </a:moveTo>
                    <a:cubicBezTo>
                      <a:pt x="2000" y="1"/>
                      <a:pt x="0" y="1007"/>
                      <a:pt x="440" y="2535"/>
                    </a:cubicBezTo>
                    <a:cubicBezTo>
                      <a:pt x="440" y="4494"/>
                      <a:pt x="1679" y="6464"/>
                      <a:pt x="3749" y="6873"/>
                    </a:cubicBezTo>
                    <a:cubicBezTo>
                      <a:pt x="3948" y="6914"/>
                      <a:pt x="4139" y="6933"/>
                      <a:pt x="4321" y="6933"/>
                    </a:cubicBezTo>
                    <a:cubicBezTo>
                      <a:pt x="5086" y="6933"/>
                      <a:pt x="5706" y="6593"/>
                      <a:pt x="6116" y="6043"/>
                    </a:cubicBezTo>
                    <a:cubicBezTo>
                      <a:pt x="6228" y="6043"/>
                      <a:pt x="6278" y="5993"/>
                      <a:pt x="6377" y="5845"/>
                    </a:cubicBezTo>
                    <a:cubicBezTo>
                      <a:pt x="6947" y="4803"/>
                      <a:pt x="6798" y="3676"/>
                      <a:pt x="6327" y="2634"/>
                    </a:cubicBezTo>
                    <a:cubicBezTo>
                      <a:pt x="5918" y="1655"/>
                      <a:pt x="5398" y="465"/>
                      <a:pt x="4319" y="106"/>
                    </a:cubicBezTo>
                    <a:cubicBezTo>
                      <a:pt x="4086" y="35"/>
                      <a:pt x="3819" y="1"/>
                      <a:pt x="35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 name="Google Shape;900;p26"/>
            <p:cNvGrpSpPr/>
            <p:nvPr/>
          </p:nvGrpSpPr>
          <p:grpSpPr>
            <a:xfrm>
              <a:off x="2872520" y="2601362"/>
              <a:ext cx="3765273" cy="3149686"/>
              <a:chOff x="2872520" y="2601362"/>
              <a:chExt cx="3765273" cy="3149686"/>
            </a:xfrm>
          </p:grpSpPr>
          <p:grpSp>
            <p:nvGrpSpPr>
              <p:cNvPr id="901" name="Google Shape;901;p26"/>
              <p:cNvGrpSpPr/>
              <p:nvPr/>
            </p:nvGrpSpPr>
            <p:grpSpPr>
              <a:xfrm>
                <a:off x="2872520" y="2601362"/>
                <a:ext cx="797663" cy="1499119"/>
                <a:chOff x="2796320" y="2525162"/>
                <a:chExt cx="797663" cy="1499119"/>
              </a:xfrm>
            </p:grpSpPr>
            <p:sp>
              <p:nvSpPr>
                <p:cNvPr id="902" name="Google Shape;902;p26"/>
                <p:cNvSpPr/>
                <p:nvPr/>
              </p:nvSpPr>
              <p:spPr>
                <a:xfrm>
                  <a:off x="3200527" y="3277770"/>
                  <a:ext cx="393456" cy="746511"/>
                </a:xfrm>
                <a:custGeom>
                  <a:rect b="b" l="l" r="r" t="t"/>
                  <a:pathLst>
                    <a:path extrusionOk="0" h="20861" w="10995">
                      <a:moveTo>
                        <a:pt x="4487" y="1"/>
                      </a:moveTo>
                      <a:lnTo>
                        <a:pt x="1" y="1550"/>
                      </a:lnTo>
                      <a:lnTo>
                        <a:pt x="6508" y="20860"/>
                      </a:lnTo>
                      <a:lnTo>
                        <a:pt x="10994" y="19311"/>
                      </a:lnTo>
                      <a:lnTo>
                        <a:pt x="44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6"/>
                <p:cNvSpPr/>
                <p:nvPr/>
              </p:nvSpPr>
              <p:spPr>
                <a:xfrm>
                  <a:off x="3338900" y="3529254"/>
                  <a:ext cx="133120" cy="291862"/>
                </a:xfrm>
                <a:custGeom>
                  <a:rect b="b" l="l" r="r" t="t"/>
                  <a:pathLst>
                    <a:path extrusionOk="0" h="8156" w="3720">
                      <a:moveTo>
                        <a:pt x="3000" y="0"/>
                      </a:moveTo>
                      <a:lnTo>
                        <a:pt x="1" y="6036"/>
                      </a:lnTo>
                      <a:lnTo>
                        <a:pt x="720" y="8156"/>
                      </a:lnTo>
                      <a:lnTo>
                        <a:pt x="3719" y="2058"/>
                      </a:lnTo>
                      <a:lnTo>
                        <a:pt x="30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6"/>
                <p:cNvSpPr/>
                <p:nvPr/>
              </p:nvSpPr>
              <p:spPr>
                <a:xfrm>
                  <a:off x="2909968" y="2650170"/>
                  <a:ext cx="460481" cy="707076"/>
                </a:xfrm>
                <a:custGeom>
                  <a:rect b="b" l="l" r="r" t="t"/>
                  <a:pathLst>
                    <a:path extrusionOk="0" h="19759" w="12868">
                      <a:moveTo>
                        <a:pt x="1973" y="1"/>
                      </a:moveTo>
                      <a:cubicBezTo>
                        <a:pt x="1851" y="1"/>
                        <a:pt x="1742" y="147"/>
                        <a:pt x="1812" y="287"/>
                      </a:cubicBezTo>
                      <a:cubicBezTo>
                        <a:pt x="1812" y="336"/>
                        <a:pt x="1862" y="398"/>
                        <a:pt x="1862" y="448"/>
                      </a:cubicBezTo>
                      <a:cubicBezTo>
                        <a:pt x="1812" y="3695"/>
                        <a:pt x="2692" y="6843"/>
                        <a:pt x="4192" y="9744"/>
                      </a:cubicBezTo>
                      <a:cubicBezTo>
                        <a:pt x="3163" y="8913"/>
                        <a:pt x="1862" y="8504"/>
                        <a:pt x="573" y="8393"/>
                      </a:cubicBezTo>
                      <a:cubicBezTo>
                        <a:pt x="523" y="8343"/>
                        <a:pt x="523" y="8343"/>
                        <a:pt x="473" y="8343"/>
                      </a:cubicBezTo>
                      <a:cubicBezTo>
                        <a:pt x="426" y="8298"/>
                        <a:pt x="373" y="8279"/>
                        <a:pt x="322" y="8279"/>
                      </a:cubicBezTo>
                      <a:cubicBezTo>
                        <a:pt x="149" y="8279"/>
                        <a:pt x="1" y="8500"/>
                        <a:pt x="164" y="8653"/>
                      </a:cubicBezTo>
                      <a:cubicBezTo>
                        <a:pt x="1812" y="10314"/>
                        <a:pt x="3622" y="12061"/>
                        <a:pt x="4960" y="14032"/>
                      </a:cubicBezTo>
                      <a:cubicBezTo>
                        <a:pt x="4142" y="13660"/>
                        <a:pt x="3361" y="13412"/>
                        <a:pt x="2432" y="13251"/>
                      </a:cubicBezTo>
                      <a:cubicBezTo>
                        <a:pt x="2417" y="13248"/>
                        <a:pt x="2403" y="13246"/>
                        <a:pt x="2390" y="13246"/>
                      </a:cubicBezTo>
                      <a:cubicBezTo>
                        <a:pt x="2219" y="13246"/>
                        <a:pt x="2141" y="13515"/>
                        <a:pt x="2382" y="13561"/>
                      </a:cubicBezTo>
                      <a:lnTo>
                        <a:pt x="2432" y="13611"/>
                      </a:lnTo>
                      <a:cubicBezTo>
                        <a:pt x="4291" y="15780"/>
                        <a:pt x="6621" y="17540"/>
                        <a:pt x="8480" y="19659"/>
                      </a:cubicBezTo>
                      <a:lnTo>
                        <a:pt x="8530" y="19709"/>
                      </a:lnTo>
                      <a:cubicBezTo>
                        <a:pt x="8579" y="19758"/>
                        <a:pt x="8629" y="19758"/>
                        <a:pt x="8740" y="19758"/>
                      </a:cubicBezTo>
                      <a:cubicBezTo>
                        <a:pt x="9980" y="19349"/>
                        <a:pt x="11269" y="18779"/>
                        <a:pt x="12558" y="18469"/>
                      </a:cubicBezTo>
                      <a:cubicBezTo>
                        <a:pt x="12868" y="18370"/>
                        <a:pt x="12818" y="17949"/>
                        <a:pt x="12607" y="17850"/>
                      </a:cubicBezTo>
                      <a:cubicBezTo>
                        <a:pt x="11839" y="14392"/>
                        <a:pt x="11108" y="10673"/>
                        <a:pt x="11777" y="7153"/>
                      </a:cubicBezTo>
                      <a:cubicBezTo>
                        <a:pt x="11811" y="7016"/>
                        <a:pt x="11713" y="6936"/>
                        <a:pt x="11618" y="6936"/>
                      </a:cubicBezTo>
                      <a:cubicBezTo>
                        <a:pt x="11541" y="6936"/>
                        <a:pt x="11467" y="6988"/>
                        <a:pt x="11467" y="7104"/>
                      </a:cubicBezTo>
                      <a:lnTo>
                        <a:pt x="11418" y="7153"/>
                      </a:lnTo>
                      <a:cubicBezTo>
                        <a:pt x="10488" y="8504"/>
                        <a:pt x="10079" y="10054"/>
                        <a:pt x="9769" y="11652"/>
                      </a:cubicBezTo>
                      <a:cubicBezTo>
                        <a:pt x="9459" y="10723"/>
                        <a:pt x="9149" y="9793"/>
                        <a:pt x="8889" y="8864"/>
                      </a:cubicBezTo>
                      <a:cubicBezTo>
                        <a:pt x="8679" y="8083"/>
                        <a:pt x="7699" y="5455"/>
                        <a:pt x="8369" y="4836"/>
                      </a:cubicBezTo>
                      <a:cubicBezTo>
                        <a:pt x="8431" y="4736"/>
                        <a:pt x="8431" y="4674"/>
                        <a:pt x="8369" y="4625"/>
                      </a:cubicBezTo>
                      <a:lnTo>
                        <a:pt x="8369" y="4526"/>
                      </a:lnTo>
                      <a:cubicBezTo>
                        <a:pt x="8303" y="4440"/>
                        <a:pt x="8240" y="4405"/>
                        <a:pt x="8179" y="4405"/>
                      </a:cubicBezTo>
                      <a:cubicBezTo>
                        <a:pt x="7904" y="4405"/>
                        <a:pt x="7681" y="5132"/>
                        <a:pt x="7600" y="5294"/>
                      </a:cubicBezTo>
                      <a:cubicBezTo>
                        <a:pt x="7129" y="6534"/>
                        <a:pt x="6931" y="7885"/>
                        <a:pt x="6881" y="9223"/>
                      </a:cubicBezTo>
                      <a:cubicBezTo>
                        <a:pt x="5171" y="6335"/>
                        <a:pt x="4031" y="3187"/>
                        <a:pt x="2233" y="336"/>
                      </a:cubicBezTo>
                      <a:lnTo>
                        <a:pt x="2233" y="287"/>
                      </a:lnTo>
                      <a:cubicBezTo>
                        <a:pt x="2233" y="237"/>
                        <a:pt x="2172" y="188"/>
                        <a:pt x="2122" y="138"/>
                      </a:cubicBezTo>
                      <a:lnTo>
                        <a:pt x="2122" y="89"/>
                      </a:lnTo>
                      <a:cubicBezTo>
                        <a:pt x="2078" y="26"/>
                        <a:pt x="2025" y="1"/>
                        <a:pt x="1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6"/>
                <p:cNvSpPr/>
                <p:nvPr/>
              </p:nvSpPr>
              <p:spPr>
                <a:xfrm>
                  <a:off x="2796320" y="2525162"/>
                  <a:ext cx="44087" cy="41833"/>
                </a:xfrm>
                <a:custGeom>
                  <a:rect b="b" l="l" r="r" t="t"/>
                  <a:pathLst>
                    <a:path extrusionOk="0" h="1169" w="1232">
                      <a:moveTo>
                        <a:pt x="204" y="1"/>
                      </a:moveTo>
                      <a:cubicBezTo>
                        <a:pt x="89" y="1"/>
                        <a:pt x="0" y="162"/>
                        <a:pt x="80" y="292"/>
                      </a:cubicBezTo>
                      <a:cubicBezTo>
                        <a:pt x="191" y="441"/>
                        <a:pt x="241" y="602"/>
                        <a:pt x="390" y="751"/>
                      </a:cubicBezTo>
                      <a:cubicBezTo>
                        <a:pt x="551" y="850"/>
                        <a:pt x="650" y="1011"/>
                        <a:pt x="811" y="1110"/>
                      </a:cubicBezTo>
                      <a:cubicBezTo>
                        <a:pt x="849" y="1151"/>
                        <a:pt x="897" y="1168"/>
                        <a:pt x="946" y="1168"/>
                      </a:cubicBezTo>
                      <a:cubicBezTo>
                        <a:pt x="1088" y="1168"/>
                        <a:pt x="1232" y="1023"/>
                        <a:pt x="1121" y="912"/>
                      </a:cubicBezTo>
                      <a:cubicBezTo>
                        <a:pt x="1010" y="751"/>
                        <a:pt x="910" y="602"/>
                        <a:pt x="762" y="441"/>
                      </a:cubicBezTo>
                      <a:cubicBezTo>
                        <a:pt x="650" y="292"/>
                        <a:pt x="501" y="181"/>
                        <a:pt x="291" y="32"/>
                      </a:cubicBezTo>
                      <a:cubicBezTo>
                        <a:pt x="262" y="10"/>
                        <a:pt x="232" y="1"/>
                        <a:pt x="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6"/>
                <p:cNvSpPr/>
                <p:nvPr/>
              </p:nvSpPr>
              <p:spPr>
                <a:xfrm>
                  <a:off x="2830457" y="2820695"/>
                  <a:ext cx="81304" cy="42012"/>
                </a:xfrm>
                <a:custGeom>
                  <a:rect b="b" l="l" r="r" t="t"/>
                  <a:pathLst>
                    <a:path extrusionOk="0" h="1174" w="2272">
                      <a:moveTo>
                        <a:pt x="497" y="1"/>
                      </a:moveTo>
                      <a:cubicBezTo>
                        <a:pt x="200" y="1"/>
                        <a:pt x="1" y="418"/>
                        <a:pt x="316" y="548"/>
                      </a:cubicBezTo>
                      <a:cubicBezTo>
                        <a:pt x="836" y="808"/>
                        <a:pt x="1357" y="1019"/>
                        <a:pt x="1915" y="1168"/>
                      </a:cubicBezTo>
                      <a:cubicBezTo>
                        <a:pt x="1930" y="1171"/>
                        <a:pt x="1945" y="1173"/>
                        <a:pt x="1960" y="1173"/>
                      </a:cubicBezTo>
                      <a:cubicBezTo>
                        <a:pt x="2147" y="1173"/>
                        <a:pt x="2271" y="900"/>
                        <a:pt x="2076" y="808"/>
                      </a:cubicBezTo>
                      <a:cubicBezTo>
                        <a:pt x="1555" y="548"/>
                        <a:pt x="1097" y="288"/>
                        <a:pt x="626" y="27"/>
                      </a:cubicBezTo>
                      <a:cubicBezTo>
                        <a:pt x="581" y="9"/>
                        <a:pt x="538" y="1"/>
                        <a:pt x="4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6"/>
                <p:cNvSpPr/>
                <p:nvPr/>
              </p:nvSpPr>
              <p:spPr>
                <a:xfrm>
                  <a:off x="2952335" y="3270757"/>
                  <a:ext cx="87244" cy="45626"/>
                </a:xfrm>
                <a:custGeom>
                  <a:rect b="b" l="l" r="r" t="t"/>
                  <a:pathLst>
                    <a:path extrusionOk="0" h="1275" w="2438">
                      <a:moveTo>
                        <a:pt x="447" y="1"/>
                      </a:moveTo>
                      <a:cubicBezTo>
                        <a:pt x="218" y="1"/>
                        <a:pt x="1" y="288"/>
                        <a:pt x="219" y="507"/>
                      </a:cubicBezTo>
                      <a:cubicBezTo>
                        <a:pt x="789" y="1027"/>
                        <a:pt x="1409" y="1225"/>
                        <a:pt x="2177" y="1275"/>
                      </a:cubicBezTo>
                      <a:cubicBezTo>
                        <a:pt x="2438" y="1275"/>
                        <a:pt x="2438" y="965"/>
                        <a:pt x="2227" y="866"/>
                      </a:cubicBezTo>
                      <a:cubicBezTo>
                        <a:pt x="1669" y="655"/>
                        <a:pt x="1099" y="345"/>
                        <a:pt x="579" y="36"/>
                      </a:cubicBezTo>
                      <a:cubicBezTo>
                        <a:pt x="536" y="11"/>
                        <a:pt x="492" y="1"/>
                        <a:pt x="4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26"/>
                <p:cNvSpPr/>
                <p:nvPr/>
              </p:nvSpPr>
              <p:spPr>
                <a:xfrm>
                  <a:off x="3287909" y="2533786"/>
                  <a:ext cx="21328" cy="45876"/>
                </a:xfrm>
                <a:custGeom>
                  <a:rect b="b" l="l" r="r" t="t"/>
                  <a:pathLst>
                    <a:path extrusionOk="0" h="1282" w="596">
                      <a:moveTo>
                        <a:pt x="348" y="1"/>
                      </a:moveTo>
                      <a:cubicBezTo>
                        <a:pt x="274" y="1"/>
                        <a:pt x="206" y="48"/>
                        <a:pt x="186" y="150"/>
                      </a:cubicBezTo>
                      <a:cubicBezTo>
                        <a:pt x="137" y="460"/>
                        <a:pt x="87" y="720"/>
                        <a:pt x="38" y="1030"/>
                      </a:cubicBezTo>
                      <a:cubicBezTo>
                        <a:pt x="1" y="1184"/>
                        <a:pt x="134" y="1282"/>
                        <a:pt x="258" y="1282"/>
                      </a:cubicBezTo>
                      <a:cubicBezTo>
                        <a:pt x="344" y="1282"/>
                        <a:pt x="426" y="1236"/>
                        <a:pt x="447" y="1129"/>
                      </a:cubicBezTo>
                      <a:cubicBezTo>
                        <a:pt x="496" y="869"/>
                        <a:pt x="546" y="559"/>
                        <a:pt x="595" y="299"/>
                      </a:cubicBezTo>
                      <a:cubicBezTo>
                        <a:pt x="595" y="111"/>
                        <a:pt x="463" y="1"/>
                        <a:pt x="3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26"/>
                <p:cNvSpPr/>
                <p:nvPr/>
              </p:nvSpPr>
              <p:spPr>
                <a:xfrm>
                  <a:off x="3411218" y="2677705"/>
                  <a:ext cx="26803" cy="64735"/>
                </a:xfrm>
                <a:custGeom>
                  <a:rect b="b" l="l" r="r" t="t"/>
                  <a:pathLst>
                    <a:path extrusionOk="0" h="1809" w="749">
                      <a:moveTo>
                        <a:pt x="405" y="0"/>
                      </a:moveTo>
                      <a:cubicBezTo>
                        <a:pt x="295" y="0"/>
                        <a:pt x="188" y="63"/>
                        <a:pt x="149" y="206"/>
                      </a:cubicBezTo>
                      <a:cubicBezTo>
                        <a:pt x="50" y="677"/>
                        <a:pt x="0" y="1136"/>
                        <a:pt x="50" y="1607"/>
                      </a:cubicBezTo>
                      <a:cubicBezTo>
                        <a:pt x="50" y="1722"/>
                        <a:pt x="172" y="1808"/>
                        <a:pt x="284" y="1808"/>
                      </a:cubicBezTo>
                      <a:cubicBezTo>
                        <a:pt x="364" y="1808"/>
                        <a:pt x="438" y="1765"/>
                        <a:pt x="459" y="1656"/>
                      </a:cubicBezTo>
                      <a:cubicBezTo>
                        <a:pt x="508" y="1235"/>
                        <a:pt x="620" y="776"/>
                        <a:pt x="719" y="367"/>
                      </a:cubicBezTo>
                      <a:cubicBezTo>
                        <a:pt x="749" y="143"/>
                        <a:pt x="572" y="0"/>
                        <a:pt x="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6"/>
                <p:cNvSpPr/>
                <p:nvPr/>
              </p:nvSpPr>
              <p:spPr>
                <a:xfrm>
                  <a:off x="3065123" y="2937902"/>
                  <a:ext cx="272073" cy="410275"/>
                </a:xfrm>
                <a:custGeom>
                  <a:rect b="b" l="l" r="r" t="t"/>
                  <a:pathLst>
                    <a:path extrusionOk="0" h="11465" w="7603">
                      <a:moveTo>
                        <a:pt x="251" y="1"/>
                      </a:moveTo>
                      <a:cubicBezTo>
                        <a:pt x="121" y="1"/>
                        <a:pt x="0" y="98"/>
                        <a:pt x="66" y="253"/>
                      </a:cubicBezTo>
                      <a:cubicBezTo>
                        <a:pt x="624" y="1703"/>
                        <a:pt x="1145" y="3140"/>
                        <a:pt x="1764" y="4541"/>
                      </a:cubicBezTo>
                      <a:cubicBezTo>
                        <a:pt x="2174" y="5471"/>
                        <a:pt x="2483" y="6499"/>
                        <a:pt x="3103" y="7330"/>
                      </a:cubicBezTo>
                      <a:cubicBezTo>
                        <a:pt x="2595" y="7169"/>
                        <a:pt x="2025" y="7119"/>
                        <a:pt x="1554" y="7119"/>
                      </a:cubicBezTo>
                      <a:cubicBezTo>
                        <a:pt x="1306" y="7119"/>
                        <a:pt x="1306" y="7478"/>
                        <a:pt x="1554" y="7540"/>
                      </a:cubicBezTo>
                      <a:cubicBezTo>
                        <a:pt x="1554" y="7590"/>
                        <a:pt x="1554" y="7590"/>
                        <a:pt x="1616" y="7640"/>
                      </a:cubicBezTo>
                      <a:cubicBezTo>
                        <a:pt x="2285" y="8210"/>
                        <a:pt x="2954" y="8829"/>
                        <a:pt x="3524" y="9449"/>
                      </a:cubicBezTo>
                      <a:cubicBezTo>
                        <a:pt x="4144" y="10118"/>
                        <a:pt x="4652" y="10837"/>
                        <a:pt x="5272" y="11407"/>
                      </a:cubicBezTo>
                      <a:cubicBezTo>
                        <a:pt x="5319" y="11449"/>
                        <a:pt x="5364" y="11465"/>
                        <a:pt x="5404" y="11465"/>
                      </a:cubicBezTo>
                      <a:cubicBezTo>
                        <a:pt x="5459" y="11465"/>
                        <a:pt x="5504" y="11436"/>
                        <a:pt x="5532" y="11407"/>
                      </a:cubicBezTo>
                      <a:lnTo>
                        <a:pt x="5582" y="11358"/>
                      </a:lnTo>
                      <a:cubicBezTo>
                        <a:pt x="5892" y="11098"/>
                        <a:pt x="6264" y="10949"/>
                        <a:pt x="6623" y="10837"/>
                      </a:cubicBezTo>
                      <a:cubicBezTo>
                        <a:pt x="6933" y="10738"/>
                        <a:pt x="7292" y="10738"/>
                        <a:pt x="7503" y="10478"/>
                      </a:cubicBezTo>
                      <a:cubicBezTo>
                        <a:pt x="7602" y="10379"/>
                        <a:pt x="7602" y="10218"/>
                        <a:pt x="7441" y="10118"/>
                      </a:cubicBezTo>
                      <a:cubicBezTo>
                        <a:pt x="7391" y="10069"/>
                        <a:pt x="7342" y="10069"/>
                        <a:pt x="7243" y="10019"/>
                      </a:cubicBezTo>
                      <a:cubicBezTo>
                        <a:pt x="6821" y="8259"/>
                        <a:pt x="6313" y="6611"/>
                        <a:pt x="6313" y="4690"/>
                      </a:cubicBezTo>
                      <a:cubicBezTo>
                        <a:pt x="6276" y="4578"/>
                        <a:pt x="6204" y="4522"/>
                        <a:pt x="6108" y="4522"/>
                      </a:cubicBezTo>
                      <a:cubicBezTo>
                        <a:pt x="6075" y="4522"/>
                        <a:pt x="6041" y="4529"/>
                        <a:pt x="6003" y="4541"/>
                      </a:cubicBezTo>
                      <a:cubicBezTo>
                        <a:pt x="5954" y="4541"/>
                        <a:pt x="5842" y="4591"/>
                        <a:pt x="5842" y="4690"/>
                      </a:cubicBezTo>
                      <a:cubicBezTo>
                        <a:pt x="5743" y="5619"/>
                        <a:pt x="5644" y="6549"/>
                        <a:pt x="5644" y="7478"/>
                      </a:cubicBezTo>
                      <a:cubicBezTo>
                        <a:pt x="4863" y="5830"/>
                        <a:pt x="4194" y="4070"/>
                        <a:pt x="3834" y="2273"/>
                      </a:cubicBezTo>
                      <a:cubicBezTo>
                        <a:pt x="3805" y="2148"/>
                        <a:pt x="3719" y="2097"/>
                        <a:pt x="3633" y="2097"/>
                      </a:cubicBezTo>
                      <a:cubicBezTo>
                        <a:pt x="3574" y="2097"/>
                        <a:pt x="3515" y="2121"/>
                        <a:pt x="3475" y="2161"/>
                      </a:cubicBezTo>
                      <a:cubicBezTo>
                        <a:pt x="3363" y="2161"/>
                        <a:pt x="3264" y="2273"/>
                        <a:pt x="3264" y="2372"/>
                      </a:cubicBezTo>
                      <a:cubicBezTo>
                        <a:pt x="3363" y="3252"/>
                        <a:pt x="3475" y="4132"/>
                        <a:pt x="3673" y="5000"/>
                      </a:cubicBezTo>
                      <a:cubicBezTo>
                        <a:pt x="2545" y="3512"/>
                        <a:pt x="1455" y="2013"/>
                        <a:pt x="624" y="302"/>
                      </a:cubicBezTo>
                      <a:cubicBezTo>
                        <a:pt x="575" y="253"/>
                        <a:pt x="525" y="253"/>
                        <a:pt x="475" y="203"/>
                      </a:cubicBezTo>
                      <a:lnTo>
                        <a:pt x="475" y="153"/>
                      </a:lnTo>
                      <a:cubicBezTo>
                        <a:pt x="435" y="47"/>
                        <a:pt x="341" y="1"/>
                        <a:pt x="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6"/>
                <p:cNvSpPr/>
                <p:nvPr/>
              </p:nvSpPr>
              <p:spPr>
                <a:xfrm>
                  <a:off x="3000535" y="2994475"/>
                  <a:ext cx="66023" cy="62624"/>
                </a:xfrm>
                <a:custGeom>
                  <a:rect b="b" l="l" r="r" t="t"/>
                  <a:pathLst>
                    <a:path extrusionOk="0" h="1750" w="1845">
                      <a:moveTo>
                        <a:pt x="311" y="1"/>
                      </a:moveTo>
                      <a:cubicBezTo>
                        <a:pt x="141" y="1"/>
                        <a:pt x="1" y="207"/>
                        <a:pt x="161" y="320"/>
                      </a:cubicBezTo>
                      <a:cubicBezTo>
                        <a:pt x="570" y="741"/>
                        <a:pt x="942" y="1150"/>
                        <a:pt x="1301" y="1621"/>
                      </a:cubicBezTo>
                      <a:cubicBezTo>
                        <a:pt x="1359" y="1712"/>
                        <a:pt x="1437" y="1750"/>
                        <a:pt x="1510" y="1750"/>
                      </a:cubicBezTo>
                      <a:cubicBezTo>
                        <a:pt x="1688" y="1750"/>
                        <a:pt x="1845" y="1531"/>
                        <a:pt x="1661" y="1312"/>
                      </a:cubicBezTo>
                      <a:cubicBezTo>
                        <a:pt x="1301" y="841"/>
                        <a:pt x="880" y="432"/>
                        <a:pt x="471" y="72"/>
                      </a:cubicBezTo>
                      <a:cubicBezTo>
                        <a:pt x="420" y="22"/>
                        <a:pt x="364" y="1"/>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6"/>
                <p:cNvSpPr/>
                <p:nvPr/>
              </p:nvSpPr>
              <p:spPr>
                <a:xfrm>
                  <a:off x="3014955" y="2750613"/>
                  <a:ext cx="38505" cy="77296"/>
                </a:xfrm>
                <a:custGeom>
                  <a:rect b="b" l="l" r="r" t="t"/>
                  <a:pathLst>
                    <a:path extrusionOk="0" h="2160" w="1076">
                      <a:moveTo>
                        <a:pt x="251" y="0"/>
                      </a:moveTo>
                      <a:cubicBezTo>
                        <a:pt x="120" y="0"/>
                        <a:pt x="1" y="151"/>
                        <a:pt x="68" y="318"/>
                      </a:cubicBezTo>
                      <a:cubicBezTo>
                        <a:pt x="328" y="888"/>
                        <a:pt x="539" y="1458"/>
                        <a:pt x="737" y="2029"/>
                      </a:cubicBezTo>
                      <a:cubicBezTo>
                        <a:pt x="786" y="2120"/>
                        <a:pt x="859" y="2160"/>
                        <a:pt x="924" y="2160"/>
                      </a:cubicBezTo>
                      <a:cubicBezTo>
                        <a:pt x="1008" y="2160"/>
                        <a:pt x="1075" y="2091"/>
                        <a:pt x="1047" y="1979"/>
                      </a:cubicBezTo>
                      <a:cubicBezTo>
                        <a:pt x="948" y="1310"/>
                        <a:pt x="688" y="690"/>
                        <a:pt x="427" y="120"/>
                      </a:cubicBezTo>
                      <a:cubicBezTo>
                        <a:pt x="379" y="35"/>
                        <a:pt x="314" y="0"/>
                        <a:pt x="2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6"/>
                <p:cNvSpPr/>
                <p:nvPr/>
              </p:nvSpPr>
              <p:spPr>
                <a:xfrm>
                  <a:off x="3181920" y="2892421"/>
                  <a:ext cx="23976" cy="81053"/>
                </a:xfrm>
                <a:custGeom>
                  <a:rect b="b" l="l" r="r" t="t"/>
                  <a:pathLst>
                    <a:path extrusionOk="0" h="2265" w="670">
                      <a:moveTo>
                        <a:pt x="285" y="0"/>
                      </a:moveTo>
                      <a:cubicBezTo>
                        <a:pt x="186" y="0"/>
                        <a:pt x="77" y="67"/>
                        <a:pt x="50" y="185"/>
                      </a:cubicBezTo>
                      <a:cubicBezTo>
                        <a:pt x="50" y="805"/>
                        <a:pt x="0" y="1375"/>
                        <a:pt x="99" y="1995"/>
                      </a:cubicBezTo>
                      <a:cubicBezTo>
                        <a:pt x="124" y="2174"/>
                        <a:pt x="267" y="2264"/>
                        <a:pt x="403" y="2264"/>
                      </a:cubicBezTo>
                      <a:cubicBezTo>
                        <a:pt x="539" y="2264"/>
                        <a:pt x="669" y="2174"/>
                        <a:pt x="669" y="1995"/>
                      </a:cubicBezTo>
                      <a:cubicBezTo>
                        <a:pt x="669" y="1375"/>
                        <a:pt x="570" y="755"/>
                        <a:pt x="459" y="135"/>
                      </a:cubicBezTo>
                      <a:cubicBezTo>
                        <a:pt x="437" y="42"/>
                        <a:pt x="364" y="0"/>
                        <a:pt x="2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6"/>
                <p:cNvSpPr/>
                <p:nvPr/>
              </p:nvSpPr>
              <p:spPr>
                <a:xfrm>
                  <a:off x="3279930" y="3000665"/>
                  <a:ext cx="31527" cy="54465"/>
                </a:xfrm>
                <a:custGeom>
                  <a:rect b="b" l="l" r="r" t="t"/>
                  <a:pathLst>
                    <a:path extrusionOk="0" h="1522" w="881">
                      <a:moveTo>
                        <a:pt x="460" y="1"/>
                      </a:moveTo>
                      <a:cubicBezTo>
                        <a:pt x="356" y="1"/>
                        <a:pt x="235" y="86"/>
                        <a:pt x="199" y="209"/>
                      </a:cubicBezTo>
                      <a:cubicBezTo>
                        <a:pt x="199" y="568"/>
                        <a:pt x="0" y="977"/>
                        <a:pt x="99" y="1337"/>
                      </a:cubicBezTo>
                      <a:cubicBezTo>
                        <a:pt x="164" y="1442"/>
                        <a:pt x="277" y="1521"/>
                        <a:pt x="375" y="1521"/>
                      </a:cubicBezTo>
                      <a:cubicBezTo>
                        <a:pt x="427" y="1521"/>
                        <a:pt x="474" y="1500"/>
                        <a:pt x="509" y="1448"/>
                      </a:cubicBezTo>
                      <a:cubicBezTo>
                        <a:pt x="880" y="1077"/>
                        <a:pt x="719" y="568"/>
                        <a:pt x="620" y="147"/>
                      </a:cubicBezTo>
                      <a:cubicBezTo>
                        <a:pt x="599" y="44"/>
                        <a:pt x="534" y="1"/>
                        <a:pt x="4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6"/>
                <p:cNvSpPr/>
                <p:nvPr/>
              </p:nvSpPr>
              <p:spPr>
                <a:xfrm>
                  <a:off x="3034922" y="3147591"/>
                  <a:ext cx="58544" cy="41833"/>
                </a:xfrm>
                <a:custGeom>
                  <a:rect b="b" l="l" r="r" t="t"/>
                  <a:pathLst>
                    <a:path extrusionOk="0" h="1169" w="1636">
                      <a:moveTo>
                        <a:pt x="213" y="0"/>
                      </a:moveTo>
                      <a:cubicBezTo>
                        <a:pt x="58" y="0"/>
                        <a:pt x="1" y="250"/>
                        <a:pt x="130" y="379"/>
                      </a:cubicBezTo>
                      <a:cubicBezTo>
                        <a:pt x="489" y="590"/>
                        <a:pt x="799" y="850"/>
                        <a:pt x="1109" y="1110"/>
                      </a:cubicBezTo>
                      <a:cubicBezTo>
                        <a:pt x="1162" y="1151"/>
                        <a:pt x="1217" y="1168"/>
                        <a:pt x="1270" y="1168"/>
                      </a:cubicBezTo>
                      <a:cubicBezTo>
                        <a:pt x="1474" y="1168"/>
                        <a:pt x="1636" y="908"/>
                        <a:pt x="1468" y="751"/>
                      </a:cubicBezTo>
                      <a:cubicBezTo>
                        <a:pt x="1319" y="590"/>
                        <a:pt x="1109" y="379"/>
                        <a:pt x="960" y="280"/>
                      </a:cubicBezTo>
                      <a:cubicBezTo>
                        <a:pt x="749" y="181"/>
                        <a:pt x="489" y="69"/>
                        <a:pt x="291" y="20"/>
                      </a:cubicBezTo>
                      <a:cubicBezTo>
                        <a:pt x="263" y="6"/>
                        <a:pt x="236" y="0"/>
                        <a:pt x="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6"/>
                <p:cNvSpPr/>
                <p:nvPr/>
              </p:nvSpPr>
              <p:spPr>
                <a:xfrm>
                  <a:off x="3272380" y="3333198"/>
                  <a:ext cx="133084" cy="293652"/>
                </a:xfrm>
                <a:custGeom>
                  <a:rect b="b" l="l" r="r" t="t"/>
                  <a:pathLst>
                    <a:path extrusionOk="0" h="8206" w="3719">
                      <a:moveTo>
                        <a:pt x="3050" y="1"/>
                      </a:moveTo>
                      <a:lnTo>
                        <a:pt x="1" y="6099"/>
                      </a:lnTo>
                      <a:lnTo>
                        <a:pt x="720" y="8206"/>
                      </a:lnTo>
                      <a:lnTo>
                        <a:pt x="3719" y="2120"/>
                      </a:lnTo>
                      <a:lnTo>
                        <a:pt x="30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7" name="Google Shape;917;p26"/>
              <p:cNvSpPr/>
              <p:nvPr/>
            </p:nvSpPr>
            <p:spPr>
              <a:xfrm>
                <a:off x="3403668" y="3723055"/>
                <a:ext cx="133084" cy="291862"/>
              </a:xfrm>
              <a:custGeom>
                <a:rect b="b" l="l" r="r" t="t"/>
                <a:pathLst>
                  <a:path extrusionOk="0" h="8156" w="3719">
                    <a:moveTo>
                      <a:pt x="3049" y="0"/>
                    </a:moveTo>
                    <a:lnTo>
                      <a:pt x="0" y="6049"/>
                    </a:lnTo>
                    <a:lnTo>
                      <a:pt x="719" y="8156"/>
                    </a:lnTo>
                    <a:lnTo>
                      <a:pt x="3719" y="2120"/>
                    </a:lnTo>
                    <a:lnTo>
                      <a:pt x="30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 name="Google Shape;918;p26"/>
              <p:cNvGrpSpPr/>
              <p:nvPr/>
            </p:nvGrpSpPr>
            <p:grpSpPr>
              <a:xfrm rot="440208">
                <a:off x="5567950" y="2654077"/>
                <a:ext cx="702847" cy="1480386"/>
                <a:chOff x="5434470" y="2543876"/>
                <a:chExt cx="702856" cy="1480404"/>
              </a:xfrm>
            </p:grpSpPr>
            <p:sp>
              <p:nvSpPr>
                <p:cNvPr id="919" name="Google Shape;919;p26"/>
                <p:cNvSpPr/>
                <p:nvPr/>
              </p:nvSpPr>
              <p:spPr>
                <a:xfrm>
                  <a:off x="5624407" y="2617643"/>
                  <a:ext cx="425842" cy="739604"/>
                </a:xfrm>
                <a:custGeom>
                  <a:rect b="b" l="l" r="r" t="t"/>
                  <a:pathLst>
                    <a:path extrusionOk="0" h="20668" w="11900">
                      <a:moveTo>
                        <a:pt x="8454" y="1"/>
                      </a:moveTo>
                      <a:cubicBezTo>
                        <a:pt x="8386" y="1"/>
                        <a:pt x="8315" y="36"/>
                        <a:pt x="8277" y="118"/>
                      </a:cubicBezTo>
                      <a:lnTo>
                        <a:pt x="8277" y="167"/>
                      </a:lnTo>
                      <a:cubicBezTo>
                        <a:pt x="8227" y="217"/>
                        <a:pt x="8178" y="266"/>
                        <a:pt x="8178" y="378"/>
                      </a:cubicBezTo>
                      <a:cubicBezTo>
                        <a:pt x="6988" y="3526"/>
                        <a:pt x="6418" y="6823"/>
                        <a:pt x="5277" y="9983"/>
                      </a:cubicBezTo>
                      <a:cubicBezTo>
                        <a:pt x="4968" y="8682"/>
                        <a:pt x="4509" y="7393"/>
                        <a:pt x="3840" y="6265"/>
                      </a:cubicBezTo>
                      <a:cubicBezTo>
                        <a:pt x="3753" y="6101"/>
                        <a:pt x="3425" y="5469"/>
                        <a:pt x="3161" y="5469"/>
                      </a:cubicBezTo>
                      <a:cubicBezTo>
                        <a:pt x="3086" y="5469"/>
                        <a:pt x="3017" y="5520"/>
                        <a:pt x="2960" y="5645"/>
                      </a:cubicBezTo>
                      <a:lnTo>
                        <a:pt x="2960" y="5745"/>
                      </a:lnTo>
                      <a:cubicBezTo>
                        <a:pt x="2910" y="5794"/>
                        <a:pt x="2910" y="5844"/>
                        <a:pt x="3009" y="5893"/>
                      </a:cubicBezTo>
                      <a:cubicBezTo>
                        <a:pt x="3728" y="6414"/>
                        <a:pt x="3319" y="9153"/>
                        <a:pt x="3220" y="10033"/>
                      </a:cubicBezTo>
                      <a:cubicBezTo>
                        <a:pt x="3158" y="10963"/>
                        <a:pt x="3009" y="11942"/>
                        <a:pt x="2848" y="12871"/>
                      </a:cubicBezTo>
                      <a:cubicBezTo>
                        <a:pt x="2290" y="11372"/>
                        <a:pt x="1609" y="9921"/>
                        <a:pt x="431" y="8744"/>
                      </a:cubicBezTo>
                      <a:lnTo>
                        <a:pt x="369" y="8744"/>
                      </a:lnTo>
                      <a:cubicBezTo>
                        <a:pt x="349" y="8638"/>
                        <a:pt x="277" y="8591"/>
                        <a:pt x="206" y="8591"/>
                      </a:cubicBezTo>
                      <a:cubicBezTo>
                        <a:pt x="103" y="8591"/>
                        <a:pt x="1" y="8689"/>
                        <a:pt x="59" y="8843"/>
                      </a:cubicBezTo>
                      <a:cubicBezTo>
                        <a:pt x="1361" y="12202"/>
                        <a:pt x="1361" y="15970"/>
                        <a:pt x="1249" y="19477"/>
                      </a:cubicBezTo>
                      <a:cubicBezTo>
                        <a:pt x="1051" y="19639"/>
                        <a:pt x="1051" y="20097"/>
                        <a:pt x="1410" y="20097"/>
                      </a:cubicBezTo>
                      <a:cubicBezTo>
                        <a:pt x="2749" y="20209"/>
                        <a:pt x="4038" y="20457"/>
                        <a:pt x="5389" y="20667"/>
                      </a:cubicBezTo>
                      <a:cubicBezTo>
                        <a:pt x="5488" y="20667"/>
                        <a:pt x="5538" y="20618"/>
                        <a:pt x="5538" y="20568"/>
                      </a:cubicBezTo>
                      <a:lnTo>
                        <a:pt x="5587" y="20518"/>
                      </a:lnTo>
                      <a:cubicBezTo>
                        <a:pt x="7037" y="18089"/>
                        <a:pt x="8996" y="15920"/>
                        <a:pt x="10446" y="13441"/>
                      </a:cubicBezTo>
                      <a:lnTo>
                        <a:pt x="10495" y="13441"/>
                      </a:lnTo>
                      <a:cubicBezTo>
                        <a:pt x="10687" y="13340"/>
                        <a:pt x="10571" y="13074"/>
                        <a:pt x="10399" y="13074"/>
                      </a:cubicBezTo>
                      <a:cubicBezTo>
                        <a:pt x="10382" y="13074"/>
                        <a:pt x="10364" y="13076"/>
                        <a:pt x="10347" y="13082"/>
                      </a:cubicBezTo>
                      <a:cubicBezTo>
                        <a:pt x="9516" y="13441"/>
                        <a:pt x="8735" y="13850"/>
                        <a:pt x="8066" y="14371"/>
                      </a:cubicBezTo>
                      <a:cubicBezTo>
                        <a:pt x="8996" y="12152"/>
                        <a:pt x="10446" y="10132"/>
                        <a:pt x="11784" y="8174"/>
                      </a:cubicBezTo>
                      <a:cubicBezTo>
                        <a:pt x="11899" y="7988"/>
                        <a:pt x="11749" y="7827"/>
                        <a:pt x="11595" y="7827"/>
                      </a:cubicBezTo>
                      <a:cubicBezTo>
                        <a:pt x="11533" y="7827"/>
                        <a:pt x="11471" y="7853"/>
                        <a:pt x="11425" y="7914"/>
                      </a:cubicBezTo>
                      <a:cubicBezTo>
                        <a:pt x="11375" y="7914"/>
                        <a:pt x="11375" y="7963"/>
                        <a:pt x="11326" y="8013"/>
                      </a:cubicBezTo>
                      <a:cubicBezTo>
                        <a:pt x="10037" y="8372"/>
                        <a:pt x="8897" y="8992"/>
                        <a:pt x="7967" y="9983"/>
                      </a:cubicBezTo>
                      <a:cubicBezTo>
                        <a:pt x="8946" y="6885"/>
                        <a:pt x="9256" y="3625"/>
                        <a:pt x="8587" y="427"/>
                      </a:cubicBezTo>
                      <a:cubicBezTo>
                        <a:pt x="8587" y="378"/>
                        <a:pt x="8587" y="316"/>
                        <a:pt x="8636" y="217"/>
                      </a:cubicBezTo>
                      <a:cubicBezTo>
                        <a:pt x="8667" y="88"/>
                        <a:pt x="8562" y="1"/>
                        <a:pt x="8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6"/>
                <p:cNvSpPr/>
                <p:nvPr/>
              </p:nvSpPr>
              <p:spPr>
                <a:xfrm>
                  <a:off x="5648704" y="2602632"/>
                  <a:ext cx="27376" cy="71176"/>
                </a:xfrm>
                <a:custGeom>
                  <a:rect b="b" l="l" r="r" t="t"/>
                  <a:pathLst>
                    <a:path extrusionOk="0" h="1989" w="765">
                      <a:moveTo>
                        <a:pt x="371" y="1"/>
                      </a:moveTo>
                      <a:cubicBezTo>
                        <a:pt x="274" y="1"/>
                        <a:pt x="182" y="57"/>
                        <a:pt x="161" y="185"/>
                      </a:cubicBezTo>
                      <a:cubicBezTo>
                        <a:pt x="0" y="755"/>
                        <a:pt x="62" y="1325"/>
                        <a:pt x="372" y="1895"/>
                      </a:cubicBezTo>
                      <a:cubicBezTo>
                        <a:pt x="388" y="1961"/>
                        <a:pt x="439" y="1988"/>
                        <a:pt x="497" y="1988"/>
                      </a:cubicBezTo>
                      <a:cubicBezTo>
                        <a:pt x="615" y="1988"/>
                        <a:pt x="765" y="1875"/>
                        <a:pt x="731" y="1734"/>
                      </a:cubicBezTo>
                      <a:cubicBezTo>
                        <a:pt x="570" y="1275"/>
                        <a:pt x="521" y="755"/>
                        <a:pt x="620" y="296"/>
                      </a:cubicBezTo>
                      <a:cubicBezTo>
                        <a:pt x="656" y="114"/>
                        <a:pt x="509" y="1"/>
                        <a:pt x="3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6"/>
                <p:cNvSpPr/>
                <p:nvPr/>
              </p:nvSpPr>
              <p:spPr>
                <a:xfrm>
                  <a:off x="6025000" y="2543876"/>
                  <a:ext cx="47916" cy="31777"/>
                </a:xfrm>
                <a:custGeom>
                  <a:rect b="b" l="l" r="r" t="t"/>
                  <a:pathLst>
                    <a:path extrusionOk="0" h="888" w="1339">
                      <a:moveTo>
                        <a:pt x="878" y="1"/>
                      </a:moveTo>
                      <a:cubicBezTo>
                        <a:pt x="794" y="1"/>
                        <a:pt x="707" y="24"/>
                        <a:pt x="639" y="79"/>
                      </a:cubicBezTo>
                      <a:cubicBezTo>
                        <a:pt x="540" y="178"/>
                        <a:pt x="441" y="277"/>
                        <a:pt x="329" y="389"/>
                      </a:cubicBezTo>
                      <a:cubicBezTo>
                        <a:pt x="230" y="488"/>
                        <a:pt x="131" y="587"/>
                        <a:pt x="81" y="699"/>
                      </a:cubicBezTo>
                      <a:cubicBezTo>
                        <a:pt x="1" y="806"/>
                        <a:pt x="88" y="887"/>
                        <a:pt x="222" y="887"/>
                      </a:cubicBezTo>
                      <a:cubicBezTo>
                        <a:pt x="273" y="887"/>
                        <a:pt x="332" y="875"/>
                        <a:pt x="391" y="847"/>
                      </a:cubicBezTo>
                      <a:cubicBezTo>
                        <a:pt x="540" y="798"/>
                        <a:pt x="639" y="699"/>
                        <a:pt x="800" y="637"/>
                      </a:cubicBezTo>
                      <a:cubicBezTo>
                        <a:pt x="899" y="538"/>
                        <a:pt x="1011" y="438"/>
                        <a:pt x="1110" y="327"/>
                      </a:cubicBezTo>
                      <a:cubicBezTo>
                        <a:pt x="1338" y="181"/>
                        <a:pt x="1116" y="1"/>
                        <a:pt x="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6"/>
                <p:cNvSpPr/>
                <p:nvPr/>
              </p:nvSpPr>
              <p:spPr>
                <a:xfrm>
                  <a:off x="6085545" y="2958889"/>
                  <a:ext cx="51781" cy="40616"/>
                </a:xfrm>
                <a:custGeom>
                  <a:rect b="b" l="l" r="r" t="t"/>
                  <a:pathLst>
                    <a:path extrusionOk="0" h="1135" w="1447">
                      <a:moveTo>
                        <a:pt x="1134" y="0"/>
                      </a:moveTo>
                      <a:cubicBezTo>
                        <a:pt x="1084" y="0"/>
                        <a:pt x="1027" y="14"/>
                        <a:pt x="967" y="45"/>
                      </a:cubicBezTo>
                      <a:cubicBezTo>
                        <a:pt x="608" y="194"/>
                        <a:pt x="248" y="454"/>
                        <a:pt x="87" y="813"/>
                      </a:cubicBezTo>
                      <a:cubicBezTo>
                        <a:pt x="0" y="955"/>
                        <a:pt x="104" y="1134"/>
                        <a:pt x="240" y="1134"/>
                      </a:cubicBezTo>
                      <a:cubicBezTo>
                        <a:pt x="259" y="1134"/>
                        <a:pt x="278" y="1131"/>
                        <a:pt x="298" y="1123"/>
                      </a:cubicBezTo>
                      <a:cubicBezTo>
                        <a:pt x="707" y="1024"/>
                        <a:pt x="1066" y="764"/>
                        <a:pt x="1277" y="404"/>
                      </a:cubicBezTo>
                      <a:cubicBezTo>
                        <a:pt x="1447" y="234"/>
                        <a:pt x="1343" y="0"/>
                        <a:pt x="1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6"/>
                <p:cNvSpPr/>
                <p:nvPr/>
              </p:nvSpPr>
              <p:spPr>
                <a:xfrm>
                  <a:off x="5695258" y="2917971"/>
                  <a:ext cx="202579" cy="436863"/>
                </a:xfrm>
                <a:custGeom>
                  <a:rect b="b" l="l" r="r" t="t"/>
                  <a:pathLst>
                    <a:path extrusionOk="0" h="12208" w="5661">
                      <a:moveTo>
                        <a:pt x="5373" y="0"/>
                      </a:moveTo>
                      <a:cubicBezTo>
                        <a:pt x="5278" y="0"/>
                        <a:pt x="5180" y="65"/>
                        <a:pt x="5157" y="190"/>
                      </a:cubicBezTo>
                      <a:cubicBezTo>
                        <a:pt x="5107" y="190"/>
                        <a:pt x="5107" y="239"/>
                        <a:pt x="5107" y="239"/>
                      </a:cubicBezTo>
                      <a:cubicBezTo>
                        <a:pt x="5057" y="289"/>
                        <a:pt x="5057" y="289"/>
                        <a:pt x="5008" y="401"/>
                      </a:cubicBezTo>
                      <a:cubicBezTo>
                        <a:pt x="4487" y="2210"/>
                        <a:pt x="3719" y="3859"/>
                        <a:pt x="2888" y="5507"/>
                      </a:cubicBezTo>
                      <a:cubicBezTo>
                        <a:pt x="2938" y="4627"/>
                        <a:pt x="2888" y="3759"/>
                        <a:pt x="2789" y="2879"/>
                      </a:cubicBezTo>
                      <a:cubicBezTo>
                        <a:pt x="2789" y="2768"/>
                        <a:pt x="2628" y="2718"/>
                        <a:pt x="2529" y="2718"/>
                      </a:cubicBezTo>
                      <a:cubicBezTo>
                        <a:pt x="2493" y="2702"/>
                        <a:pt x="2447" y="2691"/>
                        <a:pt x="2402" y="2691"/>
                      </a:cubicBezTo>
                      <a:cubicBezTo>
                        <a:pt x="2309" y="2691"/>
                        <a:pt x="2219" y="2738"/>
                        <a:pt x="2219" y="2879"/>
                      </a:cubicBezTo>
                      <a:cubicBezTo>
                        <a:pt x="2170" y="4739"/>
                        <a:pt x="1860" y="6548"/>
                        <a:pt x="1389" y="8345"/>
                      </a:cubicBezTo>
                      <a:cubicBezTo>
                        <a:pt x="1240" y="7416"/>
                        <a:pt x="930" y="6548"/>
                        <a:pt x="719" y="5668"/>
                      </a:cubicBezTo>
                      <a:cubicBezTo>
                        <a:pt x="682" y="5547"/>
                        <a:pt x="609" y="5489"/>
                        <a:pt x="534" y="5489"/>
                      </a:cubicBezTo>
                      <a:cubicBezTo>
                        <a:pt x="509" y="5489"/>
                        <a:pt x="484" y="5495"/>
                        <a:pt x="459" y="5507"/>
                      </a:cubicBezTo>
                      <a:cubicBezTo>
                        <a:pt x="360" y="5507"/>
                        <a:pt x="248" y="5557"/>
                        <a:pt x="248" y="5718"/>
                      </a:cubicBezTo>
                      <a:cubicBezTo>
                        <a:pt x="558" y="7577"/>
                        <a:pt x="360" y="9337"/>
                        <a:pt x="310" y="11134"/>
                      </a:cubicBezTo>
                      <a:cubicBezTo>
                        <a:pt x="199" y="11196"/>
                        <a:pt x="149" y="11196"/>
                        <a:pt x="100" y="11246"/>
                      </a:cubicBezTo>
                      <a:cubicBezTo>
                        <a:pt x="1" y="11394"/>
                        <a:pt x="1" y="11555"/>
                        <a:pt x="100" y="11655"/>
                      </a:cubicBezTo>
                      <a:cubicBezTo>
                        <a:pt x="360" y="11865"/>
                        <a:pt x="769" y="11754"/>
                        <a:pt x="1029" y="11816"/>
                      </a:cubicBezTo>
                      <a:cubicBezTo>
                        <a:pt x="1438" y="11865"/>
                        <a:pt x="1798" y="11964"/>
                        <a:pt x="2170" y="12125"/>
                      </a:cubicBezTo>
                      <a:cubicBezTo>
                        <a:pt x="2170" y="12175"/>
                        <a:pt x="2219" y="12175"/>
                        <a:pt x="2219" y="12175"/>
                      </a:cubicBezTo>
                      <a:cubicBezTo>
                        <a:pt x="2240" y="12196"/>
                        <a:pt x="2277" y="12208"/>
                        <a:pt x="2319" y="12208"/>
                      </a:cubicBezTo>
                      <a:cubicBezTo>
                        <a:pt x="2377" y="12208"/>
                        <a:pt x="2443" y="12184"/>
                        <a:pt x="2479" y="12125"/>
                      </a:cubicBezTo>
                      <a:cubicBezTo>
                        <a:pt x="2988" y="11444"/>
                        <a:pt x="3347" y="10626"/>
                        <a:pt x="3818" y="9895"/>
                      </a:cubicBezTo>
                      <a:cubicBezTo>
                        <a:pt x="4277" y="9176"/>
                        <a:pt x="4847" y="8457"/>
                        <a:pt x="5417" y="7788"/>
                      </a:cubicBezTo>
                      <a:lnTo>
                        <a:pt x="5417" y="7626"/>
                      </a:lnTo>
                      <a:cubicBezTo>
                        <a:pt x="5660" y="7534"/>
                        <a:pt x="5589" y="7213"/>
                        <a:pt x="5406" y="7213"/>
                      </a:cubicBezTo>
                      <a:cubicBezTo>
                        <a:pt x="5394" y="7213"/>
                        <a:pt x="5381" y="7214"/>
                        <a:pt x="5367" y="7217"/>
                      </a:cubicBezTo>
                      <a:cubicBezTo>
                        <a:pt x="4896" y="7317"/>
                        <a:pt x="4388" y="7478"/>
                        <a:pt x="3868" y="7676"/>
                      </a:cubicBezTo>
                      <a:cubicBezTo>
                        <a:pt x="4277" y="6796"/>
                        <a:pt x="4438" y="5718"/>
                        <a:pt x="4648" y="4739"/>
                      </a:cubicBezTo>
                      <a:cubicBezTo>
                        <a:pt x="5008" y="3239"/>
                        <a:pt x="5268" y="1739"/>
                        <a:pt x="5578" y="239"/>
                      </a:cubicBezTo>
                      <a:cubicBezTo>
                        <a:pt x="5578" y="78"/>
                        <a:pt x="5477" y="0"/>
                        <a:pt x="53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6"/>
                <p:cNvSpPr/>
                <p:nvPr/>
              </p:nvSpPr>
              <p:spPr>
                <a:xfrm>
                  <a:off x="5662659" y="2784625"/>
                  <a:ext cx="29737" cy="56361"/>
                </a:xfrm>
                <a:custGeom>
                  <a:rect b="b" l="l" r="r" t="t"/>
                  <a:pathLst>
                    <a:path extrusionOk="0" h="1575" w="831">
                      <a:moveTo>
                        <a:pt x="227" y="1"/>
                      </a:moveTo>
                      <a:cubicBezTo>
                        <a:pt x="114" y="1"/>
                        <a:pt x="0" y="101"/>
                        <a:pt x="32" y="267"/>
                      </a:cubicBezTo>
                      <a:cubicBezTo>
                        <a:pt x="81" y="626"/>
                        <a:pt x="230" y="986"/>
                        <a:pt x="292" y="1407"/>
                      </a:cubicBezTo>
                      <a:cubicBezTo>
                        <a:pt x="329" y="1524"/>
                        <a:pt x="418" y="1574"/>
                        <a:pt x="511" y="1574"/>
                      </a:cubicBezTo>
                      <a:cubicBezTo>
                        <a:pt x="665" y="1574"/>
                        <a:pt x="831" y="1439"/>
                        <a:pt x="800" y="1246"/>
                      </a:cubicBezTo>
                      <a:cubicBezTo>
                        <a:pt x="701" y="837"/>
                        <a:pt x="651" y="416"/>
                        <a:pt x="391" y="106"/>
                      </a:cubicBezTo>
                      <a:cubicBezTo>
                        <a:pt x="355" y="34"/>
                        <a:pt x="291" y="1"/>
                        <a:pt x="2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6"/>
                <p:cNvSpPr/>
                <p:nvPr/>
              </p:nvSpPr>
              <p:spPr>
                <a:xfrm>
                  <a:off x="5759560" y="2693056"/>
                  <a:ext cx="16891" cy="36393"/>
                </a:xfrm>
                <a:custGeom>
                  <a:rect b="b" l="l" r="r" t="t"/>
                  <a:pathLst>
                    <a:path extrusionOk="0" h="1017" w="472">
                      <a:moveTo>
                        <a:pt x="235" y="0"/>
                      </a:moveTo>
                      <a:cubicBezTo>
                        <a:pt x="137" y="0"/>
                        <a:pt x="32" y="62"/>
                        <a:pt x="1" y="186"/>
                      </a:cubicBezTo>
                      <a:lnTo>
                        <a:pt x="1" y="558"/>
                      </a:lnTo>
                      <a:cubicBezTo>
                        <a:pt x="1" y="657"/>
                        <a:pt x="1" y="756"/>
                        <a:pt x="63" y="868"/>
                      </a:cubicBezTo>
                      <a:cubicBezTo>
                        <a:pt x="63" y="967"/>
                        <a:pt x="140" y="1016"/>
                        <a:pt x="224" y="1016"/>
                      </a:cubicBezTo>
                      <a:cubicBezTo>
                        <a:pt x="307" y="1016"/>
                        <a:pt x="397" y="967"/>
                        <a:pt x="422" y="868"/>
                      </a:cubicBezTo>
                      <a:cubicBezTo>
                        <a:pt x="422" y="756"/>
                        <a:pt x="472" y="657"/>
                        <a:pt x="472" y="558"/>
                      </a:cubicBezTo>
                      <a:cubicBezTo>
                        <a:pt x="472" y="446"/>
                        <a:pt x="422" y="347"/>
                        <a:pt x="422" y="186"/>
                      </a:cubicBezTo>
                      <a:cubicBezTo>
                        <a:pt x="422" y="62"/>
                        <a:pt x="332" y="0"/>
                        <a:pt x="2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6"/>
                <p:cNvSpPr/>
                <p:nvPr/>
              </p:nvSpPr>
              <p:spPr>
                <a:xfrm>
                  <a:off x="5882404" y="2551248"/>
                  <a:ext cx="25336" cy="55753"/>
                </a:xfrm>
                <a:custGeom>
                  <a:rect b="b" l="l" r="r" t="t"/>
                  <a:pathLst>
                    <a:path extrusionOk="0" h="1558" w="708">
                      <a:moveTo>
                        <a:pt x="447" y="0"/>
                      </a:moveTo>
                      <a:cubicBezTo>
                        <a:pt x="342" y="0"/>
                        <a:pt x="236" y="78"/>
                        <a:pt x="236" y="232"/>
                      </a:cubicBezTo>
                      <a:cubicBezTo>
                        <a:pt x="236" y="282"/>
                        <a:pt x="137" y="381"/>
                        <a:pt x="137" y="493"/>
                      </a:cubicBezTo>
                      <a:cubicBezTo>
                        <a:pt x="88" y="542"/>
                        <a:pt x="88" y="641"/>
                        <a:pt x="88" y="741"/>
                      </a:cubicBezTo>
                      <a:cubicBezTo>
                        <a:pt x="38" y="951"/>
                        <a:pt x="38" y="1162"/>
                        <a:pt x="38" y="1360"/>
                      </a:cubicBezTo>
                      <a:cubicBezTo>
                        <a:pt x="0" y="1489"/>
                        <a:pt x="101" y="1558"/>
                        <a:pt x="211" y="1558"/>
                      </a:cubicBezTo>
                      <a:cubicBezTo>
                        <a:pt x="281" y="1558"/>
                        <a:pt x="354" y="1530"/>
                        <a:pt x="398" y="1472"/>
                      </a:cubicBezTo>
                      <a:cubicBezTo>
                        <a:pt x="497" y="1261"/>
                        <a:pt x="596" y="1050"/>
                        <a:pt x="658" y="852"/>
                      </a:cubicBezTo>
                      <a:lnTo>
                        <a:pt x="658" y="493"/>
                      </a:lnTo>
                      <a:cubicBezTo>
                        <a:pt x="707" y="381"/>
                        <a:pt x="596" y="282"/>
                        <a:pt x="658" y="232"/>
                      </a:cubicBezTo>
                      <a:cubicBezTo>
                        <a:pt x="658" y="78"/>
                        <a:pt x="552" y="0"/>
                        <a:pt x="4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6"/>
                <p:cNvSpPr/>
                <p:nvPr/>
              </p:nvSpPr>
              <p:spPr>
                <a:xfrm>
                  <a:off x="5913607" y="2746266"/>
                  <a:ext cx="33888" cy="53463"/>
                </a:xfrm>
                <a:custGeom>
                  <a:rect b="b" l="l" r="r" t="t"/>
                  <a:pathLst>
                    <a:path extrusionOk="0" h="1494" w="947">
                      <a:moveTo>
                        <a:pt x="666" y="0"/>
                      </a:moveTo>
                      <a:cubicBezTo>
                        <a:pt x="600" y="0"/>
                        <a:pt x="538" y="29"/>
                        <a:pt x="505" y="100"/>
                      </a:cubicBezTo>
                      <a:cubicBezTo>
                        <a:pt x="344" y="509"/>
                        <a:pt x="145" y="868"/>
                        <a:pt x="34" y="1289"/>
                      </a:cubicBezTo>
                      <a:cubicBezTo>
                        <a:pt x="1" y="1422"/>
                        <a:pt x="105" y="1493"/>
                        <a:pt x="193" y="1493"/>
                      </a:cubicBezTo>
                      <a:cubicBezTo>
                        <a:pt x="238" y="1493"/>
                        <a:pt x="277" y="1475"/>
                        <a:pt x="294" y="1438"/>
                      </a:cubicBezTo>
                      <a:cubicBezTo>
                        <a:pt x="554" y="1079"/>
                        <a:pt x="715" y="670"/>
                        <a:pt x="914" y="248"/>
                      </a:cubicBezTo>
                      <a:cubicBezTo>
                        <a:pt x="947" y="116"/>
                        <a:pt x="798" y="0"/>
                        <a:pt x="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6"/>
                <p:cNvSpPr/>
                <p:nvPr/>
              </p:nvSpPr>
              <p:spPr>
                <a:xfrm>
                  <a:off x="5918795" y="2903926"/>
                  <a:ext cx="37825" cy="35749"/>
                </a:xfrm>
                <a:custGeom>
                  <a:rect b="b" l="l" r="r" t="t"/>
                  <a:pathLst>
                    <a:path extrusionOk="0" h="999" w="1057">
                      <a:moveTo>
                        <a:pt x="778" y="0"/>
                      </a:moveTo>
                      <a:cubicBezTo>
                        <a:pt x="740" y="0"/>
                        <a:pt x="702" y="10"/>
                        <a:pt x="670" y="32"/>
                      </a:cubicBezTo>
                      <a:cubicBezTo>
                        <a:pt x="570" y="131"/>
                        <a:pt x="459" y="242"/>
                        <a:pt x="360" y="341"/>
                      </a:cubicBezTo>
                      <a:cubicBezTo>
                        <a:pt x="199" y="441"/>
                        <a:pt x="149" y="552"/>
                        <a:pt x="50" y="701"/>
                      </a:cubicBezTo>
                      <a:cubicBezTo>
                        <a:pt x="0" y="800"/>
                        <a:pt x="50" y="912"/>
                        <a:pt x="99" y="961"/>
                      </a:cubicBezTo>
                      <a:cubicBezTo>
                        <a:pt x="149" y="986"/>
                        <a:pt x="202" y="998"/>
                        <a:pt x="254" y="998"/>
                      </a:cubicBezTo>
                      <a:cubicBezTo>
                        <a:pt x="307" y="998"/>
                        <a:pt x="360" y="986"/>
                        <a:pt x="409" y="961"/>
                      </a:cubicBezTo>
                      <a:cubicBezTo>
                        <a:pt x="459" y="912"/>
                        <a:pt x="508" y="862"/>
                        <a:pt x="570" y="800"/>
                      </a:cubicBezTo>
                      <a:cubicBezTo>
                        <a:pt x="620" y="750"/>
                        <a:pt x="670" y="701"/>
                        <a:pt x="719" y="651"/>
                      </a:cubicBezTo>
                      <a:cubicBezTo>
                        <a:pt x="769" y="490"/>
                        <a:pt x="880" y="391"/>
                        <a:pt x="979" y="292"/>
                      </a:cubicBezTo>
                      <a:cubicBezTo>
                        <a:pt x="1057" y="127"/>
                        <a:pt x="915" y="0"/>
                        <a:pt x="7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26"/>
                <p:cNvSpPr/>
                <p:nvPr/>
              </p:nvSpPr>
              <p:spPr>
                <a:xfrm>
                  <a:off x="5434470" y="3277770"/>
                  <a:ext cx="395675" cy="746511"/>
                </a:xfrm>
                <a:custGeom>
                  <a:rect b="b" l="l" r="r" t="t"/>
                  <a:pathLst>
                    <a:path extrusionOk="0" h="20861" w="11057">
                      <a:moveTo>
                        <a:pt x="6508" y="1"/>
                      </a:moveTo>
                      <a:lnTo>
                        <a:pt x="1" y="19311"/>
                      </a:lnTo>
                      <a:lnTo>
                        <a:pt x="4549" y="20860"/>
                      </a:lnTo>
                      <a:lnTo>
                        <a:pt x="11056" y="1550"/>
                      </a:lnTo>
                      <a:lnTo>
                        <a:pt x="65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6"/>
                <p:cNvSpPr/>
                <p:nvPr/>
              </p:nvSpPr>
              <p:spPr>
                <a:xfrm>
                  <a:off x="5558208" y="3529254"/>
                  <a:ext cx="133084" cy="291862"/>
                </a:xfrm>
                <a:custGeom>
                  <a:rect b="b" l="l" r="r" t="t"/>
                  <a:pathLst>
                    <a:path extrusionOk="0" h="8156" w="3719">
                      <a:moveTo>
                        <a:pt x="732" y="0"/>
                      </a:moveTo>
                      <a:lnTo>
                        <a:pt x="1" y="2058"/>
                      </a:lnTo>
                      <a:lnTo>
                        <a:pt x="3000" y="8156"/>
                      </a:lnTo>
                      <a:lnTo>
                        <a:pt x="3719" y="6036"/>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6"/>
                <p:cNvSpPr/>
                <p:nvPr/>
              </p:nvSpPr>
              <p:spPr>
                <a:xfrm>
                  <a:off x="5622976" y="3333198"/>
                  <a:ext cx="133084" cy="293652"/>
                </a:xfrm>
                <a:custGeom>
                  <a:rect b="b" l="l" r="r" t="t"/>
                  <a:pathLst>
                    <a:path extrusionOk="0" h="8206" w="3719">
                      <a:moveTo>
                        <a:pt x="719" y="1"/>
                      </a:moveTo>
                      <a:lnTo>
                        <a:pt x="0" y="2120"/>
                      </a:lnTo>
                      <a:lnTo>
                        <a:pt x="3049" y="8206"/>
                      </a:lnTo>
                      <a:lnTo>
                        <a:pt x="3719" y="6099"/>
                      </a:lnTo>
                      <a:lnTo>
                        <a:pt x="7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 name="Google Shape;932;p26"/>
              <p:cNvSpPr/>
              <p:nvPr/>
            </p:nvSpPr>
            <p:spPr>
              <a:xfrm>
                <a:off x="5491687" y="3723055"/>
                <a:ext cx="133084" cy="291862"/>
              </a:xfrm>
              <a:custGeom>
                <a:rect b="b" l="l" r="r" t="t"/>
                <a:pathLst>
                  <a:path extrusionOk="0" h="8156" w="3719">
                    <a:moveTo>
                      <a:pt x="732" y="0"/>
                    </a:moveTo>
                    <a:lnTo>
                      <a:pt x="1" y="2120"/>
                    </a:lnTo>
                    <a:lnTo>
                      <a:pt x="3050" y="8156"/>
                    </a:lnTo>
                    <a:lnTo>
                      <a:pt x="3719" y="6049"/>
                    </a:lnTo>
                    <a:lnTo>
                      <a:pt x="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6"/>
              <p:cNvSpPr/>
              <p:nvPr/>
            </p:nvSpPr>
            <p:spPr>
              <a:xfrm>
                <a:off x="3900839" y="3298435"/>
                <a:ext cx="112687" cy="427130"/>
              </a:xfrm>
              <a:custGeom>
                <a:rect b="b" l="l" r="r" t="t"/>
                <a:pathLst>
                  <a:path extrusionOk="0" h="11936" w="3149">
                    <a:moveTo>
                      <a:pt x="1550" y="0"/>
                    </a:moveTo>
                    <a:cubicBezTo>
                      <a:pt x="719" y="0"/>
                      <a:pt x="0" y="682"/>
                      <a:pt x="0" y="1549"/>
                    </a:cubicBezTo>
                    <a:lnTo>
                      <a:pt x="0" y="11936"/>
                    </a:lnTo>
                    <a:lnTo>
                      <a:pt x="3148" y="11936"/>
                    </a:lnTo>
                    <a:lnTo>
                      <a:pt x="3148" y="1549"/>
                    </a:lnTo>
                    <a:cubicBezTo>
                      <a:pt x="3148" y="682"/>
                      <a:pt x="2430" y="0"/>
                      <a:pt x="15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6"/>
              <p:cNvSpPr/>
              <p:nvPr/>
            </p:nvSpPr>
            <p:spPr>
              <a:xfrm>
                <a:off x="3854715" y="2962253"/>
                <a:ext cx="286101" cy="347329"/>
              </a:xfrm>
              <a:custGeom>
                <a:rect b="b" l="l" r="r" t="t"/>
                <a:pathLst>
                  <a:path extrusionOk="0" h="9706" w="7995">
                    <a:moveTo>
                      <a:pt x="3037" y="0"/>
                    </a:moveTo>
                    <a:cubicBezTo>
                      <a:pt x="3607" y="3000"/>
                      <a:pt x="1550" y="4289"/>
                      <a:pt x="769" y="6359"/>
                    </a:cubicBezTo>
                    <a:cubicBezTo>
                      <a:pt x="0" y="8366"/>
                      <a:pt x="2529" y="9705"/>
                      <a:pt x="2529" y="9705"/>
                    </a:cubicBezTo>
                    <a:cubicBezTo>
                      <a:pt x="7994" y="7487"/>
                      <a:pt x="3037" y="1"/>
                      <a:pt x="30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6"/>
              <p:cNvSpPr/>
              <p:nvPr/>
            </p:nvSpPr>
            <p:spPr>
              <a:xfrm>
                <a:off x="3902593" y="3117480"/>
                <a:ext cx="107391" cy="192094"/>
              </a:xfrm>
              <a:custGeom>
                <a:rect b="b" l="l" r="r" t="t"/>
                <a:pathLst>
                  <a:path extrusionOk="0" h="5368" w="3001">
                    <a:moveTo>
                      <a:pt x="2269" y="0"/>
                    </a:moveTo>
                    <a:cubicBezTo>
                      <a:pt x="1959" y="670"/>
                      <a:pt x="1600" y="1240"/>
                      <a:pt x="1240" y="1810"/>
                    </a:cubicBezTo>
                    <a:cubicBezTo>
                      <a:pt x="881" y="2330"/>
                      <a:pt x="521" y="2839"/>
                      <a:pt x="311" y="3409"/>
                    </a:cubicBezTo>
                    <a:cubicBezTo>
                      <a:pt x="1" y="4289"/>
                      <a:pt x="720" y="5008"/>
                      <a:pt x="1240" y="5367"/>
                    </a:cubicBezTo>
                    <a:cubicBezTo>
                      <a:pt x="1959" y="5008"/>
                      <a:pt x="2430" y="4438"/>
                      <a:pt x="2628" y="3768"/>
                    </a:cubicBezTo>
                    <a:cubicBezTo>
                      <a:pt x="3000" y="2640"/>
                      <a:pt x="2740" y="1240"/>
                      <a:pt x="22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6"/>
              <p:cNvSpPr/>
              <p:nvPr/>
            </p:nvSpPr>
            <p:spPr>
              <a:xfrm>
                <a:off x="3926997" y="3087555"/>
                <a:ext cx="46485" cy="58294"/>
              </a:xfrm>
              <a:custGeom>
                <a:rect b="b" l="l" r="r" t="t"/>
                <a:pathLst>
                  <a:path extrusionOk="0" h="1629" w="1299">
                    <a:moveTo>
                      <a:pt x="1038" y="1"/>
                    </a:moveTo>
                    <a:cubicBezTo>
                      <a:pt x="990" y="1"/>
                      <a:pt x="946" y="19"/>
                      <a:pt x="918" y="61"/>
                    </a:cubicBezTo>
                    <a:cubicBezTo>
                      <a:pt x="509" y="420"/>
                      <a:pt x="87" y="891"/>
                      <a:pt x="38" y="1461"/>
                    </a:cubicBezTo>
                    <a:cubicBezTo>
                      <a:pt x="1" y="1573"/>
                      <a:pt x="110" y="1629"/>
                      <a:pt x="209" y="1629"/>
                    </a:cubicBezTo>
                    <a:cubicBezTo>
                      <a:pt x="241" y="1629"/>
                      <a:pt x="273" y="1622"/>
                      <a:pt x="298" y="1610"/>
                    </a:cubicBezTo>
                    <a:cubicBezTo>
                      <a:pt x="819" y="1350"/>
                      <a:pt x="1017" y="780"/>
                      <a:pt x="1228" y="272"/>
                    </a:cubicBezTo>
                    <a:cubicBezTo>
                      <a:pt x="1299" y="120"/>
                      <a:pt x="1159" y="1"/>
                      <a:pt x="10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6"/>
              <p:cNvSpPr/>
              <p:nvPr/>
            </p:nvSpPr>
            <p:spPr>
              <a:xfrm>
                <a:off x="3996631" y="3104945"/>
                <a:ext cx="24441" cy="47737"/>
              </a:xfrm>
              <a:custGeom>
                <a:rect b="b" l="l" r="r" t="t"/>
                <a:pathLst>
                  <a:path extrusionOk="0" h="1334" w="683">
                    <a:moveTo>
                      <a:pt x="238" y="0"/>
                    </a:moveTo>
                    <a:cubicBezTo>
                      <a:pt x="197" y="0"/>
                      <a:pt x="154" y="14"/>
                      <a:pt x="112" y="46"/>
                    </a:cubicBezTo>
                    <a:cubicBezTo>
                      <a:pt x="0" y="95"/>
                      <a:pt x="0" y="244"/>
                      <a:pt x="112" y="356"/>
                    </a:cubicBezTo>
                    <a:cubicBezTo>
                      <a:pt x="162" y="554"/>
                      <a:pt x="162" y="814"/>
                      <a:pt x="112" y="1025"/>
                    </a:cubicBezTo>
                    <a:cubicBezTo>
                      <a:pt x="46" y="1207"/>
                      <a:pt x="200" y="1334"/>
                      <a:pt x="357" y="1334"/>
                    </a:cubicBezTo>
                    <a:cubicBezTo>
                      <a:pt x="467" y="1334"/>
                      <a:pt x="579" y="1272"/>
                      <a:pt x="620" y="1124"/>
                    </a:cubicBezTo>
                    <a:cubicBezTo>
                      <a:pt x="682" y="765"/>
                      <a:pt x="620" y="455"/>
                      <a:pt x="422" y="195"/>
                    </a:cubicBezTo>
                    <a:cubicBezTo>
                      <a:pt x="422" y="88"/>
                      <a:pt x="339" y="0"/>
                      <a:pt x="2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6"/>
              <p:cNvSpPr/>
              <p:nvPr/>
            </p:nvSpPr>
            <p:spPr>
              <a:xfrm>
                <a:off x="4311093" y="3392903"/>
                <a:ext cx="112687" cy="426700"/>
              </a:xfrm>
              <a:custGeom>
                <a:rect b="b" l="l" r="r" t="t"/>
                <a:pathLst>
                  <a:path extrusionOk="0" h="11924" w="3149">
                    <a:moveTo>
                      <a:pt x="1549" y="0"/>
                    </a:moveTo>
                    <a:cubicBezTo>
                      <a:pt x="719" y="0"/>
                      <a:pt x="0" y="669"/>
                      <a:pt x="0" y="1549"/>
                    </a:cubicBezTo>
                    <a:lnTo>
                      <a:pt x="0" y="11923"/>
                    </a:lnTo>
                    <a:lnTo>
                      <a:pt x="3148" y="11923"/>
                    </a:lnTo>
                    <a:lnTo>
                      <a:pt x="3148" y="1549"/>
                    </a:lnTo>
                    <a:cubicBezTo>
                      <a:pt x="3148" y="669"/>
                      <a:pt x="2429" y="0"/>
                      <a:pt x="1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6"/>
              <p:cNvSpPr/>
              <p:nvPr/>
            </p:nvSpPr>
            <p:spPr>
              <a:xfrm>
                <a:off x="4273807" y="3085991"/>
                <a:ext cx="260837" cy="318057"/>
              </a:xfrm>
              <a:custGeom>
                <a:rect b="b" l="l" r="r" t="t"/>
                <a:pathLst>
                  <a:path extrusionOk="0" h="8888" w="7289">
                    <a:moveTo>
                      <a:pt x="2790" y="0"/>
                    </a:moveTo>
                    <a:lnTo>
                      <a:pt x="2790" y="0"/>
                    </a:lnTo>
                    <a:cubicBezTo>
                      <a:pt x="3261" y="2740"/>
                      <a:pt x="1401" y="3979"/>
                      <a:pt x="683" y="5838"/>
                    </a:cubicBezTo>
                    <a:cubicBezTo>
                      <a:pt x="1" y="7697"/>
                      <a:pt x="2281" y="8887"/>
                      <a:pt x="2281" y="8887"/>
                    </a:cubicBezTo>
                    <a:cubicBezTo>
                      <a:pt x="7289" y="6867"/>
                      <a:pt x="2790" y="1"/>
                      <a:pt x="27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6"/>
              <p:cNvSpPr/>
              <p:nvPr/>
            </p:nvSpPr>
            <p:spPr>
              <a:xfrm>
                <a:off x="4316389" y="3233836"/>
                <a:ext cx="98051" cy="175704"/>
              </a:xfrm>
              <a:custGeom>
                <a:rect b="b" l="l" r="r" t="t"/>
                <a:pathLst>
                  <a:path extrusionOk="0" h="4910" w="2740">
                    <a:moveTo>
                      <a:pt x="2120" y="1"/>
                    </a:moveTo>
                    <a:cubicBezTo>
                      <a:pt x="1810" y="621"/>
                      <a:pt x="1500" y="1141"/>
                      <a:pt x="1141" y="1649"/>
                    </a:cubicBezTo>
                    <a:cubicBezTo>
                      <a:pt x="831" y="2170"/>
                      <a:pt x="521" y="2641"/>
                      <a:pt x="311" y="3149"/>
                    </a:cubicBezTo>
                    <a:cubicBezTo>
                      <a:pt x="1" y="3930"/>
                      <a:pt x="732" y="4599"/>
                      <a:pt x="1141" y="4909"/>
                    </a:cubicBezTo>
                    <a:cubicBezTo>
                      <a:pt x="1810" y="4599"/>
                      <a:pt x="2219" y="4079"/>
                      <a:pt x="2430" y="3409"/>
                    </a:cubicBezTo>
                    <a:cubicBezTo>
                      <a:pt x="2740" y="2430"/>
                      <a:pt x="2529" y="1141"/>
                      <a:pt x="2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6"/>
              <p:cNvSpPr/>
              <p:nvPr/>
            </p:nvSpPr>
            <p:spPr>
              <a:xfrm>
                <a:off x="4337609" y="3232226"/>
                <a:ext cx="31348" cy="47988"/>
              </a:xfrm>
              <a:custGeom>
                <a:rect b="b" l="l" r="r" t="t"/>
                <a:pathLst>
                  <a:path extrusionOk="0" h="1341" w="876">
                    <a:moveTo>
                      <a:pt x="625" y="0"/>
                    </a:moveTo>
                    <a:cubicBezTo>
                      <a:pt x="585" y="0"/>
                      <a:pt x="541" y="14"/>
                      <a:pt x="498" y="46"/>
                    </a:cubicBezTo>
                    <a:cubicBezTo>
                      <a:pt x="238" y="356"/>
                      <a:pt x="77" y="715"/>
                      <a:pt x="27" y="1075"/>
                    </a:cubicBezTo>
                    <a:cubicBezTo>
                      <a:pt x="0" y="1245"/>
                      <a:pt x="111" y="1340"/>
                      <a:pt x="227" y="1340"/>
                    </a:cubicBezTo>
                    <a:cubicBezTo>
                      <a:pt x="323" y="1340"/>
                      <a:pt x="421" y="1276"/>
                      <a:pt x="449" y="1137"/>
                    </a:cubicBezTo>
                    <a:cubicBezTo>
                      <a:pt x="449" y="827"/>
                      <a:pt x="598" y="566"/>
                      <a:pt x="759" y="306"/>
                    </a:cubicBezTo>
                    <a:cubicBezTo>
                      <a:pt x="875" y="180"/>
                      <a:pt x="771" y="0"/>
                      <a:pt x="6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6"/>
              <p:cNvSpPr/>
              <p:nvPr/>
            </p:nvSpPr>
            <p:spPr>
              <a:xfrm>
                <a:off x="4390460" y="3185243"/>
                <a:ext cx="22222" cy="25873"/>
              </a:xfrm>
              <a:custGeom>
                <a:rect b="b" l="l" r="r" t="t"/>
                <a:pathLst>
                  <a:path extrusionOk="0" h="723" w="621">
                    <a:moveTo>
                      <a:pt x="195" y="1"/>
                    </a:moveTo>
                    <a:cubicBezTo>
                      <a:pt x="162" y="1"/>
                      <a:pt x="130" y="7"/>
                      <a:pt x="100" y="20"/>
                    </a:cubicBezTo>
                    <a:cubicBezTo>
                      <a:pt x="1" y="70"/>
                      <a:pt x="1" y="219"/>
                      <a:pt x="50" y="330"/>
                    </a:cubicBezTo>
                    <a:cubicBezTo>
                      <a:pt x="100" y="429"/>
                      <a:pt x="149" y="529"/>
                      <a:pt x="261" y="640"/>
                    </a:cubicBezTo>
                    <a:cubicBezTo>
                      <a:pt x="290" y="698"/>
                      <a:pt x="336" y="722"/>
                      <a:pt x="379" y="722"/>
                    </a:cubicBezTo>
                    <a:cubicBezTo>
                      <a:pt x="410" y="722"/>
                      <a:pt x="439" y="710"/>
                      <a:pt x="459" y="690"/>
                    </a:cubicBezTo>
                    <a:cubicBezTo>
                      <a:pt x="571" y="640"/>
                      <a:pt x="620" y="529"/>
                      <a:pt x="571" y="429"/>
                    </a:cubicBezTo>
                    <a:cubicBezTo>
                      <a:pt x="521" y="330"/>
                      <a:pt x="459" y="219"/>
                      <a:pt x="410" y="120"/>
                    </a:cubicBezTo>
                    <a:cubicBezTo>
                      <a:pt x="373" y="47"/>
                      <a:pt x="284" y="1"/>
                      <a:pt x="1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6"/>
              <p:cNvSpPr/>
              <p:nvPr/>
            </p:nvSpPr>
            <p:spPr>
              <a:xfrm>
                <a:off x="4721312" y="3403996"/>
                <a:ext cx="112687" cy="426700"/>
              </a:xfrm>
              <a:custGeom>
                <a:rect b="b" l="l" r="r" t="t"/>
                <a:pathLst>
                  <a:path extrusionOk="0" h="11924" w="3149">
                    <a:moveTo>
                      <a:pt x="1550" y="0"/>
                    </a:moveTo>
                    <a:cubicBezTo>
                      <a:pt x="670" y="0"/>
                      <a:pt x="1" y="719"/>
                      <a:pt x="1" y="1549"/>
                    </a:cubicBezTo>
                    <a:lnTo>
                      <a:pt x="1" y="11923"/>
                    </a:lnTo>
                    <a:lnTo>
                      <a:pt x="3149" y="11923"/>
                    </a:lnTo>
                    <a:lnTo>
                      <a:pt x="3149" y="1549"/>
                    </a:lnTo>
                    <a:cubicBezTo>
                      <a:pt x="3149" y="719"/>
                      <a:pt x="2430" y="0"/>
                      <a:pt x="15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6"/>
              <p:cNvSpPr/>
              <p:nvPr/>
            </p:nvSpPr>
            <p:spPr>
              <a:xfrm>
                <a:off x="4688069" y="3109930"/>
                <a:ext cx="249278" cy="306964"/>
              </a:xfrm>
              <a:custGeom>
                <a:rect b="b" l="l" r="r" t="t"/>
                <a:pathLst>
                  <a:path extrusionOk="0" h="8578" w="6966">
                    <a:moveTo>
                      <a:pt x="2628" y="1"/>
                    </a:moveTo>
                    <a:cubicBezTo>
                      <a:pt x="3148" y="2690"/>
                      <a:pt x="1339" y="3830"/>
                      <a:pt x="669" y="5578"/>
                    </a:cubicBezTo>
                    <a:cubicBezTo>
                      <a:pt x="0" y="7388"/>
                      <a:pt x="2169" y="8577"/>
                      <a:pt x="2169" y="8577"/>
                    </a:cubicBezTo>
                    <a:cubicBezTo>
                      <a:pt x="6966" y="6619"/>
                      <a:pt x="2628" y="1"/>
                      <a:pt x="26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6"/>
              <p:cNvSpPr/>
              <p:nvPr/>
            </p:nvSpPr>
            <p:spPr>
              <a:xfrm>
                <a:off x="4728432" y="3252479"/>
                <a:ext cx="94508" cy="169907"/>
              </a:xfrm>
              <a:custGeom>
                <a:rect b="b" l="l" r="r" t="t"/>
                <a:pathLst>
                  <a:path extrusionOk="0" h="4748" w="2641">
                    <a:moveTo>
                      <a:pt x="2020" y="0"/>
                    </a:moveTo>
                    <a:cubicBezTo>
                      <a:pt x="1760" y="571"/>
                      <a:pt x="1401" y="1079"/>
                      <a:pt x="1091" y="1599"/>
                    </a:cubicBezTo>
                    <a:cubicBezTo>
                      <a:pt x="781" y="2058"/>
                      <a:pt x="471" y="2529"/>
                      <a:pt x="310" y="2987"/>
                    </a:cubicBezTo>
                    <a:cubicBezTo>
                      <a:pt x="0" y="3768"/>
                      <a:pt x="682" y="4438"/>
                      <a:pt x="1091" y="4747"/>
                    </a:cubicBezTo>
                    <a:cubicBezTo>
                      <a:pt x="1760" y="4388"/>
                      <a:pt x="2169" y="3917"/>
                      <a:pt x="2380" y="3297"/>
                    </a:cubicBezTo>
                    <a:cubicBezTo>
                      <a:pt x="2640" y="2318"/>
                      <a:pt x="2429" y="1079"/>
                      <a:pt x="20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6"/>
              <p:cNvSpPr/>
              <p:nvPr/>
            </p:nvSpPr>
            <p:spPr>
              <a:xfrm>
                <a:off x="4745072" y="3250797"/>
                <a:ext cx="32350" cy="32350"/>
              </a:xfrm>
              <a:custGeom>
                <a:rect b="b" l="l" r="r" t="t"/>
                <a:pathLst>
                  <a:path extrusionOk="0" h="904" w="904">
                    <a:moveTo>
                      <a:pt x="647" y="0"/>
                    </a:moveTo>
                    <a:cubicBezTo>
                      <a:pt x="583" y="0"/>
                      <a:pt x="516" y="29"/>
                      <a:pt x="465" y="97"/>
                    </a:cubicBezTo>
                    <a:lnTo>
                      <a:pt x="105" y="618"/>
                    </a:lnTo>
                    <a:cubicBezTo>
                      <a:pt x="0" y="757"/>
                      <a:pt x="148" y="904"/>
                      <a:pt x="297" y="904"/>
                    </a:cubicBezTo>
                    <a:cubicBezTo>
                      <a:pt x="359" y="904"/>
                      <a:pt x="421" y="878"/>
                      <a:pt x="465" y="816"/>
                    </a:cubicBezTo>
                    <a:cubicBezTo>
                      <a:pt x="576" y="667"/>
                      <a:pt x="675" y="456"/>
                      <a:pt x="836" y="308"/>
                    </a:cubicBezTo>
                    <a:cubicBezTo>
                      <a:pt x="904" y="131"/>
                      <a:pt x="783" y="0"/>
                      <a:pt x="6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6"/>
              <p:cNvSpPr/>
              <p:nvPr/>
            </p:nvSpPr>
            <p:spPr>
              <a:xfrm>
                <a:off x="4797172" y="3185493"/>
                <a:ext cx="18215" cy="29773"/>
              </a:xfrm>
              <a:custGeom>
                <a:rect b="b" l="l" r="r" t="t"/>
                <a:pathLst>
                  <a:path extrusionOk="0" h="832" w="509">
                    <a:moveTo>
                      <a:pt x="208" y="0"/>
                    </a:moveTo>
                    <a:cubicBezTo>
                      <a:pt x="187" y="0"/>
                      <a:pt x="167" y="4"/>
                      <a:pt x="149" y="13"/>
                    </a:cubicBezTo>
                    <a:cubicBezTo>
                      <a:pt x="50" y="13"/>
                      <a:pt x="0" y="162"/>
                      <a:pt x="50" y="274"/>
                    </a:cubicBezTo>
                    <a:lnTo>
                      <a:pt x="149" y="683"/>
                    </a:lnTo>
                    <a:cubicBezTo>
                      <a:pt x="149" y="782"/>
                      <a:pt x="248" y="831"/>
                      <a:pt x="360" y="831"/>
                    </a:cubicBezTo>
                    <a:cubicBezTo>
                      <a:pt x="459" y="782"/>
                      <a:pt x="508" y="683"/>
                      <a:pt x="508" y="583"/>
                    </a:cubicBezTo>
                    <a:cubicBezTo>
                      <a:pt x="459" y="422"/>
                      <a:pt x="459" y="274"/>
                      <a:pt x="409" y="162"/>
                    </a:cubicBezTo>
                    <a:cubicBezTo>
                      <a:pt x="409" y="81"/>
                      <a:pt x="302" y="0"/>
                      <a:pt x="2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6"/>
              <p:cNvSpPr/>
              <p:nvPr/>
            </p:nvSpPr>
            <p:spPr>
              <a:xfrm>
                <a:off x="5131566" y="3285553"/>
                <a:ext cx="112687" cy="427166"/>
              </a:xfrm>
              <a:custGeom>
                <a:rect b="b" l="l" r="r" t="t"/>
                <a:pathLst>
                  <a:path extrusionOk="0" h="11937" w="3149">
                    <a:moveTo>
                      <a:pt x="1550" y="1"/>
                    </a:moveTo>
                    <a:cubicBezTo>
                      <a:pt x="670" y="1"/>
                      <a:pt x="0" y="732"/>
                      <a:pt x="0" y="1600"/>
                    </a:cubicBezTo>
                    <a:lnTo>
                      <a:pt x="0" y="11936"/>
                    </a:lnTo>
                    <a:lnTo>
                      <a:pt x="3149" y="11936"/>
                    </a:lnTo>
                    <a:lnTo>
                      <a:pt x="3149" y="1600"/>
                    </a:lnTo>
                    <a:cubicBezTo>
                      <a:pt x="3149" y="732"/>
                      <a:pt x="2430" y="1"/>
                      <a:pt x="1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6"/>
              <p:cNvSpPr/>
              <p:nvPr/>
            </p:nvSpPr>
            <p:spPr>
              <a:xfrm>
                <a:off x="5088984" y="2969506"/>
                <a:ext cx="273684" cy="334482"/>
              </a:xfrm>
              <a:custGeom>
                <a:rect b="b" l="l" r="r" t="t"/>
                <a:pathLst>
                  <a:path extrusionOk="0" h="9347" w="7648">
                    <a:moveTo>
                      <a:pt x="2938" y="1"/>
                    </a:moveTo>
                    <a:lnTo>
                      <a:pt x="2938" y="1"/>
                    </a:lnTo>
                    <a:cubicBezTo>
                      <a:pt x="3459" y="2901"/>
                      <a:pt x="1500" y="4190"/>
                      <a:pt x="769" y="6099"/>
                    </a:cubicBezTo>
                    <a:cubicBezTo>
                      <a:pt x="1" y="8057"/>
                      <a:pt x="2430" y="9346"/>
                      <a:pt x="2430" y="9346"/>
                    </a:cubicBezTo>
                    <a:cubicBezTo>
                      <a:pt x="7648" y="7177"/>
                      <a:pt x="2938" y="2"/>
                      <a:pt x="2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6"/>
              <p:cNvSpPr/>
              <p:nvPr/>
            </p:nvSpPr>
            <p:spPr>
              <a:xfrm>
                <a:off x="5135108" y="3119437"/>
                <a:ext cx="103383" cy="184543"/>
              </a:xfrm>
              <a:custGeom>
                <a:rect b="b" l="l" r="r" t="t"/>
                <a:pathLst>
                  <a:path extrusionOk="0" h="5157" w="2889">
                    <a:moveTo>
                      <a:pt x="2170" y="0"/>
                    </a:moveTo>
                    <a:cubicBezTo>
                      <a:pt x="1909" y="620"/>
                      <a:pt x="1550" y="1190"/>
                      <a:pt x="1190" y="1698"/>
                    </a:cubicBezTo>
                    <a:cubicBezTo>
                      <a:pt x="831" y="2268"/>
                      <a:pt x="521" y="2739"/>
                      <a:pt x="310" y="3248"/>
                    </a:cubicBezTo>
                    <a:cubicBezTo>
                      <a:pt x="1" y="4127"/>
                      <a:pt x="719" y="4797"/>
                      <a:pt x="1190" y="5156"/>
                    </a:cubicBezTo>
                    <a:cubicBezTo>
                      <a:pt x="1860" y="4797"/>
                      <a:pt x="2331" y="4289"/>
                      <a:pt x="2529" y="3607"/>
                    </a:cubicBezTo>
                    <a:cubicBezTo>
                      <a:pt x="2888" y="2529"/>
                      <a:pt x="2579" y="1190"/>
                      <a:pt x="21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6"/>
              <p:cNvSpPr/>
              <p:nvPr/>
            </p:nvSpPr>
            <p:spPr>
              <a:xfrm>
                <a:off x="5164844" y="3096404"/>
                <a:ext cx="22187" cy="23618"/>
              </a:xfrm>
              <a:custGeom>
                <a:rect b="b" l="l" r="r" t="t"/>
                <a:pathLst>
                  <a:path extrusionOk="0" h="660" w="620">
                    <a:moveTo>
                      <a:pt x="380" y="0"/>
                    </a:moveTo>
                    <a:cubicBezTo>
                      <a:pt x="306" y="0"/>
                      <a:pt x="231" y="49"/>
                      <a:pt x="149" y="131"/>
                    </a:cubicBezTo>
                    <a:cubicBezTo>
                      <a:pt x="99" y="180"/>
                      <a:pt x="50" y="280"/>
                      <a:pt x="0" y="379"/>
                    </a:cubicBezTo>
                    <a:cubicBezTo>
                      <a:pt x="0" y="490"/>
                      <a:pt x="0" y="589"/>
                      <a:pt x="99" y="639"/>
                    </a:cubicBezTo>
                    <a:cubicBezTo>
                      <a:pt x="128" y="653"/>
                      <a:pt x="154" y="659"/>
                      <a:pt x="179" y="659"/>
                    </a:cubicBezTo>
                    <a:cubicBezTo>
                      <a:pt x="238" y="659"/>
                      <a:pt x="289" y="624"/>
                      <a:pt x="359" y="589"/>
                    </a:cubicBezTo>
                    <a:cubicBezTo>
                      <a:pt x="409" y="490"/>
                      <a:pt x="459" y="379"/>
                      <a:pt x="508" y="329"/>
                    </a:cubicBezTo>
                    <a:cubicBezTo>
                      <a:pt x="620" y="230"/>
                      <a:pt x="570" y="69"/>
                      <a:pt x="459" y="19"/>
                    </a:cubicBezTo>
                    <a:cubicBezTo>
                      <a:pt x="433" y="6"/>
                      <a:pt x="406" y="0"/>
                      <a:pt x="3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6"/>
              <p:cNvSpPr/>
              <p:nvPr/>
            </p:nvSpPr>
            <p:spPr>
              <a:xfrm>
                <a:off x="5204778" y="3070772"/>
                <a:ext cx="26624" cy="33602"/>
              </a:xfrm>
              <a:custGeom>
                <a:rect b="b" l="l" r="r" t="t"/>
                <a:pathLst>
                  <a:path extrusionOk="0" h="939" w="744">
                    <a:moveTo>
                      <a:pt x="282" y="1"/>
                    </a:moveTo>
                    <a:cubicBezTo>
                      <a:pt x="123" y="1"/>
                      <a:pt x="0" y="220"/>
                      <a:pt x="123" y="381"/>
                    </a:cubicBezTo>
                    <a:cubicBezTo>
                      <a:pt x="223" y="480"/>
                      <a:pt x="272" y="629"/>
                      <a:pt x="322" y="790"/>
                    </a:cubicBezTo>
                    <a:cubicBezTo>
                      <a:pt x="322" y="889"/>
                      <a:pt x="483" y="939"/>
                      <a:pt x="582" y="939"/>
                    </a:cubicBezTo>
                    <a:cubicBezTo>
                      <a:pt x="694" y="889"/>
                      <a:pt x="743" y="790"/>
                      <a:pt x="743" y="691"/>
                    </a:cubicBezTo>
                    <a:cubicBezTo>
                      <a:pt x="694" y="480"/>
                      <a:pt x="582" y="270"/>
                      <a:pt x="433" y="71"/>
                    </a:cubicBezTo>
                    <a:cubicBezTo>
                      <a:pt x="384" y="22"/>
                      <a:pt x="331" y="1"/>
                      <a:pt x="2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6"/>
              <p:cNvSpPr/>
              <p:nvPr/>
            </p:nvSpPr>
            <p:spPr>
              <a:xfrm>
                <a:off x="3023150" y="3705111"/>
                <a:ext cx="3034210" cy="2018095"/>
              </a:xfrm>
              <a:custGeom>
                <a:rect b="b" l="l" r="r" t="t"/>
                <a:pathLst>
                  <a:path extrusionOk="0" h="56395" w="84790">
                    <a:moveTo>
                      <a:pt x="10275" y="1"/>
                    </a:moveTo>
                    <a:cubicBezTo>
                      <a:pt x="4487" y="1"/>
                      <a:pt x="0" y="5008"/>
                      <a:pt x="620" y="10796"/>
                    </a:cubicBezTo>
                    <a:lnTo>
                      <a:pt x="5317" y="53916"/>
                    </a:lnTo>
                    <a:cubicBezTo>
                      <a:pt x="5466" y="55316"/>
                      <a:pt x="6656" y="56394"/>
                      <a:pt x="8056" y="56394"/>
                    </a:cubicBezTo>
                    <a:lnTo>
                      <a:pt x="76733" y="56394"/>
                    </a:lnTo>
                    <a:cubicBezTo>
                      <a:pt x="78134" y="56394"/>
                      <a:pt x="79323" y="55316"/>
                      <a:pt x="79472" y="53916"/>
                    </a:cubicBezTo>
                    <a:lnTo>
                      <a:pt x="84170" y="10796"/>
                    </a:lnTo>
                    <a:cubicBezTo>
                      <a:pt x="84789" y="5008"/>
                      <a:pt x="80253" y="1"/>
                      <a:pt x="74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6"/>
              <p:cNvSpPr/>
              <p:nvPr/>
            </p:nvSpPr>
            <p:spPr>
              <a:xfrm>
                <a:off x="3023150" y="3705111"/>
                <a:ext cx="2843941" cy="2018095"/>
              </a:xfrm>
              <a:custGeom>
                <a:rect b="b" l="l" r="r" t="t"/>
                <a:pathLst>
                  <a:path extrusionOk="0" h="56395" w="79473">
                    <a:moveTo>
                      <a:pt x="10275" y="1"/>
                    </a:moveTo>
                    <a:cubicBezTo>
                      <a:pt x="4487" y="1"/>
                      <a:pt x="0" y="5008"/>
                      <a:pt x="620" y="10796"/>
                    </a:cubicBezTo>
                    <a:lnTo>
                      <a:pt x="5317" y="53916"/>
                    </a:lnTo>
                    <a:cubicBezTo>
                      <a:pt x="5466" y="55316"/>
                      <a:pt x="6656" y="56394"/>
                      <a:pt x="8056" y="56394"/>
                    </a:cubicBezTo>
                    <a:lnTo>
                      <a:pt x="76733" y="56394"/>
                    </a:lnTo>
                    <a:cubicBezTo>
                      <a:pt x="78134" y="56394"/>
                      <a:pt x="79323" y="55316"/>
                      <a:pt x="79472" y="53916"/>
                    </a:cubicBezTo>
                    <a:lnTo>
                      <a:pt x="79472" y="53705"/>
                    </a:lnTo>
                    <a:cubicBezTo>
                      <a:pt x="55774" y="50668"/>
                      <a:pt x="33465" y="36923"/>
                      <a:pt x="24417" y="14043"/>
                    </a:cubicBezTo>
                    <a:cubicBezTo>
                      <a:pt x="22669" y="9557"/>
                      <a:pt x="21430" y="4810"/>
                      <a:pt x="20860" y="1"/>
                    </a:cubicBezTo>
                    <a:close/>
                  </a:path>
                </a:pathLst>
              </a:custGeom>
              <a:solidFill>
                <a:srgbClr val="7373EB">
                  <a:alpha val="2633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6"/>
              <p:cNvSpPr/>
              <p:nvPr/>
            </p:nvSpPr>
            <p:spPr>
              <a:xfrm>
                <a:off x="3196555" y="4033779"/>
                <a:ext cx="2772085" cy="779505"/>
              </a:xfrm>
              <a:custGeom>
                <a:rect b="b" l="l" r="r" t="t"/>
                <a:pathLst>
                  <a:path extrusionOk="0" h="21783" w="77465">
                    <a:moveTo>
                      <a:pt x="6074" y="0"/>
                    </a:moveTo>
                    <a:cubicBezTo>
                      <a:pt x="5081" y="0"/>
                      <a:pt x="4092" y="101"/>
                      <a:pt x="3148" y="471"/>
                    </a:cubicBezTo>
                    <a:cubicBezTo>
                      <a:pt x="161" y="1611"/>
                      <a:pt x="0" y="5020"/>
                      <a:pt x="112" y="7808"/>
                    </a:cubicBezTo>
                    <a:cubicBezTo>
                      <a:pt x="112" y="7907"/>
                      <a:pt x="211" y="8019"/>
                      <a:pt x="310" y="8068"/>
                    </a:cubicBezTo>
                    <a:cubicBezTo>
                      <a:pt x="211" y="8118"/>
                      <a:pt x="161" y="8267"/>
                      <a:pt x="260" y="8378"/>
                    </a:cubicBezTo>
                    <a:cubicBezTo>
                      <a:pt x="725" y="8810"/>
                      <a:pt x="1162" y="8988"/>
                      <a:pt x="1575" y="8988"/>
                    </a:cubicBezTo>
                    <a:cubicBezTo>
                      <a:pt x="3237" y="8988"/>
                      <a:pt x="4516" y="6113"/>
                      <a:pt x="5627" y="5329"/>
                    </a:cubicBezTo>
                    <a:cubicBezTo>
                      <a:pt x="6186" y="4907"/>
                      <a:pt x="6705" y="4720"/>
                      <a:pt x="7186" y="4720"/>
                    </a:cubicBezTo>
                    <a:cubicBezTo>
                      <a:pt x="10532" y="4720"/>
                      <a:pt x="12031" y="13790"/>
                      <a:pt x="12345" y="15914"/>
                    </a:cubicBezTo>
                    <a:cubicBezTo>
                      <a:pt x="12506" y="17054"/>
                      <a:pt x="12394" y="18752"/>
                      <a:pt x="13683" y="19322"/>
                    </a:cubicBezTo>
                    <a:cubicBezTo>
                      <a:pt x="13901" y="19418"/>
                      <a:pt x="14125" y="19461"/>
                      <a:pt x="14347" y="19461"/>
                    </a:cubicBezTo>
                    <a:cubicBezTo>
                      <a:pt x="15075" y="19461"/>
                      <a:pt x="15788" y="19003"/>
                      <a:pt x="16224" y="18442"/>
                    </a:cubicBezTo>
                    <a:cubicBezTo>
                      <a:pt x="17253" y="17253"/>
                      <a:pt x="17662" y="15344"/>
                      <a:pt x="18282" y="13906"/>
                    </a:cubicBezTo>
                    <a:cubicBezTo>
                      <a:pt x="19112" y="11886"/>
                      <a:pt x="19732" y="9457"/>
                      <a:pt x="20922" y="7647"/>
                    </a:cubicBezTo>
                    <a:cubicBezTo>
                      <a:pt x="21483" y="6775"/>
                      <a:pt x="22306" y="6272"/>
                      <a:pt x="23131" y="6272"/>
                    </a:cubicBezTo>
                    <a:cubicBezTo>
                      <a:pt x="23819" y="6272"/>
                      <a:pt x="24508" y="6622"/>
                      <a:pt x="25049" y="7399"/>
                    </a:cubicBezTo>
                    <a:cubicBezTo>
                      <a:pt x="25359" y="7907"/>
                      <a:pt x="25619" y="8478"/>
                      <a:pt x="26028" y="8948"/>
                    </a:cubicBezTo>
                    <a:cubicBezTo>
                      <a:pt x="26809" y="10027"/>
                      <a:pt x="28048" y="10696"/>
                      <a:pt x="29337" y="10956"/>
                    </a:cubicBezTo>
                    <a:cubicBezTo>
                      <a:pt x="29659" y="11009"/>
                      <a:pt x="29964" y="11034"/>
                      <a:pt x="30257" y="11034"/>
                    </a:cubicBezTo>
                    <a:cubicBezTo>
                      <a:pt x="32596" y="11034"/>
                      <a:pt x="34080" y="9450"/>
                      <a:pt x="35634" y="7709"/>
                    </a:cubicBezTo>
                    <a:cubicBezTo>
                      <a:pt x="36568" y="6671"/>
                      <a:pt x="37606" y="5982"/>
                      <a:pt x="38753" y="5982"/>
                    </a:cubicBezTo>
                    <a:cubicBezTo>
                      <a:pt x="39386" y="5982"/>
                      <a:pt x="40052" y="6192"/>
                      <a:pt x="40753" y="6668"/>
                    </a:cubicBezTo>
                    <a:cubicBezTo>
                      <a:pt x="42500" y="7808"/>
                      <a:pt x="43331" y="9977"/>
                      <a:pt x="43802" y="11985"/>
                    </a:cubicBezTo>
                    <a:cubicBezTo>
                      <a:pt x="44211" y="13844"/>
                      <a:pt x="44310" y="15765"/>
                      <a:pt x="44731" y="17674"/>
                    </a:cubicBezTo>
                    <a:cubicBezTo>
                      <a:pt x="44929" y="18864"/>
                      <a:pt x="45289" y="20872"/>
                      <a:pt x="46479" y="21541"/>
                    </a:cubicBezTo>
                    <a:cubicBezTo>
                      <a:pt x="46788" y="21708"/>
                      <a:pt x="47088" y="21783"/>
                      <a:pt x="47378" y="21783"/>
                    </a:cubicBezTo>
                    <a:cubicBezTo>
                      <a:pt x="49611" y="21783"/>
                      <a:pt x="51247" y="17323"/>
                      <a:pt x="51796" y="15864"/>
                    </a:cubicBezTo>
                    <a:cubicBezTo>
                      <a:pt x="53147" y="12245"/>
                      <a:pt x="53816" y="8329"/>
                      <a:pt x="56444" y="5379"/>
                    </a:cubicBezTo>
                    <a:cubicBezTo>
                      <a:pt x="57011" y="5076"/>
                      <a:pt x="57639" y="4936"/>
                      <a:pt x="58271" y="4936"/>
                    </a:cubicBezTo>
                    <a:cubicBezTo>
                      <a:pt x="59891" y="4936"/>
                      <a:pt x="61542" y="5858"/>
                      <a:pt x="62281" y="7337"/>
                    </a:cubicBezTo>
                    <a:cubicBezTo>
                      <a:pt x="63112" y="8887"/>
                      <a:pt x="63521" y="10857"/>
                      <a:pt x="65182" y="11787"/>
                    </a:cubicBezTo>
                    <a:cubicBezTo>
                      <a:pt x="65910" y="12195"/>
                      <a:pt x="66623" y="12368"/>
                      <a:pt x="67320" y="12368"/>
                    </a:cubicBezTo>
                    <a:cubicBezTo>
                      <a:pt x="70778" y="12368"/>
                      <a:pt x="73877" y="8110"/>
                      <a:pt x="76795" y="7027"/>
                    </a:cubicBezTo>
                    <a:cubicBezTo>
                      <a:pt x="77006" y="6978"/>
                      <a:pt x="77105" y="6829"/>
                      <a:pt x="77105" y="6618"/>
                    </a:cubicBezTo>
                    <a:cubicBezTo>
                      <a:pt x="77464" y="4040"/>
                      <a:pt x="74415" y="3731"/>
                      <a:pt x="72556" y="3470"/>
                    </a:cubicBezTo>
                    <a:cubicBezTo>
                      <a:pt x="69458" y="3061"/>
                      <a:pt x="66310" y="2640"/>
                      <a:pt x="63211" y="2280"/>
                    </a:cubicBezTo>
                    <a:cubicBezTo>
                      <a:pt x="57274" y="1611"/>
                      <a:pt x="51288" y="830"/>
                      <a:pt x="45289" y="682"/>
                    </a:cubicBezTo>
                    <a:cubicBezTo>
                      <a:pt x="45351" y="582"/>
                      <a:pt x="45289" y="421"/>
                      <a:pt x="45140" y="421"/>
                    </a:cubicBezTo>
                    <a:cubicBezTo>
                      <a:pt x="44709" y="417"/>
                      <a:pt x="44278" y="415"/>
                      <a:pt x="43846" y="415"/>
                    </a:cubicBezTo>
                    <a:cubicBezTo>
                      <a:pt x="39312" y="415"/>
                      <a:pt x="34744" y="632"/>
                      <a:pt x="30217" y="632"/>
                    </a:cubicBezTo>
                    <a:cubicBezTo>
                      <a:pt x="25309" y="632"/>
                      <a:pt x="20451" y="582"/>
                      <a:pt x="15605" y="421"/>
                    </a:cubicBezTo>
                    <a:cubicBezTo>
                      <a:pt x="13225" y="322"/>
                      <a:pt x="10845" y="211"/>
                      <a:pt x="8478" y="111"/>
                    </a:cubicBezTo>
                    <a:cubicBezTo>
                      <a:pt x="7689" y="67"/>
                      <a:pt x="6881" y="0"/>
                      <a:pt x="6074" y="0"/>
                    </a:cubicBezTo>
                    <a:close/>
                  </a:path>
                </a:pathLst>
              </a:custGeom>
              <a:solidFill>
                <a:srgbClr val="CD75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26"/>
              <p:cNvSpPr/>
              <p:nvPr/>
            </p:nvSpPr>
            <p:spPr>
              <a:xfrm>
                <a:off x="3525617" y="5168676"/>
                <a:ext cx="22222" cy="16891"/>
              </a:xfrm>
              <a:custGeom>
                <a:rect b="b" l="l" r="r" t="t"/>
                <a:pathLst>
                  <a:path extrusionOk="0" h="472" w="621">
                    <a:moveTo>
                      <a:pt x="211" y="1"/>
                    </a:moveTo>
                    <a:cubicBezTo>
                      <a:pt x="50" y="1"/>
                      <a:pt x="1" y="100"/>
                      <a:pt x="1" y="211"/>
                    </a:cubicBezTo>
                    <a:lnTo>
                      <a:pt x="1" y="261"/>
                    </a:lnTo>
                    <a:cubicBezTo>
                      <a:pt x="1" y="360"/>
                      <a:pt x="50" y="472"/>
                      <a:pt x="211" y="472"/>
                    </a:cubicBezTo>
                    <a:lnTo>
                      <a:pt x="360" y="472"/>
                    </a:lnTo>
                    <a:cubicBezTo>
                      <a:pt x="620" y="410"/>
                      <a:pt x="620" y="50"/>
                      <a:pt x="360" y="50"/>
                    </a:cubicBezTo>
                    <a:cubicBezTo>
                      <a:pt x="311" y="50"/>
                      <a:pt x="261" y="50"/>
                      <a:pt x="2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26"/>
              <p:cNvSpPr/>
              <p:nvPr/>
            </p:nvSpPr>
            <p:spPr>
              <a:xfrm>
                <a:off x="4040966" y="4662202"/>
                <a:ext cx="77653" cy="61228"/>
              </a:xfrm>
              <a:custGeom>
                <a:rect b="b" l="l" r="r" t="t"/>
                <a:pathLst>
                  <a:path extrusionOk="0" h="1711" w="2170">
                    <a:moveTo>
                      <a:pt x="1092" y="0"/>
                    </a:moveTo>
                    <a:cubicBezTo>
                      <a:pt x="1" y="0"/>
                      <a:pt x="1" y="1711"/>
                      <a:pt x="1092" y="1711"/>
                    </a:cubicBezTo>
                    <a:cubicBezTo>
                      <a:pt x="2170" y="1711"/>
                      <a:pt x="2170" y="0"/>
                      <a:pt x="10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6"/>
              <p:cNvSpPr/>
              <p:nvPr/>
            </p:nvSpPr>
            <p:spPr>
              <a:xfrm>
                <a:off x="4129673" y="5155830"/>
                <a:ext cx="29773" cy="23976"/>
              </a:xfrm>
              <a:custGeom>
                <a:rect b="b" l="l" r="r" t="t"/>
                <a:pathLst>
                  <a:path extrusionOk="0" h="670" w="832">
                    <a:moveTo>
                      <a:pt x="422" y="0"/>
                    </a:moveTo>
                    <a:cubicBezTo>
                      <a:pt x="1" y="0"/>
                      <a:pt x="1" y="670"/>
                      <a:pt x="422" y="670"/>
                    </a:cubicBezTo>
                    <a:cubicBezTo>
                      <a:pt x="831" y="670"/>
                      <a:pt x="831" y="0"/>
                      <a:pt x="4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6"/>
              <p:cNvSpPr/>
              <p:nvPr/>
            </p:nvSpPr>
            <p:spPr>
              <a:xfrm>
                <a:off x="4581328" y="4930432"/>
                <a:ext cx="43801" cy="31276"/>
              </a:xfrm>
              <a:custGeom>
                <a:rect b="b" l="l" r="r" t="t"/>
                <a:pathLst>
                  <a:path extrusionOk="0" h="874" w="1224">
                    <a:moveTo>
                      <a:pt x="504" y="0"/>
                    </a:moveTo>
                    <a:cubicBezTo>
                      <a:pt x="1" y="0"/>
                      <a:pt x="1" y="873"/>
                      <a:pt x="504" y="873"/>
                    </a:cubicBezTo>
                    <a:cubicBezTo>
                      <a:pt x="520" y="873"/>
                      <a:pt x="537" y="872"/>
                      <a:pt x="554" y="871"/>
                    </a:cubicBezTo>
                    <a:cubicBezTo>
                      <a:pt x="603" y="871"/>
                      <a:pt x="653" y="871"/>
                      <a:pt x="703" y="821"/>
                    </a:cubicBezTo>
                    <a:cubicBezTo>
                      <a:pt x="1223" y="771"/>
                      <a:pt x="1223" y="102"/>
                      <a:pt x="703" y="53"/>
                    </a:cubicBezTo>
                    <a:cubicBezTo>
                      <a:pt x="653" y="53"/>
                      <a:pt x="603" y="53"/>
                      <a:pt x="554" y="3"/>
                    </a:cubicBezTo>
                    <a:cubicBezTo>
                      <a:pt x="537" y="1"/>
                      <a:pt x="520" y="0"/>
                      <a:pt x="5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6"/>
              <p:cNvSpPr/>
              <p:nvPr/>
            </p:nvSpPr>
            <p:spPr>
              <a:xfrm>
                <a:off x="4758132" y="5263144"/>
                <a:ext cx="129542" cy="123888"/>
              </a:xfrm>
              <a:custGeom>
                <a:rect b="b" l="l" r="r" t="t"/>
                <a:pathLst>
                  <a:path extrusionOk="0" h="3462" w="3620">
                    <a:moveTo>
                      <a:pt x="1810" y="1"/>
                    </a:moveTo>
                    <a:cubicBezTo>
                      <a:pt x="831" y="1"/>
                      <a:pt x="0" y="1029"/>
                      <a:pt x="310" y="2009"/>
                    </a:cubicBezTo>
                    <a:cubicBezTo>
                      <a:pt x="360" y="2170"/>
                      <a:pt x="360" y="2269"/>
                      <a:pt x="409" y="2418"/>
                    </a:cubicBezTo>
                    <a:cubicBezTo>
                      <a:pt x="563" y="2962"/>
                      <a:pt x="1136" y="3462"/>
                      <a:pt x="1728" y="3462"/>
                    </a:cubicBezTo>
                    <a:cubicBezTo>
                      <a:pt x="1755" y="3462"/>
                      <a:pt x="1783" y="3461"/>
                      <a:pt x="1810" y="3459"/>
                    </a:cubicBezTo>
                    <a:cubicBezTo>
                      <a:pt x="2479" y="3459"/>
                      <a:pt x="3049" y="3037"/>
                      <a:pt x="3260" y="2418"/>
                    </a:cubicBezTo>
                    <a:cubicBezTo>
                      <a:pt x="3260" y="2269"/>
                      <a:pt x="3310" y="2170"/>
                      <a:pt x="3359" y="2009"/>
                    </a:cubicBezTo>
                    <a:cubicBezTo>
                      <a:pt x="3620" y="1029"/>
                      <a:pt x="2839" y="1"/>
                      <a:pt x="18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6"/>
              <p:cNvSpPr/>
              <p:nvPr/>
            </p:nvSpPr>
            <p:spPr>
              <a:xfrm>
                <a:off x="5183022" y="4753127"/>
                <a:ext cx="44373" cy="45697"/>
              </a:xfrm>
              <a:custGeom>
                <a:rect b="b" l="l" r="r" t="t"/>
                <a:pathLst>
                  <a:path extrusionOk="0" h="1277" w="1240">
                    <a:moveTo>
                      <a:pt x="570" y="0"/>
                    </a:moveTo>
                    <a:cubicBezTo>
                      <a:pt x="422" y="50"/>
                      <a:pt x="260" y="50"/>
                      <a:pt x="161" y="149"/>
                    </a:cubicBezTo>
                    <a:cubicBezTo>
                      <a:pt x="62" y="310"/>
                      <a:pt x="0" y="409"/>
                      <a:pt x="0" y="558"/>
                    </a:cubicBezTo>
                    <a:lnTo>
                      <a:pt x="0" y="620"/>
                    </a:lnTo>
                    <a:cubicBezTo>
                      <a:pt x="0" y="670"/>
                      <a:pt x="0" y="769"/>
                      <a:pt x="62" y="818"/>
                    </a:cubicBezTo>
                    <a:cubicBezTo>
                      <a:pt x="62" y="868"/>
                      <a:pt x="62" y="930"/>
                      <a:pt x="112" y="930"/>
                    </a:cubicBezTo>
                    <a:cubicBezTo>
                      <a:pt x="161" y="1079"/>
                      <a:pt x="260" y="1128"/>
                      <a:pt x="422" y="1178"/>
                    </a:cubicBezTo>
                    <a:cubicBezTo>
                      <a:pt x="422" y="1240"/>
                      <a:pt x="471" y="1240"/>
                      <a:pt x="570" y="1240"/>
                    </a:cubicBezTo>
                    <a:cubicBezTo>
                      <a:pt x="595" y="1265"/>
                      <a:pt x="623" y="1277"/>
                      <a:pt x="651" y="1277"/>
                    </a:cubicBezTo>
                    <a:cubicBezTo>
                      <a:pt x="679" y="1277"/>
                      <a:pt x="707" y="1265"/>
                      <a:pt x="731" y="1240"/>
                    </a:cubicBezTo>
                    <a:cubicBezTo>
                      <a:pt x="831" y="1240"/>
                      <a:pt x="992" y="1178"/>
                      <a:pt x="1091" y="1079"/>
                    </a:cubicBezTo>
                    <a:cubicBezTo>
                      <a:pt x="1140" y="979"/>
                      <a:pt x="1190" y="930"/>
                      <a:pt x="1240" y="818"/>
                    </a:cubicBezTo>
                    <a:lnTo>
                      <a:pt x="1240" y="459"/>
                    </a:lnTo>
                    <a:cubicBezTo>
                      <a:pt x="1190" y="360"/>
                      <a:pt x="1140" y="199"/>
                      <a:pt x="1041" y="149"/>
                    </a:cubicBezTo>
                    <a:cubicBezTo>
                      <a:pt x="930" y="50"/>
                      <a:pt x="781" y="0"/>
                      <a:pt x="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6"/>
              <p:cNvSpPr/>
              <p:nvPr/>
            </p:nvSpPr>
            <p:spPr>
              <a:xfrm>
                <a:off x="5397685" y="5311952"/>
                <a:ext cx="53463" cy="43479"/>
              </a:xfrm>
              <a:custGeom>
                <a:rect b="b" l="l" r="r" t="t"/>
                <a:pathLst>
                  <a:path extrusionOk="0" h="1215" w="1494">
                    <a:moveTo>
                      <a:pt x="745" y="0"/>
                    </a:moveTo>
                    <a:cubicBezTo>
                      <a:pt x="372" y="0"/>
                      <a:pt x="0" y="285"/>
                      <a:pt x="260" y="855"/>
                    </a:cubicBezTo>
                    <a:cubicBezTo>
                      <a:pt x="260" y="855"/>
                      <a:pt x="310" y="905"/>
                      <a:pt x="310" y="954"/>
                    </a:cubicBezTo>
                    <a:cubicBezTo>
                      <a:pt x="409" y="1165"/>
                      <a:pt x="570" y="1215"/>
                      <a:pt x="719" y="1215"/>
                    </a:cubicBezTo>
                    <a:cubicBezTo>
                      <a:pt x="880" y="1215"/>
                      <a:pt x="1078" y="1165"/>
                      <a:pt x="1190" y="954"/>
                    </a:cubicBezTo>
                    <a:cubicBezTo>
                      <a:pt x="1190" y="905"/>
                      <a:pt x="1239" y="855"/>
                      <a:pt x="1239" y="855"/>
                    </a:cubicBezTo>
                    <a:cubicBezTo>
                      <a:pt x="1494" y="285"/>
                      <a:pt x="1119" y="0"/>
                      <a:pt x="7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6"/>
              <p:cNvSpPr/>
              <p:nvPr/>
            </p:nvSpPr>
            <p:spPr>
              <a:xfrm>
                <a:off x="3821436" y="4959810"/>
                <a:ext cx="79443" cy="79407"/>
              </a:xfrm>
              <a:custGeom>
                <a:rect b="b" l="l" r="r" t="t"/>
                <a:pathLst>
                  <a:path extrusionOk="0" h="2219" w="2220">
                    <a:moveTo>
                      <a:pt x="1079" y="0"/>
                    </a:moveTo>
                    <a:cubicBezTo>
                      <a:pt x="819" y="0"/>
                      <a:pt x="509" y="161"/>
                      <a:pt x="311" y="310"/>
                    </a:cubicBezTo>
                    <a:cubicBezTo>
                      <a:pt x="100" y="521"/>
                      <a:pt x="1" y="830"/>
                      <a:pt x="1" y="1140"/>
                    </a:cubicBezTo>
                    <a:cubicBezTo>
                      <a:pt x="1" y="1401"/>
                      <a:pt x="100" y="1710"/>
                      <a:pt x="311" y="1909"/>
                    </a:cubicBezTo>
                    <a:cubicBezTo>
                      <a:pt x="509" y="2070"/>
                      <a:pt x="769" y="2219"/>
                      <a:pt x="1079" y="2219"/>
                    </a:cubicBezTo>
                    <a:cubicBezTo>
                      <a:pt x="1389" y="2219"/>
                      <a:pt x="1649" y="2070"/>
                      <a:pt x="1860" y="1909"/>
                    </a:cubicBezTo>
                    <a:cubicBezTo>
                      <a:pt x="2058" y="1710"/>
                      <a:pt x="2219" y="1401"/>
                      <a:pt x="2219" y="1140"/>
                    </a:cubicBezTo>
                    <a:cubicBezTo>
                      <a:pt x="2170" y="830"/>
                      <a:pt x="2108" y="521"/>
                      <a:pt x="1860" y="310"/>
                    </a:cubicBezTo>
                    <a:cubicBezTo>
                      <a:pt x="1649" y="161"/>
                      <a:pt x="1389" y="0"/>
                      <a:pt x="10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6"/>
              <p:cNvSpPr/>
              <p:nvPr/>
            </p:nvSpPr>
            <p:spPr>
              <a:xfrm>
                <a:off x="3661378" y="5457267"/>
                <a:ext cx="48453" cy="36465"/>
              </a:xfrm>
              <a:custGeom>
                <a:rect b="b" l="l" r="r" t="t"/>
                <a:pathLst>
                  <a:path extrusionOk="0" h="1019" w="1354">
                    <a:moveTo>
                      <a:pt x="683" y="0"/>
                    </a:moveTo>
                    <a:cubicBezTo>
                      <a:pt x="511" y="0"/>
                      <a:pt x="340" y="75"/>
                      <a:pt x="235" y="252"/>
                    </a:cubicBezTo>
                    <a:cubicBezTo>
                      <a:pt x="0" y="656"/>
                      <a:pt x="378" y="1018"/>
                      <a:pt x="741" y="1018"/>
                    </a:cubicBezTo>
                    <a:cubicBezTo>
                      <a:pt x="934" y="1018"/>
                      <a:pt x="1124" y="916"/>
                      <a:pt x="1214" y="661"/>
                    </a:cubicBezTo>
                    <a:cubicBezTo>
                      <a:pt x="1353" y="285"/>
                      <a:pt x="1017" y="0"/>
                      <a:pt x="6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6"/>
              <p:cNvSpPr/>
              <p:nvPr/>
            </p:nvSpPr>
            <p:spPr>
              <a:xfrm>
                <a:off x="4431253" y="4767762"/>
                <a:ext cx="29308" cy="29737"/>
              </a:xfrm>
              <a:custGeom>
                <a:rect b="b" l="l" r="r" t="t"/>
                <a:pathLst>
                  <a:path extrusionOk="0" h="831" w="819">
                    <a:moveTo>
                      <a:pt x="410" y="0"/>
                    </a:moveTo>
                    <a:cubicBezTo>
                      <a:pt x="199" y="0"/>
                      <a:pt x="1" y="211"/>
                      <a:pt x="1" y="409"/>
                    </a:cubicBezTo>
                    <a:cubicBezTo>
                      <a:pt x="1" y="620"/>
                      <a:pt x="150" y="831"/>
                      <a:pt x="410" y="831"/>
                    </a:cubicBezTo>
                    <a:cubicBezTo>
                      <a:pt x="559" y="831"/>
                      <a:pt x="720" y="719"/>
                      <a:pt x="769" y="570"/>
                    </a:cubicBezTo>
                    <a:cubicBezTo>
                      <a:pt x="819" y="459"/>
                      <a:pt x="819" y="360"/>
                      <a:pt x="769" y="310"/>
                    </a:cubicBezTo>
                    <a:cubicBezTo>
                      <a:pt x="720" y="149"/>
                      <a:pt x="559" y="0"/>
                      <a:pt x="4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6"/>
              <p:cNvSpPr/>
              <p:nvPr/>
            </p:nvSpPr>
            <p:spPr>
              <a:xfrm>
                <a:off x="4438374" y="5452973"/>
                <a:ext cx="39041" cy="36966"/>
              </a:xfrm>
              <a:custGeom>
                <a:rect b="b" l="l" r="r" t="t"/>
                <a:pathLst>
                  <a:path extrusionOk="0" h="1033" w="1091">
                    <a:moveTo>
                      <a:pt x="545" y="0"/>
                    </a:moveTo>
                    <a:cubicBezTo>
                      <a:pt x="504" y="0"/>
                      <a:pt x="463" y="5"/>
                      <a:pt x="422" y="13"/>
                    </a:cubicBezTo>
                    <a:lnTo>
                      <a:pt x="310" y="13"/>
                    </a:lnTo>
                    <a:cubicBezTo>
                      <a:pt x="211" y="62"/>
                      <a:pt x="112" y="162"/>
                      <a:pt x="50" y="273"/>
                    </a:cubicBezTo>
                    <a:lnTo>
                      <a:pt x="50" y="372"/>
                    </a:lnTo>
                    <a:cubicBezTo>
                      <a:pt x="0" y="583"/>
                      <a:pt x="112" y="831"/>
                      <a:pt x="260" y="942"/>
                    </a:cubicBezTo>
                    <a:cubicBezTo>
                      <a:pt x="349" y="1005"/>
                      <a:pt x="454" y="1032"/>
                      <a:pt x="558" y="1032"/>
                    </a:cubicBezTo>
                    <a:cubicBezTo>
                      <a:pt x="702" y="1032"/>
                      <a:pt x="843" y="979"/>
                      <a:pt x="930" y="893"/>
                    </a:cubicBezTo>
                    <a:cubicBezTo>
                      <a:pt x="1041" y="732"/>
                      <a:pt x="1091" y="521"/>
                      <a:pt x="1041" y="323"/>
                    </a:cubicBezTo>
                    <a:cubicBezTo>
                      <a:pt x="948" y="105"/>
                      <a:pt x="752" y="0"/>
                      <a:pt x="5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6"/>
              <p:cNvSpPr/>
              <p:nvPr/>
            </p:nvSpPr>
            <p:spPr>
              <a:xfrm>
                <a:off x="5460198" y="4656870"/>
                <a:ext cx="122027" cy="94079"/>
              </a:xfrm>
              <a:custGeom>
                <a:rect b="b" l="l" r="r" t="t"/>
                <a:pathLst>
                  <a:path extrusionOk="0" h="2629" w="3410">
                    <a:moveTo>
                      <a:pt x="1711" y="1"/>
                    </a:moveTo>
                    <a:cubicBezTo>
                      <a:pt x="1" y="1"/>
                      <a:pt x="1" y="2628"/>
                      <a:pt x="1711" y="2628"/>
                    </a:cubicBezTo>
                    <a:cubicBezTo>
                      <a:pt x="3409" y="2628"/>
                      <a:pt x="3409" y="1"/>
                      <a:pt x="17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6"/>
              <p:cNvSpPr/>
              <p:nvPr/>
            </p:nvSpPr>
            <p:spPr>
              <a:xfrm>
                <a:off x="5646915" y="5292415"/>
                <a:ext cx="37288" cy="35069"/>
              </a:xfrm>
              <a:custGeom>
                <a:rect b="b" l="l" r="r" t="t"/>
                <a:pathLst>
                  <a:path extrusionOk="0" h="980" w="1042">
                    <a:moveTo>
                      <a:pt x="521" y="1"/>
                    </a:moveTo>
                    <a:cubicBezTo>
                      <a:pt x="310" y="1"/>
                      <a:pt x="162" y="112"/>
                      <a:pt x="112" y="261"/>
                    </a:cubicBezTo>
                    <a:cubicBezTo>
                      <a:pt x="50" y="311"/>
                      <a:pt x="1" y="422"/>
                      <a:pt x="50" y="521"/>
                    </a:cubicBezTo>
                    <a:cubicBezTo>
                      <a:pt x="50" y="670"/>
                      <a:pt x="112" y="732"/>
                      <a:pt x="162" y="831"/>
                    </a:cubicBezTo>
                    <a:lnTo>
                      <a:pt x="211" y="831"/>
                    </a:lnTo>
                    <a:cubicBezTo>
                      <a:pt x="261" y="930"/>
                      <a:pt x="422" y="980"/>
                      <a:pt x="521" y="980"/>
                    </a:cubicBezTo>
                    <a:cubicBezTo>
                      <a:pt x="620" y="980"/>
                      <a:pt x="732" y="930"/>
                      <a:pt x="831" y="831"/>
                    </a:cubicBezTo>
                    <a:cubicBezTo>
                      <a:pt x="980" y="670"/>
                      <a:pt x="1042" y="472"/>
                      <a:pt x="930" y="311"/>
                    </a:cubicBezTo>
                    <a:cubicBezTo>
                      <a:pt x="881" y="162"/>
                      <a:pt x="670" y="1"/>
                      <a:pt x="5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6"/>
              <p:cNvSpPr/>
              <p:nvPr/>
            </p:nvSpPr>
            <p:spPr>
              <a:xfrm>
                <a:off x="4096430" y="5433006"/>
                <a:ext cx="39041" cy="42620"/>
              </a:xfrm>
              <a:custGeom>
                <a:rect b="b" l="l" r="r" t="t"/>
                <a:pathLst>
                  <a:path extrusionOk="0" h="1191" w="1091">
                    <a:moveTo>
                      <a:pt x="521" y="1"/>
                    </a:moveTo>
                    <a:cubicBezTo>
                      <a:pt x="471" y="1"/>
                      <a:pt x="422" y="50"/>
                      <a:pt x="372" y="50"/>
                    </a:cubicBezTo>
                    <a:lnTo>
                      <a:pt x="211" y="211"/>
                    </a:lnTo>
                    <a:cubicBezTo>
                      <a:pt x="211" y="261"/>
                      <a:pt x="161" y="311"/>
                      <a:pt x="112" y="360"/>
                    </a:cubicBezTo>
                    <a:cubicBezTo>
                      <a:pt x="62" y="459"/>
                      <a:pt x="0" y="571"/>
                      <a:pt x="0" y="670"/>
                    </a:cubicBezTo>
                    <a:cubicBezTo>
                      <a:pt x="0" y="720"/>
                      <a:pt x="62" y="831"/>
                      <a:pt x="112" y="930"/>
                    </a:cubicBezTo>
                    <a:cubicBezTo>
                      <a:pt x="211" y="1079"/>
                      <a:pt x="372" y="1190"/>
                      <a:pt x="521" y="1190"/>
                    </a:cubicBezTo>
                    <a:cubicBezTo>
                      <a:pt x="731" y="1190"/>
                      <a:pt x="880" y="1079"/>
                      <a:pt x="992" y="930"/>
                    </a:cubicBezTo>
                    <a:cubicBezTo>
                      <a:pt x="1041" y="831"/>
                      <a:pt x="1091" y="720"/>
                      <a:pt x="1091" y="670"/>
                    </a:cubicBezTo>
                    <a:cubicBezTo>
                      <a:pt x="1091" y="571"/>
                      <a:pt x="1041" y="459"/>
                      <a:pt x="992" y="360"/>
                    </a:cubicBezTo>
                    <a:lnTo>
                      <a:pt x="831" y="211"/>
                    </a:lnTo>
                    <a:cubicBezTo>
                      <a:pt x="831" y="149"/>
                      <a:pt x="781" y="100"/>
                      <a:pt x="731" y="50"/>
                    </a:cubicBezTo>
                    <a:cubicBezTo>
                      <a:pt x="682" y="50"/>
                      <a:pt x="620" y="1"/>
                      <a:pt x="5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6"/>
              <p:cNvSpPr/>
              <p:nvPr/>
            </p:nvSpPr>
            <p:spPr>
              <a:xfrm>
                <a:off x="4846839" y="5024542"/>
                <a:ext cx="18644" cy="14672"/>
              </a:xfrm>
              <a:custGeom>
                <a:rect b="b" l="l" r="r" t="t"/>
                <a:pathLst>
                  <a:path extrusionOk="0" h="410" w="521">
                    <a:moveTo>
                      <a:pt x="261" y="1"/>
                    </a:moveTo>
                    <a:cubicBezTo>
                      <a:pt x="0" y="1"/>
                      <a:pt x="0" y="410"/>
                      <a:pt x="261" y="410"/>
                    </a:cubicBezTo>
                    <a:cubicBezTo>
                      <a:pt x="521" y="410"/>
                      <a:pt x="521" y="1"/>
                      <a:pt x="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6"/>
              <p:cNvSpPr/>
              <p:nvPr/>
            </p:nvSpPr>
            <p:spPr>
              <a:xfrm>
                <a:off x="5129776" y="5424669"/>
                <a:ext cx="38648" cy="38111"/>
              </a:xfrm>
              <a:custGeom>
                <a:rect b="b" l="l" r="r" t="t"/>
                <a:pathLst>
                  <a:path extrusionOk="0" h="1065" w="1080">
                    <a:moveTo>
                      <a:pt x="719" y="1"/>
                    </a:moveTo>
                    <a:cubicBezTo>
                      <a:pt x="652" y="1"/>
                      <a:pt x="583" y="23"/>
                      <a:pt x="509" y="23"/>
                    </a:cubicBezTo>
                    <a:cubicBezTo>
                      <a:pt x="459" y="73"/>
                      <a:pt x="410" y="73"/>
                      <a:pt x="360" y="134"/>
                    </a:cubicBezTo>
                    <a:lnTo>
                      <a:pt x="199" y="234"/>
                    </a:lnTo>
                    <a:lnTo>
                      <a:pt x="50" y="382"/>
                    </a:lnTo>
                    <a:cubicBezTo>
                      <a:pt x="50" y="444"/>
                      <a:pt x="1" y="544"/>
                      <a:pt x="1" y="593"/>
                    </a:cubicBezTo>
                    <a:cubicBezTo>
                      <a:pt x="1" y="754"/>
                      <a:pt x="50" y="853"/>
                      <a:pt x="150" y="903"/>
                    </a:cubicBezTo>
                    <a:cubicBezTo>
                      <a:pt x="199" y="1002"/>
                      <a:pt x="311" y="1064"/>
                      <a:pt x="459" y="1064"/>
                    </a:cubicBezTo>
                    <a:cubicBezTo>
                      <a:pt x="509" y="1064"/>
                      <a:pt x="559" y="1002"/>
                      <a:pt x="670" y="1002"/>
                    </a:cubicBezTo>
                    <a:lnTo>
                      <a:pt x="819" y="853"/>
                    </a:lnTo>
                    <a:cubicBezTo>
                      <a:pt x="819" y="804"/>
                      <a:pt x="868" y="754"/>
                      <a:pt x="930" y="692"/>
                    </a:cubicBezTo>
                    <a:cubicBezTo>
                      <a:pt x="980" y="643"/>
                      <a:pt x="980" y="593"/>
                      <a:pt x="1030" y="544"/>
                    </a:cubicBezTo>
                    <a:cubicBezTo>
                      <a:pt x="1030" y="444"/>
                      <a:pt x="1079" y="382"/>
                      <a:pt x="1030" y="283"/>
                    </a:cubicBezTo>
                    <a:cubicBezTo>
                      <a:pt x="1030" y="234"/>
                      <a:pt x="1030" y="134"/>
                      <a:pt x="980" y="73"/>
                    </a:cubicBezTo>
                    <a:cubicBezTo>
                      <a:pt x="930" y="73"/>
                      <a:pt x="868" y="23"/>
                      <a:pt x="819" y="23"/>
                    </a:cubicBezTo>
                    <a:cubicBezTo>
                      <a:pt x="786" y="6"/>
                      <a:pt x="753" y="1"/>
                      <a:pt x="7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6"/>
              <p:cNvSpPr/>
              <p:nvPr/>
            </p:nvSpPr>
            <p:spPr>
              <a:xfrm>
                <a:off x="5499238" y="5011696"/>
                <a:ext cx="57256" cy="42584"/>
              </a:xfrm>
              <a:custGeom>
                <a:rect b="b" l="l" r="r" t="t"/>
                <a:pathLst>
                  <a:path extrusionOk="0" h="1190" w="1600">
                    <a:moveTo>
                      <a:pt x="831" y="0"/>
                    </a:moveTo>
                    <a:cubicBezTo>
                      <a:pt x="50" y="0"/>
                      <a:pt x="0" y="1190"/>
                      <a:pt x="831" y="1190"/>
                    </a:cubicBezTo>
                    <a:cubicBezTo>
                      <a:pt x="1599" y="1190"/>
                      <a:pt x="1599" y="0"/>
                      <a:pt x="8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6"/>
              <p:cNvSpPr/>
              <p:nvPr/>
            </p:nvSpPr>
            <p:spPr>
              <a:xfrm>
                <a:off x="3023150" y="3705111"/>
                <a:ext cx="3034210" cy="1105363"/>
              </a:xfrm>
              <a:custGeom>
                <a:rect b="b" l="l" r="r" t="t"/>
                <a:pathLst>
                  <a:path extrusionOk="0" h="30889" w="84790">
                    <a:moveTo>
                      <a:pt x="10275" y="1"/>
                    </a:moveTo>
                    <a:cubicBezTo>
                      <a:pt x="4487" y="1"/>
                      <a:pt x="0" y="5008"/>
                      <a:pt x="620" y="10796"/>
                    </a:cubicBezTo>
                    <a:lnTo>
                      <a:pt x="1029" y="14614"/>
                    </a:lnTo>
                    <a:cubicBezTo>
                      <a:pt x="2107" y="16163"/>
                      <a:pt x="3607" y="17613"/>
                      <a:pt x="5416" y="17663"/>
                    </a:cubicBezTo>
                    <a:cubicBezTo>
                      <a:pt x="5539" y="17669"/>
                      <a:pt x="5655" y="17672"/>
                      <a:pt x="5766" y="17672"/>
                    </a:cubicBezTo>
                    <a:cubicBezTo>
                      <a:pt x="9309" y="17672"/>
                      <a:pt x="7236" y="14500"/>
                      <a:pt x="10733" y="14043"/>
                    </a:cubicBezTo>
                    <a:cubicBezTo>
                      <a:pt x="10781" y="14038"/>
                      <a:pt x="10827" y="14036"/>
                      <a:pt x="10872" y="14036"/>
                    </a:cubicBezTo>
                    <a:cubicBezTo>
                      <a:pt x="12570" y="14036"/>
                      <a:pt x="13082" y="17607"/>
                      <a:pt x="13782" y="21120"/>
                    </a:cubicBezTo>
                    <a:cubicBezTo>
                      <a:pt x="14496" y="24665"/>
                      <a:pt x="15418" y="28198"/>
                      <a:pt x="17919" y="28198"/>
                    </a:cubicBezTo>
                    <a:cubicBezTo>
                      <a:pt x="17937" y="28198"/>
                      <a:pt x="17954" y="28198"/>
                      <a:pt x="17972" y="28198"/>
                    </a:cubicBezTo>
                    <a:cubicBezTo>
                      <a:pt x="23078" y="28098"/>
                      <a:pt x="20959" y="14973"/>
                      <a:pt x="25198" y="14874"/>
                    </a:cubicBezTo>
                    <a:cubicBezTo>
                      <a:pt x="25269" y="14871"/>
                      <a:pt x="25339" y="14870"/>
                      <a:pt x="25407" y="14870"/>
                    </a:cubicBezTo>
                    <a:cubicBezTo>
                      <a:pt x="29381" y="14870"/>
                      <a:pt x="27809" y="19067"/>
                      <a:pt x="32634" y="19311"/>
                    </a:cubicBezTo>
                    <a:cubicBezTo>
                      <a:pt x="32784" y="19319"/>
                      <a:pt x="32928" y="19323"/>
                      <a:pt x="33067" y="19323"/>
                    </a:cubicBezTo>
                    <a:cubicBezTo>
                      <a:pt x="37489" y="19323"/>
                      <a:pt x="36741" y="15427"/>
                      <a:pt x="42388" y="14874"/>
                    </a:cubicBezTo>
                    <a:cubicBezTo>
                      <a:pt x="42493" y="14863"/>
                      <a:pt x="42595" y="14857"/>
                      <a:pt x="42694" y="14857"/>
                    </a:cubicBezTo>
                    <a:cubicBezTo>
                      <a:pt x="45386" y="14857"/>
                      <a:pt x="46033" y="18840"/>
                      <a:pt x="46726" y="22880"/>
                    </a:cubicBezTo>
                    <a:cubicBezTo>
                      <a:pt x="47449" y="26860"/>
                      <a:pt x="48208" y="30889"/>
                      <a:pt x="51071" y="30889"/>
                    </a:cubicBezTo>
                    <a:cubicBezTo>
                      <a:pt x="51106" y="30889"/>
                      <a:pt x="51141" y="30888"/>
                      <a:pt x="51176" y="30887"/>
                    </a:cubicBezTo>
                    <a:cubicBezTo>
                      <a:pt x="57113" y="30676"/>
                      <a:pt x="54374" y="15233"/>
                      <a:pt x="60112" y="14874"/>
                    </a:cubicBezTo>
                    <a:cubicBezTo>
                      <a:pt x="60288" y="14861"/>
                      <a:pt x="60456" y="14854"/>
                      <a:pt x="60618" y="14854"/>
                    </a:cubicBezTo>
                    <a:cubicBezTo>
                      <a:pt x="63078" y="14854"/>
                      <a:pt x="64047" y="16308"/>
                      <a:pt x="65070" y="17762"/>
                    </a:cubicBezTo>
                    <a:cubicBezTo>
                      <a:pt x="66039" y="19220"/>
                      <a:pt x="67106" y="20679"/>
                      <a:pt x="69814" y="20679"/>
                    </a:cubicBezTo>
                    <a:cubicBezTo>
                      <a:pt x="69982" y="20679"/>
                      <a:pt x="70156" y="20673"/>
                      <a:pt x="70338" y="20662"/>
                    </a:cubicBezTo>
                    <a:cubicBezTo>
                      <a:pt x="76473" y="20241"/>
                      <a:pt x="75853" y="16163"/>
                      <a:pt x="79063" y="15964"/>
                    </a:cubicBezTo>
                    <a:cubicBezTo>
                      <a:pt x="79102" y="15963"/>
                      <a:pt x="79141" y="15962"/>
                      <a:pt x="79178" y="15962"/>
                    </a:cubicBezTo>
                    <a:cubicBezTo>
                      <a:pt x="81284" y="15962"/>
                      <a:pt x="81362" y="18984"/>
                      <a:pt x="83091" y="20811"/>
                    </a:cubicBezTo>
                    <a:lnTo>
                      <a:pt x="84170" y="10796"/>
                    </a:lnTo>
                    <a:cubicBezTo>
                      <a:pt x="84789" y="5008"/>
                      <a:pt x="80253" y="1"/>
                      <a:pt x="74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6"/>
              <p:cNvSpPr/>
              <p:nvPr/>
            </p:nvSpPr>
            <p:spPr>
              <a:xfrm>
                <a:off x="3076359" y="3705111"/>
                <a:ext cx="2836856" cy="573812"/>
              </a:xfrm>
              <a:custGeom>
                <a:rect b="b" l="l" r="r" t="t"/>
                <a:pathLst>
                  <a:path extrusionOk="0" h="16035" w="79275">
                    <a:moveTo>
                      <a:pt x="8788" y="1"/>
                    </a:moveTo>
                    <a:cubicBezTo>
                      <a:pt x="5169" y="1"/>
                      <a:pt x="2021" y="2021"/>
                      <a:pt x="310" y="4909"/>
                    </a:cubicBezTo>
                    <a:cubicBezTo>
                      <a:pt x="0" y="6297"/>
                      <a:pt x="211" y="7698"/>
                      <a:pt x="1661" y="8677"/>
                    </a:cubicBezTo>
                    <a:cubicBezTo>
                      <a:pt x="2202" y="9046"/>
                      <a:pt x="2746" y="9197"/>
                      <a:pt x="3289" y="9197"/>
                    </a:cubicBezTo>
                    <a:cubicBezTo>
                      <a:pt x="5331" y="9197"/>
                      <a:pt x="7355" y="7065"/>
                      <a:pt x="9147" y="6458"/>
                    </a:cubicBezTo>
                    <a:cubicBezTo>
                      <a:pt x="9518" y="6339"/>
                      <a:pt x="9864" y="6284"/>
                      <a:pt x="10185" y="6284"/>
                    </a:cubicBezTo>
                    <a:cubicBezTo>
                      <a:pt x="12244" y="6284"/>
                      <a:pt x="13332" y="8518"/>
                      <a:pt x="13696" y="10437"/>
                    </a:cubicBezTo>
                    <a:cubicBezTo>
                      <a:pt x="13944" y="11936"/>
                      <a:pt x="13845" y="14775"/>
                      <a:pt x="15295" y="15754"/>
                    </a:cubicBezTo>
                    <a:cubicBezTo>
                      <a:pt x="15564" y="15952"/>
                      <a:pt x="15825" y="16035"/>
                      <a:pt x="16075" y="16035"/>
                    </a:cubicBezTo>
                    <a:cubicBezTo>
                      <a:pt x="16874" y="16035"/>
                      <a:pt x="17562" y="15185"/>
                      <a:pt x="18034" y="14514"/>
                    </a:cubicBezTo>
                    <a:cubicBezTo>
                      <a:pt x="19373" y="12345"/>
                      <a:pt x="19943" y="9396"/>
                      <a:pt x="22310" y="8057"/>
                    </a:cubicBezTo>
                    <a:cubicBezTo>
                      <a:pt x="22965" y="7673"/>
                      <a:pt x="23601" y="7478"/>
                      <a:pt x="24217" y="7478"/>
                    </a:cubicBezTo>
                    <a:cubicBezTo>
                      <a:pt x="25011" y="7478"/>
                      <a:pt x="25773" y="7803"/>
                      <a:pt x="26499" y="8466"/>
                    </a:cubicBezTo>
                    <a:cubicBezTo>
                      <a:pt x="27169" y="9148"/>
                      <a:pt x="27640" y="9966"/>
                      <a:pt x="28358" y="10585"/>
                    </a:cubicBezTo>
                    <a:cubicBezTo>
                      <a:pt x="29142" y="11173"/>
                      <a:pt x="29997" y="11429"/>
                      <a:pt x="30871" y="11429"/>
                    </a:cubicBezTo>
                    <a:cubicBezTo>
                      <a:pt x="31546" y="11429"/>
                      <a:pt x="32232" y="11277"/>
                      <a:pt x="32907" y="11007"/>
                    </a:cubicBezTo>
                    <a:cubicBezTo>
                      <a:pt x="35306" y="10074"/>
                      <a:pt x="38961" y="6044"/>
                      <a:pt x="41865" y="6044"/>
                    </a:cubicBezTo>
                    <a:cubicBezTo>
                      <a:pt x="43012" y="6044"/>
                      <a:pt x="44041" y="6672"/>
                      <a:pt x="44830" y="8367"/>
                    </a:cubicBezTo>
                    <a:cubicBezTo>
                      <a:pt x="45549" y="9966"/>
                      <a:pt x="45810" y="11775"/>
                      <a:pt x="47049" y="13114"/>
                    </a:cubicBezTo>
                    <a:cubicBezTo>
                      <a:pt x="47755" y="13900"/>
                      <a:pt x="48706" y="14494"/>
                      <a:pt x="49707" y="14494"/>
                    </a:cubicBezTo>
                    <a:cubicBezTo>
                      <a:pt x="50094" y="14494"/>
                      <a:pt x="50488" y="14405"/>
                      <a:pt x="50879" y="14205"/>
                    </a:cubicBezTo>
                    <a:cubicBezTo>
                      <a:pt x="52428" y="13374"/>
                      <a:pt x="53197" y="11156"/>
                      <a:pt x="54225" y="9867"/>
                    </a:cubicBezTo>
                    <a:cubicBezTo>
                      <a:pt x="55527" y="8336"/>
                      <a:pt x="57534" y="6981"/>
                      <a:pt x="59579" y="6981"/>
                    </a:cubicBezTo>
                    <a:cubicBezTo>
                      <a:pt x="60299" y="6981"/>
                      <a:pt x="61023" y="7149"/>
                      <a:pt x="61724" y="7536"/>
                    </a:cubicBezTo>
                    <a:cubicBezTo>
                      <a:pt x="63583" y="8578"/>
                      <a:pt x="64661" y="10536"/>
                      <a:pt x="66682" y="11255"/>
                    </a:cubicBezTo>
                    <a:cubicBezTo>
                      <a:pt x="67415" y="11541"/>
                      <a:pt x="68178" y="11670"/>
                      <a:pt x="68942" y="11670"/>
                    </a:cubicBezTo>
                    <a:cubicBezTo>
                      <a:pt x="69997" y="11670"/>
                      <a:pt x="71056" y="11424"/>
                      <a:pt x="72048" y="11007"/>
                    </a:cubicBezTo>
                    <a:cubicBezTo>
                      <a:pt x="75816" y="9507"/>
                      <a:pt x="77725" y="5888"/>
                      <a:pt x="79274" y="2331"/>
                    </a:cubicBezTo>
                    <a:cubicBezTo>
                      <a:pt x="77576" y="881"/>
                      <a:pt x="75407" y="1"/>
                      <a:pt x="729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6"/>
              <p:cNvSpPr/>
              <p:nvPr/>
            </p:nvSpPr>
            <p:spPr>
              <a:xfrm>
                <a:off x="3390786"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6"/>
              <p:cNvSpPr/>
              <p:nvPr/>
            </p:nvSpPr>
            <p:spPr>
              <a:xfrm>
                <a:off x="3390786"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26"/>
              <p:cNvSpPr/>
              <p:nvPr/>
            </p:nvSpPr>
            <p:spPr>
              <a:xfrm>
                <a:off x="3389033" y="3705111"/>
                <a:ext cx="1789" cy="36"/>
              </a:xfrm>
              <a:custGeom>
                <a:rect b="b" l="l" r="r" t="t"/>
                <a:pathLst>
                  <a:path extrusionOk="0" h="1" w="50">
                    <a:moveTo>
                      <a:pt x="5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26"/>
              <p:cNvSpPr/>
              <p:nvPr/>
            </p:nvSpPr>
            <p:spPr>
              <a:xfrm>
                <a:off x="3389033"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26"/>
              <p:cNvSpPr/>
              <p:nvPr/>
            </p:nvSpPr>
            <p:spPr>
              <a:xfrm>
                <a:off x="3389033"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26"/>
              <p:cNvSpPr/>
              <p:nvPr/>
            </p:nvSpPr>
            <p:spPr>
              <a:xfrm>
                <a:off x="3386814" y="3705111"/>
                <a:ext cx="2254" cy="36"/>
              </a:xfrm>
              <a:custGeom>
                <a:rect b="b" l="l" r="r" t="t"/>
                <a:pathLst>
                  <a:path extrusionOk="0" h="1" w="63">
                    <a:moveTo>
                      <a:pt x="62"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26"/>
              <p:cNvSpPr/>
              <p:nvPr/>
            </p:nvSpPr>
            <p:spPr>
              <a:xfrm>
                <a:off x="3386814"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26"/>
              <p:cNvSpPr/>
              <p:nvPr/>
            </p:nvSpPr>
            <p:spPr>
              <a:xfrm>
                <a:off x="3386814"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26"/>
              <p:cNvSpPr/>
              <p:nvPr/>
            </p:nvSpPr>
            <p:spPr>
              <a:xfrm>
                <a:off x="3385025" y="3705111"/>
                <a:ext cx="1825" cy="36"/>
              </a:xfrm>
              <a:custGeom>
                <a:rect b="b" l="l" r="r" t="t"/>
                <a:pathLst>
                  <a:path extrusionOk="0" h="1" w="51">
                    <a:moveTo>
                      <a:pt x="50"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26"/>
              <p:cNvSpPr/>
              <p:nvPr/>
            </p:nvSpPr>
            <p:spPr>
              <a:xfrm>
                <a:off x="3385025"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26"/>
              <p:cNvSpPr/>
              <p:nvPr/>
            </p:nvSpPr>
            <p:spPr>
              <a:xfrm>
                <a:off x="3385025"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26"/>
              <p:cNvSpPr/>
              <p:nvPr/>
            </p:nvSpPr>
            <p:spPr>
              <a:xfrm>
                <a:off x="3383272" y="3705111"/>
                <a:ext cx="1789" cy="36"/>
              </a:xfrm>
              <a:custGeom>
                <a:rect b="b" l="l" r="r" t="t"/>
                <a:pathLst>
                  <a:path extrusionOk="0" h="1" w="50">
                    <a:moveTo>
                      <a:pt x="5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26"/>
              <p:cNvSpPr/>
              <p:nvPr/>
            </p:nvSpPr>
            <p:spPr>
              <a:xfrm>
                <a:off x="3383272"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26"/>
              <p:cNvSpPr/>
              <p:nvPr/>
            </p:nvSpPr>
            <p:spPr>
              <a:xfrm>
                <a:off x="3383272"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26"/>
              <p:cNvSpPr/>
              <p:nvPr/>
            </p:nvSpPr>
            <p:spPr>
              <a:xfrm>
                <a:off x="3383272"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26"/>
              <p:cNvSpPr/>
              <p:nvPr/>
            </p:nvSpPr>
            <p:spPr>
              <a:xfrm>
                <a:off x="3381482"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26"/>
              <p:cNvSpPr/>
              <p:nvPr/>
            </p:nvSpPr>
            <p:spPr>
              <a:xfrm>
                <a:off x="3381482"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26"/>
              <p:cNvSpPr/>
              <p:nvPr/>
            </p:nvSpPr>
            <p:spPr>
              <a:xfrm>
                <a:off x="3381482" y="3705111"/>
                <a:ext cx="36" cy="36"/>
              </a:xfrm>
              <a:custGeom>
                <a:rect b="b" l="l" r="r" t="t"/>
                <a:pathLst>
                  <a:path extrusionOk="0" h="1" w="1">
                    <a:moveTo>
                      <a:pt x="1" y="1"/>
                    </a:moveTo>
                    <a:lnTo>
                      <a:pt x="1"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26"/>
              <p:cNvSpPr/>
              <p:nvPr/>
            </p:nvSpPr>
            <p:spPr>
              <a:xfrm>
                <a:off x="3379729" y="3705111"/>
                <a:ext cx="36" cy="36"/>
              </a:xfrm>
              <a:custGeom>
                <a:rect b="b" l="l" r="r" t="t"/>
                <a:pathLst>
                  <a:path extrusionOk="0" h="1" w="1">
                    <a:moveTo>
                      <a:pt x="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6"/>
              <p:cNvSpPr/>
              <p:nvPr/>
            </p:nvSpPr>
            <p:spPr>
              <a:xfrm>
                <a:off x="3377940" y="3705111"/>
                <a:ext cx="1825" cy="36"/>
              </a:xfrm>
              <a:custGeom>
                <a:rect b="b" l="l" r="r" t="t"/>
                <a:pathLst>
                  <a:path extrusionOk="0" h="1" w="51">
                    <a:moveTo>
                      <a:pt x="50" y="1"/>
                    </a:moveTo>
                    <a:lnTo>
                      <a:pt x="0" y="1"/>
                    </a:lnTo>
                    <a:close/>
                  </a:path>
                </a:pathLst>
              </a:custGeom>
              <a:solidFill>
                <a:srgbClr val="FF39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6"/>
              <p:cNvSpPr/>
              <p:nvPr/>
            </p:nvSpPr>
            <p:spPr>
              <a:xfrm>
                <a:off x="3043081" y="3705111"/>
                <a:ext cx="2988548" cy="1105327"/>
              </a:xfrm>
              <a:custGeom>
                <a:rect b="b" l="l" r="r" t="t"/>
                <a:pathLst>
                  <a:path extrusionOk="0" h="30888" w="83514">
                    <a:moveTo>
                      <a:pt x="9358" y="1"/>
                    </a:moveTo>
                    <a:cubicBezTo>
                      <a:pt x="6571" y="112"/>
                      <a:pt x="4114" y="1379"/>
                      <a:pt x="2417" y="3312"/>
                    </a:cubicBezTo>
                    <a:lnTo>
                      <a:pt x="2417" y="3312"/>
                    </a:lnTo>
                    <a:cubicBezTo>
                      <a:pt x="4142" y="1395"/>
                      <a:pt x="6597" y="129"/>
                      <a:pt x="9358" y="1"/>
                    </a:cubicBezTo>
                    <a:close/>
                    <a:moveTo>
                      <a:pt x="2417" y="3312"/>
                    </a:moveTo>
                    <a:lnTo>
                      <a:pt x="2417" y="3312"/>
                    </a:lnTo>
                    <a:cubicBezTo>
                      <a:pt x="1974" y="3804"/>
                      <a:pt x="1580" y="4339"/>
                      <a:pt x="1240" y="4909"/>
                    </a:cubicBezTo>
                    <a:cubicBezTo>
                      <a:pt x="1232" y="4944"/>
                      <a:pt x="1225" y="4978"/>
                      <a:pt x="1218" y="5013"/>
                    </a:cubicBezTo>
                    <a:lnTo>
                      <a:pt x="1218" y="5013"/>
                    </a:lnTo>
                    <a:cubicBezTo>
                      <a:pt x="1557" y="4404"/>
                      <a:pt x="1959" y="3833"/>
                      <a:pt x="2417" y="3312"/>
                    </a:cubicBezTo>
                    <a:close/>
                    <a:moveTo>
                      <a:pt x="1218" y="5013"/>
                    </a:moveTo>
                    <a:cubicBezTo>
                      <a:pt x="441" y="6411"/>
                      <a:pt x="1" y="8014"/>
                      <a:pt x="1" y="9705"/>
                    </a:cubicBezTo>
                    <a:cubicBezTo>
                      <a:pt x="1" y="10077"/>
                      <a:pt x="1" y="10437"/>
                      <a:pt x="63" y="10796"/>
                    </a:cubicBezTo>
                    <a:lnTo>
                      <a:pt x="472" y="14614"/>
                    </a:lnTo>
                    <a:cubicBezTo>
                      <a:pt x="1550" y="16163"/>
                      <a:pt x="3050" y="17613"/>
                      <a:pt x="4859" y="17663"/>
                    </a:cubicBezTo>
                    <a:cubicBezTo>
                      <a:pt x="4959" y="17663"/>
                      <a:pt x="5070" y="17712"/>
                      <a:pt x="5169" y="17712"/>
                    </a:cubicBezTo>
                    <a:cubicBezTo>
                      <a:pt x="8739" y="17712"/>
                      <a:pt x="6669" y="14465"/>
                      <a:pt x="10176" y="14043"/>
                    </a:cubicBezTo>
                    <a:lnTo>
                      <a:pt x="10338" y="14043"/>
                    </a:lnTo>
                    <a:cubicBezTo>
                      <a:pt x="12036" y="14043"/>
                      <a:pt x="12556" y="17613"/>
                      <a:pt x="13225" y="21120"/>
                    </a:cubicBezTo>
                    <a:cubicBezTo>
                      <a:pt x="13944" y="24640"/>
                      <a:pt x="14874" y="28198"/>
                      <a:pt x="17353" y="28198"/>
                    </a:cubicBezTo>
                    <a:lnTo>
                      <a:pt x="17415" y="28198"/>
                    </a:lnTo>
                    <a:cubicBezTo>
                      <a:pt x="22521" y="28098"/>
                      <a:pt x="20402" y="14973"/>
                      <a:pt x="24641" y="14874"/>
                    </a:cubicBezTo>
                    <a:cubicBezTo>
                      <a:pt x="24690" y="14874"/>
                      <a:pt x="24789" y="14824"/>
                      <a:pt x="24851" y="14824"/>
                    </a:cubicBezTo>
                    <a:cubicBezTo>
                      <a:pt x="28817" y="14824"/>
                      <a:pt x="27268" y="19063"/>
                      <a:pt x="32077" y="19311"/>
                    </a:cubicBezTo>
                    <a:lnTo>
                      <a:pt x="32536" y="19311"/>
                    </a:lnTo>
                    <a:cubicBezTo>
                      <a:pt x="36936" y="19311"/>
                      <a:pt x="36204" y="15394"/>
                      <a:pt x="41831" y="14874"/>
                    </a:cubicBezTo>
                    <a:cubicBezTo>
                      <a:pt x="41943" y="14824"/>
                      <a:pt x="41993" y="14824"/>
                      <a:pt x="42092" y="14824"/>
                    </a:cubicBezTo>
                    <a:cubicBezTo>
                      <a:pt x="44781" y="14824"/>
                      <a:pt x="45451" y="18852"/>
                      <a:pt x="46169" y="22880"/>
                    </a:cubicBezTo>
                    <a:cubicBezTo>
                      <a:pt x="46901" y="26859"/>
                      <a:pt x="47620" y="30887"/>
                      <a:pt x="50507" y="30887"/>
                    </a:cubicBezTo>
                    <a:lnTo>
                      <a:pt x="50619" y="30887"/>
                    </a:lnTo>
                    <a:cubicBezTo>
                      <a:pt x="56556" y="30676"/>
                      <a:pt x="53817" y="15233"/>
                      <a:pt x="59555" y="14874"/>
                    </a:cubicBezTo>
                    <a:cubicBezTo>
                      <a:pt x="59704" y="14824"/>
                      <a:pt x="59865" y="14824"/>
                      <a:pt x="60014" y="14824"/>
                    </a:cubicBezTo>
                    <a:cubicBezTo>
                      <a:pt x="62542" y="14824"/>
                      <a:pt x="63472" y="16324"/>
                      <a:pt x="64513" y="17762"/>
                    </a:cubicBezTo>
                    <a:cubicBezTo>
                      <a:pt x="65492" y="19212"/>
                      <a:pt x="66521" y="20662"/>
                      <a:pt x="69210" y="20662"/>
                    </a:cubicBezTo>
                    <a:lnTo>
                      <a:pt x="69781" y="20662"/>
                    </a:lnTo>
                    <a:cubicBezTo>
                      <a:pt x="75916" y="20241"/>
                      <a:pt x="75296" y="16163"/>
                      <a:pt x="78506" y="15964"/>
                    </a:cubicBezTo>
                    <a:lnTo>
                      <a:pt x="78655" y="15964"/>
                    </a:lnTo>
                    <a:cubicBezTo>
                      <a:pt x="80725" y="15964"/>
                      <a:pt x="80824" y="19001"/>
                      <a:pt x="82534" y="20811"/>
                    </a:cubicBezTo>
                    <a:lnTo>
                      <a:pt x="83513" y="11825"/>
                    </a:lnTo>
                    <a:cubicBezTo>
                      <a:pt x="83154" y="11726"/>
                      <a:pt x="82795" y="11726"/>
                      <a:pt x="82485" y="11726"/>
                    </a:cubicBezTo>
                    <a:cubicBezTo>
                      <a:pt x="81753" y="11726"/>
                      <a:pt x="80985" y="11825"/>
                      <a:pt x="80316" y="11936"/>
                    </a:cubicBezTo>
                    <a:cubicBezTo>
                      <a:pt x="78035" y="12296"/>
                      <a:pt x="75767" y="12556"/>
                      <a:pt x="73437" y="12754"/>
                    </a:cubicBezTo>
                    <a:cubicBezTo>
                      <a:pt x="69409" y="13114"/>
                      <a:pt x="65331" y="13325"/>
                      <a:pt x="61253" y="13325"/>
                    </a:cubicBezTo>
                    <a:cubicBezTo>
                      <a:pt x="58564" y="13325"/>
                      <a:pt x="55837" y="13225"/>
                      <a:pt x="53098" y="13015"/>
                    </a:cubicBezTo>
                    <a:cubicBezTo>
                      <a:pt x="52738" y="13535"/>
                      <a:pt x="52317" y="13944"/>
                      <a:pt x="51809" y="14205"/>
                    </a:cubicBezTo>
                    <a:cubicBezTo>
                      <a:pt x="51387" y="14415"/>
                      <a:pt x="51028" y="14465"/>
                      <a:pt x="50619" y="14465"/>
                    </a:cubicBezTo>
                    <a:cubicBezTo>
                      <a:pt x="49640" y="14465"/>
                      <a:pt x="48710" y="13895"/>
                      <a:pt x="47979" y="13114"/>
                    </a:cubicBezTo>
                    <a:cubicBezTo>
                      <a:pt x="47781" y="12916"/>
                      <a:pt x="47620" y="12705"/>
                      <a:pt x="47471" y="12445"/>
                    </a:cubicBezTo>
                    <a:cubicBezTo>
                      <a:pt x="46541" y="12345"/>
                      <a:pt x="45661" y="12184"/>
                      <a:pt x="44732" y="12085"/>
                    </a:cubicBezTo>
                    <a:cubicBezTo>
                      <a:pt x="41831" y="11627"/>
                      <a:pt x="38844" y="10846"/>
                      <a:pt x="36056" y="9705"/>
                    </a:cubicBezTo>
                    <a:cubicBezTo>
                      <a:pt x="35225" y="10276"/>
                      <a:pt x="34506" y="10747"/>
                      <a:pt x="33837" y="11007"/>
                    </a:cubicBezTo>
                    <a:cubicBezTo>
                      <a:pt x="33155" y="11255"/>
                      <a:pt x="32486" y="11416"/>
                      <a:pt x="31817" y="11416"/>
                    </a:cubicBezTo>
                    <a:cubicBezTo>
                      <a:pt x="30937" y="11416"/>
                      <a:pt x="30057" y="11156"/>
                      <a:pt x="29288" y="10585"/>
                    </a:cubicBezTo>
                    <a:cubicBezTo>
                      <a:pt x="28570" y="9966"/>
                      <a:pt x="28099" y="9148"/>
                      <a:pt x="27429" y="8466"/>
                    </a:cubicBezTo>
                    <a:cubicBezTo>
                      <a:pt x="26710" y="7797"/>
                      <a:pt x="25930" y="7437"/>
                      <a:pt x="25161" y="7437"/>
                    </a:cubicBezTo>
                    <a:cubicBezTo>
                      <a:pt x="24541" y="7437"/>
                      <a:pt x="23860" y="7648"/>
                      <a:pt x="23240" y="8057"/>
                    </a:cubicBezTo>
                    <a:cubicBezTo>
                      <a:pt x="20873" y="9396"/>
                      <a:pt x="20303" y="12345"/>
                      <a:pt x="18964" y="14514"/>
                    </a:cubicBezTo>
                    <a:cubicBezTo>
                      <a:pt x="18493" y="15184"/>
                      <a:pt x="17824" y="16014"/>
                      <a:pt x="16993" y="16014"/>
                    </a:cubicBezTo>
                    <a:cubicBezTo>
                      <a:pt x="16733" y="16014"/>
                      <a:pt x="16485" y="15964"/>
                      <a:pt x="16225" y="15754"/>
                    </a:cubicBezTo>
                    <a:cubicBezTo>
                      <a:pt x="14775" y="14775"/>
                      <a:pt x="14874" y="11936"/>
                      <a:pt x="14626" y="10437"/>
                    </a:cubicBezTo>
                    <a:cubicBezTo>
                      <a:pt x="14254" y="8528"/>
                      <a:pt x="13176" y="6297"/>
                      <a:pt x="11156" y="6297"/>
                    </a:cubicBezTo>
                    <a:cubicBezTo>
                      <a:pt x="10796" y="6297"/>
                      <a:pt x="10486" y="6359"/>
                      <a:pt x="10077" y="6458"/>
                    </a:cubicBezTo>
                    <a:cubicBezTo>
                      <a:pt x="8268" y="7078"/>
                      <a:pt x="6260" y="9197"/>
                      <a:pt x="4190" y="9197"/>
                    </a:cubicBezTo>
                    <a:cubicBezTo>
                      <a:pt x="3670" y="9197"/>
                      <a:pt x="3099" y="9036"/>
                      <a:pt x="2591" y="8677"/>
                    </a:cubicBezTo>
                    <a:cubicBezTo>
                      <a:pt x="1177" y="7722"/>
                      <a:pt x="942" y="6367"/>
                      <a:pt x="1218" y="50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6"/>
              <p:cNvSpPr/>
              <p:nvPr/>
            </p:nvSpPr>
            <p:spPr>
              <a:xfrm>
                <a:off x="3113610" y="3810456"/>
                <a:ext cx="364148" cy="234571"/>
              </a:xfrm>
              <a:custGeom>
                <a:rect b="b" l="l" r="r" t="t"/>
                <a:pathLst>
                  <a:path extrusionOk="0" h="6555" w="10176">
                    <a:moveTo>
                      <a:pt x="9236" y="1"/>
                    </a:moveTo>
                    <a:cubicBezTo>
                      <a:pt x="5215" y="1"/>
                      <a:pt x="144" y="1561"/>
                      <a:pt x="0" y="6303"/>
                    </a:cubicBezTo>
                    <a:cubicBezTo>
                      <a:pt x="0" y="6457"/>
                      <a:pt x="144" y="6555"/>
                      <a:pt x="271" y="6555"/>
                    </a:cubicBezTo>
                    <a:cubicBezTo>
                      <a:pt x="359" y="6555"/>
                      <a:pt x="439" y="6508"/>
                      <a:pt x="459" y="6402"/>
                    </a:cubicBezTo>
                    <a:cubicBezTo>
                      <a:pt x="1103" y="2035"/>
                      <a:pt x="5389" y="769"/>
                      <a:pt x="9213" y="769"/>
                    </a:cubicBezTo>
                    <a:cubicBezTo>
                      <a:pt x="9361" y="769"/>
                      <a:pt x="9509" y="771"/>
                      <a:pt x="9656" y="775"/>
                    </a:cubicBezTo>
                    <a:cubicBezTo>
                      <a:pt x="9672" y="777"/>
                      <a:pt x="9688" y="777"/>
                      <a:pt x="9703" y="777"/>
                    </a:cubicBezTo>
                    <a:cubicBezTo>
                      <a:pt x="10176" y="777"/>
                      <a:pt x="10160" y="55"/>
                      <a:pt x="9656" y="7"/>
                    </a:cubicBezTo>
                    <a:cubicBezTo>
                      <a:pt x="9517" y="3"/>
                      <a:pt x="9377" y="1"/>
                      <a:pt x="923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6"/>
              <p:cNvSpPr/>
              <p:nvPr/>
            </p:nvSpPr>
            <p:spPr>
              <a:xfrm>
                <a:off x="3575284" y="3804910"/>
                <a:ext cx="75900" cy="29737"/>
              </a:xfrm>
              <a:custGeom>
                <a:rect b="b" l="l" r="r" t="t"/>
                <a:pathLst>
                  <a:path extrusionOk="0" h="831" w="2121">
                    <a:moveTo>
                      <a:pt x="1612" y="0"/>
                    </a:moveTo>
                    <a:cubicBezTo>
                      <a:pt x="1141" y="50"/>
                      <a:pt x="732" y="100"/>
                      <a:pt x="261" y="211"/>
                    </a:cubicBezTo>
                    <a:cubicBezTo>
                      <a:pt x="1" y="211"/>
                      <a:pt x="1" y="620"/>
                      <a:pt x="261" y="670"/>
                    </a:cubicBezTo>
                    <a:cubicBezTo>
                      <a:pt x="732" y="781"/>
                      <a:pt x="1141" y="831"/>
                      <a:pt x="1612" y="831"/>
                    </a:cubicBezTo>
                    <a:cubicBezTo>
                      <a:pt x="2120" y="831"/>
                      <a:pt x="2120" y="0"/>
                      <a:pt x="161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6"/>
              <p:cNvSpPr/>
              <p:nvPr/>
            </p:nvSpPr>
            <p:spPr>
              <a:xfrm>
                <a:off x="4165170" y="3798469"/>
                <a:ext cx="864923" cy="31920"/>
              </a:xfrm>
              <a:custGeom>
                <a:rect b="b" l="l" r="r" t="t"/>
                <a:pathLst>
                  <a:path extrusionOk="0" h="892" w="24170">
                    <a:moveTo>
                      <a:pt x="19306" y="1"/>
                    </a:moveTo>
                    <a:cubicBezTo>
                      <a:pt x="16880" y="1"/>
                      <a:pt x="14452" y="81"/>
                      <a:pt x="12023" y="81"/>
                    </a:cubicBezTo>
                    <a:cubicBezTo>
                      <a:pt x="8106" y="131"/>
                      <a:pt x="4177" y="131"/>
                      <a:pt x="310" y="280"/>
                    </a:cubicBezTo>
                    <a:cubicBezTo>
                      <a:pt x="0" y="342"/>
                      <a:pt x="0" y="701"/>
                      <a:pt x="310" y="701"/>
                    </a:cubicBezTo>
                    <a:cubicBezTo>
                      <a:pt x="4177" y="850"/>
                      <a:pt x="8106" y="850"/>
                      <a:pt x="12023" y="850"/>
                    </a:cubicBezTo>
                    <a:cubicBezTo>
                      <a:pt x="14026" y="850"/>
                      <a:pt x="16042" y="892"/>
                      <a:pt x="18049" y="892"/>
                    </a:cubicBezTo>
                    <a:cubicBezTo>
                      <a:pt x="19979" y="892"/>
                      <a:pt x="21902" y="853"/>
                      <a:pt x="23797" y="701"/>
                    </a:cubicBezTo>
                    <a:cubicBezTo>
                      <a:pt x="24169" y="701"/>
                      <a:pt x="24169" y="131"/>
                      <a:pt x="23797" y="131"/>
                    </a:cubicBezTo>
                    <a:cubicBezTo>
                      <a:pt x="22302" y="31"/>
                      <a:pt x="20805" y="1"/>
                      <a:pt x="1930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6"/>
              <p:cNvSpPr/>
              <p:nvPr/>
            </p:nvSpPr>
            <p:spPr>
              <a:xfrm>
                <a:off x="5138651" y="3798433"/>
                <a:ext cx="68779" cy="24692"/>
              </a:xfrm>
              <a:custGeom>
                <a:rect b="b" l="l" r="r" t="t"/>
                <a:pathLst>
                  <a:path extrusionOk="0" h="690" w="1922">
                    <a:moveTo>
                      <a:pt x="1112" y="1"/>
                    </a:moveTo>
                    <a:cubicBezTo>
                      <a:pt x="804" y="1"/>
                      <a:pt x="510" y="69"/>
                      <a:pt x="211" y="132"/>
                    </a:cubicBezTo>
                    <a:cubicBezTo>
                      <a:pt x="1" y="181"/>
                      <a:pt x="1" y="491"/>
                      <a:pt x="211" y="541"/>
                    </a:cubicBezTo>
                    <a:cubicBezTo>
                      <a:pt x="482" y="634"/>
                      <a:pt x="749" y="689"/>
                      <a:pt x="1026" y="689"/>
                    </a:cubicBezTo>
                    <a:cubicBezTo>
                      <a:pt x="1230" y="689"/>
                      <a:pt x="1440" y="659"/>
                      <a:pt x="1662" y="590"/>
                    </a:cubicBezTo>
                    <a:cubicBezTo>
                      <a:pt x="1922" y="541"/>
                      <a:pt x="1922" y="132"/>
                      <a:pt x="1662" y="82"/>
                    </a:cubicBezTo>
                    <a:cubicBezTo>
                      <a:pt x="1471" y="23"/>
                      <a:pt x="1290" y="1"/>
                      <a:pt x="1112"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6"/>
              <p:cNvSpPr/>
              <p:nvPr/>
            </p:nvSpPr>
            <p:spPr>
              <a:xfrm>
                <a:off x="5501993" y="3803192"/>
                <a:ext cx="454040" cy="204261"/>
              </a:xfrm>
              <a:custGeom>
                <a:rect b="b" l="l" r="r" t="t"/>
                <a:pathLst>
                  <a:path extrusionOk="0" h="5708" w="12688">
                    <a:moveTo>
                      <a:pt x="3546" y="0"/>
                    </a:moveTo>
                    <a:cubicBezTo>
                      <a:pt x="2391" y="0"/>
                      <a:pt x="1259" y="173"/>
                      <a:pt x="233" y="519"/>
                    </a:cubicBezTo>
                    <a:cubicBezTo>
                      <a:pt x="1" y="564"/>
                      <a:pt x="55" y="894"/>
                      <a:pt x="254" y="894"/>
                    </a:cubicBezTo>
                    <a:cubicBezTo>
                      <a:pt x="278" y="894"/>
                      <a:pt x="304" y="889"/>
                      <a:pt x="332" y="879"/>
                    </a:cubicBezTo>
                    <a:cubicBezTo>
                      <a:pt x="1191" y="664"/>
                      <a:pt x="2054" y="560"/>
                      <a:pt x="2913" y="560"/>
                    </a:cubicBezTo>
                    <a:cubicBezTo>
                      <a:pt x="4336" y="560"/>
                      <a:pt x="5747" y="846"/>
                      <a:pt x="7100" y="1387"/>
                    </a:cubicBezTo>
                    <a:cubicBezTo>
                      <a:pt x="9269" y="2317"/>
                      <a:pt x="10558" y="3816"/>
                      <a:pt x="12008" y="5576"/>
                    </a:cubicBezTo>
                    <a:cubicBezTo>
                      <a:pt x="12088" y="5670"/>
                      <a:pt x="12175" y="5708"/>
                      <a:pt x="12257" y="5708"/>
                    </a:cubicBezTo>
                    <a:cubicBezTo>
                      <a:pt x="12492" y="5708"/>
                      <a:pt x="12688" y="5397"/>
                      <a:pt x="12578" y="5167"/>
                    </a:cubicBezTo>
                    <a:cubicBezTo>
                      <a:pt x="11126" y="1744"/>
                      <a:pt x="7220" y="0"/>
                      <a:pt x="354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6"/>
              <p:cNvSpPr/>
              <p:nvPr/>
            </p:nvSpPr>
            <p:spPr>
              <a:xfrm>
                <a:off x="3564227" y="4980207"/>
                <a:ext cx="9340" cy="140635"/>
              </a:xfrm>
              <a:custGeom>
                <a:rect b="b" l="l" r="r" t="t"/>
                <a:pathLst>
                  <a:path extrusionOk="0" h="3930" w="261">
                    <a:moveTo>
                      <a:pt x="260" y="0"/>
                    </a:moveTo>
                    <a:cubicBezTo>
                      <a:pt x="161" y="1339"/>
                      <a:pt x="112" y="2640"/>
                      <a:pt x="0" y="3929"/>
                    </a:cubicBezTo>
                    <a:cubicBezTo>
                      <a:pt x="112" y="2640"/>
                      <a:pt x="161" y="1339"/>
                      <a:pt x="260" y="0"/>
                    </a:cubicBez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6"/>
              <p:cNvSpPr/>
              <p:nvPr/>
            </p:nvSpPr>
            <p:spPr>
              <a:xfrm>
                <a:off x="5798600" y="5741708"/>
                <a:ext cx="839194" cy="9340"/>
              </a:xfrm>
              <a:custGeom>
                <a:rect b="b" l="l" r="r" t="t"/>
                <a:pathLst>
                  <a:path extrusionOk="0" h="261" w="23451">
                    <a:moveTo>
                      <a:pt x="0" y="50"/>
                    </a:moveTo>
                    <a:cubicBezTo>
                      <a:pt x="0" y="99"/>
                      <a:pt x="0" y="198"/>
                      <a:pt x="50" y="260"/>
                    </a:cubicBezTo>
                    <a:cubicBezTo>
                      <a:pt x="0" y="198"/>
                      <a:pt x="0" y="99"/>
                      <a:pt x="0" y="50"/>
                    </a:cubicBezTo>
                    <a:close/>
                    <a:moveTo>
                      <a:pt x="20042" y="0"/>
                    </a:moveTo>
                    <a:lnTo>
                      <a:pt x="20042" y="0"/>
                    </a:lnTo>
                    <a:lnTo>
                      <a:pt x="20550" y="0"/>
                    </a:lnTo>
                    <a:cubicBezTo>
                      <a:pt x="21480" y="0"/>
                      <a:pt x="22459" y="0"/>
                      <a:pt x="23450" y="50"/>
                    </a:cubicBezTo>
                    <a:lnTo>
                      <a:pt x="23450" y="50"/>
                    </a:lnTo>
                    <a:cubicBezTo>
                      <a:pt x="22459" y="0"/>
                      <a:pt x="21480" y="0"/>
                      <a:pt x="20550" y="0"/>
                    </a:cubicBez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6"/>
              <p:cNvSpPr/>
              <p:nvPr/>
            </p:nvSpPr>
            <p:spPr>
              <a:xfrm>
                <a:off x="5678404" y="4699452"/>
                <a:ext cx="31527" cy="22222"/>
              </a:xfrm>
              <a:custGeom>
                <a:rect b="b" l="l" r="r" t="t"/>
                <a:pathLst>
                  <a:path extrusionOk="0" h="621" w="881">
                    <a:moveTo>
                      <a:pt x="881" y="1"/>
                    </a:moveTo>
                    <a:cubicBezTo>
                      <a:pt x="781" y="50"/>
                      <a:pt x="670" y="50"/>
                      <a:pt x="571" y="50"/>
                    </a:cubicBezTo>
                    <a:cubicBezTo>
                      <a:pt x="211" y="50"/>
                      <a:pt x="1" y="360"/>
                      <a:pt x="1" y="620"/>
                    </a:cubicBezTo>
                    <a:cubicBezTo>
                      <a:pt x="1" y="360"/>
                      <a:pt x="211" y="50"/>
                      <a:pt x="571" y="50"/>
                    </a:cubicBezTo>
                    <a:cubicBezTo>
                      <a:pt x="670" y="50"/>
                      <a:pt x="781" y="50"/>
                      <a:pt x="881" y="1"/>
                    </a:cubicBezTo>
                    <a:close/>
                  </a:path>
                </a:pathLst>
              </a:custGeom>
              <a:solidFill>
                <a:srgbClr val="FFF8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6"/>
              <p:cNvSpPr/>
              <p:nvPr/>
            </p:nvSpPr>
            <p:spPr>
              <a:xfrm>
                <a:off x="5674861" y="4839615"/>
                <a:ext cx="5368" cy="113116"/>
              </a:xfrm>
              <a:custGeom>
                <a:rect b="b" l="l" r="r" t="t"/>
                <a:pathLst>
                  <a:path extrusionOk="0" h="3161" w="150">
                    <a:moveTo>
                      <a:pt x="0" y="0"/>
                    </a:moveTo>
                    <a:cubicBezTo>
                      <a:pt x="0" y="1041"/>
                      <a:pt x="50" y="2120"/>
                      <a:pt x="149" y="3161"/>
                    </a:cubicBezTo>
                    <a:cubicBezTo>
                      <a:pt x="50" y="2120"/>
                      <a:pt x="0" y="1041"/>
                      <a:pt x="0" y="0"/>
                    </a:cubicBezTo>
                    <a:close/>
                  </a:path>
                </a:pathLst>
              </a:custGeom>
              <a:solidFill>
                <a:srgbClr val="FFF8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26"/>
            <p:cNvGrpSpPr/>
            <p:nvPr/>
          </p:nvGrpSpPr>
          <p:grpSpPr>
            <a:xfrm>
              <a:off x="5749272" y="4017874"/>
              <a:ext cx="1398943" cy="1368604"/>
              <a:chOff x="5673072" y="3941674"/>
              <a:chExt cx="1398943" cy="1368604"/>
            </a:xfrm>
          </p:grpSpPr>
          <p:sp>
            <p:nvSpPr>
              <p:cNvPr id="1006" name="Google Shape;1006;p26"/>
              <p:cNvSpPr/>
              <p:nvPr/>
            </p:nvSpPr>
            <p:spPr>
              <a:xfrm>
                <a:off x="6113527" y="3941674"/>
                <a:ext cx="561073" cy="368586"/>
              </a:xfrm>
              <a:custGeom>
                <a:rect b="b" l="l" r="r" t="t"/>
                <a:pathLst>
                  <a:path extrusionOk="0" h="10300" w="15679">
                    <a:moveTo>
                      <a:pt x="8259" y="0"/>
                    </a:moveTo>
                    <a:cubicBezTo>
                      <a:pt x="8124" y="0"/>
                      <a:pt x="7982" y="11"/>
                      <a:pt x="7833" y="34"/>
                    </a:cubicBezTo>
                    <a:cubicBezTo>
                      <a:pt x="5812" y="344"/>
                      <a:pt x="5093" y="2712"/>
                      <a:pt x="5044" y="4781"/>
                    </a:cubicBezTo>
                    <a:cubicBezTo>
                      <a:pt x="4734" y="3951"/>
                      <a:pt x="4213" y="3183"/>
                      <a:pt x="3333" y="2823"/>
                    </a:cubicBezTo>
                    <a:cubicBezTo>
                      <a:pt x="3031" y="2685"/>
                      <a:pt x="2719" y="2618"/>
                      <a:pt x="2415" y="2618"/>
                    </a:cubicBezTo>
                    <a:cubicBezTo>
                      <a:pt x="1684" y="2618"/>
                      <a:pt x="997" y="3003"/>
                      <a:pt x="594" y="3703"/>
                    </a:cubicBezTo>
                    <a:cubicBezTo>
                      <a:pt x="1" y="4783"/>
                      <a:pt x="362" y="9195"/>
                      <a:pt x="2071" y="9195"/>
                    </a:cubicBezTo>
                    <a:cubicBezTo>
                      <a:pt x="2146" y="9195"/>
                      <a:pt x="2224" y="9187"/>
                      <a:pt x="2305" y="9169"/>
                    </a:cubicBezTo>
                    <a:cubicBezTo>
                      <a:pt x="2813" y="9590"/>
                      <a:pt x="3234" y="9590"/>
                      <a:pt x="3854" y="9640"/>
                    </a:cubicBezTo>
                    <a:cubicBezTo>
                      <a:pt x="5044" y="9789"/>
                      <a:pt x="6283" y="9950"/>
                      <a:pt x="7461" y="10049"/>
                    </a:cubicBezTo>
                    <a:cubicBezTo>
                      <a:pt x="8743" y="10142"/>
                      <a:pt x="10108" y="10300"/>
                      <a:pt x="11448" y="10300"/>
                    </a:cubicBezTo>
                    <a:cubicBezTo>
                      <a:pt x="12439" y="10300"/>
                      <a:pt x="13417" y="10213"/>
                      <a:pt x="14340" y="9950"/>
                    </a:cubicBezTo>
                    <a:cubicBezTo>
                      <a:pt x="14848" y="9789"/>
                      <a:pt x="14798" y="9119"/>
                      <a:pt x="14439" y="8971"/>
                    </a:cubicBezTo>
                    <a:cubicBezTo>
                      <a:pt x="15579" y="7161"/>
                      <a:pt x="15678" y="3802"/>
                      <a:pt x="13968" y="2464"/>
                    </a:cubicBezTo>
                    <a:cubicBezTo>
                      <a:pt x="13648" y="2227"/>
                      <a:pt x="13301" y="2123"/>
                      <a:pt x="12953" y="2123"/>
                    </a:cubicBezTo>
                    <a:cubicBezTo>
                      <a:pt x="12463" y="2123"/>
                      <a:pt x="11971" y="2329"/>
                      <a:pt x="11551" y="2662"/>
                    </a:cubicBezTo>
                    <a:cubicBezTo>
                      <a:pt x="10981" y="3083"/>
                      <a:pt x="10671" y="3641"/>
                      <a:pt x="10460" y="4261"/>
                    </a:cubicBezTo>
                    <a:cubicBezTo>
                      <a:pt x="10553" y="2337"/>
                      <a:pt x="10201" y="0"/>
                      <a:pt x="8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6"/>
              <p:cNvSpPr/>
              <p:nvPr/>
            </p:nvSpPr>
            <p:spPr>
              <a:xfrm>
                <a:off x="5774947" y="4393293"/>
                <a:ext cx="1258022" cy="916525"/>
              </a:xfrm>
              <a:custGeom>
                <a:rect b="b" l="l" r="r" t="t"/>
                <a:pathLst>
                  <a:path extrusionOk="0" h="25612" w="35155">
                    <a:moveTo>
                      <a:pt x="30235" y="1"/>
                    </a:moveTo>
                    <a:cubicBezTo>
                      <a:pt x="26048" y="1"/>
                      <a:pt x="21847" y="627"/>
                      <a:pt x="17704" y="1245"/>
                    </a:cubicBezTo>
                    <a:cubicBezTo>
                      <a:pt x="13343" y="1895"/>
                      <a:pt x="8634" y="2983"/>
                      <a:pt x="4122" y="2983"/>
                    </a:cubicBezTo>
                    <a:cubicBezTo>
                      <a:pt x="2862" y="2983"/>
                      <a:pt x="1618" y="2898"/>
                      <a:pt x="401" y="2696"/>
                    </a:cubicBezTo>
                    <a:cubicBezTo>
                      <a:pt x="384" y="2693"/>
                      <a:pt x="367" y="2691"/>
                      <a:pt x="351" y="2691"/>
                    </a:cubicBezTo>
                    <a:cubicBezTo>
                      <a:pt x="81" y="2691"/>
                      <a:pt x="1" y="3064"/>
                      <a:pt x="141" y="3216"/>
                    </a:cubicBezTo>
                    <a:cubicBezTo>
                      <a:pt x="190" y="10392"/>
                      <a:pt x="91" y="17618"/>
                      <a:pt x="562" y="24745"/>
                    </a:cubicBezTo>
                    <a:cubicBezTo>
                      <a:pt x="612" y="24794"/>
                      <a:pt x="612" y="24906"/>
                      <a:pt x="661" y="24956"/>
                    </a:cubicBezTo>
                    <a:cubicBezTo>
                      <a:pt x="661" y="25005"/>
                      <a:pt x="661" y="25104"/>
                      <a:pt x="711" y="25166"/>
                    </a:cubicBezTo>
                    <a:cubicBezTo>
                      <a:pt x="852" y="25517"/>
                      <a:pt x="1434" y="25612"/>
                      <a:pt x="2069" y="25612"/>
                    </a:cubicBezTo>
                    <a:cubicBezTo>
                      <a:pt x="2826" y="25612"/>
                      <a:pt x="3659" y="25476"/>
                      <a:pt x="3909" y="25476"/>
                    </a:cubicBezTo>
                    <a:cubicBezTo>
                      <a:pt x="5830" y="25365"/>
                      <a:pt x="7739" y="25265"/>
                      <a:pt x="9647" y="25216"/>
                    </a:cubicBezTo>
                    <a:cubicBezTo>
                      <a:pt x="13514" y="25055"/>
                      <a:pt x="17344" y="24906"/>
                      <a:pt x="21211" y="24906"/>
                    </a:cubicBezTo>
                    <a:cubicBezTo>
                      <a:pt x="23120" y="24906"/>
                      <a:pt x="25041" y="24956"/>
                      <a:pt x="26950" y="25005"/>
                    </a:cubicBezTo>
                    <a:cubicBezTo>
                      <a:pt x="27972" y="25036"/>
                      <a:pt x="29019" y="25186"/>
                      <a:pt x="30047" y="25186"/>
                    </a:cubicBezTo>
                    <a:cubicBezTo>
                      <a:pt x="30677" y="25186"/>
                      <a:pt x="31300" y="25130"/>
                      <a:pt x="31907" y="24956"/>
                    </a:cubicBezTo>
                    <a:cubicBezTo>
                      <a:pt x="31957" y="24956"/>
                      <a:pt x="32056" y="24956"/>
                      <a:pt x="32106" y="24906"/>
                    </a:cubicBezTo>
                    <a:cubicBezTo>
                      <a:pt x="34436" y="24076"/>
                      <a:pt x="33767" y="18349"/>
                      <a:pt x="33816" y="16230"/>
                    </a:cubicBezTo>
                    <a:cubicBezTo>
                      <a:pt x="33965" y="11421"/>
                      <a:pt x="33767" y="6674"/>
                      <a:pt x="33767" y="1865"/>
                    </a:cubicBezTo>
                    <a:cubicBezTo>
                      <a:pt x="33915" y="1865"/>
                      <a:pt x="34126" y="1927"/>
                      <a:pt x="34275" y="1927"/>
                    </a:cubicBezTo>
                    <a:cubicBezTo>
                      <a:pt x="34288" y="1928"/>
                      <a:pt x="34300" y="1928"/>
                      <a:pt x="34313" y="1928"/>
                    </a:cubicBezTo>
                    <a:cubicBezTo>
                      <a:pt x="35155" y="1928"/>
                      <a:pt x="35142" y="314"/>
                      <a:pt x="34275" y="217"/>
                    </a:cubicBezTo>
                    <a:cubicBezTo>
                      <a:pt x="32931" y="66"/>
                      <a:pt x="31584" y="1"/>
                      <a:pt x="30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6"/>
              <p:cNvSpPr/>
              <p:nvPr/>
            </p:nvSpPr>
            <p:spPr>
              <a:xfrm>
                <a:off x="6757445" y="4395690"/>
                <a:ext cx="70568" cy="898204"/>
              </a:xfrm>
              <a:custGeom>
                <a:rect b="b" l="l" r="r" t="t"/>
                <a:pathLst>
                  <a:path extrusionOk="0" h="25100" w="1972">
                    <a:moveTo>
                      <a:pt x="422" y="1"/>
                    </a:moveTo>
                    <a:cubicBezTo>
                      <a:pt x="112" y="4897"/>
                      <a:pt x="1" y="9805"/>
                      <a:pt x="112" y="14713"/>
                    </a:cubicBezTo>
                    <a:cubicBezTo>
                      <a:pt x="212" y="17192"/>
                      <a:pt x="261" y="19720"/>
                      <a:pt x="472" y="22199"/>
                    </a:cubicBezTo>
                    <a:cubicBezTo>
                      <a:pt x="571" y="23129"/>
                      <a:pt x="621" y="24058"/>
                      <a:pt x="683" y="25037"/>
                    </a:cubicBezTo>
                    <a:cubicBezTo>
                      <a:pt x="1141" y="25037"/>
                      <a:pt x="1550" y="25099"/>
                      <a:pt x="1972" y="25099"/>
                    </a:cubicBezTo>
                    <a:cubicBezTo>
                      <a:pt x="1860" y="24009"/>
                      <a:pt x="1711" y="22930"/>
                      <a:pt x="1612" y="21889"/>
                    </a:cubicBezTo>
                    <a:cubicBezTo>
                      <a:pt x="1401" y="19361"/>
                      <a:pt x="1191" y="16882"/>
                      <a:pt x="1042" y="14403"/>
                    </a:cubicBezTo>
                    <a:cubicBezTo>
                      <a:pt x="782" y="9607"/>
                      <a:pt x="732" y="4798"/>
                      <a:pt x="8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6"/>
              <p:cNvSpPr/>
              <p:nvPr/>
            </p:nvSpPr>
            <p:spPr>
              <a:xfrm>
                <a:off x="6595133" y="4410361"/>
                <a:ext cx="82985" cy="875981"/>
              </a:xfrm>
              <a:custGeom>
                <a:rect b="b" l="l" r="r" t="t"/>
                <a:pathLst>
                  <a:path extrusionOk="0" h="24479" w="2319">
                    <a:moveTo>
                      <a:pt x="459" y="0"/>
                    </a:moveTo>
                    <a:cubicBezTo>
                      <a:pt x="360" y="0"/>
                      <a:pt x="199" y="0"/>
                      <a:pt x="50" y="50"/>
                    </a:cubicBezTo>
                    <a:cubicBezTo>
                      <a:pt x="1" y="4747"/>
                      <a:pt x="149" y="9444"/>
                      <a:pt x="410" y="14154"/>
                    </a:cubicBezTo>
                    <a:cubicBezTo>
                      <a:pt x="620" y="17501"/>
                      <a:pt x="719" y="21070"/>
                      <a:pt x="1190" y="24479"/>
                    </a:cubicBezTo>
                    <a:lnTo>
                      <a:pt x="2318" y="24479"/>
                    </a:lnTo>
                    <a:cubicBezTo>
                      <a:pt x="2120" y="20909"/>
                      <a:pt x="1599" y="17352"/>
                      <a:pt x="1290" y="13782"/>
                    </a:cubicBezTo>
                    <a:cubicBezTo>
                      <a:pt x="980" y="9197"/>
                      <a:pt x="719" y="4598"/>
                      <a:pt x="45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6"/>
              <p:cNvSpPr/>
              <p:nvPr/>
            </p:nvSpPr>
            <p:spPr>
              <a:xfrm>
                <a:off x="5778203" y="4506582"/>
                <a:ext cx="859591" cy="803695"/>
              </a:xfrm>
              <a:custGeom>
                <a:rect b="b" l="l" r="r" t="t"/>
                <a:pathLst>
                  <a:path extrusionOk="0" h="22459" w="24021">
                    <a:moveTo>
                      <a:pt x="21021" y="1"/>
                    </a:moveTo>
                    <a:lnTo>
                      <a:pt x="21021" y="1"/>
                    </a:lnTo>
                    <a:cubicBezTo>
                      <a:pt x="19422" y="50"/>
                      <a:pt x="17761" y="50"/>
                      <a:pt x="16162" y="100"/>
                    </a:cubicBezTo>
                    <a:cubicBezTo>
                      <a:pt x="16522" y="3967"/>
                      <a:pt x="16782" y="7846"/>
                      <a:pt x="17204" y="11713"/>
                    </a:cubicBezTo>
                    <a:cubicBezTo>
                      <a:pt x="17563" y="15072"/>
                      <a:pt x="18183" y="18431"/>
                      <a:pt x="18493" y="21740"/>
                    </a:cubicBezTo>
                    <a:lnTo>
                      <a:pt x="21120" y="21740"/>
                    </a:lnTo>
                    <a:cubicBezTo>
                      <a:pt x="22050" y="21740"/>
                      <a:pt x="23029" y="21740"/>
                      <a:pt x="24020" y="21790"/>
                    </a:cubicBezTo>
                    <a:cubicBezTo>
                      <a:pt x="23549" y="18381"/>
                      <a:pt x="23450" y="14812"/>
                      <a:pt x="23240" y="11465"/>
                    </a:cubicBezTo>
                    <a:cubicBezTo>
                      <a:pt x="23190" y="10684"/>
                      <a:pt x="23140" y="9966"/>
                      <a:pt x="23140" y="9185"/>
                    </a:cubicBezTo>
                    <a:cubicBezTo>
                      <a:pt x="22570" y="8677"/>
                      <a:pt x="22099" y="8106"/>
                      <a:pt x="21740" y="7375"/>
                    </a:cubicBezTo>
                    <a:cubicBezTo>
                      <a:pt x="20550" y="5206"/>
                      <a:pt x="20711" y="2479"/>
                      <a:pt x="21021" y="1"/>
                    </a:cubicBezTo>
                    <a:close/>
                    <a:moveTo>
                      <a:pt x="15543" y="100"/>
                    </a:moveTo>
                    <a:cubicBezTo>
                      <a:pt x="13845" y="100"/>
                      <a:pt x="12134" y="100"/>
                      <a:pt x="10436" y="149"/>
                    </a:cubicBezTo>
                    <a:cubicBezTo>
                      <a:pt x="10796" y="3917"/>
                      <a:pt x="10845" y="7797"/>
                      <a:pt x="11155" y="11564"/>
                    </a:cubicBezTo>
                    <a:cubicBezTo>
                      <a:pt x="11415" y="15022"/>
                      <a:pt x="11824" y="18480"/>
                      <a:pt x="12085" y="21938"/>
                    </a:cubicBezTo>
                    <a:cubicBezTo>
                      <a:pt x="13845" y="21889"/>
                      <a:pt x="15654" y="21790"/>
                      <a:pt x="17402" y="21790"/>
                    </a:cubicBezTo>
                    <a:cubicBezTo>
                      <a:pt x="16832" y="18592"/>
                      <a:pt x="16633" y="15233"/>
                      <a:pt x="16324" y="12023"/>
                    </a:cubicBezTo>
                    <a:cubicBezTo>
                      <a:pt x="15902" y="8057"/>
                      <a:pt x="15592" y="4078"/>
                      <a:pt x="15543" y="100"/>
                    </a:cubicBezTo>
                    <a:close/>
                    <a:moveTo>
                      <a:pt x="4599" y="149"/>
                    </a:moveTo>
                    <a:cubicBezTo>
                      <a:pt x="4747" y="4128"/>
                      <a:pt x="5008" y="8106"/>
                      <a:pt x="5268" y="12085"/>
                    </a:cubicBezTo>
                    <a:cubicBezTo>
                      <a:pt x="5528" y="15426"/>
                      <a:pt x="5985" y="18778"/>
                      <a:pt x="6196" y="22181"/>
                    </a:cubicBezTo>
                    <a:lnTo>
                      <a:pt x="6196" y="22181"/>
                    </a:lnTo>
                    <a:cubicBezTo>
                      <a:pt x="7318" y="22125"/>
                      <a:pt x="8437" y="22079"/>
                      <a:pt x="9556" y="22050"/>
                    </a:cubicBezTo>
                    <a:cubicBezTo>
                      <a:pt x="10015" y="22000"/>
                      <a:pt x="10436" y="22000"/>
                      <a:pt x="10845" y="22000"/>
                    </a:cubicBezTo>
                    <a:cubicBezTo>
                      <a:pt x="10486" y="18741"/>
                      <a:pt x="10325" y="15431"/>
                      <a:pt x="10126" y="12234"/>
                    </a:cubicBezTo>
                    <a:cubicBezTo>
                      <a:pt x="9916" y="8255"/>
                      <a:pt x="9556" y="4128"/>
                      <a:pt x="9655" y="149"/>
                    </a:cubicBezTo>
                    <a:close/>
                    <a:moveTo>
                      <a:pt x="6196" y="22181"/>
                    </a:moveTo>
                    <a:cubicBezTo>
                      <a:pt x="6033" y="22189"/>
                      <a:pt x="5870" y="22197"/>
                      <a:pt x="5707" y="22206"/>
                    </a:cubicBezTo>
                    <a:lnTo>
                      <a:pt x="5707" y="22206"/>
                    </a:lnTo>
                    <a:cubicBezTo>
                      <a:pt x="5875" y="22199"/>
                      <a:pt x="6036" y="22199"/>
                      <a:pt x="6197" y="22199"/>
                    </a:cubicBezTo>
                    <a:cubicBezTo>
                      <a:pt x="6197" y="22193"/>
                      <a:pt x="6197" y="22187"/>
                      <a:pt x="6196" y="22181"/>
                    </a:cubicBezTo>
                    <a:close/>
                    <a:moveTo>
                      <a:pt x="5707" y="22206"/>
                    </a:moveTo>
                    <a:lnTo>
                      <a:pt x="5707" y="22206"/>
                    </a:lnTo>
                    <a:cubicBezTo>
                      <a:pt x="5665" y="22207"/>
                      <a:pt x="5622" y="22210"/>
                      <a:pt x="5579" y="22212"/>
                    </a:cubicBezTo>
                    <a:lnTo>
                      <a:pt x="5579" y="22212"/>
                    </a:lnTo>
                    <a:cubicBezTo>
                      <a:pt x="5622" y="22210"/>
                      <a:pt x="5664" y="22208"/>
                      <a:pt x="5707" y="22206"/>
                    </a:cubicBezTo>
                    <a:close/>
                    <a:moveTo>
                      <a:pt x="5579" y="22212"/>
                    </a:moveTo>
                    <a:cubicBezTo>
                      <a:pt x="5458" y="22219"/>
                      <a:pt x="5337" y="22225"/>
                      <a:pt x="5216" y="22232"/>
                    </a:cubicBezTo>
                    <a:lnTo>
                      <a:pt x="5216" y="22232"/>
                    </a:lnTo>
                    <a:cubicBezTo>
                      <a:pt x="5217" y="22237"/>
                      <a:pt x="5218" y="22243"/>
                      <a:pt x="5218" y="22248"/>
                    </a:cubicBezTo>
                    <a:cubicBezTo>
                      <a:pt x="5344" y="22231"/>
                      <a:pt x="5463" y="22220"/>
                      <a:pt x="5579" y="22212"/>
                    </a:cubicBezTo>
                    <a:close/>
                    <a:moveTo>
                      <a:pt x="4128" y="149"/>
                    </a:moveTo>
                    <a:cubicBezTo>
                      <a:pt x="2739" y="149"/>
                      <a:pt x="1401" y="199"/>
                      <a:pt x="50" y="199"/>
                    </a:cubicBezTo>
                    <a:cubicBezTo>
                      <a:pt x="99" y="7276"/>
                      <a:pt x="0" y="14502"/>
                      <a:pt x="471" y="21579"/>
                    </a:cubicBezTo>
                    <a:cubicBezTo>
                      <a:pt x="521" y="21628"/>
                      <a:pt x="521" y="21740"/>
                      <a:pt x="570" y="21790"/>
                    </a:cubicBezTo>
                    <a:cubicBezTo>
                      <a:pt x="570" y="21839"/>
                      <a:pt x="570" y="21938"/>
                      <a:pt x="620" y="22000"/>
                    </a:cubicBezTo>
                    <a:cubicBezTo>
                      <a:pt x="781" y="22360"/>
                      <a:pt x="1339" y="22459"/>
                      <a:pt x="1959" y="22459"/>
                    </a:cubicBezTo>
                    <a:cubicBezTo>
                      <a:pt x="2739" y="22459"/>
                      <a:pt x="3570" y="22310"/>
                      <a:pt x="3818" y="22310"/>
                    </a:cubicBezTo>
                    <a:cubicBezTo>
                      <a:pt x="4285" y="22283"/>
                      <a:pt x="4751" y="22257"/>
                      <a:pt x="5216" y="22232"/>
                    </a:cubicBezTo>
                    <a:lnTo>
                      <a:pt x="5216" y="22232"/>
                    </a:lnTo>
                    <a:cubicBezTo>
                      <a:pt x="4858" y="18989"/>
                      <a:pt x="4747" y="15637"/>
                      <a:pt x="4549" y="12395"/>
                    </a:cubicBezTo>
                    <a:cubicBezTo>
                      <a:pt x="4338" y="8305"/>
                      <a:pt x="4190" y="4227"/>
                      <a:pt x="4128" y="1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6"/>
              <p:cNvSpPr/>
              <p:nvPr/>
            </p:nvSpPr>
            <p:spPr>
              <a:xfrm>
                <a:off x="6120147" y="4511914"/>
                <a:ext cx="90500" cy="781974"/>
              </a:xfrm>
              <a:custGeom>
                <a:rect b="b" l="l" r="r" t="t"/>
                <a:pathLst>
                  <a:path extrusionOk="0" h="21852" w="2529">
                    <a:moveTo>
                      <a:pt x="99" y="0"/>
                    </a:moveTo>
                    <a:cubicBezTo>
                      <a:pt x="0" y="3979"/>
                      <a:pt x="360" y="8106"/>
                      <a:pt x="570" y="12085"/>
                    </a:cubicBezTo>
                    <a:cubicBezTo>
                      <a:pt x="769" y="15282"/>
                      <a:pt x="930" y="18592"/>
                      <a:pt x="1289" y="21851"/>
                    </a:cubicBezTo>
                    <a:cubicBezTo>
                      <a:pt x="1698" y="21789"/>
                      <a:pt x="2120" y="21789"/>
                      <a:pt x="2529" y="21789"/>
                    </a:cubicBezTo>
                    <a:cubicBezTo>
                      <a:pt x="2268" y="18331"/>
                      <a:pt x="1859" y="14873"/>
                      <a:pt x="1599" y="11415"/>
                    </a:cubicBezTo>
                    <a:cubicBezTo>
                      <a:pt x="1289" y="7648"/>
                      <a:pt x="1240" y="3768"/>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6"/>
              <p:cNvSpPr/>
              <p:nvPr/>
            </p:nvSpPr>
            <p:spPr>
              <a:xfrm>
                <a:off x="5925880" y="4511914"/>
                <a:ext cx="74111" cy="790849"/>
              </a:xfrm>
              <a:custGeom>
                <a:rect b="b" l="l" r="r" t="t"/>
                <a:pathLst>
                  <a:path extrusionOk="0" h="22100" w="2071">
                    <a:moveTo>
                      <a:pt x="1" y="0"/>
                    </a:moveTo>
                    <a:cubicBezTo>
                      <a:pt x="63" y="4078"/>
                      <a:pt x="211" y="8156"/>
                      <a:pt x="422" y="12246"/>
                    </a:cubicBezTo>
                    <a:cubicBezTo>
                      <a:pt x="620" y="15493"/>
                      <a:pt x="732" y="18852"/>
                      <a:pt x="1091" y="22099"/>
                    </a:cubicBezTo>
                    <a:cubicBezTo>
                      <a:pt x="1451" y="22050"/>
                      <a:pt x="1761" y="22050"/>
                      <a:pt x="2070" y="22050"/>
                    </a:cubicBezTo>
                    <a:cubicBezTo>
                      <a:pt x="1860" y="18641"/>
                      <a:pt x="1401" y="15282"/>
                      <a:pt x="1141" y="11936"/>
                    </a:cubicBezTo>
                    <a:cubicBezTo>
                      <a:pt x="881" y="7957"/>
                      <a:pt x="620" y="3979"/>
                      <a:pt x="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26"/>
              <p:cNvSpPr/>
              <p:nvPr/>
            </p:nvSpPr>
            <p:spPr>
              <a:xfrm>
                <a:off x="6334345" y="4510125"/>
                <a:ext cx="105602" cy="776212"/>
              </a:xfrm>
              <a:custGeom>
                <a:rect b="b" l="l" r="r" t="t"/>
                <a:pathLst>
                  <a:path extrusionOk="0" h="21691" w="2951">
                    <a:moveTo>
                      <a:pt x="1" y="1"/>
                    </a:moveTo>
                    <a:cubicBezTo>
                      <a:pt x="50" y="3979"/>
                      <a:pt x="360" y="7958"/>
                      <a:pt x="782" y="11924"/>
                    </a:cubicBezTo>
                    <a:cubicBezTo>
                      <a:pt x="1091" y="15134"/>
                      <a:pt x="1290" y="18493"/>
                      <a:pt x="1860" y="21691"/>
                    </a:cubicBezTo>
                    <a:cubicBezTo>
                      <a:pt x="2219" y="21691"/>
                      <a:pt x="2591" y="21691"/>
                      <a:pt x="2951" y="21641"/>
                    </a:cubicBezTo>
                    <a:cubicBezTo>
                      <a:pt x="2641" y="18332"/>
                      <a:pt x="2021" y="14973"/>
                      <a:pt x="1662" y="11614"/>
                    </a:cubicBezTo>
                    <a:cubicBezTo>
                      <a:pt x="1240" y="7747"/>
                      <a:pt x="980" y="3868"/>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26"/>
              <p:cNvSpPr/>
              <p:nvPr/>
            </p:nvSpPr>
            <p:spPr>
              <a:xfrm>
                <a:off x="6606226" y="4835215"/>
                <a:ext cx="71892" cy="451106"/>
              </a:xfrm>
              <a:custGeom>
                <a:rect b="b" l="l" r="r" t="t"/>
                <a:pathLst>
                  <a:path extrusionOk="0" h="12606" w="2009">
                    <a:moveTo>
                      <a:pt x="0" y="1"/>
                    </a:moveTo>
                    <a:cubicBezTo>
                      <a:pt x="0" y="782"/>
                      <a:pt x="50" y="1500"/>
                      <a:pt x="100" y="2281"/>
                    </a:cubicBezTo>
                    <a:cubicBezTo>
                      <a:pt x="310" y="5628"/>
                      <a:pt x="409" y="9197"/>
                      <a:pt x="880" y="12606"/>
                    </a:cubicBezTo>
                    <a:lnTo>
                      <a:pt x="2008" y="12606"/>
                    </a:lnTo>
                    <a:cubicBezTo>
                      <a:pt x="1810" y="9036"/>
                      <a:pt x="1289" y="5479"/>
                      <a:pt x="980" y="1909"/>
                    </a:cubicBezTo>
                    <a:cubicBezTo>
                      <a:pt x="980" y="1500"/>
                      <a:pt x="930" y="1091"/>
                      <a:pt x="930" y="670"/>
                    </a:cubicBezTo>
                    <a:cubicBezTo>
                      <a:pt x="571" y="472"/>
                      <a:pt x="261" y="26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26"/>
              <p:cNvSpPr/>
              <p:nvPr/>
            </p:nvSpPr>
            <p:spPr>
              <a:xfrm>
                <a:off x="5673072" y="4213876"/>
                <a:ext cx="1398943" cy="299843"/>
              </a:xfrm>
              <a:custGeom>
                <a:rect b="b" l="l" r="r" t="t"/>
                <a:pathLst>
                  <a:path extrusionOk="0" h="8379" w="39093">
                    <a:moveTo>
                      <a:pt x="22574" y="1"/>
                    </a:moveTo>
                    <a:cubicBezTo>
                      <a:pt x="15273" y="1"/>
                      <a:pt x="7978" y="277"/>
                      <a:pt x="720" y="843"/>
                    </a:cubicBezTo>
                    <a:cubicBezTo>
                      <a:pt x="249" y="893"/>
                      <a:pt x="100" y="1302"/>
                      <a:pt x="199" y="1674"/>
                    </a:cubicBezTo>
                    <a:cubicBezTo>
                      <a:pt x="1" y="3681"/>
                      <a:pt x="1" y="5801"/>
                      <a:pt x="199" y="7871"/>
                    </a:cubicBezTo>
                    <a:cubicBezTo>
                      <a:pt x="249" y="8119"/>
                      <a:pt x="410" y="8379"/>
                      <a:pt x="720" y="8379"/>
                    </a:cubicBezTo>
                    <a:cubicBezTo>
                      <a:pt x="13164" y="8379"/>
                      <a:pt x="25607" y="8230"/>
                      <a:pt x="38113" y="7920"/>
                    </a:cubicBezTo>
                    <a:cubicBezTo>
                      <a:pt x="38423" y="7920"/>
                      <a:pt x="38621" y="7660"/>
                      <a:pt x="38621" y="7400"/>
                    </a:cubicBezTo>
                    <a:cubicBezTo>
                      <a:pt x="38783" y="5231"/>
                      <a:pt x="38931" y="3111"/>
                      <a:pt x="39092" y="992"/>
                    </a:cubicBezTo>
                    <a:cubicBezTo>
                      <a:pt x="39092" y="682"/>
                      <a:pt x="38832" y="484"/>
                      <a:pt x="38522" y="434"/>
                    </a:cubicBezTo>
                    <a:cubicBezTo>
                      <a:pt x="33211" y="147"/>
                      <a:pt x="27891" y="1"/>
                      <a:pt x="225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26"/>
              <p:cNvSpPr/>
              <p:nvPr/>
            </p:nvSpPr>
            <p:spPr>
              <a:xfrm>
                <a:off x="5674861" y="4221856"/>
                <a:ext cx="1391392" cy="291862"/>
              </a:xfrm>
              <a:custGeom>
                <a:rect b="b" l="l" r="r" t="t"/>
                <a:pathLst>
                  <a:path extrusionOk="0" h="8156" w="38882">
                    <a:moveTo>
                      <a:pt x="11155" y="0"/>
                    </a:moveTo>
                    <a:cubicBezTo>
                      <a:pt x="7747" y="149"/>
                      <a:pt x="4388" y="310"/>
                      <a:pt x="980" y="571"/>
                    </a:cubicBezTo>
                    <a:cubicBezTo>
                      <a:pt x="880" y="620"/>
                      <a:pt x="769" y="620"/>
                      <a:pt x="670" y="620"/>
                    </a:cubicBezTo>
                    <a:cubicBezTo>
                      <a:pt x="310" y="620"/>
                      <a:pt x="100" y="930"/>
                      <a:pt x="100" y="1190"/>
                    </a:cubicBezTo>
                    <a:cubicBezTo>
                      <a:pt x="100" y="1289"/>
                      <a:pt x="149" y="1339"/>
                      <a:pt x="149" y="1451"/>
                    </a:cubicBezTo>
                    <a:cubicBezTo>
                      <a:pt x="50" y="2430"/>
                      <a:pt x="0" y="3458"/>
                      <a:pt x="0" y="4487"/>
                    </a:cubicBezTo>
                    <a:cubicBezTo>
                      <a:pt x="0" y="5528"/>
                      <a:pt x="50" y="6607"/>
                      <a:pt x="149" y="7648"/>
                    </a:cubicBezTo>
                    <a:cubicBezTo>
                      <a:pt x="199" y="7896"/>
                      <a:pt x="360" y="8156"/>
                      <a:pt x="670" y="8156"/>
                    </a:cubicBezTo>
                    <a:lnTo>
                      <a:pt x="769" y="8156"/>
                    </a:lnTo>
                    <a:cubicBezTo>
                      <a:pt x="13163" y="8156"/>
                      <a:pt x="25607" y="8007"/>
                      <a:pt x="38063" y="7697"/>
                    </a:cubicBezTo>
                    <a:cubicBezTo>
                      <a:pt x="38373" y="7697"/>
                      <a:pt x="38571" y="7437"/>
                      <a:pt x="38571" y="7177"/>
                    </a:cubicBezTo>
                    <a:cubicBezTo>
                      <a:pt x="38621" y="6198"/>
                      <a:pt x="38733" y="5218"/>
                      <a:pt x="38782" y="4239"/>
                    </a:cubicBezTo>
                    <a:cubicBezTo>
                      <a:pt x="38782" y="4128"/>
                      <a:pt x="38782" y="3979"/>
                      <a:pt x="38832" y="3818"/>
                    </a:cubicBezTo>
                    <a:cubicBezTo>
                      <a:pt x="38832" y="3359"/>
                      <a:pt x="38881" y="2888"/>
                      <a:pt x="38881" y="2430"/>
                    </a:cubicBezTo>
                    <a:cubicBezTo>
                      <a:pt x="38373" y="2269"/>
                      <a:pt x="37803" y="2169"/>
                      <a:pt x="37233" y="2169"/>
                    </a:cubicBezTo>
                    <a:lnTo>
                      <a:pt x="37183" y="2169"/>
                    </a:lnTo>
                    <a:cubicBezTo>
                      <a:pt x="35163" y="2169"/>
                      <a:pt x="33205" y="2839"/>
                      <a:pt x="31184" y="3099"/>
                    </a:cubicBezTo>
                    <a:cubicBezTo>
                      <a:pt x="29077" y="3409"/>
                      <a:pt x="26908" y="3558"/>
                      <a:pt x="24677" y="3558"/>
                    </a:cubicBezTo>
                    <a:lnTo>
                      <a:pt x="23909" y="3558"/>
                    </a:lnTo>
                    <a:cubicBezTo>
                      <a:pt x="20711" y="3508"/>
                      <a:pt x="12965" y="3620"/>
                      <a:pt x="111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26"/>
            <p:cNvGrpSpPr/>
            <p:nvPr/>
          </p:nvGrpSpPr>
          <p:grpSpPr>
            <a:xfrm>
              <a:off x="1268935" y="4255061"/>
              <a:ext cx="1999834" cy="1063507"/>
              <a:chOff x="1577760" y="4246761"/>
              <a:chExt cx="1999834" cy="1063507"/>
            </a:xfrm>
          </p:grpSpPr>
          <p:sp>
            <p:nvSpPr>
              <p:cNvPr id="1018" name="Google Shape;1018;p26"/>
              <p:cNvSpPr/>
              <p:nvPr/>
            </p:nvSpPr>
            <p:spPr>
              <a:xfrm>
                <a:off x="2570600" y="4598473"/>
                <a:ext cx="977145" cy="711227"/>
              </a:xfrm>
              <a:custGeom>
                <a:rect b="b" l="l" r="r" t="t"/>
                <a:pathLst>
                  <a:path extrusionOk="0" h="19875" w="27306">
                    <a:moveTo>
                      <a:pt x="23472" y="1"/>
                    </a:moveTo>
                    <a:cubicBezTo>
                      <a:pt x="20209" y="1"/>
                      <a:pt x="16939" y="470"/>
                      <a:pt x="13725" y="940"/>
                    </a:cubicBezTo>
                    <a:cubicBezTo>
                      <a:pt x="10375" y="1463"/>
                      <a:pt x="6715" y="2304"/>
                      <a:pt x="3205" y="2304"/>
                    </a:cubicBezTo>
                    <a:cubicBezTo>
                      <a:pt x="2222" y="2304"/>
                      <a:pt x="1251" y="2238"/>
                      <a:pt x="302" y="2080"/>
                    </a:cubicBezTo>
                    <a:cubicBezTo>
                      <a:pt x="283" y="2076"/>
                      <a:pt x="264" y="2073"/>
                      <a:pt x="247" y="2073"/>
                    </a:cubicBezTo>
                    <a:cubicBezTo>
                      <a:pt x="35" y="2073"/>
                      <a:pt x="0" y="2398"/>
                      <a:pt x="92" y="2489"/>
                    </a:cubicBezTo>
                    <a:cubicBezTo>
                      <a:pt x="141" y="8067"/>
                      <a:pt x="92" y="13694"/>
                      <a:pt x="451" y="19222"/>
                    </a:cubicBezTo>
                    <a:cubicBezTo>
                      <a:pt x="451" y="19271"/>
                      <a:pt x="451" y="19321"/>
                      <a:pt x="501" y="19370"/>
                    </a:cubicBezTo>
                    <a:lnTo>
                      <a:pt x="501" y="19531"/>
                    </a:lnTo>
                    <a:cubicBezTo>
                      <a:pt x="613" y="19799"/>
                      <a:pt x="1031" y="19875"/>
                      <a:pt x="1501" y="19875"/>
                    </a:cubicBezTo>
                    <a:cubicBezTo>
                      <a:pt x="2121" y="19875"/>
                      <a:pt x="2830" y="19742"/>
                      <a:pt x="3041" y="19742"/>
                    </a:cubicBezTo>
                    <a:cubicBezTo>
                      <a:pt x="4479" y="19680"/>
                      <a:pt x="5979" y="19581"/>
                      <a:pt x="7479" y="19531"/>
                    </a:cubicBezTo>
                    <a:cubicBezTo>
                      <a:pt x="10478" y="19432"/>
                      <a:pt x="13465" y="19321"/>
                      <a:pt x="16464" y="19321"/>
                    </a:cubicBezTo>
                    <a:cubicBezTo>
                      <a:pt x="17964" y="19321"/>
                      <a:pt x="19402" y="19370"/>
                      <a:pt x="20902" y="19432"/>
                    </a:cubicBezTo>
                    <a:cubicBezTo>
                      <a:pt x="21673" y="19462"/>
                      <a:pt x="22466" y="19567"/>
                      <a:pt x="23245" y="19567"/>
                    </a:cubicBezTo>
                    <a:cubicBezTo>
                      <a:pt x="23767" y="19567"/>
                      <a:pt x="24283" y="19520"/>
                      <a:pt x="24781" y="19370"/>
                    </a:cubicBezTo>
                    <a:cubicBezTo>
                      <a:pt x="24831" y="19370"/>
                      <a:pt x="24880" y="19370"/>
                      <a:pt x="24930" y="19321"/>
                    </a:cubicBezTo>
                    <a:cubicBezTo>
                      <a:pt x="26739" y="18701"/>
                      <a:pt x="26219" y="14264"/>
                      <a:pt x="26219" y="12554"/>
                    </a:cubicBezTo>
                    <a:cubicBezTo>
                      <a:pt x="26380" y="8835"/>
                      <a:pt x="26219" y="5179"/>
                      <a:pt x="26219" y="1461"/>
                    </a:cubicBezTo>
                    <a:lnTo>
                      <a:pt x="26591" y="1461"/>
                    </a:lnTo>
                    <a:cubicBezTo>
                      <a:pt x="26616" y="1464"/>
                      <a:pt x="26641" y="1466"/>
                      <a:pt x="26665" y="1466"/>
                    </a:cubicBezTo>
                    <a:cubicBezTo>
                      <a:pt x="27305" y="1466"/>
                      <a:pt x="27236" y="219"/>
                      <a:pt x="26591" y="159"/>
                    </a:cubicBezTo>
                    <a:cubicBezTo>
                      <a:pt x="25553" y="48"/>
                      <a:pt x="24513" y="1"/>
                      <a:pt x="234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26"/>
              <p:cNvSpPr/>
              <p:nvPr/>
            </p:nvSpPr>
            <p:spPr>
              <a:xfrm>
                <a:off x="3302115" y="4265332"/>
                <a:ext cx="31527" cy="28914"/>
              </a:xfrm>
              <a:custGeom>
                <a:rect b="b" l="l" r="r" t="t"/>
                <a:pathLst>
                  <a:path extrusionOk="0" h="808" w="881">
                    <a:moveTo>
                      <a:pt x="415" y="0"/>
                    </a:moveTo>
                    <a:cubicBezTo>
                      <a:pt x="332" y="0"/>
                      <a:pt x="254" y="25"/>
                      <a:pt x="198" y="74"/>
                    </a:cubicBezTo>
                    <a:lnTo>
                      <a:pt x="149" y="124"/>
                    </a:lnTo>
                    <a:cubicBezTo>
                      <a:pt x="50" y="236"/>
                      <a:pt x="0" y="434"/>
                      <a:pt x="50" y="595"/>
                    </a:cubicBezTo>
                    <a:cubicBezTo>
                      <a:pt x="92" y="679"/>
                      <a:pt x="213" y="807"/>
                      <a:pt x="340" y="807"/>
                    </a:cubicBezTo>
                    <a:cubicBezTo>
                      <a:pt x="363" y="807"/>
                      <a:pt x="386" y="803"/>
                      <a:pt x="409" y="793"/>
                    </a:cubicBezTo>
                    <a:cubicBezTo>
                      <a:pt x="570" y="793"/>
                      <a:pt x="719" y="744"/>
                      <a:pt x="768" y="645"/>
                    </a:cubicBezTo>
                    <a:cubicBezTo>
                      <a:pt x="880" y="483"/>
                      <a:pt x="818" y="236"/>
                      <a:pt x="719" y="124"/>
                    </a:cubicBezTo>
                    <a:lnTo>
                      <a:pt x="669" y="74"/>
                    </a:lnTo>
                    <a:cubicBezTo>
                      <a:pt x="589" y="25"/>
                      <a:pt x="499" y="0"/>
                      <a:pt x="4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26"/>
              <p:cNvSpPr/>
              <p:nvPr/>
            </p:nvSpPr>
            <p:spPr>
              <a:xfrm>
                <a:off x="1905069" y="4449866"/>
                <a:ext cx="458191" cy="308037"/>
              </a:xfrm>
              <a:custGeom>
                <a:rect b="b" l="l" r="r" t="t"/>
                <a:pathLst>
                  <a:path extrusionOk="0" h="8608" w="12804">
                    <a:moveTo>
                      <a:pt x="7689" y="0"/>
                    </a:moveTo>
                    <a:cubicBezTo>
                      <a:pt x="7593" y="0"/>
                      <a:pt x="7492" y="12"/>
                      <a:pt x="7387" y="36"/>
                    </a:cubicBezTo>
                    <a:cubicBezTo>
                      <a:pt x="5677" y="396"/>
                      <a:pt x="5156" y="2044"/>
                      <a:pt x="5057" y="3693"/>
                    </a:cubicBezTo>
                    <a:cubicBezTo>
                      <a:pt x="4449" y="2785"/>
                      <a:pt x="3654" y="2016"/>
                      <a:pt x="2741" y="2016"/>
                    </a:cubicBezTo>
                    <a:cubicBezTo>
                      <a:pt x="2408" y="2016"/>
                      <a:pt x="2059" y="2119"/>
                      <a:pt x="1698" y="2354"/>
                    </a:cubicBezTo>
                    <a:cubicBezTo>
                      <a:pt x="0" y="3494"/>
                      <a:pt x="1029" y="6432"/>
                      <a:pt x="2008" y="7622"/>
                    </a:cubicBezTo>
                    <a:cubicBezTo>
                      <a:pt x="2058" y="7671"/>
                      <a:pt x="2058" y="7671"/>
                      <a:pt x="2120" y="7671"/>
                    </a:cubicBezTo>
                    <a:cubicBezTo>
                      <a:pt x="2058" y="7832"/>
                      <a:pt x="2120" y="7931"/>
                      <a:pt x="2268" y="7931"/>
                    </a:cubicBezTo>
                    <a:cubicBezTo>
                      <a:pt x="4495" y="8158"/>
                      <a:pt x="6861" y="8305"/>
                      <a:pt x="9158" y="8305"/>
                    </a:cubicBezTo>
                    <a:cubicBezTo>
                      <a:pt x="10006" y="8305"/>
                      <a:pt x="10845" y="8285"/>
                      <a:pt x="11663" y="8241"/>
                    </a:cubicBezTo>
                    <a:cubicBezTo>
                      <a:pt x="11698" y="8471"/>
                      <a:pt x="11909" y="8607"/>
                      <a:pt x="12114" y="8607"/>
                    </a:cubicBezTo>
                    <a:cubicBezTo>
                      <a:pt x="12273" y="8607"/>
                      <a:pt x="12428" y="8525"/>
                      <a:pt x="12494" y="8340"/>
                    </a:cubicBezTo>
                    <a:cubicBezTo>
                      <a:pt x="12803" y="6903"/>
                      <a:pt x="12803" y="3445"/>
                      <a:pt x="11205" y="2713"/>
                    </a:cubicBezTo>
                    <a:cubicBezTo>
                      <a:pt x="10950" y="2596"/>
                      <a:pt x="10724" y="2545"/>
                      <a:pt x="10521" y="2545"/>
                    </a:cubicBezTo>
                    <a:cubicBezTo>
                      <a:pt x="10101" y="2545"/>
                      <a:pt x="9778" y="2764"/>
                      <a:pt x="9494" y="3073"/>
                    </a:cubicBezTo>
                    <a:cubicBezTo>
                      <a:pt x="9311" y="1600"/>
                      <a:pt x="8813" y="0"/>
                      <a:pt x="76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26"/>
              <p:cNvSpPr/>
              <p:nvPr/>
            </p:nvSpPr>
            <p:spPr>
              <a:xfrm>
                <a:off x="1653585" y="4840976"/>
                <a:ext cx="977575" cy="356669"/>
              </a:xfrm>
              <a:custGeom>
                <a:rect b="b" l="l" r="r" t="t"/>
                <a:pathLst>
                  <a:path extrusionOk="0" h="9967" w="27318">
                    <a:moveTo>
                      <a:pt x="26958" y="1"/>
                    </a:moveTo>
                    <a:cubicBezTo>
                      <a:pt x="24640" y="1"/>
                      <a:pt x="22310" y="50"/>
                      <a:pt x="19992" y="150"/>
                    </a:cubicBezTo>
                    <a:cubicBezTo>
                      <a:pt x="13486" y="311"/>
                      <a:pt x="6979" y="621"/>
                      <a:pt x="472" y="980"/>
                    </a:cubicBezTo>
                    <a:cubicBezTo>
                      <a:pt x="429" y="900"/>
                      <a:pt x="358" y="866"/>
                      <a:pt x="287" y="866"/>
                    </a:cubicBezTo>
                    <a:cubicBezTo>
                      <a:pt x="169" y="866"/>
                      <a:pt x="50" y="956"/>
                      <a:pt x="50" y="1079"/>
                    </a:cubicBezTo>
                    <a:cubicBezTo>
                      <a:pt x="50" y="1129"/>
                      <a:pt x="1" y="1240"/>
                      <a:pt x="50" y="1290"/>
                    </a:cubicBezTo>
                    <a:lnTo>
                      <a:pt x="50" y="1959"/>
                    </a:lnTo>
                    <a:cubicBezTo>
                      <a:pt x="50" y="3099"/>
                      <a:pt x="50" y="4289"/>
                      <a:pt x="100" y="5417"/>
                    </a:cubicBezTo>
                    <a:cubicBezTo>
                      <a:pt x="162" y="6706"/>
                      <a:pt x="50" y="8057"/>
                      <a:pt x="410" y="9296"/>
                    </a:cubicBezTo>
                    <a:cubicBezTo>
                      <a:pt x="472" y="9346"/>
                      <a:pt x="472" y="9346"/>
                      <a:pt x="521" y="9396"/>
                    </a:cubicBezTo>
                    <a:cubicBezTo>
                      <a:pt x="472" y="9495"/>
                      <a:pt x="521" y="9606"/>
                      <a:pt x="620" y="9606"/>
                    </a:cubicBezTo>
                    <a:cubicBezTo>
                      <a:pt x="1729" y="9885"/>
                      <a:pt x="2819" y="9966"/>
                      <a:pt x="3908" y="9966"/>
                    </a:cubicBezTo>
                    <a:cubicBezTo>
                      <a:pt x="4804" y="9966"/>
                      <a:pt x="5700" y="9911"/>
                      <a:pt x="6607" y="9867"/>
                    </a:cubicBezTo>
                    <a:cubicBezTo>
                      <a:pt x="7598" y="9805"/>
                      <a:pt x="8627" y="9755"/>
                      <a:pt x="9656" y="9705"/>
                    </a:cubicBezTo>
                    <a:cubicBezTo>
                      <a:pt x="10895" y="9656"/>
                      <a:pt x="12085" y="9606"/>
                      <a:pt x="13275" y="9606"/>
                    </a:cubicBezTo>
                    <a:cubicBezTo>
                      <a:pt x="14464" y="9577"/>
                      <a:pt x="15655" y="9563"/>
                      <a:pt x="16848" y="9563"/>
                    </a:cubicBezTo>
                    <a:cubicBezTo>
                      <a:pt x="20218" y="9563"/>
                      <a:pt x="23598" y="9674"/>
                      <a:pt x="26958" y="9867"/>
                    </a:cubicBezTo>
                    <a:lnTo>
                      <a:pt x="27008" y="9867"/>
                    </a:lnTo>
                    <a:cubicBezTo>
                      <a:pt x="27034" y="9878"/>
                      <a:pt x="27064" y="9884"/>
                      <a:pt x="27096" y="9884"/>
                    </a:cubicBezTo>
                    <a:cubicBezTo>
                      <a:pt x="27201" y="9884"/>
                      <a:pt x="27318" y="9818"/>
                      <a:pt x="27318" y="9656"/>
                    </a:cubicBezTo>
                    <a:lnTo>
                      <a:pt x="27318" y="9606"/>
                    </a:lnTo>
                    <a:lnTo>
                      <a:pt x="27318" y="9296"/>
                    </a:lnTo>
                    <a:cubicBezTo>
                      <a:pt x="27218" y="6867"/>
                      <a:pt x="27318" y="4388"/>
                      <a:pt x="27218" y="1910"/>
                    </a:cubicBezTo>
                    <a:cubicBezTo>
                      <a:pt x="27169" y="1501"/>
                      <a:pt x="27169" y="1079"/>
                      <a:pt x="27119" y="670"/>
                    </a:cubicBezTo>
                    <a:cubicBezTo>
                      <a:pt x="27119" y="621"/>
                      <a:pt x="27057" y="571"/>
                      <a:pt x="27057" y="571"/>
                    </a:cubicBezTo>
                    <a:cubicBezTo>
                      <a:pt x="27318" y="459"/>
                      <a:pt x="27318" y="1"/>
                      <a:pt x="26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26"/>
              <p:cNvSpPr/>
              <p:nvPr/>
            </p:nvSpPr>
            <p:spPr>
              <a:xfrm>
                <a:off x="1577760" y="4720780"/>
                <a:ext cx="1127478" cy="192380"/>
              </a:xfrm>
              <a:custGeom>
                <a:rect b="b" l="l" r="r" t="t"/>
                <a:pathLst>
                  <a:path extrusionOk="0" h="5376" w="31507">
                    <a:moveTo>
                      <a:pt x="1140" y="1"/>
                    </a:moveTo>
                    <a:cubicBezTo>
                      <a:pt x="930" y="1"/>
                      <a:pt x="781" y="100"/>
                      <a:pt x="781" y="261"/>
                    </a:cubicBezTo>
                    <a:cubicBezTo>
                      <a:pt x="731" y="311"/>
                      <a:pt x="669" y="311"/>
                      <a:pt x="669" y="410"/>
                    </a:cubicBezTo>
                    <a:cubicBezTo>
                      <a:pt x="620" y="1699"/>
                      <a:pt x="0" y="4550"/>
                      <a:pt x="1599" y="5169"/>
                    </a:cubicBezTo>
                    <a:cubicBezTo>
                      <a:pt x="1810" y="5219"/>
                      <a:pt x="1971" y="5269"/>
                      <a:pt x="2169" y="5318"/>
                    </a:cubicBezTo>
                    <a:cubicBezTo>
                      <a:pt x="2499" y="5360"/>
                      <a:pt x="2856" y="5375"/>
                      <a:pt x="3219" y="5375"/>
                    </a:cubicBezTo>
                    <a:cubicBezTo>
                      <a:pt x="3716" y="5375"/>
                      <a:pt x="4225" y="5347"/>
                      <a:pt x="4698" y="5318"/>
                    </a:cubicBezTo>
                    <a:cubicBezTo>
                      <a:pt x="5169" y="5269"/>
                      <a:pt x="5627" y="5269"/>
                      <a:pt x="6049" y="5269"/>
                    </a:cubicBezTo>
                    <a:lnTo>
                      <a:pt x="30936" y="5269"/>
                    </a:lnTo>
                    <a:cubicBezTo>
                      <a:pt x="31296" y="5269"/>
                      <a:pt x="31506" y="4959"/>
                      <a:pt x="31457" y="4599"/>
                    </a:cubicBezTo>
                    <a:cubicBezTo>
                      <a:pt x="31296" y="3620"/>
                      <a:pt x="31407" y="1699"/>
                      <a:pt x="30787" y="881"/>
                    </a:cubicBezTo>
                    <a:cubicBezTo>
                      <a:pt x="30317" y="311"/>
                      <a:pt x="29746" y="410"/>
                      <a:pt x="29077" y="360"/>
                    </a:cubicBezTo>
                    <a:cubicBezTo>
                      <a:pt x="27268" y="311"/>
                      <a:pt x="25408" y="261"/>
                      <a:pt x="23599" y="261"/>
                    </a:cubicBezTo>
                    <a:cubicBezTo>
                      <a:pt x="22421" y="212"/>
                      <a:pt x="21182" y="212"/>
                      <a:pt x="19992" y="212"/>
                    </a:cubicBezTo>
                    <a:cubicBezTo>
                      <a:pt x="13683" y="51"/>
                      <a:pt x="7437" y="1"/>
                      <a:pt x="1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26"/>
              <p:cNvSpPr/>
              <p:nvPr/>
            </p:nvSpPr>
            <p:spPr>
              <a:xfrm>
                <a:off x="2119267" y="4973302"/>
                <a:ext cx="25765" cy="24727"/>
              </a:xfrm>
              <a:custGeom>
                <a:rect b="b" l="l" r="r" t="t"/>
                <a:pathLst>
                  <a:path extrusionOk="0" h="691" w="720">
                    <a:moveTo>
                      <a:pt x="410" y="1"/>
                    </a:moveTo>
                    <a:cubicBezTo>
                      <a:pt x="356" y="1"/>
                      <a:pt x="296" y="36"/>
                      <a:pt x="261" y="71"/>
                    </a:cubicBezTo>
                    <a:lnTo>
                      <a:pt x="211" y="71"/>
                    </a:lnTo>
                    <a:cubicBezTo>
                      <a:pt x="1" y="170"/>
                      <a:pt x="1" y="430"/>
                      <a:pt x="162" y="591"/>
                    </a:cubicBezTo>
                    <a:cubicBezTo>
                      <a:pt x="211" y="641"/>
                      <a:pt x="310" y="690"/>
                      <a:pt x="360" y="690"/>
                    </a:cubicBezTo>
                    <a:cubicBezTo>
                      <a:pt x="472" y="690"/>
                      <a:pt x="571" y="591"/>
                      <a:pt x="670" y="529"/>
                    </a:cubicBezTo>
                    <a:lnTo>
                      <a:pt x="670" y="480"/>
                    </a:lnTo>
                    <a:cubicBezTo>
                      <a:pt x="719" y="430"/>
                      <a:pt x="719" y="331"/>
                      <a:pt x="719" y="281"/>
                    </a:cubicBezTo>
                    <a:cubicBezTo>
                      <a:pt x="719" y="219"/>
                      <a:pt x="719" y="120"/>
                      <a:pt x="670" y="71"/>
                    </a:cubicBezTo>
                    <a:cubicBezTo>
                      <a:pt x="620" y="21"/>
                      <a:pt x="521" y="21"/>
                      <a:pt x="472" y="21"/>
                    </a:cubicBezTo>
                    <a:cubicBezTo>
                      <a:pt x="453" y="7"/>
                      <a:pt x="432" y="1"/>
                      <a:pt x="4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26"/>
              <p:cNvSpPr/>
              <p:nvPr/>
            </p:nvSpPr>
            <p:spPr>
              <a:xfrm>
                <a:off x="2265191" y="5048947"/>
                <a:ext cx="55467" cy="51888"/>
              </a:xfrm>
              <a:custGeom>
                <a:rect b="b" l="l" r="r" t="t"/>
                <a:pathLst>
                  <a:path extrusionOk="0" h="1450" w="1550">
                    <a:moveTo>
                      <a:pt x="719" y="1"/>
                    </a:moveTo>
                    <a:cubicBezTo>
                      <a:pt x="338" y="1"/>
                      <a:pt x="0" y="255"/>
                      <a:pt x="0" y="696"/>
                    </a:cubicBezTo>
                    <a:cubicBezTo>
                      <a:pt x="0" y="1086"/>
                      <a:pt x="378" y="1450"/>
                      <a:pt x="773" y="1450"/>
                    </a:cubicBezTo>
                    <a:cubicBezTo>
                      <a:pt x="842" y="1450"/>
                      <a:pt x="911" y="1439"/>
                      <a:pt x="979" y="1415"/>
                    </a:cubicBezTo>
                    <a:cubicBezTo>
                      <a:pt x="1401" y="1204"/>
                      <a:pt x="1550" y="696"/>
                      <a:pt x="1240" y="336"/>
                    </a:cubicBezTo>
                    <a:cubicBezTo>
                      <a:pt x="1190" y="274"/>
                      <a:pt x="1141" y="225"/>
                      <a:pt x="1091" y="175"/>
                    </a:cubicBezTo>
                    <a:cubicBezTo>
                      <a:pt x="1091" y="126"/>
                      <a:pt x="1041" y="26"/>
                      <a:pt x="930" y="26"/>
                    </a:cubicBezTo>
                    <a:cubicBezTo>
                      <a:pt x="859" y="9"/>
                      <a:pt x="789" y="1"/>
                      <a:pt x="719" y="1"/>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6"/>
              <p:cNvSpPr/>
              <p:nvPr/>
            </p:nvSpPr>
            <p:spPr>
              <a:xfrm>
                <a:off x="2398233" y="4960563"/>
                <a:ext cx="27984" cy="28163"/>
              </a:xfrm>
              <a:custGeom>
                <a:rect b="b" l="l" r="r" t="t"/>
                <a:pathLst>
                  <a:path extrusionOk="0" h="787" w="782">
                    <a:moveTo>
                      <a:pt x="425" y="0"/>
                    </a:moveTo>
                    <a:cubicBezTo>
                      <a:pt x="289" y="0"/>
                      <a:pt x="152" y="96"/>
                      <a:pt x="112" y="216"/>
                    </a:cubicBezTo>
                    <a:cubicBezTo>
                      <a:pt x="1" y="377"/>
                      <a:pt x="50" y="575"/>
                      <a:pt x="162" y="687"/>
                    </a:cubicBezTo>
                    <a:cubicBezTo>
                      <a:pt x="211" y="737"/>
                      <a:pt x="261" y="786"/>
                      <a:pt x="360" y="786"/>
                    </a:cubicBezTo>
                    <a:cubicBezTo>
                      <a:pt x="422" y="786"/>
                      <a:pt x="521" y="786"/>
                      <a:pt x="571" y="737"/>
                    </a:cubicBezTo>
                    <a:cubicBezTo>
                      <a:pt x="620" y="737"/>
                      <a:pt x="670" y="637"/>
                      <a:pt x="732" y="575"/>
                    </a:cubicBezTo>
                    <a:lnTo>
                      <a:pt x="732" y="476"/>
                    </a:lnTo>
                    <a:cubicBezTo>
                      <a:pt x="781" y="427"/>
                      <a:pt x="781" y="327"/>
                      <a:pt x="781" y="266"/>
                    </a:cubicBezTo>
                    <a:cubicBezTo>
                      <a:pt x="732" y="117"/>
                      <a:pt x="620" y="67"/>
                      <a:pt x="521" y="18"/>
                    </a:cubicBezTo>
                    <a:cubicBezTo>
                      <a:pt x="490" y="6"/>
                      <a:pt x="457" y="0"/>
                      <a:pt x="425"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6"/>
              <p:cNvSpPr/>
              <p:nvPr/>
            </p:nvSpPr>
            <p:spPr>
              <a:xfrm>
                <a:off x="2461211" y="5066302"/>
                <a:ext cx="40831" cy="47487"/>
              </a:xfrm>
              <a:custGeom>
                <a:rect b="b" l="l" r="r" t="t"/>
                <a:pathLst>
                  <a:path extrusionOk="0" h="1327" w="1141">
                    <a:moveTo>
                      <a:pt x="521" y="0"/>
                    </a:moveTo>
                    <a:cubicBezTo>
                      <a:pt x="310" y="0"/>
                      <a:pt x="149" y="50"/>
                      <a:pt x="50" y="211"/>
                    </a:cubicBezTo>
                    <a:cubicBezTo>
                      <a:pt x="1" y="360"/>
                      <a:pt x="1" y="521"/>
                      <a:pt x="50" y="620"/>
                    </a:cubicBezTo>
                    <a:lnTo>
                      <a:pt x="50" y="781"/>
                    </a:lnTo>
                    <a:cubicBezTo>
                      <a:pt x="149" y="1091"/>
                      <a:pt x="410" y="1239"/>
                      <a:pt x="620" y="1289"/>
                    </a:cubicBezTo>
                    <a:cubicBezTo>
                      <a:pt x="669" y="1315"/>
                      <a:pt x="718" y="1326"/>
                      <a:pt x="764" y="1326"/>
                    </a:cubicBezTo>
                    <a:cubicBezTo>
                      <a:pt x="915" y="1326"/>
                      <a:pt x="1041" y="1205"/>
                      <a:pt x="1079" y="1091"/>
                    </a:cubicBezTo>
                    <a:cubicBezTo>
                      <a:pt x="1141" y="830"/>
                      <a:pt x="1079" y="521"/>
                      <a:pt x="930" y="260"/>
                    </a:cubicBezTo>
                    <a:cubicBezTo>
                      <a:pt x="881" y="99"/>
                      <a:pt x="670" y="0"/>
                      <a:pt x="521"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6"/>
              <p:cNvSpPr/>
              <p:nvPr/>
            </p:nvSpPr>
            <p:spPr>
              <a:xfrm>
                <a:off x="2150756" y="5088488"/>
                <a:ext cx="33316" cy="35034"/>
              </a:xfrm>
              <a:custGeom>
                <a:rect b="b" l="l" r="r" t="t"/>
                <a:pathLst>
                  <a:path extrusionOk="0" h="979" w="931">
                    <a:moveTo>
                      <a:pt x="354" y="0"/>
                    </a:moveTo>
                    <a:cubicBezTo>
                      <a:pt x="206" y="0"/>
                      <a:pt x="67" y="69"/>
                      <a:pt x="1" y="210"/>
                    </a:cubicBezTo>
                    <a:lnTo>
                      <a:pt x="1" y="520"/>
                    </a:lnTo>
                    <a:cubicBezTo>
                      <a:pt x="50" y="570"/>
                      <a:pt x="100" y="669"/>
                      <a:pt x="211" y="719"/>
                    </a:cubicBezTo>
                    <a:cubicBezTo>
                      <a:pt x="211" y="781"/>
                      <a:pt x="261" y="830"/>
                      <a:pt x="261" y="830"/>
                    </a:cubicBezTo>
                    <a:lnTo>
                      <a:pt x="410" y="979"/>
                    </a:lnTo>
                    <a:cubicBezTo>
                      <a:pt x="571" y="979"/>
                      <a:pt x="719" y="929"/>
                      <a:pt x="769" y="830"/>
                    </a:cubicBezTo>
                    <a:cubicBezTo>
                      <a:pt x="930" y="520"/>
                      <a:pt x="831" y="210"/>
                      <a:pt x="571" y="49"/>
                    </a:cubicBezTo>
                    <a:cubicBezTo>
                      <a:pt x="501" y="17"/>
                      <a:pt x="427" y="0"/>
                      <a:pt x="354"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6"/>
              <p:cNvSpPr/>
              <p:nvPr/>
            </p:nvSpPr>
            <p:spPr>
              <a:xfrm>
                <a:off x="1867783" y="5140337"/>
                <a:ext cx="36" cy="36"/>
              </a:xfrm>
              <a:custGeom>
                <a:rect b="b" l="l" r="r" t="t"/>
                <a:pathLst>
                  <a:path extrusionOk="0" h="1" w="1">
                    <a:moveTo>
                      <a:pt x="1" y="1"/>
                    </a:move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6"/>
              <p:cNvSpPr/>
              <p:nvPr/>
            </p:nvSpPr>
            <p:spPr>
              <a:xfrm>
                <a:off x="1867783" y="5140337"/>
                <a:ext cx="2254" cy="36"/>
              </a:xfrm>
              <a:custGeom>
                <a:rect b="b" l="l" r="r" t="t"/>
                <a:pathLst>
                  <a:path extrusionOk="0" h="1" w="63">
                    <a:moveTo>
                      <a:pt x="1" y="1"/>
                    </a:moveTo>
                    <a:lnTo>
                      <a:pt x="1" y="1"/>
                    </a:lnTo>
                    <a:cubicBezTo>
                      <a:pt x="63" y="1"/>
                      <a:pt x="1" y="1"/>
                      <a:pt x="1" y="1"/>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6"/>
              <p:cNvSpPr/>
              <p:nvPr/>
            </p:nvSpPr>
            <p:spPr>
              <a:xfrm>
                <a:off x="1999071" y="4909286"/>
                <a:ext cx="582401" cy="282558"/>
              </a:xfrm>
              <a:custGeom>
                <a:rect b="b" l="l" r="r" t="t"/>
                <a:pathLst>
                  <a:path extrusionOk="0" h="7896" w="16275">
                    <a:moveTo>
                      <a:pt x="11676" y="1451"/>
                    </a:moveTo>
                    <a:cubicBezTo>
                      <a:pt x="11775" y="1500"/>
                      <a:pt x="11887" y="1550"/>
                      <a:pt x="11936" y="1699"/>
                    </a:cubicBezTo>
                    <a:cubicBezTo>
                      <a:pt x="11936" y="1760"/>
                      <a:pt x="11936" y="1860"/>
                      <a:pt x="11887" y="1909"/>
                    </a:cubicBezTo>
                    <a:lnTo>
                      <a:pt x="11887" y="2008"/>
                    </a:lnTo>
                    <a:cubicBezTo>
                      <a:pt x="11825" y="2070"/>
                      <a:pt x="11775" y="2170"/>
                      <a:pt x="11726" y="2170"/>
                    </a:cubicBezTo>
                    <a:cubicBezTo>
                      <a:pt x="11676" y="2219"/>
                      <a:pt x="11627" y="2219"/>
                      <a:pt x="11577" y="2219"/>
                    </a:cubicBezTo>
                    <a:lnTo>
                      <a:pt x="11515" y="2219"/>
                    </a:lnTo>
                    <a:cubicBezTo>
                      <a:pt x="11416" y="2219"/>
                      <a:pt x="11366" y="2170"/>
                      <a:pt x="11317" y="2120"/>
                    </a:cubicBezTo>
                    <a:cubicBezTo>
                      <a:pt x="11205" y="2008"/>
                      <a:pt x="11156" y="1810"/>
                      <a:pt x="11267" y="1649"/>
                    </a:cubicBezTo>
                    <a:cubicBezTo>
                      <a:pt x="11317" y="1500"/>
                      <a:pt x="11416" y="1451"/>
                      <a:pt x="11577" y="1451"/>
                    </a:cubicBezTo>
                    <a:close/>
                    <a:moveTo>
                      <a:pt x="8169" y="3868"/>
                    </a:moveTo>
                    <a:cubicBezTo>
                      <a:pt x="8268" y="3868"/>
                      <a:pt x="8317" y="3868"/>
                      <a:pt x="8367" y="3929"/>
                    </a:cubicBezTo>
                    <a:cubicBezTo>
                      <a:pt x="8478" y="3929"/>
                      <a:pt x="8528" y="4029"/>
                      <a:pt x="8528" y="4078"/>
                    </a:cubicBezTo>
                    <a:cubicBezTo>
                      <a:pt x="8578" y="4128"/>
                      <a:pt x="8627" y="4177"/>
                      <a:pt x="8677" y="4239"/>
                    </a:cubicBezTo>
                    <a:cubicBezTo>
                      <a:pt x="8987" y="4599"/>
                      <a:pt x="8838" y="5107"/>
                      <a:pt x="8416" y="5318"/>
                    </a:cubicBezTo>
                    <a:cubicBezTo>
                      <a:pt x="8317" y="5318"/>
                      <a:pt x="8268" y="5367"/>
                      <a:pt x="8169" y="5367"/>
                    </a:cubicBezTo>
                    <a:cubicBezTo>
                      <a:pt x="7747" y="5367"/>
                      <a:pt x="7437" y="5008"/>
                      <a:pt x="7437" y="4599"/>
                    </a:cubicBezTo>
                    <a:cubicBezTo>
                      <a:pt x="7437" y="4177"/>
                      <a:pt x="7797" y="3868"/>
                      <a:pt x="8169" y="3868"/>
                    </a:cubicBezTo>
                    <a:close/>
                    <a:moveTo>
                      <a:pt x="13436" y="4388"/>
                    </a:moveTo>
                    <a:cubicBezTo>
                      <a:pt x="13585" y="4388"/>
                      <a:pt x="13796" y="4487"/>
                      <a:pt x="13845" y="4648"/>
                    </a:cubicBezTo>
                    <a:cubicBezTo>
                      <a:pt x="13994" y="4909"/>
                      <a:pt x="14056" y="5218"/>
                      <a:pt x="13994" y="5479"/>
                    </a:cubicBezTo>
                    <a:cubicBezTo>
                      <a:pt x="13944" y="5627"/>
                      <a:pt x="13796" y="5727"/>
                      <a:pt x="13634" y="5727"/>
                    </a:cubicBezTo>
                    <a:cubicBezTo>
                      <a:pt x="13634" y="5727"/>
                      <a:pt x="13585" y="5727"/>
                      <a:pt x="13535" y="5677"/>
                    </a:cubicBezTo>
                    <a:cubicBezTo>
                      <a:pt x="13325" y="5627"/>
                      <a:pt x="13064" y="5479"/>
                      <a:pt x="12965" y="5169"/>
                    </a:cubicBezTo>
                    <a:lnTo>
                      <a:pt x="12965" y="5008"/>
                    </a:lnTo>
                    <a:cubicBezTo>
                      <a:pt x="12916" y="4909"/>
                      <a:pt x="12916" y="4748"/>
                      <a:pt x="12965" y="4599"/>
                    </a:cubicBezTo>
                    <a:cubicBezTo>
                      <a:pt x="13064" y="4438"/>
                      <a:pt x="13225" y="4388"/>
                      <a:pt x="13374" y="4388"/>
                    </a:cubicBezTo>
                    <a:close/>
                    <a:moveTo>
                      <a:pt x="4599" y="5008"/>
                    </a:moveTo>
                    <a:cubicBezTo>
                      <a:pt x="4649" y="5008"/>
                      <a:pt x="4760" y="5008"/>
                      <a:pt x="4810" y="5057"/>
                    </a:cubicBezTo>
                    <a:cubicBezTo>
                      <a:pt x="5070" y="5218"/>
                      <a:pt x="5169" y="5528"/>
                      <a:pt x="5008" y="5838"/>
                    </a:cubicBezTo>
                    <a:cubicBezTo>
                      <a:pt x="4958" y="5937"/>
                      <a:pt x="4859" y="5987"/>
                      <a:pt x="4760" y="5987"/>
                    </a:cubicBezTo>
                    <a:lnTo>
                      <a:pt x="4649" y="5987"/>
                    </a:lnTo>
                    <a:lnTo>
                      <a:pt x="4500" y="5838"/>
                    </a:lnTo>
                    <a:cubicBezTo>
                      <a:pt x="4500" y="5838"/>
                      <a:pt x="4450" y="5789"/>
                      <a:pt x="4450" y="5727"/>
                    </a:cubicBezTo>
                    <a:cubicBezTo>
                      <a:pt x="4339" y="5677"/>
                      <a:pt x="4289" y="5578"/>
                      <a:pt x="4240" y="5528"/>
                    </a:cubicBezTo>
                    <a:lnTo>
                      <a:pt x="4240" y="5218"/>
                    </a:lnTo>
                    <a:cubicBezTo>
                      <a:pt x="4339" y="5057"/>
                      <a:pt x="4450" y="5008"/>
                      <a:pt x="4599" y="5008"/>
                    </a:cubicBezTo>
                    <a:close/>
                    <a:moveTo>
                      <a:pt x="9036" y="1"/>
                    </a:moveTo>
                    <a:cubicBezTo>
                      <a:pt x="7239" y="2269"/>
                      <a:pt x="4859" y="4078"/>
                      <a:pt x="2281" y="5789"/>
                    </a:cubicBezTo>
                    <a:cubicBezTo>
                      <a:pt x="1500" y="6297"/>
                      <a:pt x="620" y="6966"/>
                      <a:pt x="1" y="7796"/>
                    </a:cubicBezTo>
                    <a:cubicBezTo>
                      <a:pt x="1240" y="7747"/>
                      <a:pt x="2430" y="7697"/>
                      <a:pt x="3620" y="7697"/>
                    </a:cubicBezTo>
                    <a:cubicBezTo>
                      <a:pt x="4810" y="7697"/>
                      <a:pt x="6000" y="7648"/>
                      <a:pt x="7127" y="7648"/>
                    </a:cubicBezTo>
                    <a:cubicBezTo>
                      <a:pt x="10176" y="7648"/>
                      <a:pt x="13225" y="7747"/>
                      <a:pt x="16274" y="7896"/>
                    </a:cubicBezTo>
                    <a:cubicBezTo>
                      <a:pt x="16163" y="5268"/>
                      <a:pt x="16113" y="2628"/>
                      <a:pt x="16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6"/>
              <p:cNvSpPr/>
              <p:nvPr/>
            </p:nvSpPr>
            <p:spPr>
              <a:xfrm>
                <a:off x="2322408" y="4730119"/>
                <a:ext cx="253286" cy="179211"/>
              </a:xfrm>
              <a:custGeom>
                <a:rect b="b" l="l" r="r" t="t"/>
                <a:pathLst>
                  <a:path extrusionOk="0" h="5008" w="7078">
                    <a:moveTo>
                      <a:pt x="2789" y="0"/>
                    </a:moveTo>
                    <a:cubicBezTo>
                      <a:pt x="2380" y="1190"/>
                      <a:pt x="1859" y="2219"/>
                      <a:pt x="1301" y="3248"/>
                    </a:cubicBezTo>
                    <a:cubicBezTo>
                      <a:pt x="880" y="3867"/>
                      <a:pt x="471" y="4437"/>
                      <a:pt x="0" y="5008"/>
                    </a:cubicBezTo>
                    <a:lnTo>
                      <a:pt x="7077" y="5008"/>
                    </a:lnTo>
                    <a:cubicBezTo>
                      <a:pt x="7077" y="3359"/>
                      <a:pt x="7077" y="1698"/>
                      <a:pt x="7028" y="50"/>
                    </a:cubicBezTo>
                    <a:cubicBezTo>
                      <a:pt x="5639" y="50"/>
                      <a:pt x="4189" y="0"/>
                      <a:pt x="27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 name="Google Shape;1032;p26"/>
              <p:cNvGrpSpPr/>
              <p:nvPr/>
            </p:nvGrpSpPr>
            <p:grpSpPr>
              <a:xfrm>
                <a:off x="1725867" y="4961171"/>
                <a:ext cx="776175" cy="179203"/>
                <a:chOff x="1539689" y="4918721"/>
                <a:chExt cx="776175" cy="179203"/>
              </a:xfrm>
            </p:grpSpPr>
            <p:sp>
              <p:nvSpPr>
                <p:cNvPr id="1033" name="Google Shape;1033;p26"/>
                <p:cNvSpPr/>
                <p:nvPr/>
              </p:nvSpPr>
              <p:spPr>
                <a:xfrm>
                  <a:off x="1539689" y="5009288"/>
                  <a:ext cx="51924" cy="40401"/>
                </a:xfrm>
                <a:custGeom>
                  <a:rect b="b" l="l" r="r" t="t"/>
                  <a:pathLst>
                    <a:path extrusionOk="0" h="1129" w="1451">
                      <a:moveTo>
                        <a:pt x="659" y="0"/>
                      </a:moveTo>
                      <a:cubicBezTo>
                        <a:pt x="460" y="0"/>
                        <a:pt x="259" y="131"/>
                        <a:pt x="150" y="308"/>
                      </a:cubicBezTo>
                      <a:cubicBezTo>
                        <a:pt x="1" y="506"/>
                        <a:pt x="50" y="878"/>
                        <a:pt x="311" y="1027"/>
                      </a:cubicBezTo>
                      <a:cubicBezTo>
                        <a:pt x="399" y="1098"/>
                        <a:pt x="495" y="1129"/>
                        <a:pt x="589" y="1129"/>
                      </a:cubicBezTo>
                      <a:cubicBezTo>
                        <a:pt x="1034" y="1129"/>
                        <a:pt x="1451" y="444"/>
                        <a:pt x="980" y="147"/>
                      </a:cubicBezTo>
                      <a:lnTo>
                        <a:pt x="930" y="147"/>
                      </a:lnTo>
                      <a:lnTo>
                        <a:pt x="930" y="97"/>
                      </a:lnTo>
                      <a:cubicBezTo>
                        <a:pt x="847" y="30"/>
                        <a:pt x="753" y="0"/>
                        <a:pt x="6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26"/>
                <p:cNvSpPr/>
                <p:nvPr/>
              </p:nvSpPr>
              <p:spPr>
                <a:xfrm>
                  <a:off x="1639488" y="4927595"/>
                  <a:ext cx="29308" cy="30489"/>
                </a:xfrm>
                <a:custGeom>
                  <a:rect b="b" l="l" r="r" t="t"/>
                  <a:pathLst>
                    <a:path extrusionOk="0" h="852" w="819">
                      <a:moveTo>
                        <a:pt x="360" y="1"/>
                      </a:moveTo>
                      <a:cubicBezTo>
                        <a:pt x="310" y="1"/>
                        <a:pt x="248" y="1"/>
                        <a:pt x="199" y="62"/>
                      </a:cubicBezTo>
                      <a:cubicBezTo>
                        <a:pt x="199" y="62"/>
                        <a:pt x="149" y="112"/>
                        <a:pt x="100" y="112"/>
                      </a:cubicBezTo>
                      <a:cubicBezTo>
                        <a:pt x="100" y="162"/>
                        <a:pt x="100" y="162"/>
                        <a:pt x="50" y="211"/>
                      </a:cubicBezTo>
                      <a:cubicBezTo>
                        <a:pt x="50" y="261"/>
                        <a:pt x="50" y="261"/>
                        <a:pt x="1" y="310"/>
                      </a:cubicBezTo>
                      <a:lnTo>
                        <a:pt x="1" y="472"/>
                      </a:lnTo>
                      <a:cubicBezTo>
                        <a:pt x="1" y="521"/>
                        <a:pt x="1" y="571"/>
                        <a:pt x="50" y="571"/>
                      </a:cubicBezTo>
                      <a:cubicBezTo>
                        <a:pt x="50" y="620"/>
                        <a:pt x="50" y="620"/>
                        <a:pt x="100" y="682"/>
                      </a:cubicBezTo>
                      <a:cubicBezTo>
                        <a:pt x="100" y="732"/>
                        <a:pt x="149" y="732"/>
                        <a:pt x="149" y="732"/>
                      </a:cubicBezTo>
                      <a:cubicBezTo>
                        <a:pt x="199" y="781"/>
                        <a:pt x="248" y="831"/>
                        <a:pt x="310" y="831"/>
                      </a:cubicBezTo>
                      <a:cubicBezTo>
                        <a:pt x="339" y="845"/>
                        <a:pt x="368" y="851"/>
                        <a:pt x="398" y="851"/>
                      </a:cubicBezTo>
                      <a:cubicBezTo>
                        <a:pt x="469" y="851"/>
                        <a:pt x="541" y="816"/>
                        <a:pt x="620" y="781"/>
                      </a:cubicBezTo>
                      <a:cubicBezTo>
                        <a:pt x="670" y="781"/>
                        <a:pt x="670" y="732"/>
                        <a:pt x="719" y="732"/>
                      </a:cubicBezTo>
                      <a:cubicBezTo>
                        <a:pt x="719" y="682"/>
                        <a:pt x="769" y="682"/>
                        <a:pt x="769" y="620"/>
                      </a:cubicBezTo>
                      <a:cubicBezTo>
                        <a:pt x="819" y="571"/>
                        <a:pt x="819" y="571"/>
                        <a:pt x="819" y="521"/>
                      </a:cubicBezTo>
                      <a:lnTo>
                        <a:pt x="819" y="372"/>
                      </a:lnTo>
                      <a:lnTo>
                        <a:pt x="819" y="261"/>
                      </a:lnTo>
                      <a:cubicBezTo>
                        <a:pt x="769" y="211"/>
                        <a:pt x="769" y="211"/>
                        <a:pt x="769" y="162"/>
                      </a:cubicBezTo>
                      <a:cubicBezTo>
                        <a:pt x="719" y="112"/>
                        <a:pt x="719" y="112"/>
                        <a:pt x="670" y="112"/>
                      </a:cubicBezTo>
                      <a:cubicBezTo>
                        <a:pt x="620" y="62"/>
                        <a:pt x="558" y="1"/>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26"/>
                <p:cNvSpPr/>
                <p:nvPr/>
              </p:nvSpPr>
              <p:spPr>
                <a:xfrm>
                  <a:off x="1788954" y="5002776"/>
                  <a:ext cx="57256" cy="49025"/>
                </a:xfrm>
                <a:custGeom>
                  <a:rect b="b" l="l" r="r" t="t"/>
                  <a:pathLst>
                    <a:path extrusionOk="0" h="1370" w="1600">
                      <a:moveTo>
                        <a:pt x="833" y="1"/>
                      </a:moveTo>
                      <a:cubicBezTo>
                        <a:pt x="593" y="1"/>
                        <a:pt x="348" y="114"/>
                        <a:pt x="211" y="329"/>
                      </a:cubicBezTo>
                      <a:cubicBezTo>
                        <a:pt x="0" y="639"/>
                        <a:pt x="162" y="1060"/>
                        <a:pt x="521" y="1159"/>
                      </a:cubicBezTo>
                      <a:lnTo>
                        <a:pt x="670" y="1159"/>
                      </a:lnTo>
                      <a:cubicBezTo>
                        <a:pt x="831" y="1258"/>
                        <a:pt x="980" y="1308"/>
                        <a:pt x="1190" y="1370"/>
                      </a:cubicBezTo>
                      <a:cubicBezTo>
                        <a:pt x="1339" y="1370"/>
                        <a:pt x="1550" y="1209"/>
                        <a:pt x="1550" y="1110"/>
                      </a:cubicBezTo>
                      <a:cubicBezTo>
                        <a:pt x="1599" y="688"/>
                        <a:pt x="1500" y="279"/>
                        <a:pt x="1141" y="69"/>
                      </a:cubicBezTo>
                      <a:cubicBezTo>
                        <a:pt x="1046" y="23"/>
                        <a:pt x="940" y="1"/>
                        <a:pt x="8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26"/>
                <p:cNvSpPr/>
                <p:nvPr/>
              </p:nvSpPr>
              <p:spPr>
                <a:xfrm>
                  <a:off x="1665216" y="5068187"/>
                  <a:ext cx="33280" cy="29737"/>
                </a:xfrm>
                <a:custGeom>
                  <a:rect b="b" l="l" r="r" t="t"/>
                  <a:pathLst>
                    <a:path extrusionOk="0" h="831" w="930">
                      <a:moveTo>
                        <a:pt x="310" y="0"/>
                      </a:moveTo>
                      <a:cubicBezTo>
                        <a:pt x="149" y="50"/>
                        <a:pt x="0" y="162"/>
                        <a:pt x="0" y="310"/>
                      </a:cubicBezTo>
                      <a:cubicBezTo>
                        <a:pt x="0" y="410"/>
                        <a:pt x="0" y="521"/>
                        <a:pt x="50" y="620"/>
                      </a:cubicBezTo>
                      <a:cubicBezTo>
                        <a:pt x="100" y="670"/>
                        <a:pt x="149" y="719"/>
                        <a:pt x="261" y="781"/>
                      </a:cubicBezTo>
                      <a:lnTo>
                        <a:pt x="360" y="781"/>
                      </a:lnTo>
                      <a:cubicBezTo>
                        <a:pt x="409" y="831"/>
                        <a:pt x="409" y="831"/>
                        <a:pt x="459" y="831"/>
                      </a:cubicBezTo>
                      <a:lnTo>
                        <a:pt x="571" y="831"/>
                      </a:lnTo>
                      <a:cubicBezTo>
                        <a:pt x="670" y="831"/>
                        <a:pt x="769" y="781"/>
                        <a:pt x="880" y="670"/>
                      </a:cubicBezTo>
                      <a:cubicBezTo>
                        <a:pt x="930" y="571"/>
                        <a:pt x="930" y="471"/>
                        <a:pt x="930" y="310"/>
                      </a:cubicBezTo>
                      <a:cubicBezTo>
                        <a:pt x="880" y="162"/>
                        <a:pt x="769" y="50"/>
                        <a:pt x="6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26"/>
                <p:cNvSpPr/>
                <p:nvPr/>
              </p:nvSpPr>
              <p:spPr>
                <a:xfrm>
                  <a:off x="2079013" y="5005209"/>
                  <a:ext cx="55467" cy="53713"/>
                </a:xfrm>
                <a:custGeom>
                  <a:rect b="b" l="l" r="r" t="t"/>
                  <a:pathLst>
                    <a:path extrusionOk="0" h="1501" w="1550">
                      <a:moveTo>
                        <a:pt x="732" y="1"/>
                      </a:moveTo>
                      <a:cubicBezTo>
                        <a:pt x="360" y="1"/>
                        <a:pt x="0" y="310"/>
                        <a:pt x="0" y="732"/>
                      </a:cubicBezTo>
                      <a:cubicBezTo>
                        <a:pt x="0" y="1141"/>
                        <a:pt x="310" y="1500"/>
                        <a:pt x="732" y="1500"/>
                      </a:cubicBezTo>
                      <a:cubicBezTo>
                        <a:pt x="831" y="1500"/>
                        <a:pt x="880" y="1451"/>
                        <a:pt x="979" y="1451"/>
                      </a:cubicBezTo>
                      <a:cubicBezTo>
                        <a:pt x="1401" y="1240"/>
                        <a:pt x="1550" y="732"/>
                        <a:pt x="1240" y="372"/>
                      </a:cubicBezTo>
                      <a:cubicBezTo>
                        <a:pt x="1190" y="310"/>
                        <a:pt x="1141" y="261"/>
                        <a:pt x="1091" y="211"/>
                      </a:cubicBezTo>
                      <a:cubicBezTo>
                        <a:pt x="1091" y="162"/>
                        <a:pt x="1041" y="62"/>
                        <a:pt x="930" y="62"/>
                      </a:cubicBezTo>
                      <a:cubicBezTo>
                        <a:pt x="880" y="1"/>
                        <a:pt x="831" y="1"/>
                        <a:pt x="7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26"/>
                <p:cNvSpPr/>
                <p:nvPr/>
              </p:nvSpPr>
              <p:spPr>
                <a:xfrm>
                  <a:off x="2212055" y="4918721"/>
                  <a:ext cx="27984" cy="27554"/>
                </a:xfrm>
                <a:custGeom>
                  <a:rect b="b" l="l" r="r" t="t"/>
                  <a:pathLst>
                    <a:path extrusionOk="0" h="770" w="782">
                      <a:moveTo>
                        <a:pt x="422" y="1"/>
                      </a:moveTo>
                      <a:cubicBezTo>
                        <a:pt x="261" y="1"/>
                        <a:pt x="162" y="50"/>
                        <a:pt x="112" y="199"/>
                      </a:cubicBezTo>
                      <a:cubicBezTo>
                        <a:pt x="1" y="360"/>
                        <a:pt x="50" y="558"/>
                        <a:pt x="162" y="670"/>
                      </a:cubicBezTo>
                      <a:cubicBezTo>
                        <a:pt x="211" y="720"/>
                        <a:pt x="261" y="769"/>
                        <a:pt x="360" y="769"/>
                      </a:cubicBezTo>
                      <a:lnTo>
                        <a:pt x="422" y="769"/>
                      </a:lnTo>
                      <a:cubicBezTo>
                        <a:pt x="472" y="769"/>
                        <a:pt x="521" y="769"/>
                        <a:pt x="571" y="720"/>
                      </a:cubicBezTo>
                      <a:cubicBezTo>
                        <a:pt x="620" y="720"/>
                        <a:pt x="670" y="620"/>
                        <a:pt x="732" y="558"/>
                      </a:cubicBezTo>
                      <a:lnTo>
                        <a:pt x="732" y="459"/>
                      </a:lnTo>
                      <a:cubicBezTo>
                        <a:pt x="781" y="410"/>
                        <a:pt x="781" y="310"/>
                        <a:pt x="781" y="249"/>
                      </a:cubicBezTo>
                      <a:cubicBezTo>
                        <a:pt x="732" y="100"/>
                        <a:pt x="620" y="50"/>
                        <a:pt x="5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26"/>
                <p:cNvSpPr/>
                <p:nvPr/>
              </p:nvSpPr>
              <p:spPr>
                <a:xfrm>
                  <a:off x="2275033" y="5023852"/>
                  <a:ext cx="40831" cy="47916"/>
                </a:xfrm>
                <a:custGeom>
                  <a:rect b="b" l="l" r="r" t="t"/>
                  <a:pathLst>
                    <a:path extrusionOk="0" h="1339" w="1141">
                      <a:moveTo>
                        <a:pt x="459" y="0"/>
                      </a:moveTo>
                      <a:cubicBezTo>
                        <a:pt x="310" y="0"/>
                        <a:pt x="149" y="50"/>
                        <a:pt x="50" y="211"/>
                      </a:cubicBezTo>
                      <a:cubicBezTo>
                        <a:pt x="1" y="360"/>
                        <a:pt x="1" y="521"/>
                        <a:pt x="50" y="620"/>
                      </a:cubicBezTo>
                      <a:lnTo>
                        <a:pt x="50" y="781"/>
                      </a:lnTo>
                      <a:cubicBezTo>
                        <a:pt x="149" y="1091"/>
                        <a:pt x="410" y="1239"/>
                        <a:pt x="620" y="1289"/>
                      </a:cubicBezTo>
                      <a:cubicBezTo>
                        <a:pt x="670" y="1339"/>
                        <a:pt x="719" y="1339"/>
                        <a:pt x="719" y="1339"/>
                      </a:cubicBezTo>
                      <a:cubicBezTo>
                        <a:pt x="881" y="1339"/>
                        <a:pt x="1029" y="1239"/>
                        <a:pt x="1079" y="1091"/>
                      </a:cubicBezTo>
                      <a:cubicBezTo>
                        <a:pt x="1141" y="830"/>
                        <a:pt x="1079" y="521"/>
                        <a:pt x="930" y="260"/>
                      </a:cubicBezTo>
                      <a:cubicBezTo>
                        <a:pt x="881" y="99"/>
                        <a:pt x="670" y="0"/>
                        <a:pt x="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26"/>
                <p:cNvSpPr/>
                <p:nvPr/>
              </p:nvSpPr>
              <p:spPr>
                <a:xfrm>
                  <a:off x="1964578" y="5046002"/>
                  <a:ext cx="33316" cy="35069"/>
                </a:xfrm>
                <a:custGeom>
                  <a:rect b="b" l="l" r="r" t="t"/>
                  <a:pathLst>
                    <a:path extrusionOk="0" h="980" w="931">
                      <a:moveTo>
                        <a:pt x="360" y="1"/>
                      </a:moveTo>
                      <a:cubicBezTo>
                        <a:pt x="211" y="1"/>
                        <a:pt x="100" y="50"/>
                        <a:pt x="1" y="211"/>
                      </a:cubicBezTo>
                      <a:lnTo>
                        <a:pt x="1" y="521"/>
                      </a:lnTo>
                      <a:cubicBezTo>
                        <a:pt x="50" y="571"/>
                        <a:pt x="100" y="670"/>
                        <a:pt x="211" y="720"/>
                      </a:cubicBezTo>
                      <a:cubicBezTo>
                        <a:pt x="211" y="782"/>
                        <a:pt x="261" y="831"/>
                        <a:pt x="261" y="831"/>
                      </a:cubicBezTo>
                      <a:lnTo>
                        <a:pt x="410" y="980"/>
                      </a:lnTo>
                      <a:lnTo>
                        <a:pt x="521" y="980"/>
                      </a:lnTo>
                      <a:cubicBezTo>
                        <a:pt x="620" y="980"/>
                        <a:pt x="719" y="930"/>
                        <a:pt x="769" y="831"/>
                      </a:cubicBezTo>
                      <a:cubicBezTo>
                        <a:pt x="930" y="521"/>
                        <a:pt x="831" y="211"/>
                        <a:pt x="571" y="50"/>
                      </a:cubicBezTo>
                      <a:cubicBezTo>
                        <a:pt x="521" y="1"/>
                        <a:pt x="410" y="1"/>
                        <a:pt x="3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1" name="Google Shape;1041;p26"/>
              <p:cNvSpPr/>
              <p:nvPr/>
            </p:nvSpPr>
            <p:spPr>
              <a:xfrm>
                <a:off x="2583160" y="4659770"/>
                <a:ext cx="488394" cy="624806"/>
              </a:xfrm>
              <a:custGeom>
                <a:rect b="b" l="l" r="r" t="t"/>
                <a:pathLst>
                  <a:path extrusionOk="0" h="17460" w="13648">
                    <a:moveTo>
                      <a:pt x="13357" y="0"/>
                    </a:moveTo>
                    <a:cubicBezTo>
                      <a:pt x="13310" y="0"/>
                      <a:pt x="13263" y="17"/>
                      <a:pt x="13226" y="58"/>
                    </a:cubicBezTo>
                    <a:cubicBezTo>
                      <a:pt x="10325" y="2784"/>
                      <a:pt x="7797" y="5883"/>
                      <a:pt x="5368" y="8981"/>
                    </a:cubicBezTo>
                    <a:cubicBezTo>
                      <a:pt x="4178" y="10432"/>
                      <a:pt x="3000" y="11931"/>
                      <a:pt x="1860" y="13431"/>
                    </a:cubicBezTo>
                    <a:cubicBezTo>
                      <a:pt x="1240" y="14199"/>
                      <a:pt x="621" y="14980"/>
                      <a:pt x="1" y="15798"/>
                    </a:cubicBezTo>
                    <a:cubicBezTo>
                      <a:pt x="1" y="16319"/>
                      <a:pt x="51" y="16889"/>
                      <a:pt x="100" y="17459"/>
                    </a:cubicBezTo>
                    <a:cubicBezTo>
                      <a:pt x="1079" y="16368"/>
                      <a:pt x="1959" y="15079"/>
                      <a:pt x="2839" y="13939"/>
                    </a:cubicBezTo>
                    <a:lnTo>
                      <a:pt x="6558" y="9291"/>
                    </a:lnTo>
                    <a:cubicBezTo>
                      <a:pt x="8937" y="6354"/>
                      <a:pt x="11416" y="3466"/>
                      <a:pt x="13535" y="305"/>
                    </a:cubicBezTo>
                    <a:cubicBezTo>
                      <a:pt x="13647" y="156"/>
                      <a:pt x="13500" y="0"/>
                      <a:pt x="13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26"/>
              <p:cNvSpPr/>
              <p:nvPr/>
            </p:nvSpPr>
            <p:spPr>
              <a:xfrm>
                <a:off x="2575645" y="4688146"/>
                <a:ext cx="248062" cy="313441"/>
              </a:xfrm>
              <a:custGeom>
                <a:rect b="b" l="l" r="r" t="t"/>
                <a:pathLst>
                  <a:path extrusionOk="0" h="8759" w="6932">
                    <a:moveTo>
                      <a:pt x="6631" y="1"/>
                    </a:moveTo>
                    <a:cubicBezTo>
                      <a:pt x="6568" y="1"/>
                      <a:pt x="6505" y="25"/>
                      <a:pt x="6458" y="83"/>
                    </a:cubicBezTo>
                    <a:cubicBezTo>
                      <a:pt x="5169" y="1743"/>
                      <a:pt x="3830" y="3392"/>
                      <a:pt x="2479" y="4941"/>
                    </a:cubicBezTo>
                    <a:cubicBezTo>
                      <a:pt x="1711" y="5871"/>
                      <a:pt x="781" y="6751"/>
                      <a:pt x="0" y="7680"/>
                    </a:cubicBezTo>
                    <a:lnTo>
                      <a:pt x="0" y="8759"/>
                    </a:lnTo>
                    <a:cubicBezTo>
                      <a:pt x="2789" y="6590"/>
                      <a:pt x="4958" y="3181"/>
                      <a:pt x="6817" y="293"/>
                    </a:cubicBezTo>
                    <a:cubicBezTo>
                      <a:pt x="6931" y="144"/>
                      <a:pt x="6784" y="1"/>
                      <a:pt x="6631" y="1"/>
                    </a:cubicBezTo>
                    <a:close/>
                  </a:path>
                </a:pathLst>
              </a:custGeom>
              <a:solidFill>
                <a:srgbClr val="FF6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26"/>
              <p:cNvSpPr/>
              <p:nvPr/>
            </p:nvSpPr>
            <p:spPr>
              <a:xfrm>
                <a:off x="3305658" y="4985110"/>
                <a:ext cx="205370" cy="310506"/>
              </a:xfrm>
              <a:custGeom>
                <a:rect b="b" l="l" r="r" t="t"/>
                <a:pathLst>
                  <a:path extrusionOk="0" h="8677" w="5739">
                    <a:moveTo>
                      <a:pt x="5739" y="1"/>
                    </a:moveTo>
                    <a:cubicBezTo>
                      <a:pt x="4388" y="1810"/>
                      <a:pt x="3198" y="3769"/>
                      <a:pt x="1959" y="5628"/>
                    </a:cubicBezTo>
                    <a:cubicBezTo>
                      <a:pt x="1289" y="6607"/>
                      <a:pt x="620" y="7586"/>
                      <a:pt x="0" y="8627"/>
                    </a:cubicBezTo>
                    <a:lnTo>
                      <a:pt x="360" y="8627"/>
                    </a:lnTo>
                    <a:cubicBezTo>
                      <a:pt x="719" y="8627"/>
                      <a:pt x="1091" y="8677"/>
                      <a:pt x="1450" y="8677"/>
                    </a:cubicBezTo>
                    <a:cubicBezTo>
                      <a:pt x="2020" y="7747"/>
                      <a:pt x="2578" y="6818"/>
                      <a:pt x="3099" y="5938"/>
                    </a:cubicBezTo>
                    <a:cubicBezTo>
                      <a:pt x="3979" y="4488"/>
                      <a:pt x="4958" y="3050"/>
                      <a:pt x="5739" y="1550"/>
                    </a:cubicBezTo>
                    <a:lnTo>
                      <a:pt x="57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26"/>
              <p:cNvSpPr/>
              <p:nvPr/>
            </p:nvSpPr>
            <p:spPr>
              <a:xfrm>
                <a:off x="3093213" y="4742966"/>
                <a:ext cx="415607" cy="546902"/>
              </a:xfrm>
              <a:custGeom>
                <a:rect b="b" l="l" r="r" t="t"/>
                <a:pathLst>
                  <a:path extrusionOk="0" h="15283" w="11614">
                    <a:moveTo>
                      <a:pt x="11614" y="1"/>
                    </a:moveTo>
                    <a:cubicBezTo>
                      <a:pt x="9135" y="2938"/>
                      <a:pt x="6817" y="6037"/>
                      <a:pt x="4437" y="9086"/>
                    </a:cubicBezTo>
                    <a:cubicBezTo>
                      <a:pt x="2938" y="10945"/>
                      <a:pt x="1190" y="13064"/>
                      <a:pt x="0" y="15283"/>
                    </a:cubicBezTo>
                    <a:lnTo>
                      <a:pt x="1450" y="15283"/>
                    </a:lnTo>
                    <a:cubicBezTo>
                      <a:pt x="1760" y="14824"/>
                      <a:pt x="2008" y="14353"/>
                      <a:pt x="2318" y="13944"/>
                    </a:cubicBezTo>
                    <a:cubicBezTo>
                      <a:pt x="3409" y="12345"/>
                      <a:pt x="4549" y="10846"/>
                      <a:pt x="5677" y="9346"/>
                    </a:cubicBezTo>
                    <a:cubicBezTo>
                      <a:pt x="7697" y="6656"/>
                      <a:pt x="10015" y="4029"/>
                      <a:pt x="11614" y="1029"/>
                    </a:cubicBezTo>
                    <a:lnTo>
                      <a:pt x="116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26"/>
              <p:cNvSpPr/>
              <p:nvPr/>
            </p:nvSpPr>
            <p:spPr>
              <a:xfrm>
                <a:off x="2886100" y="4638264"/>
                <a:ext cx="433177" cy="657370"/>
              </a:xfrm>
              <a:custGeom>
                <a:rect b="b" l="l" r="r" t="t"/>
                <a:pathLst>
                  <a:path extrusionOk="0" h="18370" w="12105">
                    <a:moveTo>
                      <a:pt x="11835" y="1"/>
                    </a:moveTo>
                    <a:cubicBezTo>
                      <a:pt x="11777" y="1"/>
                      <a:pt x="11719" y="26"/>
                      <a:pt x="11676" y="88"/>
                    </a:cubicBezTo>
                    <a:cubicBezTo>
                      <a:pt x="9246" y="3385"/>
                      <a:pt x="7028" y="6856"/>
                      <a:pt x="4859" y="10314"/>
                    </a:cubicBezTo>
                    <a:cubicBezTo>
                      <a:pt x="3260" y="12892"/>
                      <a:pt x="1401" y="15581"/>
                      <a:pt x="0" y="18370"/>
                    </a:cubicBezTo>
                    <a:lnTo>
                      <a:pt x="1240" y="18370"/>
                    </a:lnTo>
                    <a:cubicBezTo>
                      <a:pt x="2900" y="15941"/>
                      <a:pt x="4289" y="13301"/>
                      <a:pt x="5788" y="10822"/>
                    </a:cubicBezTo>
                    <a:cubicBezTo>
                      <a:pt x="7908" y="7364"/>
                      <a:pt x="10027" y="3906"/>
                      <a:pt x="12035" y="287"/>
                    </a:cubicBezTo>
                    <a:cubicBezTo>
                      <a:pt x="12105" y="147"/>
                      <a:pt x="11971" y="1"/>
                      <a:pt x="11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26"/>
              <p:cNvSpPr/>
              <p:nvPr/>
            </p:nvSpPr>
            <p:spPr>
              <a:xfrm>
                <a:off x="2803155" y="5153219"/>
                <a:ext cx="35069" cy="25765"/>
              </a:xfrm>
              <a:custGeom>
                <a:rect b="b" l="l" r="r" t="t"/>
                <a:pathLst>
                  <a:path extrusionOk="0" h="720" w="980">
                    <a:moveTo>
                      <a:pt x="459" y="0"/>
                    </a:moveTo>
                    <a:cubicBezTo>
                      <a:pt x="0" y="0"/>
                      <a:pt x="0" y="719"/>
                      <a:pt x="459" y="719"/>
                    </a:cubicBezTo>
                    <a:cubicBezTo>
                      <a:pt x="980" y="719"/>
                      <a:pt x="980" y="0"/>
                      <a:pt x="459"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26"/>
              <p:cNvSpPr/>
              <p:nvPr/>
            </p:nvSpPr>
            <p:spPr>
              <a:xfrm>
                <a:off x="2886100" y="5018388"/>
                <a:ext cx="63017" cy="47952"/>
              </a:xfrm>
              <a:custGeom>
                <a:rect b="b" l="l" r="r" t="t"/>
                <a:pathLst>
                  <a:path extrusionOk="0" h="1340" w="1761">
                    <a:moveTo>
                      <a:pt x="880" y="0"/>
                    </a:moveTo>
                    <a:cubicBezTo>
                      <a:pt x="0" y="0"/>
                      <a:pt x="0" y="1339"/>
                      <a:pt x="880" y="1339"/>
                    </a:cubicBezTo>
                    <a:cubicBezTo>
                      <a:pt x="1760" y="1339"/>
                      <a:pt x="1760" y="0"/>
                      <a:pt x="880"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26"/>
              <p:cNvSpPr/>
              <p:nvPr/>
            </p:nvSpPr>
            <p:spPr>
              <a:xfrm>
                <a:off x="3131787" y="5069845"/>
                <a:ext cx="39077" cy="39041"/>
              </a:xfrm>
              <a:custGeom>
                <a:rect b="b" l="l" r="r" t="t"/>
                <a:pathLst>
                  <a:path extrusionOk="0" h="1091" w="1092">
                    <a:moveTo>
                      <a:pt x="571" y="0"/>
                    </a:moveTo>
                    <a:cubicBezTo>
                      <a:pt x="422" y="0"/>
                      <a:pt x="261" y="62"/>
                      <a:pt x="162" y="161"/>
                    </a:cubicBezTo>
                    <a:cubicBezTo>
                      <a:pt x="112" y="211"/>
                      <a:pt x="112" y="261"/>
                      <a:pt x="63" y="372"/>
                    </a:cubicBezTo>
                    <a:cubicBezTo>
                      <a:pt x="63" y="422"/>
                      <a:pt x="1" y="471"/>
                      <a:pt x="1" y="570"/>
                    </a:cubicBezTo>
                    <a:cubicBezTo>
                      <a:pt x="63" y="682"/>
                      <a:pt x="63" y="831"/>
                      <a:pt x="162" y="930"/>
                    </a:cubicBezTo>
                    <a:cubicBezTo>
                      <a:pt x="311" y="1041"/>
                      <a:pt x="422" y="1091"/>
                      <a:pt x="571" y="1091"/>
                    </a:cubicBezTo>
                    <a:cubicBezTo>
                      <a:pt x="682" y="1091"/>
                      <a:pt x="831" y="1041"/>
                      <a:pt x="930" y="930"/>
                    </a:cubicBezTo>
                    <a:cubicBezTo>
                      <a:pt x="992" y="880"/>
                      <a:pt x="1042" y="831"/>
                      <a:pt x="1042" y="781"/>
                    </a:cubicBezTo>
                    <a:cubicBezTo>
                      <a:pt x="1091" y="682"/>
                      <a:pt x="1091" y="620"/>
                      <a:pt x="1091" y="570"/>
                    </a:cubicBezTo>
                    <a:cubicBezTo>
                      <a:pt x="1091" y="422"/>
                      <a:pt x="1042" y="261"/>
                      <a:pt x="930" y="161"/>
                    </a:cubicBezTo>
                    <a:cubicBezTo>
                      <a:pt x="831" y="62"/>
                      <a:pt x="732" y="0"/>
                      <a:pt x="571"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26"/>
              <p:cNvSpPr/>
              <p:nvPr/>
            </p:nvSpPr>
            <p:spPr>
              <a:xfrm>
                <a:off x="3291023" y="5166065"/>
                <a:ext cx="29308" cy="29773"/>
              </a:xfrm>
              <a:custGeom>
                <a:rect b="b" l="l" r="r" t="t"/>
                <a:pathLst>
                  <a:path extrusionOk="0" h="832" w="819">
                    <a:moveTo>
                      <a:pt x="409" y="1"/>
                    </a:moveTo>
                    <a:cubicBezTo>
                      <a:pt x="360" y="1"/>
                      <a:pt x="310" y="1"/>
                      <a:pt x="260" y="50"/>
                    </a:cubicBezTo>
                    <a:cubicBezTo>
                      <a:pt x="199" y="50"/>
                      <a:pt x="149" y="100"/>
                      <a:pt x="99" y="100"/>
                    </a:cubicBezTo>
                    <a:cubicBezTo>
                      <a:pt x="50" y="162"/>
                      <a:pt x="50" y="211"/>
                      <a:pt x="0" y="261"/>
                    </a:cubicBezTo>
                    <a:lnTo>
                      <a:pt x="0" y="410"/>
                    </a:lnTo>
                    <a:lnTo>
                      <a:pt x="0" y="521"/>
                    </a:lnTo>
                    <a:cubicBezTo>
                      <a:pt x="0" y="620"/>
                      <a:pt x="50" y="670"/>
                      <a:pt x="99" y="720"/>
                    </a:cubicBezTo>
                    <a:cubicBezTo>
                      <a:pt x="199" y="782"/>
                      <a:pt x="310" y="831"/>
                      <a:pt x="409" y="831"/>
                    </a:cubicBezTo>
                    <a:lnTo>
                      <a:pt x="570" y="831"/>
                    </a:lnTo>
                    <a:cubicBezTo>
                      <a:pt x="620" y="782"/>
                      <a:pt x="669" y="782"/>
                      <a:pt x="669" y="720"/>
                    </a:cubicBezTo>
                    <a:cubicBezTo>
                      <a:pt x="719" y="670"/>
                      <a:pt x="769" y="620"/>
                      <a:pt x="769" y="571"/>
                    </a:cubicBezTo>
                    <a:cubicBezTo>
                      <a:pt x="818" y="521"/>
                      <a:pt x="818" y="472"/>
                      <a:pt x="818" y="410"/>
                    </a:cubicBezTo>
                    <a:lnTo>
                      <a:pt x="818" y="311"/>
                    </a:lnTo>
                    <a:cubicBezTo>
                      <a:pt x="769" y="261"/>
                      <a:pt x="719" y="162"/>
                      <a:pt x="669" y="100"/>
                    </a:cubicBezTo>
                    <a:cubicBezTo>
                      <a:pt x="620" y="50"/>
                      <a:pt x="508" y="1"/>
                      <a:pt x="409"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26"/>
              <p:cNvSpPr/>
              <p:nvPr/>
            </p:nvSpPr>
            <p:spPr>
              <a:xfrm>
                <a:off x="2649717" y="4988688"/>
                <a:ext cx="40831" cy="31527"/>
              </a:xfrm>
              <a:custGeom>
                <a:rect b="b" l="l" r="r" t="t"/>
                <a:pathLst>
                  <a:path extrusionOk="0" h="881" w="1141">
                    <a:moveTo>
                      <a:pt x="570" y="0"/>
                    </a:moveTo>
                    <a:cubicBezTo>
                      <a:pt x="0" y="0"/>
                      <a:pt x="0" y="880"/>
                      <a:pt x="570" y="880"/>
                    </a:cubicBezTo>
                    <a:cubicBezTo>
                      <a:pt x="1140" y="880"/>
                      <a:pt x="1140" y="0"/>
                      <a:pt x="570"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26"/>
              <p:cNvSpPr/>
              <p:nvPr/>
            </p:nvSpPr>
            <p:spPr>
              <a:xfrm>
                <a:off x="2727330" y="4870246"/>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26"/>
              <p:cNvSpPr/>
              <p:nvPr/>
            </p:nvSpPr>
            <p:spPr>
              <a:xfrm>
                <a:off x="2631074" y="4757601"/>
                <a:ext cx="18680" cy="15137"/>
              </a:xfrm>
              <a:custGeom>
                <a:rect b="b" l="l" r="r" t="t"/>
                <a:pathLst>
                  <a:path extrusionOk="0" h="423" w="522">
                    <a:moveTo>
                      <a:pt x="261" y="1"/>
                    </a:moveTo>
                    <a:cubicBezTo>
                      <a:pt x="1" y="1"/>
                      <a:pt x="1" y="422"/>
                      <a:pt x="261" y="422"/>
                    </a:cubicBezTo>
                    <a:cubicBezTo>
                      <a:pt x="521" y="422"/>
                      <a:pt x="521" y="1"/>
                      <a:pt x="261"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26"/>
              <p:cNvSpPr/>
              <p:nvPr/>
            </p:nvSpPr>
            <p:spPr>
              <a:xfrm>
                <a:off x="3449792" y="5206894"/>
                <a:ext cx="23976" cy="23976"/>
              </a:xfrm>
              <a:custGeom>
                <a:rect b="b" l="l" r="r" t="t"/>
                <a:pathLst>
                  <a:path extrusionOk="0" h="670" w="670">
                    <a:moveTo>
                      <a:pt x="211" y="0"/>
                    </a:moveTo>
                    <a:cubicBezTo>
                      <a:pt x="161" y="50"/>
                      <a:pt x="161" y="50"/>
                      <a:pt x="99" y="50"/>
                    </a:cubicBezTo>
                    <a:cubicBezTo>
                      <a:pt x="99" y="99"/>
                      <a:pt x="50" y="99"/>
                      <a:pt x="50" y="99"/>
                    </a:cubicBezTo>
                    <a:cubicBezTo>
                      <a:pt x="50" y="149"/>
                      <a:pt x="0" y="149"/>
                      <a:pt x="0" y="198"/>
                    </a:cubicBezTo>
                    <a:lnTo>
                      <a:pt x="0" y="310"/>
                    </a:lnTo>
                    <a:lnTo>
                      <a:pt x="0" y="409"/>
                    </a:lnTo>
                    <a:cubicBezTo>
                      <a:pt x="0" y="459"/>
                      <a:pt x="0" y="459"/>
                      <a:pt x="50" y="508"/>
                    </a:cubicBezTo>
                    <a:cubicBezTo>
                      <a:pt x="50" y="508"/>
                      <a:pt x="50" y="570"/>
                      <a:pt x="99" y="570"/>
                    </a:cubicBezTo>
                    <a:cubicBezTo>
                      <a:pt x="99" y="570"/>
                      <a:pt x="99" y="620"/>
                      <a:pt x="161" y="620"/>
                    </a:cubicBezTo>
                    <a:lnTo>
                      <a:pt x="211" y="669"/>
                    </a:lnTo>
                    <a:lnTo>
                      <a:pt x="360" y="669"/>
                    </a:lnTo>
                    <a:cubicBezTo>
                      <a:pt x="409" y="669"/>
                      <a:pt x="409" y="669"/>
                      <a:pt x="471" y="620"/>
                    </a:cubicBezTo>
                    <a:cubicBezTo>
                      <a:pt x="521" y="620"/>
                      <a:pt x="521" y="620"/>
                      <a:pt x="570" y="570"/>
                    </a:cubicBezTo>
                    <a:lnTo>
                      <a:pt x="620" y="508"/>
                    </a:lnTo>
                    <a:cubicBezTo>
                      <a:pt x="620" y="508"/>
                      <a:pt x="670" y="459"/>
                      <a:pt x="670" y="409"/>
                    </a:cubicBezTo>
                    <a:lnTo>
                      <a:pt x="670" y="310"/>
                    </a:lnTo>
                    <a:cubicBezTo>
                      <a:pt x="670" y="260"/>
                      <a:pt x="670" y="198"/>
                      <a:pt x="620" y="149"/>
                    </a:cubicBezTo>
                    <a:lnTo>
                      <a:pt x="570" y="99"/>
                    </a:lnTo>
                    <a:cubicBezTo>
                      <a:pt x="521" y="50"/>
                      <a:pt x="471" y="0"/>
                      <a:pt x="409"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26"/>
              <p:cNvSpPr/>
              <p:nvPr/>
            </p:nvSpPr>
            <p:spPr>
              <a:xfrm>
                <a:off x="3462639" y="5289803"/>
                <a:ext cx="1825" cy="36"/>
              </a:xfrm>
              <a:custGeom>
                <a:rect b="b" l="l" r="r" t="t"/>
                <a:pathLst>
                  <a:path extrusionOk="0" h="1" w="51">
                    <a:moveTo>
                      <a:pt x="1" y="1"/>
                    </a:moveTo>
                    <a:lnTo>
                      <a:pt x="50" y="1"/>
                    </a:lnTo>
                    <a:lnTo>
                      <a:pt x="50" y="1"/>
                    </a:ln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26"/>
              <p:cNvSpPr/>
              <p:nvPr/>
            </p:nvSpPr>
            <p:spPr>
              <a:xfrm>
                <a:off x="2573856" y="4691080"/>
                <a:ext cx="934990" cy="619188"/>
              </a:xfrm>
              <a:custGeom>
                <a:rect b="b" l="l" r="r" t="t"/>
                <a:pathLst>
                  <a:path extrusionOk="0" h="17303" w="26128">
                    <a:moveTo>
                      <a:pt x="1860" y="1860"/>
                    </a:moveTo>
                    <a:cubicBezTo>
                      <a:pt x="2120" y="1860"/>
                      <a:pt x="2120" y="2281"/>
                      <a:pt x="1860" y="2281"/>
                    </a:cubicBezTo>
                    <a:cubicBezTo>
                      <a:pt x="1600" y="2281"/>
                      <a:pt x="1600" y="1860"/>
                      <a:pt x="1860" y="1860"/>
                    </a:cubicBezTo>
                    <a:close/>
                    <a:moveTo>
                      <a:pt x="5008" y="5008"/>
                    </a:moveTo>
                    <a:cubicBezTo>
                      <a:pt x="5169" y="5008"/>
                      <a:pt x="5367" y="5119"/>
                      <a:pt x="5479" y="5219"/>
                    </a:cubicBezTo>
                    <a:cubicBezTo>
                      <a:pt x="5628" y="5380"/>
                      <a:pt x="5677" y="5528"/>
                      <a:pt x="5677" y="5739"/>
                    </a:cubicBezTo>
                    <a:cubicBezTo>
                      <a:pt x="5677" y="5838"/>
                      <a:pt x="5677" y="5937"/>
                      <a:pt x="5628" y="5999"/>
                    </a:cubicBezTo>
                    <a:cubicBezTo>
                      <a:pt x="5628" y="6099"/>
                      <a:pt x="5578" y="6148"/>
                      <a:pt x="5479" y="6247"/>
                    </a:cubicBezTo>
                    <a:cubicBezTo>
                      <a:pt x="5367" y="6359"/>
                      <a:pt x="5169" y="6458"/>
                      <a:pt x="5008" y="6458"/>
                    </a:cubicBezTo>
                    <a:cubicBezTo>
                      <a:pt x="4810" y="6458"/>
                      <a:pt x="4649" y="6359"/>
                      <a:pt x="4500" y="6247"/>
                    </a:cubicBezTo>
                    <a:cubicBezTo>
                      <a:pt x="4388" y="6099"/>
                      <a:pt x="4289" y="5888"/>
                      <a:pt x="4289" y="5739"/>
                    </a:cubicBezTo>
                    <a:cubicBezTo>
                      <a:pt x="4289" y="5628"/>
                      <a:pt x="4339" y="5528"/>
                      <a:pt x="4339" y="5479"/>
                    </a:cubicBezTo>
                    <a:cubicBezTo>
                      <a:pt x="4388" y="5380"/>
                      <a:pt x="4438" y="5318"/>
                      <a:pt x="4500" y="5219"/>
                    </a:cubicBezTo>
                    <a:cubicBezTo>
                      <a:pt x="4649" y="5119"/>
                      <a:pt x="4810" y="5008"/>
                      <a:pt x="5008" y="5008"/>
                    </a:cubicBezTo>
                    <a:close/>
                    <a:moveTo>
                      <a:pt x="1" y="1"/>
                    </a:moveTo>
                    <a:cubicBezTo>
                      <a:pt x="23" y="2524"/>
                      <a:pt x="25" y="5058"/>
                      <a:pt x="55" y="7593"/>
                    </a:cubicBezTo>
                    <a:lnTo>
                      <a:pt x="55" y="7593"/>
                    </a:lnTo>
                    <a:cubicBezTo>
                      <a:pt x="835" y="6665"/>
                      <a:pt x="1762" y="5787"/>
                      <a:pt x="2529" y="4859"/>
                    </a:cubicBezTo>
                    <a:cubicBezTo>
                      <a:pt x="3769" y="3409"/>
                      <a:pt x="5008" y="1971"/>
                      <a:pt x="6148" y="472"/>
                    </a:cubicBezTo>
                    <a:cubicBezTo>
                      <a:pt x="6099" y="310"/>
                      <a:pt x="5987" y="162"/>
                      <a:pt x="5938" y="1"/>
                    </a:cubicBezTo>
                    <a:close/>
                    <a:moveTo>
                      <a:pt x="2690" y="8317"/>
                    </a:moveTo>
                    <a:cubicBezTo>
                      <a:pt x="3260" y="8317"/>
                      <a:pt x="3260" y="9197"/>
                      <a:pt x="2690" y="9197"/>
                    </a:cubicBezTo>
                    <a:cubicBezTo>
                      <a:pt x="2120" y="9197"/>
                      <a:pt x="2120" y="8317"/>
                      <a:pt x="2690" y="8317"/>
                    </a:cubicBezTo>
                    <a:close/>
                    <a:moveTo>
                      <a:pt x="9606" y="9147"/>
                    </a:moveTo>
                    <a:cubicBezTo>
                      <a:pt x="10486" y="9147"/>
                      <a:pt x="10486" y="10486"/>
                      <a:pt x="9606" y="10486"/>
                    </a:cubicBezTo>
                    <a:cubicBezTo>
                      <a:pt x="8726" y="10486"/>
                      <a:pt x="8726" y="9147"/>
                      <a:pt x="9606" y="9147"/>
                    </a:cubicBezTo>
                    <a:close/>
                    <a:moveTo>
                      <a:pt x="16163" y="10585"/>
                    </a:moveTo>
                    <a:cubicBezTo>
                      <a:pt x="16324" y="10585"/>
                      <a:pt x="16423" y="10647"/>
                      <a:pt x="16522" y="10746"/>
                    </a:cubicBezTo>
                    <a:cubicBezTo>
                      <a:pt x="16634" y="10846"/>
                      <a:pt x="16683" y="11007"/>
                      <a:pt x="16683" y="11155"/>
                    </a:cubicBezTo>
                    <a:cubicBezTo>
                      <a:pt x="16683" y="11205"/>
                      <a:pt x="16683" y="11267"/>
                      <a:pt x="16634" y="11366"/>
                    </a:cubicBezTo>
                    <a:cubicBezTo>
                      <a:pt x="16634" y="11416"/>
                      <a:pt x="16584" y="11465"/>
                      <a:pt x="16522" y="11515"/>
                    </a:cubicBezTo>
                    <a:cubicBezTo>
                      <a:pt x="16423" y="11626"/>
                      <a:pt x="16274" y="11676"/>
                      <a:pt x="16163" y="11676"/>
                    </a:cubicBezTo>
                    <a:cubicBezTo>
                      <a:pt x="16014" y="11676"/>
                      <a:pt x="15903" y="11626"/>
                      <a:pt x="15754" y="11515"/>
                    </a:cubicBezTo>
                    <a:cubicBezTo>
                      <a:pt x="15655" y="11416"/>
                      <a:pt x="15655" y="11267"/>
                      <a:pt x="15593" y="11155"/>
                    </a:cubicBezTo>
                    <a:cubicBezTo>
                      <a:pt x="15593" y="11056"/>
                      <a:pt x="15655" y="11007"/>
                      <a:pt x="15655" y="10957"/>
                    </a:cubicBezTo>
                    <a:cubicBezTo>
                      <a:pt x="15704" y="10846"/>
                      <a:pt x="15704" y="10796"/>
                      <a:pt x="15754" y="10746"/>
                    </a:cubicBezTo>
                    <a:cubicBezTo>
                      <a:pt x="15853" y="10647"/>
                      <a:pt x="16014" y="10585"/>
                      <a:pt x="16163" y="10585"/>
                    </a:cubicBezTo>
                    <a:close/>
                    <a:moveTo>
                      <a:pt x="6867" y="12915"/>
                    </a:moveTo>
                    <a:cubicBezTo>
                      <a:pt x="7388" y="12915"/>
                      <a:pt x="7388" y="13634"/>
                      <a:pt x="6867" y="13634"/>
                    </a:cubicBezTo>
                    <a:cubicBezTo>
                      <a:pt x="6408" y="13634"/>
                      <a:pt x="6408" y="12915"/>
                      <a:pt x="6867" y="12915"/>
                    </a:cubicBezTo>
                    <a:close/>
                    <a:moveTo>
                      <a:pt x="20451" y="13275"/>
                    </a:moveTo>
                    <a:cubicBezTo>
                      <a:pt x="20550" y="13275"/>
                      <a:pt x="20662" y="13324"/>
                      <a:pt x="20711" y="13374"/>
                    </a:cubicBezTo>
                    <a:cubicBezTo>
                      <a:pt x="20761" y="13436"/>
                      <a:pt x="20811" y="13535"/>
                      <a:pt x="20860" y="13585"/>
                    </a:cubicBezTo>
                    <a:lnTo>
                      <a:pt x="20860" y="13684"/>
                    </a:lnTo>
                    <a:cubicBezTo>
                      <a:pt x="20860" y="13746"/>
                      <a:pt x="20860" y="13795"/>
                      <a:pt x="20811" y="13845"/>
                    </a:cubicBezTo>
                    <a:cubicBezTo>
                      <a:pt x="20811" y="13894"/>
                      <a:pt x="20761" y="13944"/>
                      <a:pt x="20711" y="13994"/>
                    </a:cubicBezTo>
                    <a:cubicBezTo>
                      <a:pt x="20711" y="14056"/>
                      <a:pt x="20662" y="14056"/>
                      <a:pt x="20612" y="14105"/>
                    </a:cubicBezTo>
                    <a:lnTo>
                      <a:pt x="20451" y="14105"/>
                    </a:lnTo>
                    <a:cubicBezTo>
                      <a:pt x="20352" y="14105"/>
                      <a:pt x="20241" y="14056"/>
                      <a:pt x="20141" y="13994"/>
                    </a:cubicBezTo>
                    <a:cubicBezTo>
                      <a:pt x="20092" y="13944"/>
                      <a:pt x="20042" y="13894"/>
                      <a:pt x="20042" y="13795"/>
                    </a:cubicBezTo>
                    <a:lnTo>
                      <a:pt x="20042" y="13684"/>
                    </a:lnTo>
                    <a:lnTo>
                      <a:pt x="20042" y="13535"/>
                    </a:lnTo>
                    <a:cubicBezTo>
                      <a:pt x="20092" y="13485"/>
                      <a:pt x="20092" y="13436"/>
                      <a:pt x="20141" y="13374"/>
                    </a:cubicBezTo>
                    <a:cubicBezTo>
                      <a:pt x="20191" y="13374"/>
                      <a:pt x="20241" y="13324"/>
                      <a:pt x="20302" y="13324"/>
                    </a:cubicBezTo>
                    <a:cubicBezTo>
                      <a:pt x="20352" y="13275"/>
                      <a:pt x="20402" y="13275"/>
                      <a:pt x="20451" y="13275"/>
                    </a:cubicBezTo>
                    <a:close/>
                    <a:moveTo>
                      <a:pt x="6408" y="930"/>
                    </a:moveTo>
                    <a:cubicBezTo>
                      <a:pt x="4653" y="3662"/>
                      <a:pt x="2589" y="6703"/>
                      <a:pt x="69" y="8662"/>
                    </a:cubicBezTo>
                    <a:lnTo>
                      <a:pt x="69" y="8662"/>
                    </a:lnTo>
                    <a:cubicBezTo>
                      <a:pt x="64" y="8305"/>
                      <a:pt x="59" y="7949"/>
                      <a:pt x="55" y="7593"/>
                    </a:cubicBezTo>
                    <a:lnTo>
                      <a:pt x="55" y="7593"/>
                    </a:lnTo>
                    <a:cubicBezTo>
                      <a:pt x="53" y="7595"/>
                      <a:pt x="52" y="7596"/>
                      <a:pt x="50" y="7598"/>
                    </a:cubicBezTo>
                    <a:lnTo>
                      <a:pt x="50" y="8677"/>
                    </a:lnTo>
                    <a:cubicBezTo>
                      <a:pt x="57" y="8672"/>
                      <a:pt x="63" y="8667"/>
                      <a:pt x="69" y="8662"/>
                    </a:cubicBezTo>
                    <a:lnTo>
                      <a:pt x="69" y="8662"/>
                    </a:lnTo>
                    <a:cubicBezTo>
                      <a:pt x="101" y="10751"/>
                      <a:pt x="156" y="12839"/>
                      <a:pt x="261" y="14923"/>
                    </a:cubicBezTo>
                    <a:lnTo>
                      <a:pt x="261" y="14923"/>
                    </a:lnTo>
                    <a:cubicBezTo>
                      <a:pt x="881" y="14105"/>
                      <a:pt x="1501" y="13324"/>
                      <a:pt x="2120" y="12556"/>
                    </a:cubicBezTo>
                    <a:cubicBezTo>
                      <a:pt x="3260" y="11056"/>
                      <a:pt x="4438" y="9557"/>
                      <a:pt x="5628" y="8106"/>
                    </a:cubicBezTo>
                    <a:cubicBezTo>
                      <a:pt x="6607" y="6867"/>
                      <a:pt x="7648" y="5578"/>
                      <a:pt x="8677" y="4339"/>
                    </a:cubicBezTo>
                    <a:cubicBezTo>
                      <a:pt x="8317" y="3880"/>
                      <a:pt x="7958" y="3459"/>
                      <a:pt x="7598" y="3000"/>
                    </a:cubicBezTo>
                    <a:cubicBezTo>
                      <a:pt x="7598" y="2950"/>
                      <a:pt x="7536" y="2950"/>
                      <a:pt x="7536" y="2950"/>
                    </a:cubicBezTo>
                    <a:cubicBezTo>
                      <a:pt x="7437" y="2950"/>
                      <a:pt x="7388" y="2901"/>
                      <a:pt x="7338" y="2839"/>
                    </a:cubicBezTo>
                    <a:cubicBezTo>
                      <a:pt x="7288" y="2789"/>
                      <a:pt x="7288" y="2740"/>
                      <a:pt x="7227" y="2690"/>
                    </a:cubicBezTo>
                    <a:lnTo>
                      <a:pt x="7227" y="2479"/>
                    </a:lnTo>
                    <a:cubicBezTo>
                      <a:pt x="7227" y="2479"/>
                      <a:pt x="7288" y="2479"/>
                      <a:pt x="7288" y="2430"/>
                    </a:cubicBezTo>
                    <a:cubicBezTo>
                      <a:pt x="6979" y="1971"/>
                      <a:pt x="6669" y="1451"/>
                      <a:pt x="6408" y="930"/>
                    </a:cubicBezTo>
                    <a:close/>
                    <a:moveTo>
                      <a:pt x="24888" y="14415"/>
                    </a:moveTo>
                    <a:cubicBezTo>
                      <a:pt x="24950" y="14415"/>
                      <a:pt x="25000" y="14465"/>
                      <a:pt x="25049" y="14514"/>
                    </a:cubicBezTo>
                    <a:lnTo>
                      <a:pt x="25099" y="14564"/>
                    </a:lnTo>
                    <a:cubicBezTo>
                      <a:pt x="25149" y="14613"/>
                      <a:pt x="25149" y="14675"/>
                      <a:pt x="25149" y="14725"/>
                    </a:cubicBezTo>
                    <a:lnTo>
                      <a:pt x="25149" y="14824"/>
                    </a:lnTo>
                    <a:cubicBezTo>
                      <a:pt x="25149" y="14874"/>
                      <a:pt x="25099" y="14923"/>
                      <a:pt x="25099" y="14923"/>
                    </a:cubicBezTo>
                    <a:lnTo>
                      <a:pt x="25049" y="14985"/>
                    </a:lnTo>
                    <a:cubicBezTo>
                      <a:pt x="25000" y="15035"/>
                      <a:pt x="25000" y="15035"/>
                      <a:pt x="24950" y="15035"/>
                    </a:cubicBezTo>
                    <a:cubicBezTo>
                      <a:pt x="24888" y="15084"/>
                      <a:pt x="24888" y="15084"/>
                      <a:pt x="24839" y="15084"/>
                    </a:cubicBezTo>
                    <a:lnTo>
                      <a:pt x="24690" y="15084"/>
                    </a:lnTo>
                    <a:lnTo>
                      <a:pt x="24640" y="15035"/>
                    </a:lnTo>
                    <a:cubicBezTo>
                      <a:pt x="24578" y="15035"/>
                      <a:pt x="24578" y="14985"/>
                      <a:pt x="24578" y="14985"/>
                    </a:cubicBezTo>
                    <a:cubicBezTo>
                      <a:pt x="24529" y="14985"/>
                      <a:pt x="24529" y="14923"/>
                      <a:pt x="24529" y="14923"/>
                    </a:cubicBezTo>
                    <a:cubicBezTo>
                      <a:pt x="24479" y="14874"/>
                      <a:pt x="24479" y="14874"/>
                      <a:pt x="24479" y="14824"/>
                    </a:cubicBezTo>
                    <a:lnTo>
                      <a:pt x="24479" y="14725"/>
                    </a:lnTo>
                    <a:lnTo>
                      <a:pt x="24479" y="14613"/>
                    </a:lnTo>
                    <a:cubicBezTo>
                      <a:pt x="24479" y="14564"/>
                      <a:pt x="24529" y="14564"/>
                      <a:pt x="24529" y="14514"/>
                    </a:cubicBezTo>
                    <a:cubicBezTo>
                      <a:pt x="24529" y="14514"/>
                      <a:pt x="24578" y="14514"/>
                      <a:pt x="24578" y="14465"/>
                    </a:cubicBezTo>
                    <a:cubicBezTo>
                      <a:pt x="24640" y="14465"/>
                      <a:pt x="24640" y="14465"/>
                      <a:pt x="24690" y="14415"/>
                    </a:cubicBezTo>
                    <a:close/>
                    <a:moveTo>
                      <a:pt x="261" y="14923"/>
                    </a:moveTo>
                    <a:lnTo>
                      <a:pt x="261" y="14923"/>
                    </a:lnTo>
                    <a:cubicBezTo>
                      <a:pt x="261" y="14923"/>
                      <a:pt x="261" y="14923"/>
                      <a:pt x="261" y="14923"/>
                    </a:cubicBezTo>
                    <a:cubicBezTo>
                      <a:pt x="261" y="15401"/>
                      <a:pt x="303" y="15920"/>
                      <a:pt x="348" y="16443"/>
                    </a:cubicBezTo>
                    <a:lnTo>
                      <a:pt x="348" y="16443"/>
                    </a:lnTo>
                    <a:cubicBezTo>
                      <a:pt x="316" y="15937"/>
                      <a:pt x="287" y="15430"/>
                      <a:pt x="261" y="14923"/>
                    </a:cubicBezTo>
                    <a:close/>
                    <a:moveTo>
                      <a:pt x="19683" y="11465"/>
                    </a:moveTo>
                    <a:cubicBezTo>
                      <a:pt x="18691" y="12754"/>
                      <a:pt x="17712" y="14056"/>
                      <a:pt x="16832" y="15394"/>
                    </a:cubicBezTo>
                    <a:cubicBezTo>
                      <a:pt x="16522" y="15803"/>
                      <a:pt x="16274" y="16274"/>
                      <a:pt x="15964" y="16733"/>
                    </a:cubicBezTo>
                    <a:lnTo>
                      <a:pt x="16373" y="16733"/>
                    </a:lnTo>
                    <a:cubicBezTo>
                      <a:pt x="17712" y="16733"/>
                      <a:pt x="19113" y="16782"/>
                      <a:pt x="20451" y="16844"/>
                    </a:cubicBezTo>
                    <a:cubicBezTo>
                      <a:pt x="21071" y="15803"/>
                      <a:pt x="21740" y="14824"/>
                      <a:pt x="22410" y="13845"/>
                    </a:cubicBezTo>
                    <a:cubicBezTo>
                      <a:pt x="22620" y="13485"/>
                      <a:pt x="22880" y="13126"/>
                      <a:pt x="23141" y="12754"/>
                    </a:cubicBezTo>
                    <a:cubicBezTo>
                      <a:pt x="22980" y="12754"/>
                      <a:pt x="22880" y="12705"/>
                      <a:pt x="22781" y="12655"/>
                    </a:cubicBezTo>
                    <a:cubicBezTo>
                      <a:pt x="21740" y="12296"/>
                      <a:pt x="20711" y="11887"/>
                      <a:pt x="19683" y="11465"/>
                    </a:cubicBezTo>
                    <a:close/>
                    <a:moveTo>
                      <a:pt x="14663" y="9098"/>
                    </a:moveTo>
                    <a:cubicBezTo>
                      <a:pt x="14614" y="9197"/>
                      <a:pt x="14564" y="9296"/>
                      <a:pt x="14514" y="9346"/>
                    </a:cubicBezTo>
                    <a:cubicBezTo>
                      <a:pt x="13015" y="11825"/>
                      <a:pt x="11626" y="14465"/>
                      <a:pt x="9966" y="16894"/>
                    </a:cubicBezTo>
                    <a:cubicBezTo>
                      <a:pt x="11465" y="16844"/>
                      <a:pt x="13015" y="16782"/>
                      <a:pt x="14514" y="16733"/>
                    </a:cubicBezTo>
                    <a:cubicBezTo>
                      <a:pt x="15593" y="14675"/>
                      <a:pt x="17142" y="12754"/>
                      <a:pt x="18542" y="11007"/>
                    </a:cubicBezTo>
                    <a:cubicBezTo>
                      <a:pt x="17204" y="10436"/>
                      <a:pt x="15903" y="9817"/>
                      <a:pt x="14663" y="9098"/>
                    </a:cubicBezTo>
                    <a:close/>
                    <a:moveTo>
                      <a:pt x="20860" y="16844"/>
                    </a:moveTo>
                    <a:cubicBezTo>
                      <a:pt x="21170" y="16844"/>
                      <a:pt x="21542" y="16894"/>
                      <a:pt x="21901" y="16894"/>
                    </a:cubicBezTo>
                    <a:cubicBezTo>
                      <a:pt x="21903" y="16891"/>
                      <a:pt x="21904" y="16889"/>
                      <a:pt x="21906" y="16886"/>
                    </a:cubicBezTo>
                    <a:lnTo>
                      <a:pt x="21906" y="16886"/>
                    </a:lnTo>
                    <a:cubicBezTo>
                      <a:pt x="21558" y="16864"/>
                      <a:pt x="21211" y="16844"/>
                      <a:pt x="20860" y="16844"/>
                    </a:cubicBezTo>
                    <a:close/>
                    <a:moveTo>
                      <a:pt x="24219" y="13126"/>
                    </a:moveTo>
                    <a:cubicBezTo>
                      <a:pt x="23959" y="13485"/>
                      <a:pt x="23760" y="13795"/>
                      <a:pt x="23550" y="14155"/>
                    </a:cubicBezTo>
                    <a:cubicBezTo>
                      <a:pt x="23031" y="15032"/>
                      <a:pt x="22475" y="15959"/>
                      <a:pt x="21906" y="16886"/>
                    </a:cubicBezTo>
                    <a:lnTo>
                      <a:pt x="21906" y="16886"/>
                    </a:lnTo>
                    <a:cubicBezTo>
                      <a:pt x="22333" y="16913"/>
                      <a:pt x="22760" y="16943"/>
                      <a:pt x="23190" y="16943"/>
                    </a:cubicBezTo>
                    <a:cubicBezTo>
                      <a:pt x="23711" y="16943"/>
                      <a:pt x="24169" y="16943"/>
                      <a:pt x="24690" y="16782"/>
                    </a:cubicBezTo>
                    <a:cubicBezTo>
                      <a:pt x="24740" y="16782"/>
                      <a:pt x="24789" y="16782"/>
                      <a:pt x="24839" y="16733"/>
                    </a:cubicBezTo>
                    <a:lnTo>
                      <a:pt x="24888" y="16733"/>
                    </a:lnTo>
                    <a:cubicBezTo>
                      <a:pt x="25719" y="16324"/>
                      <a:pt x="26029" y="15183"/>
                      <a:pt x="26128" y="13894"/>
                    </a:cubicBezTo>
                    <a:cubicBezTo>
                      <a:pt x="25508" y="13585"/>
                      <a:pt x="24839" y="13324"/>
                      <a:pt x="24219" y="13126"/>
                    </a:cubicBezTo>
                    <a:close/>
                    <a:moveTo>
                      <a:pt x="9457" y="5169"/>
                    </a:moveTo>
                    <a:cubicBezTo>
                      <a:pt x="8577" y="6247"/>
                      <a:pt x="7697" y="7338"/>
                      <a:pt x="6818" y="8416"/>
                    </a:cubicBezTo>
                    <a:lnTo>
                      <a:pt x="3099" y="13064"/>
                    </a:lnTo>
                    <a:cubicBezTo>
                      <a:pt x="2219" y="14204"/>
                      <a:pt x="1339" y="15493"/>
                      <a:pt x="360" y="16584"/>
                    </a:cubicBezTo>
                    <a:cubicBezTo>
                      <a:pt x="356" y="16537"/>
                      <a:pt x="352" y="16490"/>
                      <a:pt x="348" y="16443"/>
                    </a:cubicBezTo>
                    <a:lnTo>
                      <a:pt x="348" y="16443"/>
                    </a:lnTo>
                    <a:cubicBezTo>
                      <a:pt x="352" y="16507"/>
                      <a:pt x="356" y="16570"/>
                      <a:pt x="360" y="16634"/>
                    </a:cubicBezTo>
                    <a:cubicBezTo>
                      <a:pt x="360" y="16683"/>
                      <a:pt x="360" y="16733"/>
                      <a:pt x="410" y="16782"/>
                    </a:cubicBezTo>
                    <a:lnTo>
                      <a:pt x="410" y="16943"/>
                    </a:lnTo>
                    <a:cubicBezTo>
                      <a:pt x="571" y="17204"/>
                      <a:pt x="980" y="17303"/>
                      <a:pt x="1500" y="17303"/>
                    </a:cubicBezTo>
                    <a:cubicBezTo>
                      <a:pt x="2070" y="17303"/>
                      <a:pt x="2740" y="17154"/>
                      <a:pt x="2950" y="17154"/>
                    </a:cubicBezTo>
                    <a:cubicBezTo>
                      <a:pt x="4388" y="17092"/>
                      <a:pt x="5888" y="16993"/>
                      <a:pt x="7388" y="16943"/>
                    </a:cubicBezTo>
                    <a:cubicBezTo>
                      <a:pt x="7846" y="16943"/>
                      <a:pt x="8317" y="16943"/>
                      <a:pt x="8726" y="16894"/>
                    </a:cubicBezTo>
                    <a:cubicBezTo>
                      <a:pt x="10127" y="14105"/>
                      <a:pt x="11986" y="11416"/>
                      <a:pt x="13585" y="8838"/>
                    </a:cubicBezTo>
                    <a:cubicBezTo>
                      <a:pt x="13684" y="8726"/>
                      <a:pt x="13734" y="8677"/>
                      <a:pt x="13795" y="8577"/>
                    </a:cubicBezTo>
                    <a:cubicBezTo>
                      <a:pt x="12184" y="7598"/>
                      <a:pt x="10746" y="6458"/>
                      <a:pt x="9457" y="516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26"/>
              <p:cNvSpPr/>
              <p:nvPr/>
            </p:nvSpPr>
            <p:spPr>
              <a:xfrm>
                <a:off x="2583160" y="4846307"/>
                <a:ext cx="329150" cy="438259"/>
              </a:xfrm>
              <a:custGeom>
                <a:rect b="b" l="l" r="r" t="t"/>
                <a:pathLst>
                  <a:path extrusionOk="0" h="12247" w="9198">
                    <a:moveTo>
                      <a:pt x="8417" y="1"/>
                    </a:moveTo>
                    <a:cubicBezTo>
                      <a:pt x="7388" y="1240"/>
                      <a:pt x="6347" y="2529"/>
                      <a:pt x="5368" y="3768"/>
                    </a:cubicBezTo>
                    <a:cubicBezTo>
                      <a:pt x="4178" y="5219"/>
                      <a:pt x="3000" y="6718"/>
                      <a:pt x="1860" y="8218"/>
                    </a:cubicBezTo>
                    <a:cubicBezTo>
                      <a:pt x="1240" y="8986"/>
                      <a:pt x="621" y="9767"/>
                      <a:pt x="1" y="10585"/>
                    </a:cubicBezTo>
                    <a:cubicBezTo>
                      <a:pt x="1" y="11106"/>
                      <a:pt x="51" y="11676"/>
                      <a:pt x="100" y="12246"/>
                    </a:cubicBezTo>
                    <a:cubicBezTo>
                      <a:pt x="1079" y="11155"/>
                      <a:pt x="1959" y="9866"/>
                      <a:pt x="2839" y="8726"/>
                    </a:cubicBezTo>
                    <a:lnTo>
                      <a:pt x="6558" y="4078"/>
                    </a:lnTo>
                    <a:cubicBezTo>
                      <a:pt x="7437" y="3000"/>
                      <a:pt x="8317" y="1909"/>
                      <a:pt x="9197" y="831"/>
                    </a:cubicBezTo>
                    <a:cubicBezTo>
                      <a:pt x="8937" y="571"/>
                      <a:pt x="8677" y="261"/>
                      <a:pt x="8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26"/>
              <p:cNvSpPr/>
              <p:nvPr/>
            </p:nvSpPr>
            <p:spPr>
              <a:xfrm>
                <a:off x="2575645" y="4707934"/>
                <a:ext cx="227557" cy="293652"/>
              </a:xfrm>
              <a:custGeom>
                <a:rect b="b" l="l" r="r" t="t"/>
                <a:pathLst>
                  <a:path extrusionOk="0" h="8206" w="6359">
                    <a:moveTo>
                      <a:pt x="6098" y="1"/>
                    </a:moveTo>
                    <a:cubicBezTo>
                      <a:pt x="4958" y="1500"/>
                      <a:pt x="3719" y="2938"/>
                      <a:pt x="2479" y="4388"/>
                    </a:cubicBezTo>
                    <a:cubicBezTo>
                      <a:pt x="1711" y="5318"/>
                      <a:pt x="781" y="6198"/>
                      <a:pt x="0" y="7127"/>
                    </a:cubicBezTo>
                    <a:lnTo>
                      <a:pt x="0" y="8206"/>
                    </a:lnTo>
                    <a:cubicBezTo>
                      <a:pt x="2529" y="6247"/>
                      <a:pt x="4599" y="3198"/>
                      <a:pt x="6358" y="459"/>
                    </a:cubicBezTo>
                    <a:cubicBezTo>
                      <a:pt x="6247" y="310"/>
                      <a:pt x="6197" y="149"/>
                      <a:pt x="60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26"/>
              <p:cNvSpPr/>
              <p:nvPr/>
            </p:nvSpPr>
            <p:spPr>
              <a:xfrm>
                <a:off x="3305658" y="5147458"/>
                <a:ext cx="134874" cy="148150"/>
              </a:xfrm>
              <a:custGeom>
                <a:rect b="b" l="l" r="r" t="t"/>
                <a:pathLst>
                  <a:path extrusionOk="0" h="4140" w="3769">
                    <a:moveTo>
                      <a:pt x="2690" y="0"/>
                    </a:moveTo>
                    <a:cubicBezTo>
                      <a:pt x="2429" y="372"/>
                      <a:pt x="2169" y="731"/>
                      <a:pt x="1959" y="1091"/>
                    </a:cubicBezTo>
                    <a:cubicBezTo>
                      <a:pt x="1289" y="2070"/>
                      <a:pt x="620" y="3049"/>
                      <a:pt x="0" y="4090"/>
                    </a:cubicBezTo>
                    <a:lnTo>
                      <a:pt x="409" y="4090"/>
                    </a:lnTo>
                    <a:cubicBezTo>
                      <a:pt x="719" y="4090"/>
                      <a:pt x="1091" y="4140"/>
                      <a:pt x="1450" y="4140"/>
                    </a:cubicBezTo>
                    <a:cubicBezTo>
                      <a:pt x="2020" y="3210"/>
                      <a:pt x="2578" y="2281"/>
                      <a:pt x="3099" y="1401"/>
                    </a:cubicBezTo>
                    <a:cubicBezTo>
                      <a:pt x="3309" y="1041"/>
                      <a:pt x="3508" y="731"/>
                      <a:pt x="3768" y="372"/>
                    </a:cubicBezTo>
                    <a:cubicBezTo>
                      <a:pt x="3359" y="260"/>
                      <a:pt x="3000" y="161"/>
                      <a:pt x="2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26"/>
              <p:cNvSpPr/>
              <p:nvPr/>
            </p:nvSpPr>
            <p:spPr>
              <a:xfrm>
                <a:off x="3093213" y="5084909"/>
                <a:ext cx="184973" cy="204941"/>
              </a:xfrm>
              <a:custGeom>
                <a:rect b="b" l="l" r="r" t="t"/>
                <a:pathLst>
                  <a:path extrusionOk="0" h="5727" w="5169">
                    <a:moveTo>
                      <a:pt x="4028" y="1"/>
                    </a:moveTo>
                    <a:cubicBezTo>
                      <a:pt x="2628" y="1748"/>
                      <a:pt x="1079" y="3669"/>
                      <a:pt x="0" y="5727"/>
                    </a:cubicBezTo>
                    <a:lnTo>
                      <a:pt x="1450" y="5727"/>
                    </a:lnTo>
                    <a:cubicBezTo>
                      <a:pt x="1760" y="5268"/>
                      <a:pt x="2008" y="4797"/>
                      <a:pt x="2318" y="4388"/>
                    </a:cubicBezTo>
                    <a:cubicBezTo>
                      <a:pt x="3198" y="3050"/>
                      <a:pt x="4177" y="1748"/>
                      <a:pt x="5169" y="459"/>
                    </a:cubicBezTo>
                    <a:cubicBezTo>
                      <a:pt x="4747" y="310"/>
                      <a:pt x="4388" y="149"/>
                      <a:pt x="40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26"/>
              <p:cNvSpPr/>
              <p:nvPr/>
            </p:nvSpPr>
            <p:spPr>
              <a:xfrm>
                <a:off x="2886100" y="4997992"/>
                <a:ext cx="212491" cy="297624"/>
              </a:xfrm>
              <a:custGeom>
                <a:rect b="b" l="l" r="r" t="t"/>
                <a:pathLst>
                  <a:path extrusionOk="0" h="8317" w="5938">
                    <a:moveTo>
                      <a:pt x="5069" y="0"/>
                    </a:moveTo>
                    <a:cubicBezTo>
                      <a:pt x="5008" y="100"/>
                      <a:pt x="4958" y="149"/>
                      <a:pt x="4859" y="261"/>
                    </a:cubicBezTo>
                    <a:cubicBezTo>
                      <a:pt x="3260" y="2839"/>
                      <a:pt x="1401" y="5528"/>
                      <a:pt x="0" y="8317"/>
                    </a:cubicBezTo>
                    <a:lnTo>
                      <a:pt x="1240" y="8317"/>
                    </a:lnTo>
                    <a:cubicBezTo>
                      <a:pt x="2900" y="5888"/>
                      <a:pt x="4289" y="3248"/>
                      <a:pt x="5788" y="769"/>
                    </a:cubicBezTo>
                    <a:cubicBezTo>
                      <a:pt x="5838" y="719"/>
                      <a:pt x="5888" y="620"/>
                      <a:pt x="5937" y="521"/>
                    </a:cubicBezTo>
                    <a:cubicBezTo>
                      <a:pt x="5627" y="360"/>
                      <a:pt x="5317" y="149"/>
                      <a:pt x="50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26"/>
              <p:cNvSpPr/>
              <p:nvPr/>
            </p:nvSpPr>
            <p:spPr>
              <a:xfrm>
                <a:off x="2833105" y="4246761"/>
                <a:ext cx="435790" cy="286745"/>
              </a:xfrm>
              <a:custGeom>
                <a:rect b="b" l="l" r="r" t="t"/>
                <a:pathLst>
                  <a:path extrusionOk="0" h="8013" w="12178">
                    <a:moveTo>
                      <a:pt x="6392" y="0"/>
                    </a:moveTo>
                    <a:cubicBezTo>
                      <a:pt x="6293" y="0"/>
                      <a:pt x="6189" y="8"/>
                      <a:pt x="6079" y="23"/>
                    </a:cubicBezTo>
                    <a:cubicBezTo>
                      <a:pt x="4481" y="284"/>
                      <a:pt x="3911" y="2143"/>
                      <a:pt x="3911" y="3742"/>
                    </a:cubicBezTo>
                    <a:cubicBezTo>
                      <a:pt x="3650" y="3072"/>
                      <a:pt x="3291" y="2502"/>
                      <a:pt x="2621" y="2192"/>
                    </a:cubicBezTo>
                    <a:cubicBezTo>
                      <a:pt x="2389" y="2092"/>
                      <a:pt x="2152" y="2043"/>
                      <a:pt x="1922" y="2043"/>
                    </a:cubicBezTo>
                    <a:cubicBezTo>
                      <a:pt x="1331" y="2043"/>
                      <a:pt x="783" y="2361"/>
                      <a:pt x="452" y="2924"/>
                    </a:cubicBezTo>
                    <a:cubicBezTo>
                      <a:pt x="1" y="3756"/>
                      <a:pt x="268" y="7169"/>
                      <a:pt x="1615" y="7169"/>
                    </a:cubicBezTo>
                    <a:cubicBezTo>
                      <a:pt x="1672" y="7169"/>
                      <a:pt x="1731" y="7162"/>
                      <a:pt x="1791" y="7150"/>
                    </a:cubicBezTo>
                    <a:cubicBezTo>
                      <a:pt x="2151" y="7460"/>
                      <a:pt x="2460" y="7460"/>
                      <a:pt x="2981" y="7509"/>
                    </a:cubicBezTo>
                    <a:cubicBezTo>
                      <a:pt x="3911" y="7621"/>
                      <a:pt x="4840" y="7720"/>
                      <a:pt x="5770" y="7819"/>
                    </a:cubicBezTo>
                    <a:cubicBezTo>
                      <a:pt x="6780" y="7883"/>
                      <a:pt x="7840" y="8013"/>
                      <a:pt x="8881" y="8013"/>
                    </a:cubicBezTo>
                    <a:cubicBezTo>
                      <a:pt x="9653" y="8013"/>
                      <a:pt x="10414" y="7942"/>
                      <a:pt x="11136" y="7720"/>
                    </a:cubicBezTo>
                    <a:cubicBezTo>
                      <a:pt x="11508" y="7621"/>
                      <a:pt x="11508" y="7100"/>
                      <a:pt x="11198" y="7001"/>
                    </a:cubicBezTo>
                    <a:cubicBezTo>
                      <a:pt x="12066" y="5601"/>
                      <a:pt x="12177" y="2973"/>
                      <a:pt x="10827" y="1932"/>
                    </a:cubicBezTo>
                    <a:cubicBezTo>
                      <a:pt x="10593" y="1740"/>
                      <a:pt x="10320" y="1654"/>
                      <a:pt x="10044" y="1654"/>
                    </a:cubicBezTo>
                    <a:cubicBezTo>
                      <a:pt x="9661" y="1654"/>
                      <a:pt x="9270" y="1819"/>
                      <a:pt x="8967" y="2093"/>
                    </a:cubicBezTo>
                    <a:cubicBezTo>
                      <a:pt x="8558" y="2403"/>
                      <a:pt x="8298" y="2862"/>
                      <a:pt x="8100" y="3333"/>
                    </a:cubicBezTo>
                    <a:cubicBezTo>
                      <a:pt x="8193" y="1830"/>
                      <a:pt x="7925" y="0"/>
                      <a:pt x="63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26"/>
              <p:cNvSpPr/>
              <p:nvPr/>
            </p:nvSpPr>
            <p:spPr>
              <a:xfrm>
                <a:off x="2490911" y="4459170"/>
                <a:ext cx="1086683" cy="231958"/>
              </a:xfrm>
              <a:custGeom>
                <a:rect b="b" l="l" r="r" t="t"/>
                <a:pathLst>
                  <a:path extrusionOk="0" h="6482" w="30367">
                    <a:moveTo>
                      <a:pt x="17317" y="1"/>
                    </a:moveTo>
                    <a:cubicBezTo>
                      <a:pt x="11729" y="1"/>
                      <a:pt x="6136" y="205"/>
                      <a:pt x="559" y="644"/>
                    </a:cubicBezTo>
                    <a:cubicBezTo>
                      <a:pt x="199" y="644"/>
                      <a:pt x="100" y="1016"/>
                      <a:pt x="150" y="1264"/>
                    </a:cubicBezTo>
                    <a:cubicBezTo>
                      <a:pt x="1" y="2875"/>
                      <a:pt x="1" y="4523"/>
                      <a:pt x="150" y="6122"/>
                    </a:cubicBezTo>
                    <a:cubicBezTo>
                      <a:pt x="199" y="6333"/>
                      <a:pt x="311" y="6482"/>
                      <a:pt x="559" y="6482"/>
                    </a:cubicBezTo>
                    <a:cubicBezTo>
                      <a:pt x="10226" y="6482"/>
                      <a:pt x="19931" y="6382"/>
                      <a:pt x="29586" y="6122"/>
                    </a:cubicBezTo>
                    <a:cubicBezTo>
                      <a:pt x="29797" y="6122"/>
                      <a:pt x="29995" y="5973"/>
                      <a:pt x="29995" y="5713"/>
                    </a:cubicBezTo>
                    <a:cubicBezTo>
                      <a:pt x="30107" y="4052"/>
                      <a:pt x="30206" y="2404"/>
                      <a:pt x="30367" y="755"/>
                    </a:cubicBezTo>
                    <a:cubicBezTo>
                      <a:pt x="30367" y="545"/>
                      <a:pt x="30156" y="334"/>
                      <a:pt x="29896" y="334"/>
                    </a:cubicBezTo>
                    <a:cubicBezTo>
                      <a:pt x="25712" y="116"/>
                      <a:pt x="21516" y="1"/>
                      <a:pt x="17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26"/>
              <p:cNvSpPr/>
              <p:nvPr/>
            </p:nvSpPr>
            <p:spPr>
              <a:xfrm>
                <a:off x="2492700" y="4464000"/>
                <a:ext cx="1080922" cy="227127"/>
              </a:xfrm>
              <a:custGeom>
                <a:rect b="b" l="l" r="r" t="t"/>
                <a:pathLst>
                  <a:path extrusionOk="0" h="6347" w="30206">
                    <a:moveTo>
                      <a:pt x="9556" y="1"/>
                    </a:moveTo>
                    <a:cubicBezTo>
                      <a:pt x="6507" y="100"/>
                      <a:pt x="3508" y="261"/>
                      <a:pt x="509" y="509"/>
                    </a:cubicBezTo>
                    <a:cubicBezTo>
                      <a:pt x="199" y="509"/>
                      <a:pt x="100" y="769"/>
                      <a:pt x="100" y="980"/>
                    </a:cubicBezTo>
                    <a:lnTo>
                      <a:pt x="100" y="1129"/>
                    </a:lnTo>
                    <a:cubicBezTo>
                      <a:pt x="100" y="1438"/>
                      <a:pt x="50" y="1810"/>
                      <a:pt x="50" y="2120"/>
                    </a:cubicBezTo>
                    <a:cubicBezTo>
                      <a:pt x="1" y="2579"/>
                      <a:pt x="1" y="3050"/>
                      <a:pt x="1" y="3508"/>
                    </a:cubicBezTo>
                    <a:cubicBezTo>
                      <a:pt x="1" y="4339"/>
                      <a:pt x="50" y="5157"/>
                      <a:pt x="100" y="5987"/>
                    </a:cubicBezTo>
                    <a:cubicBezTo>
                      <a:pt x="149" y="6198"/>
                      <a:pt x="261" y="6347"/>
                      <a:pt x="509" y="6347"/>
                    </a:cubicBezTo>
                    <a:lnTo>
                      <a:pt x="571" y="6347"/>
                    </a:lnTo>
                    <a:cubicBezTo>
                      <a:pt x="10226" y="6347"/>
                      <a:pt x="19881" y="6247"/>
                      <a:pt x="29536" y="5987"/>
                    </a:cubicBezTo>
                    <a:cubicBezTo>
                      <a:pt x="29747" y="5987"/>
                      <a:pt x="29945" y="5838"/>
                      <a:pt x="29945" y="5578"/>
                    </a:cubicBezTo>
                    <a:cubicBezTo>
                      <a:pt x="30057" y="4289"/>
                      <a:pt x="30106" y="2988"/>
                      <a:pt x="30205" y="1649"/>
                    </a:cubicBezTo>
                    <a:cubicBezTo>
                      <a:pt x="29747" y="1500"/>
                      <a:pt x="29226" y="1389"/>
                      <a:pt x="28768" y="1339"/>
                    </a:cubicBezTo>
                    <a:cubicBezTo>
                      <a:pt x="28557" y="1290"/>
                      <a:pt x="28297" y="1290"/>
                      <a:pt x="28036" y="1290"/>
                    </a:cubicBezTo>
                    <a:cubicBezTo>
                      <a:pt x="26487" y="1290"/>
                      <a:pt x="24479" y="1649"/>
                      <a:pt x="22360" y="1959"/>
                    </a:cubicBezTo>
                    <a:cubicBezTo>
                      <a:pt x="20240" y="2318"/>
                      <a:pt x="18022" y="2628"/>
                      <a:pt x="15952" y="2628"/>
                    </a:cubicBezTo>
                    <a:cubicBezTo>
                      <a:pt x="13213" y="2628"/>
                      <a:pt x="10845" y="2058"/>
                      <a:pt x="9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26"/>
              <p:cNvSpPr/>
              <p:nvPr/>
            </p:nvSpPr>
            <p:spPr>
              <a:xfrm>
                <a:off x="3015600" y="4844518"/>
                <a:ext cx="44373" cy="44409"/>
              </a:xfrm>
              <a:custGeom>
                <a:rect b="b" l="l" r="r" t="t"/>
                <a:pathLst>
                  <a:path extrusionOk="0" h="1241" w="1240">
                    <a:moveTo>
                      <a:pt x="620" y="1"/>
                    </a:moveTo>
                    <a:cubicBezTo>
                      <a:pt x="521" y="1"/>
                      <a:pt x="459" y="1"/>
                      <a:pt x="360" y="51"/>
                    </a:cubicBezTo>
                    <a:cubicBezTo>
                      <a:pt x="310" y="51"/>
                      <a:pt x="261" y="100"/>
                      <a:pt x="211" y="162"/>
                    </a:cubicBezTo>
                    <a:cubicBezTo>
                      <a:pt x="100" y="212"/>
                      <a:pt x="100" y="311"/>
                      <a:pt x="50" y="360"/>
                    </a:cubicBezTo>
                    <a:cubicBezTo>
                      <a:pt x="0" y="472"/>
                      <a:pt x="0" y="522"/>
                      <a:pt x="0" y="621"/>
                    </a:cubicBezTo>
                    <a:lnTo>
                      <a:pt x="0" y="782"/>
                    </a:lnTo>
                    <a:cubicBezTo>
                      <a:pt x="50" y="881"/>
                      <a:pt x="100" y="980"/>
                      <a:pt x="211" y="1030"/>
                    </a:cubicBezTo>
                    <a:cubicBezTo>
                      <a:pt x="211" y="1092"/>
                      <a:pt x="261" y="1092"/>
                      <a:pt x="310" y="1141"/>
                    </a:cubicBezTo>
                    <a:cubicBezTo>
                      <a:pt x="409" y="1191"/>
                      <a:pt x="521" y="1240"/>
                      <a:pt x="620" y="1240"/>
                    </a:cubicBezTo>
                    <a:cubicBezTo>
                      <a:pt x="719" y="1240"/>
                      <a:pt x="769" y="1191"/>
                      <a:pt x="880" y="1191"/>
                    </a:cubicBezTo>
                    <a:lnTo>
                      <a:pt x="1029" y="1030"/>
                    </a:lnTo>
                    <a:cubicBezTo>
                      <a:pt x="1141" y="980"/>
                      <a:pt x="1141" y="931"/>
                      <a:pt x="1190" y="831"/>
                    </a:cubicBezTo>
                    <a:cubicBezTo>
                      <a:pt x="1240" y="782"/>
                      <a:pt x="1240" y="670"/>
                      <a:pt x="1240" y="621"/>
                    </a:cubicBezTo>
                    <a:cubicBezTo>
                      <a:pt x="1240" y="571"/>
                      <a:pt x="1240" y="522"/>
                      <a:pt x="1190" y="472"/>
                    </a:cubicBezTo>
                    <a:cubicBezTo>
                      <a:pt x="1190" y="360"/>
                      <a:pt x="1141" y="261"/>
                      <a:pt x="1029" y="162"/>
                    </a:cubicBezTo>
                    <a:cubicBezTo>
                      <a:pt x="1029" y="162"/>
                      <a:pt x="979" y="100"/>
                      <a:pt x="930" y="51"/>
                    </a:cubicBezTo>
                    <a:cubicBezTo>
                      <a:pt x="831" y="1"/>
                      <a:pt x="719" y="1"/>
                      <a:pt x="6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26"/>
              <p:cNvSpPr/>
              <p:nvPr/>
            </p:nvSpPr>
            <p:spPr>
              <a:xfrm>
                <a:off x="3233805" y="4892432"/>
                <a:ext cx="60799" cy="59475"/>
              </a:xfrm>
              <a:custGeom>
                <a:rect b="b" l="l" r="r" t="t"/>
                <a:pathLst>
                  <a:path extrusionOk="0" h="1662" w="1699">
                    <a:moveTo>
                      <a:pt x="818" y="1"/>
                    </a:moveTo>
                    <a:cubicBezTo>
                      <a:pt x="620" y="1"/>
                      <a:pt x="409" y="112"/>
                      <a:pt x="248" y="211"/>
                    </a:cubicBezTo>
                    <a:cubicBezTo>
                      <a:pt x="99" y="372"/>
                      <a:pt x="0" y="620"/>
                      <a:pt x="50" y="831"/>
                    </a:cubicBezTo>
                    <a:cubicBezTo>
                      <a:pt x="50" y="1042"/>
                      <a:pt x="99" y="1240"/>
                      <a:pt x="248" y="1401"/>
                    </a:cubicBezTo>
                    <a:cubicBezTo>
                      <a:pt x="409" y="1550"/>
                      <a:pt x="620" y="1661"/>
                      <a:pt x="818" y="1661"/>
                    </a:cubicBezTo>
                    <a:cubicBezTo>
                      <a:pt x="1079" y="1661"/>
                      <a:pt x="1289" y="1550"/>
                      <a:pt x="1438" y="1401"/>
                    </a:cubicBezTo>
                    <a:cubicBezTo>
                      <a:pt x="1550" y="1240"/>
                      <a:pt x="1698" y="1042"/>
                      <a:pt x="1649" y="831"/>
                    </a:cubicBezTo>
                    <a:cubicBezTo>
                      <a:pt x="1649" y="620"/>
                      <a:pt x="1599" y="372"/>
                      <a:pt x="1438" y="211"/>
                    </a:cubicBezTo>
                    <a:cubicBezTo>
                      <a:pt x="1289" y="112"/>
                      <a:pt x="1079"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26"/>
              <p:cNvSpPr/>
              <p:nvPr/>
            </p:nvSpPr>
            <p:spPr>
              <a:xfrm>
                <a:off x="3342443" y="4763362"/>
                <a:ext cx="35535" cy="35069"/>
              </a:xfrm>
              <a:custGeom>
                <a:rect b="b" l="l" r="r" t="t"/>
                <a:pathLst>
                  <a:path extrusionOk="0" h="980" w="993">
                    <a:moveTo>
                      <a:pt x="472" y="1"/>
                    </a:moveTo>
                    <a:cubicBezTo>
                      <a:pt x="311" y="1"/>
                      <a:pt x="162" y="100"/>
                      <a:pt x="63" y="199"/>
                    </a:cubicBezTo>
                    <a:cubicBezTo>
                      <a:pt x="1" y="311"/>
                      <a:pt x="1" y="360"/>
                      <a:pt x="1" y="459"/>
                    </a:cubicBezTo>
                    <a:cubicBezTo>
                      <a:pt x="1" y="571"/>
                      <a:pt x="1" y="621"/>
                      <a:pt x="63" y="720"/>
                    </a:cubicBezTo>
                    <a:lnTo>
                      <a:pt x="112" y="769"/>
                    </a:lnTo>
                    <a:lnTo>
                      <a:pt x="261" y="930"/>
                    </a:lnTo>
                    <a:cubicBezTo>
                      <a:pt x="311" y="980"/>
                      <a:pt x="422" y="980"/>
                      <a:pt x="472" y="980"/>
                    </a:cubicBezTo>
                    <a:cubicBezTo>
                      <a:pt x="571" y="980"/>
                      <a:pt x="621" y="980"/>
                      <a:pt x="732" y="930"/>
                    </a:cubicBezTo>
                    <a:cubicBezTo>
                      <a:pt x="782" y="881"/>
                      <a:pt x="831" y="819"/>
                      <a:pt x="881" y="769"/>
                    </a:cubicBezTo>
                    <a:lnTo>
                      <a:pt x="931" y="720"/>
                    </a:lnTo>
                    <a:cubicBezTo>
                      <a:pt x="931" y="621"/>
                      <a:pt x="992" y="571"/>
                      <a:pt x="992" y="459"/>
                    </a:cubicBezTo>
                    <a:cubicBezTo>
                      <a:pt x="992" y="360"/>
                      <a:pt x="931" y="311"/>
                      <a:pt x="931" y="199"/>
                    </a:cubicBezTo>
                    <a:cubicBezTo>
                      <a:pt x="831" y="100"/>
                      <a:pt x="683"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26"/>
              <p:cNvSpPr/>
              <p:nvPr/>
            </p:nvSpPr>
            <p:spPr>
              <a:xfrm>
                <a:off x="3364629" y="5027692"/>
                <a:ext cx="57685" cy="44409"/>
              </a:xfrm>
              <a:custGeom>
                <a:rect b="b" l="l" r="r" t="t"/>
                <a:pathLst>
                  <a:path extrusionOk="0" h="1241" w="1612">
                    <a:moveTo>
                      <a:pt x="831" y="1"/>
                    </a:moveTo>
                    <a:cubicBezTo>
                      <a:pt x="1" y="1"/>
                      <a:pt x="1" y="1240"/>
                      <a:pt x="831" y="1240"/>
                    </a:cubicBezTo>
                    <a:cubicBezTo>
                      <a:pt x="1612" y="1240"/>
                      <a:pt x="1612" y="1"/>
                      <a:pt x="8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6"/>
              <p:cNvSpPr/>
              <p:nvPr/>
            </p:nvSpPr>
            <p:spPr>
              <a:xfrm>
                <a:off x="2803155" y="5153219"/>
                <a:ext cx="35069" cy="25765"/>
              </a:xfrm>
              <a:custGeom>
                <a:rect b="b" l="l" r="r" t="t"/>
                <a:pathLst>
                  <a:path extrusionOk="0" h="720" w="980">
                    <a:moveTo>
                      <a:pt x="459" y="0"/>
                    </a:moveTo>
                    <a:cubicBezTo>
                      <a:pt x="0" y="0"/>
                      <a:pt x="0" y="719"/>
                      <a:pt x="459" y="719"/>
                    </a:cubicBezTo>
                    <a:cubicBezTo>
                      <a:pt x="980" y="719"/>
                      <a:pt x="980" y="0"/>
                      <a:pt x="4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26"/>
              <p:cNvSpPr/>
              <p:nvPr/>
            </p:nvSpPr>
            <p:spPr>
              <a:xfrm>
                <a:off x="2886100" y="5018388"/>
                <a:ext cx="63017" cy="47952"/>
              </a:xfrm>
              <a:custGeom>
                <a:rect b="b" l="l" r="r" t="t"/>
                <a:pathLst>
                  <a:path extrusionOk="0" h="1340" w="1761">
                    <a:moveTo>
                      <a:pt x="880" y="0"/>
                    </a:moveTo>
                    <a:cubicBezTo>
                      <a:pt x="0" y="0"/>
                      <a:pt x="0" y="1339"/>
                      <a:pt x="880" y="1339"/>
                    </a:cubicBezTo>
                    <a:cubicBezTo>
                      <a:pt x="1760" y="1339"/>
                      <a:pt x="1760" y="0"/>
                      <a:pt x="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26"/>
              <p:cNvSpPr/>
              <p:nvPr/>
            </p:nvSpPr>
            <p:spPr>
              <a:xfrm>
                <a:off x="3131787" y="5069845"/>
                <a:ext cx="39077" cy="39041"/>
              </a:xfrm>
              <a:custGeom>
                <a:rect b="b" l="l" r="r" t="t"/>
                <a:pathLst>
                  <a:path extrusionOk="0" h="1091" w="1092">
                    <a:moveTo>
                      <a:pt x="571" y="0"/>
                    </a:moveTo>
                    <a:cubicBezTo>
                      <a:pt x="422" y="0"/>
                      <a:pt x="261" y="62"/>
                      <a:pt x="162" y="161"/>
                    </a:cubicBezTo>
                    <a:cubicBezTo>
                      <a:pt x="112" y="211"/>
                      <a:pt x="112" y="261"/>
                      <a:pt x="63" y="372"/>
                    </a:cubicBezTo>
                    <a:cubicBezTo>
                      <a:pt x="63" y="422"/>
                      <a:pt x="1" y="471"/>
                      <a:pt x="1" y="570"/>
                    </a:cubicBezTo>
                    <a:cubicBezTo>
                      <a:pt x="63" y="682"/>
                      <a:pt x="63" y="831"/>
                      <a:pt x="162" y="930"/>
                    </a:cubicBezTo>
                    <a:cubicBezTo>
                      <a:pt x="311" y="1041"/>
                      <a:pt x="422" y="1091"/>
                      <a:pt x="571" y="1091"/>
                    </a:cubicBezTo>
                    <a:cubicBezTo>
                      <a:pt x="682" y="1091"/>
                      <a:pt x="831" y="1041"/>
                      <a:pt x="930" y="930"/>
                    </a:cubicBezTo>
                    <a:cubicBezTo>
                      <a:pt x="992" y="880"/>
                      <a:pt x="1042" y="831"/>
                      <a:pt x="1042" y="781"/>
                    </a:cubicBezTo>
                    <a:cubicBezTo>
                      <a:pt x="1091" y="682"/>
                      <a:pt x="1091" y="620"/>
                      <a:pt x="1091" y="570"/>
                    </a:cubicBezTo>
                    <a:cubicBezTo>
                      <a:pt x="1091" y="422"/>
                      <a:pt x="1042" y="261"/>
                      <a:pt x="930" y="161"/>
                    </a:cubicBezTo>
                    <a:cubicBezTo>
                      <a:pt x="831" y="62"/>
                      <a:pt x="732" y="0"/>
                      <a:pt x="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6"/>
              <p:cNvSpPr/>
              <p:nvPr/>
            </p:nvSpPr>
            <p:spPr>
              <a:xfrm>
                <a:off x="3291023" y="5166065"/>
                <a:ext cx="29308" cy="29773"/>
              </a:xfrm>
              <a:custGeom>
                <a:rect b="b" l="l" r="r" t="t"/>
                <a:pathLst>
                  <a:path extrusionOk="0" h="832" w="819">
                    <a:moveTo>
                      <a:pt x="409" y="1"/>
                    </a:moveTo>
                    <a:cubicBezTo>
                      <a:pt x="360" y="1"/>
                      <a:pt x="310" y="1"/>
                      <a:pt x="260" y="50"/>
                    </a:cubicBezTo>
                    <a:cubicBezTo>
                      <a:pt x="199" y="50"/>
                      <a:pt x="149" y="100"/>
                      <a:pt x="99" y="100"/>
                    </a:cubicBezTo>
                    <a:cubicBezTo>
                      <a:pt x="50" y="162"/>
                      <a:pt x="50" y="211"/>
                      <a:pt x="0" y="261"/>
                    </a:cubicBezTo>
                    <a:lnTo>
                      <a:pt x="0" y="410"/>
                    </a:lnTo>
                    <a:lnTo>
                      <a:pt x="0" y="521"/>
                    </a:lnTo>
                    <a:cubicBezTo>
                      <a:pt x="0" y="620"/>
                      <a:pt x="50" y="670"/>
                      <a:pt x="99" y="720"/>
                    </a:cubicBezTo>
                    <a:cubicBezTo>
                      <a:pt x="199" y="782"/>
                      <a:pt x="310" y="831"/>
                      <a:pt x="409" y="831"/>
                    </a:cubicBezTo>
                    <a:lnTo>
                      <a:pt x="570" y="831"/>
                    </a:lnTo>
                    <a:cubicBezTo>
                      <a:pt x="620" y="782"/>
                      <a:pt x="669" y="782"/>
                      <a:pt x="669" y="720"/>
                    </a:cubicBezTo>
                    <a:cubicBezTo>
                      <a:pt x="719" y="670"/>
                      <a:pt x="769" y="620"/>
                      <a:pt x="769" y="571"/>
                    </a:cubicBezTo>
                    <a:cubicBezTo>
                      <a:pt x="818" y="521"/>
                      <a:pt x="818" y="472"/>
                      <a:pt x="818" y="410"/>
                    </a:cubicBezTo>
                    <a:lnTo>
                      <a:pt x="818" y="311"/>
                    </a:lnTo>
                    <a:cubicBezTo>
                      <a:pt x="769" y="261"/>
                      <a:pt x="719" y="162"/>
                      <a:pt x="669" y="100"/>
                    </a:cubicBezTo>
                    <a:cubicBezTo>
                      <a:pt x="620" y="50"/>
                      <a:pt x="508" y="1"/>
                      <a:pt x="4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6"/>
              <p:cNvSpPr/>
              <p:nvPr/>
            </p:nvSpPr>
            <p:spPr>
              <a:xfrm>
                <a:off x="2649717" y="4988688"/>
                <a:ext cx="40831" cy="31527"/>
              </a:xfrm>
              <a:custGeom>
                <a:rect b="b" l="l" r="r" t="t"/>
                <a:pathLst>
                  <a:path extrusionOk="0" h="881" w="1141">
                    <a:moveTo>
                      <a:pt x="570" y="0"/>
                    </a:moveTo>
                    <a:cubicBezTo>
                      <a:pt x="0" y="0"/>
                      <a:pt x="0" y="880"/>
                      <a:pt x="570" y="880"/>
                    </a:cubicBezTo>
                    <a:cubicBezTo>
                      <a:pt x="1140" y="880"/>
                      <a:pt x="1140" y="0"/>
                      <a:pt x="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26"/>
              <p:cNvSpPr/>
              <p:nvPr/>
            </p:nvSpPr>
            <p:spPr>
              <a:xfrm>
                <a:off x="2727330" y="4870246"/>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26"/>
              <p:cNvSpPr/>
              <p:nvPr/>
            </p:nvSpPr>
            <p:spPr>
              <a:xfrm>
                <a:off x="2631074" y="4757601"/>
                <a:ext cx="18680" cy="15137"/>
              </a:xfrm>
              <a:custGeom>
                <a:rect b="b" l="l" r="r" t="t"/>
                <a:pathLst>
                  <a:path extrusionOk="0" h="423" w="522">
                    <a:moveTo>
                      <a:pt x="261" y="1"/>
                    </a:moveTo>
                    <a:cubicBezTo>
                      <a:pt x="1" y="1"/>
                      <a:pt x="1" y="422"/>
                      <a:pt x="261" y="422"/>
                    </a:cubicBezTo>
                    <a:cubicBezTo>
                      <a:pt x="521" y="422"/>
                      <a:pt x="521"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6"/>
              <p:cNvSpPr/>
              <p:nvPr/>
            </p:nvSpPr>
            <p:spPr>
              <a:xfrm>
                <a:off x="3449792" y="5206894"/>
                <a:ext cx="23976" cy="23976"/>
              </a:xfrm>
              <a:custGeom>
                <a:rect b="b" l="l" r="r" t="t"/>
                <a:pathLst>
                  <a:path extrusionOk="0" h="670" w="670">
                    <a:moveTo>
                      <a:pt x="211" y="0"/>
                    </a:moveTo>
                    <a:cubicBezTo>
                      <a:pt x="161" y="50"/>
                      <a:pt x="161" y="50"/>
                      <a:pt x="99" y="50"/>
                    </a:cubicBezTo>
                    <a:cubicBezTo>
                      <a:pt x="99" y="99"/>
                      <a:pt x="50" y="99"/>
                      <a:pt x="50" y="99"/>
                    </a:cubicBezTo>
                    <a:cubicBezTo>
                      <a:pt x="50" y="149"/>
                      <a:pt x="0" y="149"/>
                      <a:pt x="0" y="198"/>
                    </a:cubicBezTo>
                    <a:lnTo>
                      <a:pt x="0" y="310"/>
                    </a:lnTo>
                    <a:lnTo>
                      <a:pt x="0" y="409"/>
                    </a:lnTo>
                    <a:cubicBezTo>
                      <a:pt x="0" y="459"/>
                      <a:pt x="0" y="459"/>
                      <a:pt x="50" y="508"/>
                    </a:cubicBezTo>
                    <a:cubicBezTo>
                      <a:pt x="50" y="508"/>
                      <a:pt x="50" y="570"/>
                      <a:pt x="99" y="570"/>
                    </a:cubicBezTo>
                    <a:cubicBezTo>
                      <a:pt x="99" y="570"/>
                      <a:pt x="99" y="620"/>
                      <a:pt x="161" y="620"/>
                    </a:cubicBezTo>
                    <a:lnTo>
                      <a:pt x="211" y="669"/>
                    </a:lnTo>
                    <a:lnTo>
                      <a:pt x="360" y="669"/>
                    </a:lnTo>
                    <a:cubicBezTo>
                      <a:pt x="409" y="669"/>
                      <a:pt x="409" y="669"/>
                      <a:pt x="471" y="620"/>
                    </a:cubicBezTo>
                    <a:cubicBezTo>
                      <a:pt x="521" y="620"/>
                      <a:pt x="521" y="620"/>
                      <a:pt x="570" y="570"/>
                    </a:cubicBezTo>
                    <a:lnTo>
                      <a:pt x="620" y="508"/>
                    </a:lnTo>
                    <a:cubicBezTo>
                      <a:pt x="620" y="508"/>
                      <a:pt x="670" y="459"/>
                      <a:pt x="670" y="409"/>
                    </a:cubicBezTo>
                    <a:lnTo>
                      <a:pt x="670" y="310"/>
                    </a:lnTo>
                    <a:cubicBezTo>
                      <a:pt x="670" y="260"/>
                      <a:pt x="670" y="198"/>
                      <a:pt x="620" y="149"/>
                    </a:cubicBezTo>
                    <a:lnTo>
                      <a:pt x="570" y="99"/>
                    </a:lnTo>
                    <a:cubicBezTo>
                      <a:pt x="521" y="50"/>
                      <a:pt x="471" y="0"/>
                      <a:pt x="4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26"/>
              <p:cNvSpPr/>
              <p:nvPr/>
            </p:nvSpPr>
            <p:spPr>
              <a:xfrm>
                <a:off x="2814480" y="4757821"/>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63" name="Shape 6663"/>
        <p:cNvGrpSpPr/>
        <p:nvPr/>
      </p:nvGrpSpPr>
      <p:grpSpPr>
        <a:xfrm>
          <a:off x="0" y="0"/>
          <a:ext cx="0" cy="0"/>
          <a:chOff x="0" y="0"/>
          <a:chExt cx="0" cy="0"/>
        </a:xfrm>
      </p:grpSpPr>
      <p:grpSp>
        <p:nvGrpSpPr>
          <p:cNvPr id="6664" name="Google Shape;6664;p53"/>
          <p:cNvGrpSpPr/>
          <p:nvPr/>
        </p:nvGrpSpPr>
        <p:grpSpPr>
          <a:xfrm>
            <a:off x="732428" y="1171356"/>
            <a:ext cx="845921" cy="690752"/>
            <a:chOff x="732428" y="1198513"/>
            <a:chExt cx="845921" cy="690752"/>
          </a:xfrm>
        </p:grpSpPr>
        <p:grpSp>
          <p:nvGrpSpPr>
            <p:cNvPr id="6665" name="Google Shape;6665;p53"/>
            <p:cNvGrpSpPr/>
            <p:nvPr/>
          </p:nvGrpSpPr>
          <p:grpSpPr>
            <a:xfrm>
              <a:off x="823030" y="1198513"/>
              <a:ext cx="755319" cy="690752"/>
              <a:chOff x="823030" y="1198513"/>
              <a:chExt cx="755319" cy="690752"/>
            </a:xfrm>
          </p:grpSpPr>
          <p:sp>
            <p:nvSpPr>
              <p:cNvPr id="6666" name="Google Shape;6666;p53"/>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3"/>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8" name="Google Shape;6668;p53"/>
            <p:cNvGrpSpPr/>
            <p:nvPr/>
          </p:nvGrpSpPr>
          <p:grpSpPr>
            <a:xfrm>
              <a:off x="732428" y="1239937"/>
              <a:ext cx="739912" cy="607886"/>
              <a:chOff x="732428" y="1239937"/>
              <a:chExt cx="739912" cy="607886"/>
            </a:xfrm>
          </p:grpSpPr>
          <p:sp>
            <p:nvSpPr>
              <p:cNvPr id="6669" name="Google Shape;6669;p53"/>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3"/>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53"/>
            <p:cNvGrpSpPr/>
            <p:nvPr/>
          </p:nvGrpSpPr>
          <p:grpSpPr>
            <a:xfrm>
              <a:off x="732428" y="1277018"/>
              <a:ext cx="702832" cy="533758"/>
              <a:chOff x="732428" y="1277018"/>
              <a:chExt cx="702832" cy="533758"/>
            </a:xfrm>
          </p:grpSpPr>
          <p:sp>
            <p:nvSpPr>
              <p:cNvPr id="6672" name="Google Shape;6672;p53"/>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3"/>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4" name="Google Shape;6674;p53"/>
            <p:cNvGrpSpPr/>
            <p:nvPr/>
          </p:nvGrpSpPr>
          <p:grpSpPr>
            <a:xfrm>
              <a:off x="931170" y="1306653"/>
              <a:ext cx="647179" cy="474455"/>
              <a:chOff x="931170" y="1306653"/>
              <a:chExt cx="647179" cy="474455"/>
            </a:xfrm>
          </p:grpSpPr>
          <p:sp>
            <p:nvSpPr>
              <p:cNvPr id="6675" name="Google Shape;6675;p53"/>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3"/>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7" name="Google Shape;6677;p53"/>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8" name="Google Shape;6678;p53"/>
          <p:cNvGrpSpPr/>
          <p:nvPr/>
        </p:nvGrpSpPr>
        <p:grpSpPr>
          <a:xfrm>
            <a:off x="3964037" y="1171363"/>
            <a:ext cx="634656" cy="699982"/>
            <a:chOff x="5985650" y="2860025"/>
            <a:chExt cx="1396075" cy="1539775"/>
          </a:xfrm>
        </p:grpSpPr>
        <p:sp>
          <p:nvSpPr>
            <p:cNvPr id="6679" name="Google Shape;6679;p53"/>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3"/>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3"/>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3"/>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3"/>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3"/>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3"/>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3"/>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3"/>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3"/>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3"/>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3"/>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3"/>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3"/>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3"/>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3"/>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3"/>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3"/>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3"/>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3"/>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3"/>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3"/>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3"/>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3"/>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3"/>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3"/>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3"/>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3"/>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3"/>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3"/>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3"/>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3"/>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53"/>
          <p:cNvGrpSpPr/>
          <p:nvPr/>
        </p:nvGrpSpPr>
        <p:grpSpPr>
          <a:xfrm>
            <a:off x="4719687" y="1171356"/>
            <a:ext cx="725845" cy="699975"/>
            <a:chOff x="4249973" y="1201875"/>
            <a:chExt cx="1958568" cy="1888762"/>
          </a:xfrm>
        </p:grpSpPr>
        <p:sp>
          <p:nvSpPr>
            <p:cNvPr id="6712" name="Google Shape;6712;p53"/>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3" name="Google Shape;6713;p53"/>
            <p:cNvGrpSpPr/>
            <p:nvPr/>
          </p:nvGrpSpPr>
          <p:grpSpPr>
            <a:xfrm>
              <a:off x="5853086" y="1789142"/>
              <a:ext cx="355454" cy="1048099"/>
              <a:chOff x="5576108" y="2016725"/>
              <a:chExt cx="565200" cy="1666560"/>
            </a:xfrm>
          </p:grpSpPr>
          <p:sp>
            <p:nvSpPr>
              <p:cNvPr id="6714" name="Google Shape;6714;p53"/>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15" name="Google Shape;6715;p5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53"/>
            <p:cNvGrpSpPr/>
            <p:nvPr/>
          </p:nvGrpSpPr>
          <p:grpSpPr>
            <a:xfrm>
              <a:off x="4869455" y="2691676"/>
              <a:ext cx="1013897" cy="398961"/>
              <a:chOff x="4012057" y="3451825"/>
              <a:chExt cx="1612175" cy="634379"/>
            </a:xfrm>
          </p:grpSpPr>
          <p:sp>
            <p:nvSpPr>
              <p:cNvPr id="6717" name="Google Shape;6717;p53"/>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18" name="Google Shape;6718;p5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9" name="Google Shape;6719;p53"/>
            <p:cNvGrpSpPr/>
            <p:nvPr/>
          </p:nvGrpSpPr>
          <p:grpSpPr>
            <a:xfrm>
              <a:off x="4276937" y="2155961"/>
              <a:ext cx="651965" cy="891358"/>
              <a:chOff x="3069908" y="2599997"/>
              <a:chExt cx="1036675" cy="1417328"/>
            </a:xfrm>
          </p:grpSpPr>
          <p:sp>
            <p:nvSpPr>
              <p:cNvPr id="6720" name="Google Shape;6720;p53"/>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21" name="Google Shape;6721;p5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2" name="Google Shape;6722;p53"/>
            <p:cNvGrpSpPr/>
            <p:nvPr/>
          </p:nvGrpSpPr>
          <p:grpSpPr>
            <a:xfrm>
              <a:off x="5054918" y="1201875"/>
              <a:ext cx="999548" cy="602711"/>
              <a:chOff x="4306958" y="1082925"/>
              <a:chExt cx="1589359" cy="958358"/>
            </a:xfrm>
          </p:grpSpPr>
          <p:sp>
            <p:nvSpPr>
              <p:cNvPr id="6723" name="Google Shape;6723;p53"/>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24" name="Google Shape;6724;p5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5" name="Google Shape;6725;p53"/>
            <p:cNvGrpSpPr/>
            <p:nvPr/>
          </p:nvGrpSpPr>
          <p:grpSpPr>
            <a:xfrm>
              <a:off x="4249973" y="1303451"/>
              <a:ext cx="799317" cy="841334"/>
              <a:chOff x="3027033" y="1244439"/>
              <a:chExt cx="1270977" cy="1337786"/>
            </a:xfrm>
          </p:grpSpPr>
          <p:sp>
            <p:nvSpPr>
              <p:cNvPr id="6726" name="Google Shape;6726;p53"/>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727" name="Google Shape;6727;p5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8" name="Google Shape;6728;p53"/>
          <p:cNvGrpSpPr/>
          <p:nvPr/>
        </p:nvGrpSpPr>
        <p:grpSpPr>
          <a:xfrm>
            <a:off x="4072551" y="2058137"/>
            <a:ext cx="750769" cy="683784"/>
            <a:chOff x="4204684" y="2104422"/>
            <a:chExt cx="699822" cy="637382"/>
          </a:xfrm>
        </p:grpSpPr>
        <p:grpSp>
          <p:nvGrpSpPr>
            <p:cNvPr id="6729" name="Google Shape;6729;p53"/>
            <p:cNvGrpSpPr/>
            <p:nvPr/>
          </p:nvGrpSpPr>
          <p:grpSpPr>
            <a:xfrm>
              <a:off x="4204684" y="2430067"/>
              <a:ext cx="342957" cy="311738"/>
              <a:chOff x="4204684" y="2430067"/>
              <a:chExt cx="342957" cy="311738"/>
            </a:xfrm>
          </p:grpSpPr>
          <p:sp>
            <p:nvSpPr>
              <p:cNvPr id="6730" name="Google Shape;6730;p53"/>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3"/>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53"/>
            <p:cNvGrpSpPr/>
            <p:nvPr/>
          </p:nvGrpSpPr>
          <p:grpSpPr>
            <a:xfrm>
              <a:off x="4561586" y="2430067"/>
              <a:ext cx="342920" cy="311738"/>
              <a:chOff x="4561586" y="2430067"/>
              <a:chExt cx="342920" cy="311738"/>
            </a:xfrm>
          </p:grpSpPr>
          <p:sp>
            <p:nvSpPr>
              <p:cNvPr id="6733" name="Google Shape;6733;p53"/>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3"/>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5" name="Google Shape;6735;p53"/>
            <p:cNvGrpSpPr/>
            <p:nvPr/>
          </p:nvGrpSpPr>
          <p:grpSpPr>
            <a:xfrm>
              <a:off x="4561586" y="2104422"/>
              <a:ext cx="342920" cy="311738"/>
              <a:chOff x="4561586" y="2104422"/>
              <a:chExt cx="342920" cy="311738"/>
            </a:xfrm>
          </p:grpSpPr>
          <p:sp>
            <p:nvSpPr>
              <p:cNvPr id="6736" name="Google Shape;6736;p53"/>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3"/>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8" name="Google Shape;6738;p53"/>
            <p:cNvGrpSpPr/>
            <p:nvPr/>
          </p:nvGrpSpPr>
          <p:grpSpPr>
            <a:xfrm>
              <a:off x="4204684" y="2104422"/>
              <a:ext cx="342957" cy="311664"/>
              <a:chOff x="4204684" y="2104422"/>
              <a:chExt cx="342957" cy="311664"/>
            </a:xfrm>
          </p:grpSpPr>
          <p:sp>
            <p:nvSpPr>
              <p:cNvPr id="6739" name="Google Shape;6739;p53"/>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3"/>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41" name="Google Shape;6741;p53"/>
          <p:cNvGrpSpPr/>
          <p:nvPr/>
        </p:nvGrpSpPr>
        <p:grpSpPr>
          <a:xfrm>
            <a:off x="5536984" y="1171351"/>
            <a:ext cx="660591" cy="688867"/>
            <a:chOff x="5830645" y="1267368"/>
            <a:chExt cx="530340" cy="553040"/>
          </a:xfrm>
        </p:grpSpPr>
        <p:sp>
          <p:nvSpPr>
            <p:cNvPr id="6742" name="Google Shape;6742;p53"/>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3" name="Google Shape;6743;p53"/>
            <p:cNvGrpSpPr/>
            <p:nvPr/>
          </p:nvGrpSpPr>
          <p:grpSpPr>
            <a:xfrm>
              <a:off x="5830645" y="1267368"/>
              <a:ext cx="259743" cy="269909"/>
              <a:chOff x="5830645" y="1267368"/>
              <a:chExt cx="259743" cy="269909"/>
            </a:xfrm>
          </p:grpSpPr>
          <p:sp>
            <p:nvSpPr>
              <p:cNvPr id="6744" name="Google Shape;6744;p53"/>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3"/>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6" name="Google Shape;6746;p53"/>
            <p:cNvGrpSpPr/>
            <p:nvPr/>
          </p:nvGrpSpPr>
          <p:grpSpPr>
            <a:xfrm>
              <a:off x="6101293" y="1267368"/>
              <a:ext cx="259692" cy="269909"/>
              <a:chOff x="6101293" y="1267368"/>
              <a:chExt cx="259692" cy="269909"/>
            </a:xfrm>
          </p:grpSpPr>
          <p:sp>
            <p:nvSpPr>
              <p:cNvPr id="6747" name="Google Shape;6747;p53"/>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3"/>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9" name="Google Shape;6749;p53"/>
            <p:cNvGrpSpPr/>
            <p:nvPr/>
          </p:nvGrpSpPr>
          <p:grpSpPr>
            <a:xfrm>
              <a:off x="5830645" y="1550500"/>
              <a:ext cx="259692" cy="269909"/>
              <a:chOff x="5830645" y="1550500"/>
              <a:chExt cx="259692" cy="269909"/>
            </a:xfrm>
          </p:grpSpPr>
          <p:sp>
            <p:nvSpPr>
              <p:cNvPr id="6750" name="Google Shape;6750;p53"/>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3"/>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2" name="Google Shape;6752;p53"/>
            <p:cNvGrpSpPr/>
            <p:nvPr/>
          </p:nvGrpSpPr>
          <p:grpSpPr>
            <a:xfrm>
              <a:off x="6101293" y="1550500"/>
              <a:ext cx="259692" cy="269909"/>
              <a:chOff x="6101293" y="1550500"/>
              <a:chExt cx="259692" cy="269909"/>
            </a:xfrm>
          </p:grpSpPr>
          <p:sp>
            <p:nvSpPr>
              <p:cNvPr id="6753" name="Google Shape;6753;p53"/>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3"/>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5" name="Google Shape;6755;p53"/>
          <p:cNvGrpSpPr/>
          <p:nvPr/>
        </p:nvGrpSpPr>
        <p:grpSpPr>
          <a:xfrm>
            <a:off x="739138" y="2061810"/>
            <a:ext cx="697154" cy="679574"/>
            <a:chOff x="2679875" y="2361475"/>
            <a:chExt cx="780425" cy="760575"/>
          </a:xfrm>
        </p:grpSpPr>
        <p:sp>
          <p:nvSpPr>
            <p:cNvPr id="6756" name="Google Shape;6756;p53"/>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3"/>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3"/>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2" name="Google Shape;6762;p53"/>
          <p:cNvGrpSpPr/>
          <p:nvPr/>
        </p:nvGrpSpPr>
        <p:grpSpPr>
          <a:xfrm>
            <a:off x="3138297" y="1171402"/>
            <a:ext cx="735829" cy="684547"/>
            <a:chOff x="3351965" y="1148808"/>
            <a:chExt cx="750770" cy="698375"/>
          </a:xfrm>
        </p:grpSpPr>
        <p:grpSp>
          <p:nvGrpSpPr>
            <p:cNvPr id="6763" name="Google Shape;6763;p53"/>
            <p:cNvGrpSpPr/>
            <p:nvPr/>
          </p:nvGrpSpPr>
          <p:grpSpPr>
            <a:xfrm>
              <a:off x="3586796" y="1148808"/>
              <a:ext cx="294857" cy="286830"/>
              <a:chOff x="3750225" y="1774000"/>
              <a:chExt cx="149575" cy="145525"/>
            </a:xfrm>
          </p:grpSpPr>
          <p:sp>
            <p:nvSpPr>
              <p:cNvPr id="6764" name="Google Shape;6764;p5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6" name="Google Shape;6766;p53"/>
            <p:cNvGrpSpPr/>
            <p:nvPr/>
          </p:nvGrpSpPr>
          <p:grpSpPr>
            <a:xfrm>
              <a:off x="3779245" y="1375768"/>
              <a:ext cx="323490" cy="286978"/>
              <a:chOff x="3847850" y="1889150"/>
              <a:chExt cx="164100" cy="145600"/>
            </a:xfrm>
          </p:grpSpPr>
          <p:sp>
            <p:nvSpPr>
              <p:cNvPr id="6767" name="Google Shape;6767;p5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9" name="Google Shape;6769;p53"/>
            <p:cNvGrpSpPr/>
            <p:nvPr/>
          </p:nvGrpSpPr>
          <p:grpSpPr>
            <a:xfrm>
              <a:off x="3351965" y="1330435"/>
              <a:ext cx="295449" cy="285401"/>
              <a:chOff x="3631100" y="1866150"/>
              <a:chExt cx="149875" cy="144800"/>
            </a:xfrm>
          </p:grpSpPr>
          <p:sp>
            <p:nvSpPr>
              <p:cNvPr id="6770" name="Google Shape;6770;p5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2" name="Google Shape;6772;p53"/>
            <p:cNvGrpSpPr/>
            <p:nvPr/>
          </p:nvGrpSpPr>
          <p:grpSpPr>
            <a:xfrm>
              <a:off x="3548208" y="1560352"/>
              <a:ext cx="294808" cy="286830"/>
              <a:chOff x="3730650" y="1982800"/>
              <a:chExt cx="149550" cy="145525"/>
            </a:xfrm>
          </p:grpSpPr>
          <p:sp>
            <p:nvSpPr>
              <p:cNvPr id="6773" name="Google Shape;6773;p5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75" name="Google Shape;6775;p53"/>
          <p:cNvGrpSpPr/>
          <p:nvPr/>
        </p:nvGrpSpPr>
        <p:grpSpPr>
          <a:xfrm>
            <a:off x="7639949" y="1171356"/>
            <a:ext cx="804565" cy="677795"/>
            <a:chOff x="7636443" y="1204988"/>
            <a:chExt cx="804565" cy="677795"/>
          </a:xfrm>
        </p:grpSpPr>
        <p:grpSp>
          <p:nvGrpSpPr>
            <p:cNvPr id="6776" name="Google Shape;6776;p53"/>
            <p:cNvGrpSpPr/>
            <p:nvPr/>
          </p:nvGrpSpPr>
          <p:grpSpPr>
            <a:xfrm>
              <a:off x="7636443" y="1509705"/>
              <a:ext cx="804565" cy="373078"/>
              <a:chOff x="7636443" y="1509705"/>
              <a:chExt cx="804565" cy="373078"/>
            </a:xfrm>
          </p:grpSpPr>
          <p:sp>
            <p:nvSpPr>
              <p:cNvPr id="6777" name="Google Shape;6777;p53"/>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3"/>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53"/>
            <p:cNvGrpSpPr/>
            <p:nvPr/>
          </p:nvGrpSpPr>
          <p:grpSpPr>
            <a:xfrm>
              <a:off x="7636443" y="1408133"/>
              <a:ext cx="804565" cy="373078"/>
              <a:chOff x="7636443" y="1408133"/>
              <a:chExt cx="804565" cy="373078"/>
            </a:xfrm>
          </p:grpSpPr>
          <p:sp>
            <p:nvSpPr>
              <p:cNvPr id="6780" name="Google Shape;6780;p53"/>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3"/>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2" name="Google Shape;6782;p53"/>
            <p:cNvGrpSpPr/>
            <p:nvPr/>
          </p:nvGrpSpPr>
          <p:grpSpPr>
            <a:xfrm>
              <a:off x="7636443" y="1306560"/>
              <a:ext cx="804565" cy="373078"/>
              <a:chOff x="7636443" y="1306560"/>
              <a:chExt cx="804565" cy="373078"/>
            </a:xfrm>
          </p:grpSpPr>
          <p:sp>
            <p:nvSpPr>
              <p:cNvPr id="6783" name="Google Shape;6783;p53"/>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3"/>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53"/>
            <p:cNvGrpSpPr/>
            <p:nvPr/>
          </p:nvGrpSpPr>
          <p:grpSpPr>
            <a:xfrm>
              <a:off x="7636443" y="1204988"/>
              <a:ext cx="804565" cy="373078"/>
              <a:chOff x="7636443" y="1204988"/>
              <a:chExt cx="804565" cy="373078"/>
            </a:xfrm>
          </p:grpSpPr>
          <p:sp>
            <p:nvSpPr>
              <p:cNvPr id="6786" name="Google Shape;6786;p53"/>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3"/>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88" name="Google Shape;6788;p53"/>
          <p:cNvGrpSpPr/>
          <p:nvPr/>
        </p:nvGrpSpPr>
        <p:grpSpPr>
          <a:xfrm>
            <a:off x="4978796" y="2078771"/>
            <a:ext cx="661339" cy="661188"/>
            <a:chOff x="3990000" y="975400"/>
            <a:chExt cx="3934200" cy="3933300"/>
          </a:xfrm>
        </p:grpSpPr>
        <p:sp>
          <p:nvSpPr>
            <p:cNvPr id="6789" name="Google Shape;6789;p53"/>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3"/>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3"/>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3"/>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3" name="Google Shape;6793;p53"/>
          <p:cNvGrpSpPr/>
          <p:nvPr/>
        </p:nvGrpSpPr>
        <p:grpSpPr>
          <a:xfrm>
            <a:off x="6622444" y="2057409"/>
            <a:ext cx="868881" cy="684241"/>
            <a:chOff x="6598259" y="2078634"/>
            <a:chExt cx="868881" cy="684241"/>
          </a:xfrm>
        </p:grpSpPr>
        <p:sp>
          <p:nvSpPr>
            <p:cNvPr id="6794" name="Google Shape;6794;p53"/>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3"/>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3"/>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3"/>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3"/>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3"/>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0" name="Google Shape;6800;p53"/>
            <p:cNvGrpSpPr/>
            <p:nvPr/>
          </p:nvGrpSpPr>
          <p:grpSpPr>
            <a:xfrm>
              <a:off x="6808175" y="2078634"/>
              <a:ext cx="452229" cy="684241"/>
              <a:chOff x="6808175" y="2078634"/>
              <a:chExt cx="452229" cy="684241"/>
            </a:xfrm>
          </p:grpSpPr>
          <p:sp>
            <p:nvSpPr>
              <p:cNvPr id="6801" name="Google Shape;6801;p53"/>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3"/>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3"/>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3"/>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3"/>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3"/>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7" name="Google Shape;6807;p53"/>
              <p:cNvGrpSpPr/>
              <p:nvPr/>
            </p:nvGrpSpPr>
            <p:grpSpPr>
              <a:xfrm>
                <a:off x="6821586" y="2078634"/>
                <a:ext cx="426871" cy="684241"/>
                <a:chOff x="6821586" y="2078634"/>
                <a:chExt cx="426871" cy="684241"/>
              </a:xfrm>
            </p:grpSpPr>
            <p:grpSp>
              <p:nvGrpSpPr>
                <p:cNvPr id="6808" name="Google Shape;6808;p53"/>
                <p:cNvGrpSpPr/>
                <p:nvPr/>
              </p:nvGrpSpPr>
              <p:grpSpPr>
                <a:xfrm>
                  <a:off x="6821586" y="2078634"/>
                  <a:ext cx="426871" cy="684241"/>
                  <a:chOff x="6821586" y="2078634"/>
                  <a:chExt cx="426871" cy="684241"/>
                </a:xfrm>
              </p:grpSpPr>
              <p:sp>
                <p:nvSpPr>
                  <p:cNvPr id="6809" name="Google Shape;6809;p53"/>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3"/>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3"/>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3"/>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3"/>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3"/>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3"/>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3"/>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3"/>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3"/>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3"/>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3"/>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3"/>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3"/>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3"/>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3"/>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3"/>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3"/>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3"/>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8" name="Google Shape;6828;p53"/>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53"/>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3"/>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3"/>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3"/>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3"/>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34" name="Google Shape;6834;p53"/>
          <p:cNvGrpSpPr/>
          <p:nvPr/>
        </p:nvGrpSpPr>
        <p:grpSpPr>
          <a:xfrm>
            <a:off x="5795610" y="2063018"/>
            <a:ext cx="671358" cy="671358"/>
            <a:chOff x="6535625" y="760425"/>
            <a:chExt cx="1665900" cy="1665900"/>
          </a:xfrm>
        </p:grpSpPr>
        <p:sp>
          <p:nvSpPr>
            <p:cNvPr id="6835" name="Google Shape;6835;p53"/>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3"/>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3"/>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3"/>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9" name="Google Shape;6839;p53"/>
          <p:cNvGrpSpPr/>
          <p:nvPr/>
        </p:nvGrpSpPr>
        <p:grpSpPr>
          <a:xfrm>
            <a:off x="732427" y="3731418"/>
            <a:ext cx="1340789" cy="640830"/>
            <a:chOff x="238125" y="1151100"/>
            <a:chExt cx="7139450" cy="3412300"/>
          </a:xfrm>
        </p:grpSpPr>
        <p:sp>
          <p:nvSpPr>
            <p:cNvPr id="6840" name="Google Shape;6840;p53"/>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3"/>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3"/>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3"/>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3"/>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3"/>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3"/>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3"/>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3"/>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3"/>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3"/>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3"/>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53"/>
          <p:cNvGrpSpPr/>
          <p:nvPr/>
        </p:nvGrpSpPr>
        <p:grpSpPr>
          <a:xfrm>
            <a:off x="5599650" y="2934699"/>
            <a:ext cx="985357" cy="585764"/>
            <a:chOff x="5145061" y="2881789"/>
            <a:chExt cx="1107641" cy="658458"/>
          </a:xfrm>
        </p:grpSpPr>
        <p:grpSp>
          <p:nvGrpSpPr>
            <p:cNvPr id="6853" name="Google Shape;6853;p53"/>
            <p:cNvGrpSpPr/>
            <p:nvPr/>
          </p:nvGrpSpPr>
          <p:grpSpPr>
            <a:xfrm>
              <a:off x="5722989" y="3244587"/>
              <a:ext cx="529713" cy="295659"/>
              <a:chOff x="5722989" y="3244587"/>
              <a:chExt cx="529713" cy="295659"/>
            </a:xfrm>
          </p:grpSpPr>
          <p:sp>
            <p:nvSpPr>
              <p:cNvPr id="6854" name="Google Shape;6854;p53"/>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55" name="Google Shape;6855;p53"/>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856" name="Google Shape;6856;p53"/>
            <p:cNvGrpSpPr/>
            <p:nvPr/>
          </p:nvGrpSpPr>
          <p:grpSpPr>
            <a:xfrm>
              <a:off x="5145061" y="3244587"/>
              <a:ext cx="536807" cy="295659"/>
              <a:chOff x="5145061" y="3244587"/>
              <a:chExt cx="536807" cy="295659"/>
            </a:xfrm>
          </p:grpSpPr>
          <p:sp>
            <p:nvSpPr>
              <p:cNvPr id="6857" name="Google Shape;6857;p53"/>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58" name="Google Shape;6858;p53"/>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859" name="Google Shape;6859;p53"/>
            <p:cNvGrpSpPr/>
            <p:nvPr/>
          </p:nvGrpSpPr>
          <p:grpSpPr>
            <a:xfrm>
              <a:off x="5341327" y="2898245"/>
              <a:ext cx="532309" cy="614891"/>
              <a:chOff x="5341327" y="2898245"/>
              <a:chExt cx="532309" cy="614891"/>
            </a:xfrm>
          </p:grpSpPr>
          <p:sp>
            <p:nvSpPr>
              <p:cNvPr id="6860" name="Google Shape;6860;p53"/>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61" name="Google Shape;6861;p53"/>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862" name="Google Shape;6862;p53"/>
            <p:cNvGrpSpPr/>
            <p:nvPr/>
          </p:nvGrpSpPr>
          <p:grpSpPr>
            <a:xfrm>
              <a:off x="5532290" y="2881789"/>
              <a:ext cx="620516" cy="305456"/>
              <a:chOff x="5532290" y="2881789"/>
              <a:chExt cx="620516" cy="305456"/>
            </a:xfrm>
          </p:grpSpPr>
          <p:sp>
            <p:nvSpPr>
              <p:cNvPr id="6863" name="Google Shape;6863;p53"/>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864" name="Google Shape;6864;p53"/>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865" name="Google Shape;6865;p53"/>
          <p:cNvGrpSpPr/>
          <p:nvPr/>
        </p:nvGrpSpPr>
        <p:grpSpPr>
          <a:xfrm>
            <a:off x="8178573" y="3726757"/>
            <a:ext cx="269068" cy="645491"/>
            <a:chOff x="7026852" y="3311869"/>
            <a:chExt cx="434331" cy="1041954"/>
          </a:xfrm>
        </p:grpSpPr>
        <p:sp>
          <p:nvSpPr>
            <p:cNvPr id="6866" name="Google Shape;6866;p53"/>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3"/>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3"/>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53"/>
          <p:cNvGrpSpPr/>
          <p:nvPr/>
        </p:nvGrpSpPr>
        <p:grpSpPr>
          <a:xfrm>
            <a:off x="6195154" y="3765995"/>
            <a:ext cx="293882" cy="293836"/>
            <a:chOff x="4873519" y="3311869"/>
            <a:chExt cx="499374" cy="499296"/>
          </a:xfrm>
        </p:grpSpPr>
        <p:sp>
          <p:nvSpPr>
            <p:cNvPr id="6870" name="Google Shape;6870;p53"/>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3"/>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2" name="Google Shape;6872;p53"/>
          <p:cNvGrpSpPr/>
          <p:nvPr/>
        </p:nvGrpSpPr>
        <p:grpSpPr>
          <a:xfrm>
            <a:off x="6195154" y="4078366"/>
            <a:ext cx="293882" cy="293882"/>
            <a:chOff x="4873519" y="3875839"/>
            <a:chExt cx="499374" cy="499374"/>
          </a:xfrm>
        </p:grpSpPr>
        <p:sp>
          <p:nvSpPr>
            <p:cNvPr id="6873" name="Google Shape;6873;p53"/>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3"/>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5" name="Google Shape;6875;p53"/>
          <p:cNvGrpSpPr/>
          <p:nvPr/>
        </p:nvGrpSpPr>
        <p:grpSpPr>
          <a:xfrm>
            <a:off x="2425681" y="2050319"/>
            <a:ext cx="698104" cy="698208"/>
            <a:chOff x="2565073" y="2075876"/>
            <a:chExt cx="672482" cy="672518"/>
          </a:xfrm>
        </p:grpSpPr>
        <p:sp>
          <p:nvSpPr>
            <p:cNvPr id="6876" name="Google Shape;6876;p53"/>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3"/>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3"/>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3"/>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3"/>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3"/>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53"/>
          <p:cNvGrpSpPr/>
          <p:nvPr/>
        </p:nvGrpSpPr>
        <p:grpSpPr>
          <a:xfrm>
            <a:off x="5649092" y="3734919"/>
            <a:ext cx="438354" cy="637329"/>
            <a:chOff x="1697726" y="3244179"/>
            <a:chExt cx="788124" cy="1146069"/>
          </a:xfrm>
        </p:grpSpPr>
        <p:sp>
          <p:nvSpPr>
            <p:cNvPr id="6883" name="Google Shape;6883;p5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85" name="Google Shape;6885;p5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6" name="Google Shape;6886;p53"/>
          <p:cNvGrpSpPr/>
          <p:nvPr/>
        </p:nvGrpSpPr>
        <p:grpSpPr>
          <a:xfrm>
            <a:off x="7650306" y="2063282"/>
            <a:ext cx="799565" cy="670282"/>
            <a:chOff x="7617850" y="2063282"/>
            <a:chExt cx="799565" cy="670282"/>
          </a:xfrm>
        </p:grpSpPr>
        <p:cxnSp>
          <p:nvCxnSpPr>
            <p:cNvPr id="6887" name="Google Shape;6887;p53"/>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88" name="Google Shape;6888;p53"/>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89" name="Google Shape;6889;p53"/>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90" name="Google Shape;6890;p53"/>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891" name="Google Shape;6891;p53"/>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892" name="Google Shape;6892;p53"/>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893" name="Google Shape;6893;p53"/>
            <p:cNvGrpSpPr/>
            <p:nvPr/>
          </p:nvGrpSpPr>
          <p:grpSpPr>
            <a:xfrm>
              <a:off x="7734309" y="2063282"/>
              <a:ext cx="570957" cy="620095"/>
              <a:chOff x="7734309" y="2063282"/>
              <a:chExt cx="570957" cy="620095"/>
            </a:xfrm>
          </p:grpSpPr>
          <p:grpSp>
            <p:nvGrpSpPr>
              <p:cNvPr id="6894" name="Google Shape;6894;p53"/>
              <p:cNvGrpSpPr/>
              <p:nvPr/>
            </p:nvGrpSpPr>
            <p:grpSpPr>
              <a:xfrm>
                <a:off x="8031573" y="2063282"/>
                <a:ext cx="273693" cy="620095"/>
                <a:chOff x="8031573" y="2063282"/>
                <a:chExt cx="273693" cy="620095"/>
              </a:xfrm>
            </p:grpSpPr>
            <p:sp>
              <p:nvSpPr>
                <p:cNvPr id="6895" name="Google Shape;6895;p5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9" name="Google Shape;6899;p53"/>
              <p:cNvGrpSpPr/>
              <p:nvPr/>
            </p:nvGrpSpPr>
            <p:grpSpPr>
              <a:xfrm flipH="1">
                <a:off x="7734309" y="2063282"/>
                <a:ext cx="273693" cy="620095"/>
                <a:chOff x="8031573" y="2063282"/>
                <a:chExt cx="273693" cy="620095"/>
              </a:xfrm>
            </p:grpSpPr>
            <p:sp>
              <p:nvSpPr>
                <p:cNvPr id="6900" name="Google Shape;6900;p5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904" name="Google Shape;6904;p53"/>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53"/>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6" name="Google Shape;6906;p53"/>
          <p:cNvGrpSpPr/>
          <p:nvPr/>
        </p:nvGrpSpPr>
        <p:grpSpPr>
          <a:xfrm>
            <a:off x="7836913" y="2916765"/>
            <a:ext cx="602567" cy="601884"/>
            <a:chOff x="1186975" y="238125"/>
            <a:chExt cx="5244275" cy="5238325"/>
          </a:xfrm>
        </p:grpSpPr>
        <p:sp>
          <p:nvSpPr>
            <p:cNvPr id="6907" name="Google Shape;6907;p5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3"/>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3"/>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3"/>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53"/>
          <p:cNvGrpSpPr/>
          <p:nvPr/>
        </p:nvGrpSpPr>
        <p:grpSpPr>
          <a:xfrm>
            <a:off x="3279650" y="2056249"/>
            <a:ext cx="651848" cy="687338"/>
            <a:chOff x="3400515" y="2056248"/>
            <a:chExt cx="698134" cy="735987"/>
          </a:xfrm>
        </p:grpSpPr>
        <p:grpSp>
          <p:nvGrpSpPr>
            <p:cNvPr id="6912" name="Google Shape;6912;p53"/>
            <p:cNvGrpSpPr/>
            <p:nvPr/>
          </p:nvGrpSpPr>
          <p:grpSpPr>
            <a:xfrm>
              <a:off x="3400515" y="2283913"/>
              <a:ext cx="312919" cy="219900"/>
              <a:chOff x="3400515" y="2283913"/>
              <a:chExt cx="312919" cy="219900"/>
            </a:xfrm>
          </p:grpSpPr>
          <p:sp>
            <p:nvSpPr>
              <p:cNvPr id="6913" name="Google Shape;6913;p53"/>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14" name="Google Shape;6914;p53"/>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915" name="Google Shape;6915;p53"/>
            <p:cNvGrpSpPr/>
            <p:nvPr/>
          </p:nvGrpSpPr>
          <p:grpSpPr>
            <a:xfrm>
              <a:off x="3547823" y="2461089"/>
              <a:ext cx="219900" cy="331146"/>
              <a:chOff x="3547823" y="2461089"/>
              <a:chExt cx="219900" cy="331146"/>
            </a:xfrm>
          </p:grpSpPr>
          <p:sp>
            <p:nvSpPr>
              <p:cNvPr id="6916" name="Google Shape;6916;p53"/>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17" name="Google Shape;6917;p53"/>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918" name="Google Shape;6918;p53"/>
            <p:cNvGrpSpPr/>
            <p:nvPr/>
          </p:nvGrpSpPr>
          <p:grpSpPr>
            <a:xfrm>
              <a:off x="3734138" y="2461089"/>
              <a:ext cx="219900" cy="331146"/>
              <a:chOff x="3734138" y="2461089"/>
              <a:chExt cx="219900" cy="331146"/>
            </a:xfrm>
          </p:grpSpPr>
          <p:sp>
            <p:nvSpPr>
              <p:cNvPr id="6919" name="Google Shape;6919;p53"/>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20" name="Google Shape;6920;p53"/>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921" name="Google Shape;6921;p53"/>
            <p:cNvGrpSpPr/>
            <p:nvPr/>
          </p:nvGrpSpPr>
          <p:grpSpPr>
            <a:xfrm>
              <a:off x="3787560" y="2281742"/>
              <a:ext cx="311089" cy="219900"/>
              <a:chOff x="3787560" y="2281742"/>
              <a:chExt cx="311089" cy="219900"/>
            </a:xfrm>
          </p:grpSpPr>
          <p:sp>
            <p:nvSpPr>
              <p:cNvPr id="6922" name="Google Shape;6922;p53"/>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923" name="Google Shape;6923;p53"/>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924" name="Google Shape;6924;p53"/>
            <p:cNvGrpSpPr/>
            <p:nvPr/>
          </p:nvGrpSpPr>
          <p:grpSpPr>
            <a:xfrm>
              <a:off x="3637290" y="2056248"/>
              <a:ext cx="219900" cy="330736"/>
              <a:chOff x="3637290" y="2056248"/>
              <a:chExt cx="219900" cy="330736"/>
            </a:xfrm>
          </p:grpSpPr>
          <p:sp>
            <p:nvSpPr>
              <p:cNvPr id="6925" name="Google Shape;6925;p53"/>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926" name="Google Shape;6926;p53"/>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927" name="Google Shape;6927;p53"/>
          <p:cNvGrpSpPr/>
          <p:nvPr/>
        </p:nvGrpSpPr>
        <p:grpSpPr>
          <a:xfrm>
            <a:off x="2571356" y="2926255"/>
            <a:ext cx="1268144" cy="592394"/>
            <a:chOff x="238125" y="1188750"/>
            <a:chExt cx="7140450" cy="3335550"/>
          </a:xfrm>
        </p:grpSpPr>
        <p:sp>
          <p:nvSpPr>
            <p:cNvPr id="6928" name="Google Shape;6928;p5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3" name="Google Shape;6933;p53"/>
          <p:cNvGrpSpPr/>
          <p:nvPr/>
        </p:nvGrpSpPr>
        <p:grpSpPr>
          <a:xfrm>
            <a:off x="6679257" y="2928410"/>
            <a:ext cx="1053944" cy="590147"/>
            <a:chOff x="238125" y="1335475"/>
            <a:chExt cx="5418735" cy="3034175"/>
          </a:xfrm>
        </p:grpSpPr>
        <p:sp>
          <p:nvSpPr>
            <p:cNvPr id="6934" name="Google Shape;6934;p5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53"/>
          <p:cNvGrpSpPr/>
          <p:nvPr/>
        </p:nvGrpSpPr>
        <p:grpSpPr>
          <a:xfrm>
            <a:off x="4110066" y="3733309"/>
            <a:ext cx="1268207" cy="638939"/>
            <a:chOff x="3967651" y="3645904"/>
            <a:chExt cx="1479304" cy="745292"/>
          </a:xfrm>
        </p:grpSpPr>
        <p:grpSp>
          <p:nvGrpSpPr>
            <p:cNvPr id="6938" name="Google Shape;6938;p53"/>
            <p:cNvGrpSpPr/>
            <p:nvPr/>
          </p:nvGrpSpPr>
          <p:grpSpPr>
            <a:xfrm>
              <a:off x="3967651" y="4009026"/>
              <a:ext cx="1479304" cy="382170"/>
              <a:chOff x="3967651" y="4009026"/>
              <a:chExt cx="1479304" cy="382170"/>
            </a:xfrm>
          </p:grpSpPr>
          <p:grpSp>
            <p:nvGrpSpPr>
              <p:cNvPr id="6939" name="Google Shape;6939;p53"/>
              <p:cNvGrpSpPr/>
              <p:nvPr/>
            </p:nvGrpSpPr>
            <p:grpSpPr>
              <a:xfrm>
                <a:off x="4892216" y="4195630"/>
                <a:ext cx="554739" cy="195566"/>
                <a:chOff x="3604375" y="4892160"/>
                <a:chExt cx="1651500" cy="582215"/>
              </a:xfrm>
            </p:grpSpPr>
            <p:sp>
              <p:nvSpPr>
                <p:cNvPr id="6940" name="Google Shape;6940;p53"/>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3"/>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2" name="Google Shape;6942;p53"/>
              <p:cNvGrpSpPr/>
              <p:nvPr/>
            </p:nvGrpSpPr>
            <p:grpSpPr>
              <a:xfrm>
                <a:off x="3967651" y="4146303"/>
                <a:ext cx="579402" cy="244893"/>
                <a:chOff x="851875" y="4745310"/>
                <a:chExt cx="1724925" cy="729065"/>
              </a:xfrm>
            </p:grpSpPr>
            <p:sp>
              <p:nvSpPr>
                <p:cNvPr id="6943" name="Google Shape;6943;p53"/>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3"/>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53"/>
              <p:cNvGrpSpPr/>
              <p:nvPr/>
            </p:nvGrpSpPr>
            <p:grpSpPr>
              <a:xfrm>
                <a:off x="4460753" y="4009026"/>
                <a:ext cx="493110" cy="382170"/>
                <a:chOff x="2319875" y="4336625"/>
                <a:chExt cx="1468025" cy="1137750"/>
              </a:xfrm>
            </p:grpSpPr>
            <p:sp>
              <p:nvSpPr>
                <p:cNvPr id="6946" name="Google Shape;6946;p53"/>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3"/>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8" name="Google Shape;6948;p53"/>
            <p:cNvGrpSpPr/>
            <p:nvPr/>
          </p:nvGrpSpPr>
          <p:grpSpPr>
            <a:xfrm>
              <a:off x="4479443" y="3645904"/>
              <a:ext cx="455965" cy="388789"/>
              <a:chOff x="2957425" y="238100"/>
              <a:chExt cx="1910200" cy="1628775"/>
            </a:xfrm>
          </p:grpSpPr>
          <p:sp>
            <p:nvSpPr>
              <p:cNvPr id="6949" name="Google Shape;6949;p53"/>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3"/>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3"/>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3"/>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3"/>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3"/>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3"/>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3"/>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3"/>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3"/>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59" name="Google Shape;6959;p53"/>
          <p:cNvGrpSpPr/>
          <p:nvPr/>
        </p:nvGrpSpPr>
        <p:grpSpPr>
          <a:xfrm>
            <a:off x="2496179" y="3734510"/>
            <a:ext cx="1243128" cy="637739"/>
            <a:chOff x="2496310" y="3693351"/>
            <a:chExt cx="1342906" cy="688926"/>
          </a:xfrm>
        </p:grpSpPr>
        <p:grpSp>
          <p:nvGrpSpPr>
            <p:cNvPr id="6960" name="Google Shape;6960;p53"/>
            <p:cNvGrpSpPr/>
            <p:nvPr/>
          </p:nvGrpSpPr>
          <p:grpSpPr>
            <a:xfrm>
              <a:off x="2496310" y="3693351"/>
              <a:ext cx="1342906" cy="688875"/>
              <a:chOff x="2496310" y="3693351"/>
              <a:chExt cx="1342906" cy="688875"/>
            </a:xfrm>
          </p:grpSpPr>
          <p:sp>
            <p:nvSpPr>
              <p:cNvPr id="6961" name="Google Shape;6961;p53"/>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3"/>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3"/>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3"/>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3"/>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3"/>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67" name="Google Shape;6967;p53"/>
              <p:cNvCxnSpPr>
                <a:stCxn id="6965"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968" name="Google Shape;6968;p53"/>
              <p:cNvCxnSpPr>
                <a:stCxn id="6962"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969" name="Google Shape;6969;p53"/>
              <p:cNvCxnSpPr>
                <a:stCxn id="6963"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970" name="Google Shape;6970;p53"/>
              <p:cNvCxnSpPr>
                <a:stCxn id="6966"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971" name="Google Shape;6971;p53"/>
              <p:cNvCxnSpPr>
                <a:stCxn id="6964"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972" name="Google Shape;6972;p53"/>
            <p:cNvGrpSpPr/>
            <p:nvPr/>
          </p:nvGrpSpPr>
          <p:grpSpPr>
            <a:xfrm>
              <a:off x="2675275" y="3930557"/>
              <a:ext cx="1003306" cy="451719"/>
              <a:chOff x="2675275" y="4174282"/>
              <a:chExt cx="1003306" cy="451719"/>
            </a:xfrm>
          </p:grpSpPr>
          <p:sp>
            <p:nvSpPr>
              <p:cNvPr id="6973" name="Google Shape;6973;p53"/>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3"/>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3"/>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6" name="Google Shape;6976;p53"/>
          <p:cNvGrpSpPr/>
          <p:nvPr/>
        </p:nvGrpSpPr>
        <p:grpSpPr>
          <a:xfrm>
            <a:off x="1669850" y="1171356"/>
            <a:ext cx="574511" cy="874709"/>
            <a:chOff x="1715404" y="1112080"/>
            <a:chExt cx="642270" cy="977984"/>
          </a:xfrm>
        </p:grpSpPr>
        <p:grpSp>
          <p:nvGrpSpPr>
            <p:cNvPr id="6977" name="Google Shape;6977;p53"/>
            <p:cNvGrpSpPr/>
            <p:nvPr/>
          </p:nvGrpSpPr>
          <p:grpSpPr>
            <a:xfrm>
              <a:off x="1715404" y="1112080"/>
              <a:ext cx="642270" cy="977984"/>
              <a:chOff x="1715404" y="1112080"/>
              <a:chExt cx="642270" cy="977984"/>
            </a:xfrm>
          </p:grpSpPr>
          <p:sp>
            <p:nvSpPr>
              <p:cNvPr id="6978" name="Google Shape;6978;p53"/>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3"/>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0" name="Google Shape;6980;p53"/>
            <p:cNvGrpSpPr/>
            <p:nvPr/>
          </p:nvGrpSpPr>
          <p:grpSpPr>
            <a:xfrm>
              <a:off x="1768927" y="1165603"/>
              <a:ext cx="535225" cy="851367"/>
              <a:chOff x="1768927" y="1165603"/>
              <a:chExt cx="535225" cy="851367"/>
            </a:xfrm>
          </p:grpSpPr>
          <p:sp>
            <p:nvSpPr>
              <p:cNvPr id="6981" name="Google Shape;6981;p53"/>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3"/>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3" name="Google Shape;6983;p53"/>
            <p:cNvGrpSpPr/>
            <p:nvPr/>
          </p:nvGrpSpPr>
          <p:grpSpPr>
            <a:xfrm>
              <a:off x="1822449" y="1219125"/>
              <a:ext cx="428180" cy="718859"/>
              <a:chOff x="1822449" y="1219125"/>
              <a:chExt cx="428180" cy="718859"/>
            </a:xfrm>
          </p:grpSpPr>
          <p:sp>
            <p:nvSpPr>
              <p:cNvPr id="6984" name="Google Shape;6984;p53"/>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3"/>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53"/>
            <p:cNvGrpSpPr/>
            <p:nvPr/>
          </p:nvGrpSpPr>
          <p:grpSpPr>
            <a:xfrm>
              <a:off x="1875972" y="1272648"/>
              <a:ext cx="321135" cy="586939"/>
              <a:chOff x="1875972" y="1272648"/>
              <a:chExt cx="321135" cy="586939"/>
            </a:xfrm>
          </p:grpSpPr>
          <p:sp>
            <p:nvSpPr>
              <p:cNvPr id="6987" name="Google Shape;6987;p53"/>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3"/>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89" name="Google Shape;6989;p53"/>
          <p:cNvGrpSpPr/>
          <p:nvPr/>
        </p:nvGrpSpPr>
        <p:grpSpPr>
          <a:xfrm>
            <a:off x="7777011" y="3728078"/>
            <a:ext cx="293855" cy="644170"/>
            <a:chOff x="241025" y="3151575"/>
            <a:chExt cx="293855" cy="644170"/>
          </a:xfrm>
        </p:grpSpPr>
        <p:sp>
          <p:nvSpPr>
            <p:cNvPr id="6990" name="Google Shape;6990;p53"/>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3"/>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53"/>
          <p:cNvGrpSpPr/>
          <p:nvPr/>
        </p:nvGrpSpPr>
        <p:grpSpPr>
          <a:xfrm>
            <a:off x="724994" y="2928078"/>
            <a:ext cx="1779649" cy="591620"/>
            <a:chOff x="246070" y="1983375"/>
            <a:chExt cx="1855347" cy="616849"/>
          </a:xfrm>
        </p:grpSpPr>
        <p:sp>
          <p:nvSpPr>
            <p:cNvPr id="6993" name="Google Shape;6993;p53"/>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3"/>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3"/>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3"/>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3"/>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3"/>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3"/>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3"/>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3"/>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2" name="Google Shape;7002;p53"/>
          <p:cNvGrpSpPr/>
          <p:nvPr/>
        </p:nvGrpSpPr>
        <p:grpSpPr>
          <a:xfrm>
            <a:off x="2335861" y="1171356"/>
            <a:ext cx="711055" cy="745993"/>
            <a:chOff x="2496269" y="1171698"/>
            <a:chExt cx="761953" cy="799392"/>
          </a:xfrm>
        </p:grpSpPr>
        <p:grpSp>
          <p:nvGrpSpPr>
            <p:cNvPr id="7003" name="Google Shape;7003;p53"/>
            <p:cNvGrpSpPr/>
            <p:nvPr/>
          </p:nvGrpSpPr>
          <p:grpSpPr>
            <a:xfrm>
              <a:off x="2496269" y="1171698"/>
              <a:ext cx="761953" cy="723022"/>
              <a:chOff x="2496269" y="1171698"/>
              <a:chExt cx="761953" cy="723022"/>
            </a:xfrm>
          </p:grpSpPr>
          <p:sp>
            <p:nvSpPr>
              <p:cNvPr id="7004" name="Google Shape;7004;p53"/>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3"/>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6" name="Google Shape;7006;p53"/>
              <p:cNvGrpSpPr/>
              <p:nvPr/>
            </p:nvGrpSpPr>
            <p:grpSpPr>
              <a:xfrm>
                <a:off x="2496269" y="1171698"/>
                <a:ext cx="761953" cy="723022"/>
                <a:chOff x="2496269" y="1120652"/>
                <a:chExt cx="761953" cy="723022"/>
              </a:xfrm>
            </p:grpSpPr>
            <p:grpSp>
              <p:nvGrpSpPr>
                <p:cNvPr id="7007" name="Google Shape;7007;p53"/>
                <p:cNvGrpSpPr/>
                <p:nvPr/>
              </p:nvGrpSpPr>
              <p:grpSpPr>
                <a:xfrm>
                  <a:off x="2496269" y="1120652"/>
                  <a:ext cx="761953" cy="723022"/>
                  <a:chOff x="2496269" y="1120652"/>
                  <a:chExt cx="761953" cy="723022"/>
                </a:xfrm>
              </p:grpSpPr>
              <p:grpSp>
                <p:nvGrpSpPr>
                  <p:cNvPr id="7008" name="Google Shape;7008;p53"/>
                  <p:cNvGrpSpPr/>
                  <p:nvPr/>
                </p:nvGrpSpPr>
                <p:grpSpPr>
                  <a:xfrm>
                    <a:off x="2496269" y="1304589"/>
                    <a:ext cx="407089" cy="305057"/>
                    <a:chOff x="2496269" y="1304589"/>
                    <a:chExt cx="407089" cy="305057"/>
                  </a:xfrm>
                </p:grpSpPr>
                <p:sp>
                  <p:nvSpPr>
                    <p:cNvPr id="7009" name="Google Shape;7009;p53"/>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3"/>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1" name="Google Shape;7011;p53"/>
                  <p:cNvGrpSpPr/>
                  <p:nvPr/>
                </p:nvGrpSpPr>
                <p:grpSpPr>
                  <a:xfrm>
                    <a:off x="2586468" y="1493376"/>
                    <a:ext cx="358850" cy="349656"/>
                    <a:chOff x="2586468" y="1493376"/>
                    <a:chExt cx="358850" cy="349656"/>
                  </a:xfrm>
                </p:grpSpPr>
                <p:sp>
                  <p:nvSpPr>
                    <p:cNvPr id="7012" name="Google Shape;7012;p53"/>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3"/>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53"/>
                  <p:cNvGrpSpPr/>
                  <p:nvPr/>
                </p:nvGrpSpPr>
                <p:grpSpPr>
                  <a:xfrm>
                    <a:off x="2807939" y="1494024"/>
                    <a:ext cx="358857" cy="349650"/>
                    <a:chOff x="2807939" y="1494024"/>
                    <a:chExt cx="358857" cy="349650"/>
                  </a:xfrm>
                </p:grpSpPr>
                <p:sp>
                  <p:nvSpPr>
                    <p:cNvPr id="7015" name="Google Shape;7015;p53"/>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3"/>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7" name="Google Shape;7017;p53"/>
                  <p:cNvGrpSpPr/>
                  <p:nvPr/>
                </p:nvGrpSpPr>
                <p:grpSpPr>
                  <a:xfrm>
                    <a:off x="2851133" y="1305635"/>
                    <a:ext cx="407089" cy="305057"/>
                    <a:chOff x="2851133" y="1305635"/>
                    <a:chExt cx="407089" cy="305057"/>
                  </a:xfrm>
                </p:grpSpPr>
                <p:sp>
                  <p:nvSpPr>
                    <p:cNvPr id="7018" name="Google Shape;7018;p53"/>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3"/>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0" name="Google Shape;7020;p53"/>
                  <p:cNvGrpSpPr/>
                  <p:nvPr/>
                </p:nvGrpSpPr>
                <p:grpSpPr>
                  <a:xfrm>
                    <a:off x="2727495" y="1120652"/>
                    <a:ext cx="300271" cy="396358"/>
                    <a:chOff x="2727495" y="1120652"/>
                    <a:chExt cx="300271" cy="396358"/>
                  </a:xfrm>
                </p:grpSpPr>
                <p:sp>
                  <p:nvSpPr>
                    <p:cNvPr id="7021" name="Google Shape;7021;p53"/>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3"/>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3" name="Google Shape;7023;p53"/>
                <p:cNvGrpSpPr/>
                <p:nvPr/>
              </p:nvGrpSpPr>
              <p:grpSpPr>
                <a:xfrm>
                  <a:off x="2722305" y="1350460"/>
                  <a:ext cx="308357" cy="308344"/>
                  <a:chOff x="2722305" y="1350460"/>
                  <a:chExt cx="308357" cy="308344"/>
                </a:xfrm>
              </p:grpSpPr>
              <p:sp>
                <p:nvSpPr>
                  <p:cNvPr id="7024" name="Google Shape;7024;p53"/>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5" name="Google Shape;7025;p53"/>
                  <p:cNvGrpSpPr/>
                  <p:nvPr/>
                </p:nvGrpSpPr>
                <p:grpSpPr>
                  <a:xfrm>
                    <a:off x="2725064" y="1364529"/>
                    <a:ext cx="297954" cy="280182"/>
                    <a:chOff x="2725064" y="1364529"/>
                    <a:chExt cx="297954" cy="280182"/>
                  </a:xfrm>
                </p:grpSpPr>
                <p:sp>
                  <p:nvSpPr>
                    <p:cNvPr id="7026" name="Google Shape;7026;p53"/>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3"/>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3"/>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3"/>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3"/>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031" name="Google Shape;7031;p53"/>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3"/>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3"/>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3"/>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3"/>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53"/>
          <p:cNvGrpSpPr/>
          <p:nvPr/>
        </p:nvGrpSpPr>
        <p:grpSpPr>
          <a:xfrm>
            <a:off x="3924561" y="2927462"/>
            <a:ext cx="1569144" cy="591015"/>
            <a:chOff x="3820100" y="3023049"/>
            <a:chExt cx="1303926" cy="491162"/>
          </a:xfrm>
        </p:grpSpPr>
        <p:grpSp>
          <p:nvGrpSpPr>
            <p:cNvPr id="7037" name="Google Shape;7037;p53"/>
            <p:cNvGrpSpPr/>
            <p:nvPr/>
          </p:nvGrpSpPr>
          <p:grpSpPr>
            <a:xfrm>
              <a:off x="3820100" y="3023072"/>
              <a:ext cx="1303926" cy="491139"/>
              <a:chOff x="3820100" y="3023072"/>
              <a:chExt cx="1303926" cy="491139"/>
            </a:xfrm>
          </p:grpSpPr>
          <p:sp>
            <p:nvSpPr>
              <p:cNvPr id="7038" name="Google Shape;7038;p53"/>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3"/>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0" name="Google Shape;7040;p53"/>
            <p:cNvGrpSpPr/>
            <p:nvPr/>
          </p:nvGrpSpPr>
          <p:grpSpPr>
            <a:xfrm>
              <a:off x="4132439" y="3023645"/>
              <a:ext cx="393633" cy="177096"/>
              <a:chOff x="4132439" y="3023645"/>
              <a:chExt cx="393633" cy="177096"/>
            </a:xfrm>
          </p:grpSpPr>
          <p:sp>
            <p:nvSpPr>
              <p:cNvPr id="7041" name="Google Shape;7041;p53"/>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3"/>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53"/>
            <p:cNvGrpSpPr/>
            <p:nvPr/>
          </p:nvGrpSpPr>
          <p:grpSpPr>
            <a:xfrm>
              <a:off x="3921811" y="3023049"/>
              <a:ext cx="1002397" cy="388943"/>
              <a:chOff x="3921811" y="3023049"/>
              <a:chExt cx="1002397" cy="388943"/>
            </a:xfrm>
          </p:grpSpPr>
          <p:sp>
            <p:nvSpPr>
              <p:cNvPr id="7044" name="Google Shape;7044;p53"/>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3"/>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6" name="Google Shape;7046;p53"/>
            <p:cNvGrpSpPr/>
            <p:nvPr/>
          </p:nvGrpSpPr>
          <p:grpSpPr>
            <a:xfrm>
              <a:off x="4023645" y="3023049"/>
              <a:ext cx="683032" cy="286722"/>
              <a:chOff x="4023645" y="3023049"/>
              <a:chExt cx="683032" cy="286722"/>
            </a:xfrm>
          </p:grpSpPr>
          <p:sp>
            <p:nvSpPr>
              <p:cNvPr id="7047" name="Google Shape;7047;p53"/>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3"/>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9" name="Google Shape;7049;p53"/>
          <p:cNvGrpSpPr/>
          <p:nvPr/>
        </p:nvGrpSpPr>
        <p:grpSpPr>
          <a:xfrm>
            <a:off x="1556683" y="2054307"/>
            <a:ext cx="713522" cy="688025"/>
            <a:chOff x="1706078" y="2092648"/>
            <a:chExt cx="660913" cy="637296"/>
          </a:xfrm>
        </p:grpSpPr>
        <p:sp>
          <p:nvSpPr>
            <p:cNvPr id="7050" name="Google Shape;7050;p53"/>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1" name="Google Shape;7051;p53"/>
            <p:cNvGrpSpPr/>
            <p:nvPr/>
          </p:nvGrpSpPr>
          <p:grpSpPr>
            <a:xfrm>
              <a:off x="1706078" y="2092648"/>
              <a:ext cx="660913" cy="575241"/>
              <a:chOff x="1706078" y="2092648"/>
              <a:chExt cx="660913" cy="575241"/>
            </a:xfrm>
          </p:grpSpPr>
          <p:sp>
            <p:nvSpPr>
              <p:cNvPr id="7052" name="Google Shape;7052;p53"/>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3"/>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3"/>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55" name="Google Shape;7055;p53"/>
          <p:cNvGrpSpPr/>
          <p:nvPr/>
        </p:nvGrpSpPr>
        <p:grpSpPr>
          <a:xfrm>
            <a:off x="6318542" y="1171856"/>
            <a:ext cx="1317459" cy="684168"/>
            <a:chOff x="238125" y="999450"/>
            <a:chExt cx="7140700" cy="3708225"/>
          </a:xfrm>
        </p:grpSpPr>
        <p:sp>
          <p:nvSpPr>
            <p:cNvPr id="7056" name="Google Shape;7056;p53"/>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3"/>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68" name="Shape 7068"/>
        <p:cNvGrpSpPr/>
        <p:nvPr/>
      </p:nvGrpSpPr>
      <p:grpSpPr>
        <a:xfrm>
          <a:off x="0" y="0"/>
          <a:ext cx="0" cy="0"/>
          <a:chOff x="0" y="0"/>
          <a:chExt cx="0" cy="0"/>
        </a:xfrm>
      </p:grpSpPr>
      <p:grpSp>
        <p:nvGrpSpPr>
          <p:cNvPr id="7069" name="Google Shape;7069;p54"/>
          <p:cNvGrpSpPr/>
          <p:nvPr/>
        </p:nvGrpSpPr>
        <p:grpSpPr>
          <a:xfrm>
            <a:off x="729238" y="1179665"/>
            <a:ext cx="1636117" cy="1526144"/>
            <a:chOff x="729238" y="1179665"/>
            <a:chExt cx="1636117" cy="1526144"/>
          </a:xfrm>
        </p:grpSpPr>
        <p:grpSp>
          <p:nvGrpSpPr>
            <p:cNvPr id="7070" name="Google Shape;7070;p54"/>
            <p:cNvGrpSpPr/>
            <p:nvPr/>
          </p:nvGrpSpPr>
          <p:grpSpPr>
            <a:xfrm>
              <a:off x="729238" y="1179665"/>
              <a:ext cx="80700" cy="1526144"/>
              <a:chOff x="729238" y="1179665"/>
              <a:chExt cx="80700" cy="1526144"/>
            </a:xfrm>
          </p:grpSpPr>
          <p:sp>
            <p:nvSpPr>
              <p:cNvPr id="7071" name="Google Shape;7071;p54"/>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4"/>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4"/>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4"/>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54"/>
            <p:cNvGrpSpPr/>
            <p:nvPr/>
          </p:nvGrpSpPr>
          <p:grpSpPr>
            <a:xfrm>
              <a:off x="903098" y="1179665"/>
              <a:ext cx="80700" cy="1526144"/>
              <a:chOff x="903098" y="1179665"/>
              <a:chExt cx="80700" cy="1526144"/>
            </a:xfrm>
          </p:grpSpPr>
          <p:sp>
            <p:nvSpPr>
              <p:cNvPr id="7082" name="Google Shape;7082;p54"/>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4"/>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4"/>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4"/>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4"/>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4"/>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2" name="Google Shape;7092;p54"/>
            <p:cNvGrpSpPr/>
            <p:nvPr/>
          </p:nvGrpSpPr>
          <p:grpSpPr>
            <a:xfrm>
              <a:off x="1076958" y="1179665"/>
              <a:ext cx="80700" cy="1526144"/>
              <a:chOff x="1076958" y="1179665"/>
              <a:chExt cx="80700" cy="1526144"/>
            </a:xfrm>
          </p:grpSpPr>
          <p:sp>
            <p:nvSpPr>
              <p:cNvPr id="7093" name="Google Shape;7093;p54"/>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4"/>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4"/>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4"/>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4"/>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4"/>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4"/>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3" name="Google Shape;7103;p54"/>
            <p:cNvGrpSpPr/>
            <p:nvPr/>
          </p:nvGrpSpPr>
          <p:grpSpPr>
            <a:xfrm>
              <a:off x="1247707" y="1179665"/>
              <a:ext cx="80700" cy="1526144"/>
              <a:chOff x="1247707" y="1179665"/>
              <a:chExt cx="80700" cy="1526144"/>
            </a:xfrm>
          </p:grpSpPr>
          <p:sp>
            <p:nvSpPr>
              <p:cNvPr id="7104" name="Google Shape;7104;p54"/>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54"/>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54"/>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4" name="Google Shape;7114;p54"/>
            <p:cNvGrpSpPr/>
            <p:nvPr/>
          </p:nvGrpSpPr>
          <p:grpSpPr>
            <a:xfrm>
              <a:off x="1421567" y="1179665"/>
              <a:ext cx="80700" cy="1526144"/>
              <a:chOff x="1421567" y="1179665"/>
              <a:chExt cx="80700" cy="1526144"/>
            </a:xfrm>
          </p:grpSpPr>
          <p:sp>
            <p:nvSpPr>
              <p:cNvPr id="7115" name="Google Shape;7115;p54"/>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4"/>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54"/>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54"/>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4"/>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4"/>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4"/>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4"/>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54"/>
            <p:cNvGrpSpPr/>
            <p:nvPr/>
          </p:nvGrpSpPr>
          <p:grpSpPr>
            <a:xfrm>
              <a:off x="1592327" y="1179665"/>
              <a:ext cx="80700" cy="1526144"/>
              <a:chOff x="1592327" y="1179665"/>
              <a:chExt cx="80700" cy="1526144"/>
            </a:xfrm>
          </p:grpSpPr>
          <p:sp>
            <p:nvSpPr>
              <p:cNvPr id="7126" name="Google Shape;7126;p54"/>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4"/>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4"/>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4"/>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4"/>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4"/>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54"/>
            <p:cNvGrpSpPr/>
            <p:nvPr/>
          </p:nvGrpSpPr>
          <p:grpSpPr>
            <a:xfrm>
              <a:off x="1766187" y="1179665"/>
              <a:ext cx="80700" cy="1526144"/>
              <a:chOff x="1766187" y="1179665"/>
              <a:chExt cx="80700" cy="1526144"/>
            </a:xfrm>
          </p:grpSpPr>
          <p:sp>
            <p:nvSpPr>
              <p:cNvPr id="7137" name="Google Shape;7137;p54"/>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4"/>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4"/>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4"/>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4"/>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4"/>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4"/>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4"/>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54"/>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54"/>
            <p:cNvGrpSpPr/>
            <p:nvPr/>
          </p:nvGrpSpPr>
          <p:grpSpPr>
            <a:xfrm>
              <a:off x="1936935" y="1179665"/>
              <a:ext cx="80700" cy="1526144"/>
              <a:chOff x="1936935" y="1179665"/>
              <a:chExt cx="80700" cy="1526144"/>
            </a:xfrm>
          </p:grpSpPr>
          <p:sp>
            <p:nvSpPr>
              <p:cNvPr id="7148" name="Google Shape;7148;p54"/>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4"/>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4"/>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4"/>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4"/>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5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5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54"/>
            <p:cNvGrpSpPr/>
            <p:nvPr/>
          </p:nvGrpSpPr>
          <p:grpSpPr>
            <a:xfrm>
              <a:off x="2110795" y="1179665"/>
              <a:ext cx="80700" cy="1526144"/>
              <a:chOff x="2110795" y="1179665"/>
              <a:chExt cx="80700" cy="1526144"/>
            </a:xfrm>
          </p:grpSpPr>
          <p:sp>
            <p:nvSpPr>
              <p:cNvPr id="7159" name="Google Shape;7159;p54"/>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54"/>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4"/>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4"/>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5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9" name="Google Shape;7169;p54"/>
            <p:cNvGrpSpPr/>
            <p:nvPr/>
          </p:nvGrpSpPr>
          <p:grpSpPr>
            <a:xfrm>
              <a:off x="2284655" y="1179665"/>
              <a:ext cx="80700" cy="1526144"/>
              <a:chOff x="2284655" y="1179665"/>
              <a:chExt cx="80700" cy="1526144"/>
            </a:xfrm>
          </p:grpSpPr>
          <p:sp>
            <p:nvSpPr>
              <p:cNvPr id="7170" name="Google Shape;7170;p54"/>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54"/>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4"/>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4"/>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54"/>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4"/>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5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5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80" name="Google Shape;7180;p54"/>
          <p:cNvGrpSpPr/>
          <p:nvPr/>
        </p:nvGrpSpPr>
        <p:grpSpPr>
          <a:xfrm>
            <a:off x="2623904" y="1198803"/>
            <a:ext cx="1364248" cy="1102133"/>
            <a:chOff x="2623904" y="1198803"/>
            <a:chExt cx="1364248" cy="1102133"/>
          </a:xfrm>
        </p:grpSpPr>
        <p:grpSp>
          <p:nvGrpSpPr>
            <p:cNvPr id="7181" name="Google Shape;7181;p54"/>
            <p:cNvGrpSpPr/>
            <p:nvPr/>
          </p:nvGrpSpPr>
          <p:grpSpPr>
            <a:xfrm>
              <a:off x="2623907" y="1198803"/>
              <a:ext cx="1364245" cy="273000"/>
              <a:chOff x="2623907" y="1198803"/>
              <a:chExt cx="1364245" cy="273000"/>
            </a:xfrm>
          </p:grpSpPr>
          <p:sp>
            <p:nvSpPr>
              <p:cNvPr id="7182" name="Google Shape;7182;p5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5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5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4"/>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54"/>
            <p:cNvGrpSpPr/>
            <p:nvPr/>
          </p:nvGrpSpPr>
          <p:grpSpPr>
            <a:xfrm>
              <a:off x="2623904" y="1476964"/>
              <a:ext cx="1364245" cy="273000"/>
              <a:chOff x="2623904" y="1476964"/>
              <a:chExt cx="1364245" cy="273000"/>
            </a:xfrm>
          </p:grpSpPr>
          <p:sp>
            <p:nvSpPr>
              <p:cNvPr id="7188" name="Google Shape;7188;p5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4"/>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4"/>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4"/>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54"/>
            <p:cNvGrpSpPr/>
            <p:nvPr/>
          </p:nvGrpSpPr>
          <p:grpSpPr>
            <a:xfrm>
              <a:off x="2623907" y="1749775"/>
              <a:ext cx="1364245" cy="273000"/>
              <a:chOff x="2623907" y="1749775"/>
              <a:chExt cx="1364245" cy="273000"/>
            </a:xfrm>
          </p:grpSpPr>
          <p:sp>
            <p:nvSpPr>
              <p:cNvPr id="7194" name="Google Shape;7194;p5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54"/>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54"/>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54"/>
            <p:cNvGrpSpPr/>
            <p:nvPr/>
          </p:nvGrpSpPr>
          <p:grpSpPr>
            <a:xfrm>
              <a:off x="2623904" y="2027936"/>
              <a:ext cx="1364245" cy="273000"/>
              <a:chOff x="2623904" y="2027936"/>
              <a:chExt cx="1364245" cy="273000"/>
            </a:xfrm>
          </p:grpSpPr>
          <p:sp>
            <p:nvSpPr>
              <p:cNvPr id="7200" name="Google Shape;7200;p5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5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5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05" name="Google Shape;7205;p54"/>
          <p:cNvGrpSpPr/>
          <p:nvPr/>
        </p:nvGrpSpPr>
        <p:grpSpPr>
          <a:xfrm>
            <a:off x="2613365" y="2657876"/>
            <a:ext cx="1387541" cy="159124"/>
            <a:chOff x="3200660" y="2180272"/>
            <a:chExt cx="2563824" cy="378237"/>
          </a:xfrm>
        </p:grpSpPr>
        <p:sp>
          <p:nvSpPr>
            <p:cNvPr id="7206" name="Google Shape;7206;p5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5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5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5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5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5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5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4" name="Google Shape;7224;p54"/>
          <p:cNvGrpSpPr/>
          <p:nvPr/>
        </p:nvGrpSpPr>
        <p:grpSpPr>
          <a:xfrm>
            <a:off x="2609890" y="2935640"/>
            <a:ext cx="1390502" cy="159625"/>
            <a:chOff x="3530150" y="2790075"/>
            <a:chExt cx="1962600" cy="225300"/>
          </a:xfrm>
        </p:grpSpPr>
        <p:sp>
          <p:nvSpPr>
            <p:cNvPr id="7225" name="Google Shape;7225;p54"/>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4"/>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54"/>
          <p:cNvGrpSpPr/>
          <p:nvPr/>
        </p:nvGrpSpPr>
        <p:grpSpPr>
          <a:xfrm>
            <a:off x="2609948" y="3213905"/>
            <a:ext cx="1411629" cy="154175"/>
            <a:chOff x="3558802" y="4011244"/>
            <a:chExt cx="1866000" cy="111600"/>
          </a:xfrm>
        </p:grpSpPr>
        <p:sp>
          <p:nvSpPr>
            <p:cNvPr id="7228" name="Google Shape;7228;p54"/>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4"/>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0" name="Google Shape;7230;p54"/>
          <p:cNvGrpSpPr/>
          <p:nvPr/>
        </p:nvGrpSpPr>
        <p:grpSpPr>
          <a:xfrm>
            <a:off x="2610235" y="2419475"/>
            <a:ext cx="1383503" cy="119761"/>
            <a:chOff x="3465975" y="2270258"/>
            <a:chExt cx="1986364" cy="171947"/>
          </a:xfrm>
        </p:grpSpPr>
        <p:sp>
          <p:nvSpPr>
            <p:cNvPr id="7231" name="Google Shape;7231;p5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4"/>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54"/>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4"/>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4"/>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4"/>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9" name="Google Shape;7239;p54"/>
          <p:cNvGrpSpPr/>
          <p:nvPr/>
        </p:nvGrpSpPr>
        <p:grpSpPr>
          <a:xfrm>
            <a:off x="2621243" y="3783248"/>
            <a:ext cx="1369531" cy="195460"/>
            <a:chOff x="723300" y="4253549"/>
            <a:chExt cx="2276482" cy="324900"/>
          </a:xfrm>
        </p:grpSpPr>
        <p:sp>
          <p:nvSpPr>
            <p:cNvPr id="7240" name="Google Shape;7240;p5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5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54"/>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5" name="Google Shape;7245;p54"/>
          <p:cNvGrpSpPr/>
          <p:nvPr/>
        </p:nvGrpSpPr>
        <p:grpSpPr>
          <a:xfrm>
            <a:off x="2610803" y="3484489"/>
            <a:ext cx="1389066" cy="180119"/>
            <a:chOff x="705948" y="3788465"/>
            <a:chExt cx="2308953" cy="299400"/>
          </a:xfrm>
        </p:grpSpPr>
        <p:sp>
          <p:nvSpPr>
            <p:cNvPr id="7246" name="Google Shape;7246;p5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54"/>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54"/>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1" name="Google Shape;7251;p54"/>
          <p:cNvGrpSpPr/>
          <p:nvPr/>
        </p:nvGrpSpPr>
        <p:grpSpPr>
          <a:xfrm>
            <a:off x="4207794" y="2088443"/>
            <a:ext cx="1433821" cy="191501"/>
            <a:chOff x="4273350" y="2088443"/>
            <a:chExt cx="1433821" cy="191501"/>
          </a:xfrm>
        </p:grpSpPr>
        <p:grpSp>
          <p:nvGrpSpPr>
            <p:cNvPr id="7252" name="Google Shape;7252;p54"/>
            <p:cNvGrpSpPr/>
            <p:nvPr/>
          </p:nvGrpSpPr>
          <p:grpSpPr>
            <a:xfrm>
              <a:off x="4273350" y="2088443"/>
              <a:ext cx="1433821" cy="0"/>
              <a:chOff x="5224975" y="2962250"/>
              <a:chExt cx="1544400" cy="0"/>
            </a:xfrm>
          </p:grpSpPr>
          <p:cxnSp>
            <p:nvCxnSpPr>
              <p:cNvPr id="7253" name="Google Shape;7253;p5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254" name="Google Shape;7254;p54"/>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255" name="Google Shape;7255;p54"/>
            <p:cNvGrpSpPr/>
            <p:nvPr/>
          </p:nvGrpSpPr>
          <p:grpSpPr>
            <a:xfrm>
              <a:off x="4273350" y="2279944"/>
              <a:ext cx="1433821" cy="0"/>
              <a:chOff x="5224975" y="2962250"/>
              <a:chExt cx="1544400" cy="0"/>
            </a:xfrm>
          </p:grpSpPr>
          <p:cxnSp>
            <p:nvCxnSpPr>
              <p:cNvPr id="7256" name="Google Shape;7256;p5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257" name="Google Shape;7257;p54"/>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258" name="Google Shape;7258;p54"/>
          <p:cNvGrpSpPr/>
          <p:nvPr/>
        </p:nvGrpSpPr>
        <p:grpSpPr>
          <a:xfrm>
            <a:off x="2658741" y="4097347"/>
            <a:ext cx="1304609" cy="294074"/>
            <a:chOff x="2658741" y="4097347"/>
            <a:chExt cx="1304609" cy="294074"/>
          </a:xfrm>
        </p:grpSpPr>
        <p:grpSp>
          <p:nvGrpSpPr>
            <p:cNvPr id="7259" name="Google Shape;7259;p54"/>
            <p:cNvGrpSpPr/>
            <p:nvPr/>
          </p:nvGrpSpPr>
          <p:grpSpPr>
            <a:xfrm>
              <a:off x="2658741" y="4097347"/>
              <a:ext cx="118572" cy="294074"/>
              <a:chOff x="3343310" y="4475555"/>
              <a:chExt cx="127717" cy="316753"/>
            </a:xfrm>
          </p:grpSpPr>
          <p:sp>
            <p:nvSpPr>
              <p:cNvPr id="7260" name="Google Shape;7260;p5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2" name="Google Shape;7262;p54"/>
            <p:cNvGrpSpPr/>
            <p:nvPr/>
          </p:nvGrpSpPr>
          <p:grpSpPr>
            <a:xfrm>
              <a:off x="3815519" y="4098388"/>
              <a:ext cx="147831" cy="291991"/>
              <a:chOff x="3527539" y="4476677"/>
              <a:chExt cx="159232" cy="314510"/>
            </a:xfrm>
          </p:grpSpPr>
          <p:sp>
            <p:nvSpPr>
              <p:cNvPr id="7263" name="Google Shape;7263;p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5" name="Google Shape;7265;p54"/>
            <p:cNvGrpSpPr/>
            <p:nvPr/>
          </p:nvGrpSpPr>
          <p:grpSpPr>
            <a:xfrm>
              <a:off x="3511696" y="4098388"/>
              <a:ext cx="147831" cy="291991"/>
              <a:chOff x="3527539" y="4476677"/>
              <a:chExt cx="159232" cy="314510"/>
            </a:xfrm>
          </p:grpSpPr>
          <p:sp>
            <p:nvSpPr>
              <p:cNvPr id="7266" name="Google Shape;7266;p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54"/>
            <p:cNvGrpSpPr/>
            <p:nvPr/>
          </p:nvGrpSpPr>
          <p:grpSpPr>
            <a:xfrm>
              <a:off x="3207874" y="4098388"/>
              <a:ext cx="147831" cy="291991"/>
              <a:chOff x="3527539" y="4476677"/>
              <a:chExt cx="159232" cy="314510"/>
            </a:xfrm>
          </p:grpSpPr>
          <p:sp>
            <p:nvSpPr>
              <p:cNvPr id="7269" name="Google Shape;7269;p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54"/>
            <p:cNvGrpSpPr/>
            <p:nvPr/>
          </p:nvGrpSpPr>
          <p:grpSpPr>
            <a:xfrm>
              <a:off x="2933305" y="4097347"/>
              <a:ext cx="118572" cy="294074"/>
              <a:chOff x="3343310" y="4475555"/>
              <a:chExt cx="127717" cy="316753"/>
            </a:xfrm>
          </p:grpSpPr>
          <p:sp>
            <p:nvSpPr>
              <p:cNvPr id="7272" name="Google Shape;7272;p5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5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4" name="Google Shape;7274;p54"/>
          <p:cNvGrpSpPr/>
          <p:nvPr/>
        </p:nvGrpSpPr>
        <p:grpSpPr>
          <a:xfrm>
            <a:off x="4209349" y="1176041"/>
            <a:ext cx="1430711" cy="751237"/>
            <a:chOff x="5159450" y="1919950"/>
            <a:chExt cx="1541050" cy="862500"/>
          </a:xfrm>
        </p:grpSpPr>
        <p:sp>
          <p:nvSpPr>
            <p:cNvPr id="7275" name="Google Shape;7275;p5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276" name="Google Shape;7276;p54"/>
            <p:cNvGrpSpPr/>
            <p:nvPr/>
          </p:nvGrpSpPr>
          <p:grpSpPr>
            <a:xfrm>
              <a:off x="5159450" y="1919950"/>
              <a:ext cx="1541050" cy="862500"/>
              <a:chOff x="5159450" y="1919950"/>
              <a:chExt cx="1541050" cy="862500"/>
            </a:xfrm>
          </p:grpSpPr>
          <p:cxnSp>
            <p:nvCxnSpPr>
              <p:cNvPr id="7277" name="Google Shape;7277;p5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278" name="Google Shape;7278;p5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279" name="Google Shape;7279;p54"/>
          <p:cNvGrpSpPr/>
          <p:nvPr/>
        </p:nvGrpSpPr>
        <p:grpSpPr>
          <a:xfrm>
            <a:off x="4257486" y="2439811"/>
            <a:ext cx="1334436" cy="967914"/>
            <a:chOff x="4294923" y="2439811"/>
            <a:chExt cx="1334436" cy="967914"/>
          </a:xfrm>
        </p:grpSpPr>
        <p:grpSp>
          <p:nvGrpSpPr>
            <p:cNvPr id="7280" name="Google Shape;7280;p54"/>
            <p:cNvGrpSpPr/>
            <p:nvPr/>
          </p:nvGrpSpPr>
          <p:grpSpPr>
            <a:xfrm>
              <a:off x="4960455" y="2469658"/>
              <a:ext cx="668904" cy="885524"/>
              <a:chOff x="4960455" y="2469658"/>
              <a:chExt cx="668904" cy="885524"/>
            </a:xfrm>
          </p:grpSpPr>
          <p:sp>
            <p:nvSpPr>
              <p:cNvPr id="7281" name="Google Shape;7281;p54"/>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4"/>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54"/>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54"/>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4"/>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54"/>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7" name="Google Shape;7287;p54"/>
            <p:cNvGrpSpPr/>
            <p:nvPr/>
          </p:nvGrpSpPr>
          <p:grpSpPr>
            <a:xfrm>
              <a:off x="4294923" y="2469658"/>
              <a:ext cx="668951" cy="885524"/>
              <a:chOff x="4294923" y="2469658"/>
              <a:chExt cx="668951" cy="885524"/>
            </a:xfrm>
          </p:grpSpPr>
          <p:sp>
            <p:nvSpPr>
              <p:cNvPr id="7288" name="Google Shape;7288;p54"/>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4"/>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4"/>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4"/>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4"/>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54"/>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94" name="Google Shape;7294;p54"/>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54"/>
          <p:cNvGrpSpPr/>
          <p:nvPr/>
        </p:nvGrpSpPr>
        <p:grpSpPr>
          <a:xfrm>
            <a:off x="4243690" y="3494256"/>
            <a:ext cx="1430949" cy="897289"/>
            <a:chOff x="4351371" y="3547942"/>
            <a:chExt cx="1345130" cy="843475"/>
          </a:xfrm>
        </p:grpSpPr>
        <p:grpSp>
          <p:nvGrpSpPr>
            <p:cNvPr id="7296" name="Google Shape;7296;p54"/>
            <p:cNvGrpSpPr/>
            <p:nvPr/>
          </p:nvGrpSpPr>
          <p:grpSpPr>
            <a:xfrm>
              <a:off x="4351371" y="4209917"/>
              <a:ext cx="1345130" cy="181500"/>
              <a:chOff x="4351371" y="4209917"/>
              <a:chExt cx="1345130" cy="181500"/>
            </a:xfrm>
          </p:grpSpPr>
          <p:sp>
            <p:nvSpPr>
              <p:cNvPr id="7297" name="Google Shape;7297;p54"/>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98" name="Google Shape;7298;p54"/>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299" name="Google Shape;7299;p54"/>
            <p:cNvGrpSpPr/>
            <p:nvPr/>
          </p:nvGrpSpPr>
          <p:grpSpPr>
            <a:xfrm>
              <a:off x="4403010" y="3985221"/>
              <a:ext cx="1109518" cy="181500"/>
              <a:chOff x="4403010" y="3985221"/>
              <a:chExt cx="1109518" cy="181500"/>
            </a:xfrm>
          </p:grpSpPr>
          <p:sp>
            <p:nvSpPr>
              <p:cNvPr id="7300" name="Google Shape;7300;p54"/>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01" name="Google Shape;7301;p54"/>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302" name="Google Shape;7302;p54"/>
            <p:cNvGrpSpPr/>
            <p:nvPr/>
          </p:nvGrpSpPr>
          <p:grpSpPr>
            <a:xfrm>
              <a:off x="4618704" y="3766582"/>
              <a:ext cx="807858" cy="181500"/>
              <a:chOff x="4618704" y="3766582"/>
              <a:chExt cx="807858" cy="181500"/>
            </a:xfrm>
          </p:grpSpPr>
          <p:sp>
            <p:nvSpPr>
              <p:cNvPr id="7303" name="Google Shape;7303;p54"/>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04" name="Google Shape;7304;p54"/>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305" name="Google Shape;7305;p54"/>
            <p:cNvGrpSpPr/>
            <p:nvPr/>
          </p:nvGrpSpPr>
          <p:grpSpPr>
            <a:xfrm>
              <a:off x="4735238" y="3547942"/>
              <a:ext cx="462839" cy="181500"/>
              <a:chOff x="4735238" y="3547942"/>
              <a:chExt cx="462839" cy="181500"/>
            </a:xfrm>
          </p:grpSpPr>
          <p:sp>
            <p:nvSpPr>
              <p:cNvPr id="7306" name="Google Shape;7306;p54"/>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07" name="Google Shape;7307;p54"/>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308" name="Google Shape;7308;p54"/>
          <p:cNvGrpSpPr/>
          <p:nvPr/>
        </p:nvGrpSpPr>
        <p:grpSpPr>
          <a:xfrm>
            <a:off x="7420047" y="2429580"/>
            <a:ext cx="1020955" cy="928853"/>
            <a:chOff x="926675" y="238125"/>
            <a:chExt cx="5755100" cy="5232975"/>
          </a:xfrm>
        </p:grpSpPr>
        <p:sp>
          <p:nvSpPr>
            <p:cNvPr id="7309" name="Google Shape;7309;p54"/>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4"/>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54"/>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4"/>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54"/>
          <p:cNvGrpSpPr/>
          <p:nvPr/>
        </p:nvGrpSpPr>
        <p:grpSpPr>
          <a:xfrm>
            <a:off x="727421" y="2828315"/>
            <a:ext cx="1695374" cy="1560837"/>
            <a:chOff x="727421" y="2828315"/>
            <a:chExt cx="1695374" cy="1560837"/>
          </a:xfrm>
        </p:grpSpPr>
        <p:grpSp>
          <p:nvGrpSpPr>
            <p:cNvPr id="7314" name="Google Shape;7314;p54"/>
            <p:cNvGrpSpPr/>
            <p:nvPr/>
          </p:nvGrpSpPr>
          <p:grpSpPr>
            <a:xfrm>
              <a:off x="727421" y="2828315"/>
              <a:ext cx="1695374" cy="1560837"/>
              <a:chOff x="734799" y="2782450"/>
              <a:chExt cx="1571100" cy="1577400"/>
            </a:xfrm>
          </p:grpSpPr>
          <p:cxnSp>
            <p:nvCxnSpPr>
              <p:cNvPr id="7315" name="Google Shape;7315;p5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316" name="Google Shape;7316;p5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317" name="Google Shape;7317;p54"/>
            <p:cNvGrpSpPr/>
            <p:nvPr/>
          </p:nvGrpSpPr>
          <p:grpSpPr>
            <a:xfrm>
              <a:off x="819108" y="2882501"/>
              <a:ext cx="1556791" cy="1426186"/>
              <a:chOff x="819108" y="2882501"/>
              <a:chExt cx="1556791" cy="1426186"/>
            </a:xfrm>
          </p:grpSpPr>
          <p:grpSp>
            <p:nvGrpSpPr>
              <p:cNvPr id="7318" name="Google Shape;7318;p54"/>
              <p:cNvGrpSpPr/>
              <p:nvPr/>
            </p:nvGrpSpPr>
            <p:grpSpPr>
              <a:xfrm>
                <a:off x="819108" y="2882501"/>
                <a:ext cx="103104" cy="1426186"/>
                <a:chOff x="4674013" y="3100904"/>
                <a:chExt cx="122758" cy="1698043"/>
              </a:xfrm>
            </p:grpSpPr>
            <p:sp>
              <p:nvSpPr>
                <p:cNvPr id="7319" name="Google Shape;7319;p5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54"/>
              <p:cNvGrpSpPr/>
              <p:nvPr/>
            </p:nvGrpSpPr>
            <p:grpSpPr>
              <a:xfrm>
                <a:off x="1062475" y="2882501"/>
                <a:ext cx="103104" cy="1426186"/>
                <a:chOff x="4940438" y="3100904"/>
                <a:chExt cx="122758" cy="1698043"/>
              </a:xfrm>
            </p:grpSpPr>
            <p:sp>
              <p:nvSpPr>
                <p:cNvPr id="7327" name="Google Shape;7327;p5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5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5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54"/>
              <p:cNvGrpSpPr/>
              <p:nvPr/>
            </p:nvGrpSpPr>
            <p:grpSpPr>
              <a:xfrm>
                <a:off x="1299324" y="2882501"/>
                <a:ext cx="103104" cy="1426186"/>
                <a:chOff x="5206863" y="3100904"/>
                <a:chExt cx="122758" cy="1698043"/>
              </a:xfrm>
            </p:grpSpPr>
            <p:sp>
              <p:nvSpPr>
                <p:cNvPr id="7335" name="Google Shape;7335;p5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54"/>
              <p:cNvGrpSpPr/>
              <p:nvPr/>
            </p:nvGrpSpPr>
            <p:grpSpPr>
              <a:xfrm>
                <a:off x="1786057" y="2882501"/>
                <a:ext cx="103104" cy="1426186"/>
                <a:chOff x="6006138" y="3143629"/>
                <a:chExt cx="122758" cy="1698043"/>
              </a:xfrm>
            </p:grpSpPr>
            <p:sp>
              <p:nvSpPr>
                <p:cNvPr id="7343" name="Google Shape;7343;p5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5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5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0" name="Google Shape;7350;p54"/>
              <p:cNvGrpSpPr/>
              <p:nvPr/>
            </p:nvGrpSpPr>
            <p:grpSpPr>
              <a:xfrm>
                <a:off x="2029422" y="2882501"/>
                <a:ext cx="103104" cy="1426186"/>
                <a:chOff x="6805413" y="3100904"/>
                <a:chExt cx="122758" cy="1698043"/>
              </a:xfrm>
            </p:grpSpPr>
            <p:sp>
              <p:nvSpPr>
                <p:cNvPr id="7351" name="Google Shape;7351;p5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5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5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5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54"/>
              <p:cNvGrpSpPr/>
              <p:nvPr/>
            </p:nvGrpSpPr>
            <p:grpSpPr>
              <a:xfrm>
                <a:off x="2272795" y="2882501"/>
                <a:ext cx="103104" cy="1426186"/>
                <a:chOff x="5206863" y="3100904"/>
                <a:chExt cx="122758" cy="1698043"/>
              </a:xfrm>
            </p:grpSpPr>
            <p:sp>
              <p:nvSpPr>
                <p:cNvPr id="7359" name="Google Shape;7359;p5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5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5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5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5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54"/>
              <p:cNvGrpSpPr/>
              <p:nvPr/>
            </p:nvGrpSpPr>
            <p:grpSpPr>
              <a:xfrm>
                <a:off x="1542694" y="2882501"/>
                <a:ext cx="103104" cy="1426186"/>
                <a:chOff x="6006138" y="3143629"/>
                <a:chExt cx="122758" cy="1698043"/>
              </a:xfrm>
            </p:grpSpPr>
            <p:sp>
              <p:nvSpPr>
                <p:cNvPr id="7367" name="Google Shape;7367;p5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5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5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5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5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5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374" name="Google Shape;7374;p54"/>
          <p:cNvGrpSpPr/>
          <p:nvPr/>
        </p:nvGrpSpPr>
        <p:grpSpPr>
          <a:xfrm>
            <a:off x="5683472" y="3518037"/>
            <a:ext cx="2749952" cy="870677"/>
            <a:chOff x="238125" y="1725700"/>
            <a:chExt cx="7139025" cy="2260325"/>
          </a:xfrm>
        </p:grpSpPr>
        <p:sp>
          <p:nvSpPr>
            <p:cNvPr id="7375" name="Google Shape;7375;p54"/>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54"/>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4"/>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4"/>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4"/>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4"/>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4"/>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4"/>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4"/>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4"/>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54"/>
          <p:cNvGrpSpPr/>
          <p:nvPr/>
        </p:nvGrpSpPr>
        <p:grpSpPr>
          <a:xfrm>
            <a:off x="5953636" y="2459783"/>
            <a:ext cx="1105452" cy="916747"/>
            <a:chOff x="5249100" y="1210600"/>
            <a:chExt cx="3502700" cy="2904775"/>
          </a:xfrm>
        </p:grpSpPr>
        <p:sp>
          <p:nvSpPr>
            <p:cNvPr id="7386" name="Google Shape;7386;p5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90" name="Google Shape;7390;p54"/>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391" name="Google Shape;7391;p54"/>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392" name="Google Shape;7392;p54"/>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393" name="Google Shape;7393;p54"/>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394" name="Google Shape;7394;p54"/>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5" name="Google Shape;7395;p54"/>
          <p:cNvGrpSpPr/>
          <p:nvPr/>
        </p:nvGrpSpPr>
        <p:grpSpPr>
          <a:xfrm>
            <a:off x="7136183" y="1179201"/>
            <a:ext cx="1304650" cy="1124856"/>
            <a:chOff x="7287122" y="1165658"/>
            <a:chExt cx="1219413" cy="1051365"/>
          </a:xfrm>
        </p:grpSpPr>
        <p:grpSp>
          <p:nvGrpSpPr>
            <p:cNvPr id="7396" name="Google Shape;7396;p54"/>
            <p:cNvGrpSpPr/>
            <p:nvPr/>
          </p:nvGrpSpPr>
          <p:grpSpPr>
            <a:xfrm>
              <a:off x="7287122" y="1969723"/>
              <a:ext cx="1219413" cy="247300"/>
              <a:chOff x="7287122" y="1969723"/>
              <a:chExt cx="1219413" cy="247300"/>
            </a:xfrm>
          </p:grpSpPr>
          <p:sp>
            <p:nvSpPr>
              <p:cNvPr id="7397" name="Google Shape;7397;p5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8" name="Google Shape;7398;p54"/>
              <p:cNvGrpSpPr/>
              <p:nvPr/>
            </p:nvGrpSpPr>
            <p:grpSpPr>
              <a:xfrm>
                <a:off x="7287122" y="2063892"/>
                <a:ext cx="1151753" cy="73428"/>
                <a:chOff x="7287122" y="2063892"/>
                <a:chExt cx="1151753" cy="73428"/>
              </a:xfrm>
            </p:grpSpPr>
            <p:sp>
              <p:nvSpPr>
                <p:cNvPr id="7399" name="Google Shape;7399;p5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00" name="Google Shape;7400;p5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401" name="Google Shape;7401;p54"/>
            <p:cNvGrpSpPr/>
            <p:nvPr/>
          </p:nvGrpSpPr>
          <p:grpSpPr>
            <a:xfrm>
              <a:off x="7287122" y="1712201"/>
              <a:ext cx="1219403" cy="246767"/>
              <a:chOff x="7287122" y="1712201"/>
              <a:chExt cx="1219403" cy="246767"/>
            </a:xfrm>
          </p:grpSpPr>
          <p:sp>
            <p:nvSpPr>
              <p:cNvPr id="7402" name="Google Shape;7402;p5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3" name="Google Shape;7403;p54"/>
              <p:cNvGrpSpPr/>
              <p:nvPr/>
            </p:nvGrpSpPr>
            <p:grpSpPr>
              <a:xfrm>
                <a:off x="7287122" y="1842861"/>
                <a:ext cx="1005303" cy="73419"/>
                <a:chOff x="7287122" y="1842861"/>
                <a:chExt cx="1005303" cy="73419"/>
              </a:xfrm>
            </p:grpSpPr>
            <p:sp>
              <p:nvSpPr>
                <p:cNvPr id="7404" name="Google Shape;7404;p5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05" name="Google Shape;7405;p5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406" name="Google Shape;7406;p54"/>
            <p:cNvGrpSpPr/>
            <p:nvPr/>
          </p:nvGrpSpPr>
          <p:grpSpPr>
            <a:xfrm>
              <a:off x="7287122" y="1447520"/>
              <a:ext cx="1219403" cy="286667"/>
              <a:chOff x="7287122" y="1447520"/>
              <a:chExt cx="1219403" cy="286667"/>
            </a:xfrm>
          </p:grpSpPr>
          <p:sp>
            <p:nvSpPr>
              <p:cNvPr id="7407" name="Google Shape;7407;p5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8" name="Google Shape;7408;p54"/>
              <p:cNvGrpSpPr/>
              <p:nvPr/>
            </p:nvGrpSpPr>
            <p:grpSpPr>
              <a:xfrm>
                <a:off x="7287122" y="1581977"/>
                <a:ext cx="852803" cy="73428"/>
                <a:chOff x="7287122" y="1581977"/>
                <a:chExt cx="852803" cy="73428"/>
              </a:xfrm>
            </p:grpSpPr>
            <p:sp>
              <p:nvSpPr>
                <p:cNvPr id="7409" name="Google Shape;7409;p5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10" name="Google Shape;7410;p5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411" name="Google Shape;7411;p54"/>
            <p:cNvGrpSpPr/>
            <p:nvPr/>
          </p:nvGrpSpPr>
          <p:grpSpPr>
            <a:xfrm>
              <a:off x="7287122" y="1165658"/>
              <a:ext cx="1219403" cy="344253"/>
              <a:chOff x="7287122" y="1165658"/>
              <a:chExt cx="1219403" cy="344253"/>
            </a:xfrm>
          </p:grpSpPr>
          <p:sp>
            <p:nvSpPr>
              <p:cNvPr id="7412" name="Google Shape;7412;p5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3" name="Google Shape;7413;p54"/>
              <p:cNvGrpSpPr/>
              <p:nvPr/>
            </p:nvGrpSpPr>
            <p:grpSpPr>
              <a:xfrm>
                <a:off x="7287122" y="1341025"/>
                <a:ext cx="695703" cy="73419"/>
                <a:chOff x="7287122" y="1341025"/>
                <a:chExt cx="695703" cy="73419"/>
              </a:xfrm>
            </p:grpSpPr>
            <p:sp>
              <p:nvSpPr>
                <p:cNvPr id="7414" name="Google Shape;7414;p5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15" name="Google Shape;7415;p5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416" name="Google Shape;7416;p54"/>
          <p:cNvGrpSpPr/>
          <p:nvPr/>
        </p:nvGrpSpPr>
        <p:grpSpPr>
          <a:xfrm>
            <a:off x="5802676" y="1185224"/>
            <a:ext cx="1397729" cy="1098540"/>
            <a:chOff x="5900602" y="1193063"/>
            <a:chExt cx="1299851" cy="1021707"/>
          </a:xfrm>
        </p:grpSpPr>
        <p:grpSp>
          <p:nvGrpSpPr>
            <p:cNvPr id="7417" name="Google Shape;7417;p54"/>
            <p:cNvGrpSpPr/>
            <p:nvPr/>
          </p:nvGrpSpPr>
          <p:grpSpPr>
            <a:xfrm>
              <a:off x="6520337" y="1193063"/>
              <a:ext cx="341815" cy="799959"/>
              <a:chOff x="6520337" y="1193063"/>
              <a:chExt cx="341815" cy="799959"/>
            </a:xfrm>
          </p:grpSpPr>
          <p:grpSp>
            <p:nvGrpSpPr>
              <p:cNvPr id="7418" name="Google Shape;7418;p54"/>
              <p:cNvGrpSpPr/>
              <p:nvPr/>
            </p:nvGrpSpPr>
            <p:grpSpPr>
              <a:xfrm>
                <a:off x="6520337" y="1589527"/>
                <a:ext cx="213950" cy="403494"/>
                <a:chOff x="6520337" y="1589527"/>
                <a:chExt cx="213950" cy="403494"/>
              </a:xfrm>
            </p:grpSpPr>
            <p:sp>
              <p:nvSpPr>
                <p:cNvPr id="7419" name="Google Shape;7419;p5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4"/>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54"/>
              <p:cNvGrpSpPr/>
              <p:nvPr/>
            </p:nvGrpSpPr>
            <p:grpSpPr>
              <a:xfrm>
                <a:off x="6577204" y="1193063"/>
                <a:ext cx="284947" cy="464512"/>
                <a:chOff x="6577204" y="1193063"/>
                <a:chExt cx="284947" cy="464512"/>
              </a:xfrm>
            </p:grpSpPr>
            <p:sp>
              <p:nvSpPr>
                <p:cNvPr id="7422" name="Google Shape;7422;p5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23" name="Google Shape;7423;p54"/>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424" name="Google Shape;7424;p54"/>
            <p:cNvGrpSpPr/>
            <p:nvPr/>
          </p:nvGrpSpPr>
          <p:grpSpPr>
            <a:xfrm>
              <a:off x="6238903" y="1193063"/>
              <a:ext cx="300475" cy="900152"/>
              <a:chOff x="6238903" y="1193063"/>
              <a:chExt cx="300475" cy="900152"/>
            </a:xfrm>
          </p:grpSpPr>
          <p:grpSp>
            <p:nvGrpSpPr>
              <p:cNvPr id="7425" name="Google Shape;7425;p54"/>
              <p:cNvGrpSpPr/>
              <p:nvPr/>
            </p:nvGrpSpPr>
            <p:grpSpPr>
              <a:xfrm>
                <a:off x="6290865" y="1489315"/>
                <a:ext cx="248514" cy="603900"/>
                <a:chOff x="6290865" y="1489315"/>
                <a:chExt cx="248514" cy="603900"/>
              </a:xfrm>
            </p:grpSpPr>
            <p:sp>
              <p:nvSpPr>
                <p:cNvPr id="7426" name="Google Shape;7426;p5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4"/>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8" name="Google Shape;7428;p54"/>
              <p:cNvGrpSpPr/>
              <p:nvPr/>
            </p:nvGrpSpPr>
            <p:grpSpPr>
              <a:xfrm>
                <a:off x="6238903" y="1193063"/>
                <a:ext cx="284947" cy="333087"/>
                <a:chOff x="6238903" y="1193063"/>
                <a:chExt cx="284947" cy="333087"/>
              </a:xfrm>
            </p:grpSpPr>
            <p:sp>
              <p:nvSpPr>
                <p:cNvPr id="7429" name="Google Shape;7429;p5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30" name="Google Shape;7430;p54"/>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431" name="Google Shape;7431;p54"/>
            <p:cNvGrpSpPr/>
            <p:nvPr/>
          </p:nvGrpSpPr>
          <p:grpSpPr>
            <a:xfrm>
              <a:off x="5900602" y="1193063"/>
              <a:ext cx="444345" cy="1021707"/>
              <a:chOff x="5900602" y="1193063"/>
              <a:chExt cx="444345" cy="1021707"/>
            </a:xfrm>
          </p:grpSpPr>
          <p:grpSp>
            <p:nvGrpSpPr>
              <p:cNvPr id="7432" name="Google Shape;7432;p54"/>
              <p:cNvGrpSpPr/>
              <p:nvPr/>
            </p:nvGrpSpPr>
            <p:grpSpPr>
              <a:xfrm>
                <a:off x="6046501" y="1367785"/>
                <a:ext cx="298446" cy="846986"/>
                <a:chOff x="6046501" y="1367785"/>
                <a:chExt cx="298446" cy="846986"/>
              </a:xfrm>
            </p:grpSpPr>
            <p:sp>
              <p:nvSpPr>
                <p:cNvPr id="7433" name="Google Shape;7433;p5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54"/>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54"/>
              <p:cNvGrpSpPr/>
              <p:nvPr/>
            </p:nvGrpSpPr>
            <p:grpSpPr>
              <a:xfrm>
                <a:off x="5900602" y="1193063"/>
                <a:ext cx="284947" cy="182312"/>
                <a:chOff x="5900602" y="1193063"/>
                <a:chExt cx="284947" cy="182312"/>
              </a:xfrm>
            </p:grpSpPr>
            <p:sp>
              <p:nvSpPr>
                <p:cNvPr id="7436" name="Google Shape;7436;p5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37" name="Google Shape;7437;p5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438" name="Google Shape;7438;p54"/>
            <p:cNvGrpSpPr/>
            <p:nvPr/>
          </p:nvGrpSpPr>
          <p:grpSpPr>
            <a:xfrm>
              <a:off x="6738300" y="1193063"/>
              <a:ext cx="462153" cy="707634"/>
              <a:chOff x="6738300" y="1193063"/>
              <a:chExt cx="462153" cy="707634"/>
            </a:xfrm>
          </p:grpSpPr>
          <p:grpSp>
            <p:nvGrpSpPr>
              <p:cNvPr id="7439" name="Google Shape;7439;p54"/>
              <p:cNvGrpSpPr/>
              <p:nvPr/>
            </p:nvGrpSpPr>
            <p:grpSpPr>
              <a:xfrm>
                <a:off x="6915505" y="1193063"/>
                <a:ext cx="284947" cy="597387"/>
                <a:chOff x="6915505" y="1193063"/>
                <a:chExt cx="284947" cy="597387"/>
              </a:xfrm>
            </p:grpSpPr>
            <p:sp>
              <p:nvSpPr>
                <p:cNvPr id="7440" name="Google Shape;7440;p5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41" name="Google Shape;7441;p54"/>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442" name="Google Shape;7442;p54"/>
              <p:cNvGrpSpPr/>
              <p:nvPr/>
            </p:nvGrpSpPr>
            <p:grpSpPr>
              <a:xfrm>
                <a:off x="6738300" y="1684725"/>
                <a:ext cx="230066" cy="215971"/>
                <a:chOff x="6738300" y="1684725"/>
                <a:chExt cx="230066" cy="215971"/>
              </a:xfrm>
            </p:grpSpPr>
            <p:sp>
              <p:nvSpPr>
                <p:cNvPr id="7443" name="Google Shape;7443;p54"/>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4"/>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448" name="Shape 7448"/>
        <p:cNvGrpSpPr/>
        <p:nvPr/>
      </p:nvGrpSpPr>
      <p:grpSpPr>
        <a:xfrm>
          <a:off x="0" y="0"/>
          <a:ext cx="0" cy="0"/>
          <a:chOff x="0" y="0"/>
          <a:chExt cx="0" cy="0"/>
        </a:xfrm>
      </p:grpSpPr>
      <p:sp>
        <p:nvSpPr>
          <p:cNvPr id="7449" name="Google Shape;7449;p5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...and our </a:t>
            </a:r>
            <a:r>
              <a:rPr lang="es">
                <a:latin typeface="Arial"/>
                <a:ea typeface="Arial"/>
                <a:cs typeface="Arial"/>
                <a:sym typeface="Arial"/>
              </a:rPr>
              <a:t>sets </a:t>
            </a:r>
            <a:r>
              <a:rPr lang="es">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450" name="Google Shape;7450;p5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solidFill>
                  <a:srgbClr val="FFFFFF"/>
                </a:solidFill>
                <a:latin typeface="Arial"/>
                <a:ea typeface="Arial"/>
                <a:cs typeface="Arial"/>
                <a:sym typeface="Arial"/>
              </a:rPr>
              <a:t>You can</a:t>
            </a:r>
            <a:r>
              <a:rPr lang="es">
                <a:solidFill>
                  <a:srgbClr val="435D74"/>
                </a:solidFill>
                <a:latin typeface="Arial"/>
                <a:ea typeface="Arial"/>
                <a:cs typeface="Arial"/>
                <a:sym typeface="Arial"/>
              </a:rPr>
              <a:t> </a:t>
            </a:r>
            <a:r>
              <a:rPr lang="es">
                <a:solidFill>
                  <a:srgbClr val="869FB2"/>
                </a:solidFill>
                <a:latin typeface="Arial"/>
                <a:ea typeface="Arial"/>
                <a:cs typeface="Arial"/>
                <a:sym typeface="Arial"/>
              </a:rPr>
              <a:t>resize</a:t>
            </a:r>
            <a:r>
              <a:rPr lang="es">
                <a:solidFill>
                  <a:srgbClr val="435D74"/>
                </a:solidFill>
                <a:latin typeface="Arial"/>
                <a:ea typeface="Arial"/>
                <a:cs typeface="Arial"/>
                <a:sym typeface="Arial"/>
              </a:rPr>
              <a:t> </a:t>
            </a:r>
            <a:r>
              <a:rPr lang="es">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s">
                <a:solidFill>
                  <a:srgbClr val="FFFFFF"/>
                </a:solidFill>
                <a:latin typeface="Arial"/>
                <a:ea typeface="Arial"/>
                <a:cs typeface="Arial"/>
                <a:sym typeface="Arial"/>
              </a:rPr>
              <a:t>You can </a:t>
            </a:r>
            <a:r>
              <a:rPr lang="es">
                <a:solidFill>
                  <a:srgbClr val="869FB2"/>
                </a:solidFill>
                <a:latin typeface="Arial"/>
                <a:ea typeface="Arial"/>
                <a:cs typeface="Arial"/>
                <a:sym typeface="Arial"/>
              </a:rPr>
              <a:t>change the stroke and fill color</a:t>
            </a:r>
            <a:r>
              <a:rPr lang="es">
                <a:solidFill>
                  <a:srgbClr val="FFFFFF"/>
                </a:solidFill>
                <a:latin typeface="Arial"/>
                <a:ea typeface="Arial"/>
                <a:cs typeface="Arial"/>
                <a:sym typeface="Arial"/>
              </a:rPr>
              <a:t>; just select the icon and click on the</a:t>
            </a:r>
            <a:r>
              <a:rPr lang="es">
                <a:solidFill>
                  <a:srgbClr val="435D74"/>
                </a:solidFill>
                <a:latin typeface="Arial"/>
                <a:ea typeface="Arial"/>
                <a:cs typeface="Arial"/>
                <a:sym typeface="Arial"/>
              </a:rPr>
              <a:t> </a:t>
            </a:r>
            <a:r>
              <a:rPr lang="es">
                <a:solidFill>
                  <a:srgbClr val="869FB2"/>
                </a:solidFill>
                <a:latin typeface="Arial"/>
                <a:ea typeface="Arial"/>
                <a:cs typeface="Arial"/>
                <a:sym typeface="Arial"/>
              </a:rPr>
              <a:t>paint bucket/pen</a:t>
            </a:r>
            <a:r>
              <a:rPr lang="es">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s">
                <a:solidFill>
                  <a:srgbClr val="FFFFFF"/>
                </a:solidFill>
                <a:latin typeface="Arial"/>
                <a:ea typeface="Arial"/>
                <a:cs typeface="Arial"/>
                <a:sym typeface="Arial"/>
              </a:rPr>
              <a:t>In Google Slides, you can also use </a:t>
            </a:r>
            <a:r>
              <a:rPr lang="es">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s">
                <a:solidFill>
                  <a:srgbClr val="FFFFFF"/>
                </a:solidFill>
                <a:latin typeface="Arial"/>
                <a:ea typeface="Arial"/>
                <a:cs typeface="Arial"/>
                <a:sym typeface="Arial"/>
              </a:rPr>
              <a:t>, allowing you to customize and add even more icons.</a:t>
            </a:r>
            <a:br>
              <a:rPr lang="es">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451" name="Google Shape;7451;p55"/>
          <p:cNvGrpSpPr/>
          <p:nvPr/>
        </p:nvGrpSpPr>
        <p:grpSpPr>
          <a:xfrm>
            <a:off x="839307" y="2318098"/>
            <a:ext cx="387992" cy="329326"/>
            <a:chOff x="839307" y="2318098"/>
            <a:chExt cx="387992" cy="329326"/>
          </a:xfrm>
        </p:grpSpPr>
        <p:sp>
          <p:nvSpPr>
            <p:cNvPr id="7452" name="Google Shape;7452;p55"/>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55"/>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5"/>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5"/>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55"/>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55"/>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5"/>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5"/>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55"/>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5"/>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55"/>
          <p:cNvGrpSpPr/>
          <p:nvPr/>
        </p:nvGrpSpPr>
        <p:grpSpPr>
          <a:xfrm>
            <a:off x="1414990" y="2289671"/>
            <a:ext cx="387073" cy="385996"/>
            <a:chOff x="1414990" y="2289671"/>
            <a:chExt cx="387073" cy="385996"/>
          </a:xfrm>
        </p:grpSpPr>
        <p:sp>
          <p:nvSpPr>
            <p:cNvPr id="7463" name="Google Shape;7463;p55"/>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55"/>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55"/>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55"/>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55"/>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55"/>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55"/>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55"/>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55"/>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55"/>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55"/>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55"/>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55"/>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5"/>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5"/>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55"/>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5"/>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55"/>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1" name="Google Shape;7481;p55"/>
          <p:cNvGrpSpPr/>
          <p:nvPr/>
        </p:nvGrpSpPr>
        <p:grpSpPr>
          <a:xfrm>
            <a:off x="1989911" y="2306065"/>
            <a:ext cx="387099" cy="353207"/>
            <a:chOff x="1989911" y="2306065"/>
            <a:chExt cx="387099" cy="353207"/>
          </a:xfrm>
        </p:grpSpPr>
        <p:sp>
          <p:nvSpPr>
            <p:cNvPr id="7482" name="Google Shape;7482;p55"/>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5"/>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55"/>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5"/>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5"/>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55"/>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5"/>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55"/>
          <p:cNvGrpSpPr/>
          <p:nvPr/>
        </p:nvGrpSpPr>
        <p:grpSpPr>
          <a:xfrm>
            <a:off x="2593102" y="2288778"/>
            <a:ext cx="204663" cy="363007"/>
            <a:chOff x="2593102" y="2288778"/>
            <a:chExt cx="204663" cy="363007"/>
          </a:xfrm>
        </p:grpSpPr>
        <p:sp>
          <p:nvSpPr>
            <p:cNvPr id="7490" name="Google Shape;7490;p55"/>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5"/>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5"/>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5"/>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5"/>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5"/>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5"/>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55"/>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55"/>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55"/>
          <p:cNvGrpSpPr/>
          <p:nvPr/>
        </p:nvGrpSpPr>
        <p:grpSpPr>
          <a:xfrm>
            <a:off x="2970874" y="2329763"/>
            <a:ext cx="403651" cy="305996"/>
            <a:chOff x="2970874" y="2329763"/>
            <a:chExt cx="403651" cy="305996"/>
          </a:xfrm>
        </p:grpSpPr>
        <p:sp>
          <p:nvSpPr>
            <p:cNvPr id="7500" name="Google Shape;7500;p55"/>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55"/>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5"/>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5"/>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5"/>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5"/>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55"/>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5"/>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5"/>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55"/>
          <p:cNvGrpSpPr/>
          <p:nvPr/>
        </p:nvGrpSpPr>
        <p:grpSpPr>
          <a:xfrm>
            <a:off x="3545795" y="2318755"/>
            <a:ext cx="387835" cy="327933"/>
            <a:chOff x="3545795" y="2318755"/>
            <a:chExt cx="387835" cy="327933"/>
          </a:xfrm>
        </p:grpSpPr>
        <p:sp>
          <p:nvSpPr>
            <p:cNvPr id="7510" name="Google Shape;7510;p55"/>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55"/>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55"/>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3" name="Google Shape;7513;p55"/>
            <p:cNvGrpSpPr/>
            <p:nvPr/>
          </p:nvGrpSpPr>
          <p:grpSpPr>
            <a:xfrm>
              <a:off x="3545795" y="2322301"/>
              <a:ext cx="387835" cy="324387"/>
              <a:chOff x="3545795" y="2322301"/>
              <a:chExt cx="387835" cy="324387"/>
            </a:xfrm>
          </p:grpSpPr>
          <p:sp>
            <p:nvSpPr>
              <p:cNvPr id="7514" name="Google Shape;7514;p55"/>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5"/>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5"/>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5"/>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55"/>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5"/>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55"/>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21" name="Google Shape;7521;p55"/>
          <p:cNvGrpSpPr/>
          <p:nvPr/>
        </p:nvGrpSpPr>
        <p:grpSpPr>
          <a:xfrm>
            <a:off x="4718468" y="2306984"/>
            <a:ext cx="364294" cy="351552"/>
            <a:chOff x="4718468" y="2306984"/>
            <a:chExt cx="364294" cy="351552"/>
          </a:xfrm>
        </p:grpSpPr>
        <p:sp>
          <p:nvSpPr>
            <p:cNvPr id="7522" name="Google Shape;7522;p55"/>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5"/>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55"/>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55"/>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55"/>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55"/>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5"/>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5"/>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55"/>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5"/>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55"/>
          <p:cNvGrpSpPr/>
          <p:nvPr/>
        </p:nvGrpSpPr>
        <p:grpSpPr>
          <a:xfrm>
            <a:off x="4147908" y="2303017"/>
            <a:ext cx="361194" cy="359355"/>
            <a:chOff x="4147908" y="2303017"/>
            <a:chExt cx="361194" cy="359355"/>
          </a:xfrm>
        </p:grpSpPr>
        <p:sp>
          <p:nvSpPr>
            <p:cNvPr id="7533" name="Google Shape;7533;p55"/>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55"/>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5"/>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55"/>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55"/>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5"/>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5"/>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55"/>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55"/>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55"/>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5"/>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5"/>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5"/>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5"/>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55"/>
          <p:cNvGrpSpPr/>
          <p:nvPr/>
        </p:nvGrpSpPr>
        <p:grpSpPr>
          <a:xfrm>
            <a:off x="5292128" y="2299891"/>
            <a:ext cx="367027" cy="365214"/>
            <a:chOff x="5292128" y="2299891"/>
            <a:chExt cx="367027" cy="365214"/>
          </a:xfrm>
        </p:grpSpPr>
        <p:sp>
          <p:nvSpPr>
            <p:cNvPr id="7548" name="Google Shape;7548;p55"/>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5"/>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5"/>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5"/>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55"/>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55"/>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55"/>
          <p:cNvGrpSpPr/>
          <p:nvPr/>
        </p:nvGrpSpPr>
        <p:grpSpPr>
          <a:xfrm>
            <a:off x="5873617" y="2309901"/>
            <a:ext cx="345720" cy="345720"/>
            <a:chOff x="5873617" y="2309901"/>
            <a:chExt cx="345720" cy="345720"/>
          </a:xfrm>
        </p:grpSpPr>
        <p:sp>
          <p:nvSpPr>
            <p:cNvPr id="7555" name="Google Shape;7555;p55"/>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55"/>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55"/>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55"/>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55"/>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55"/>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55"/>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55"/>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5"/>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5"/>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5"/>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5"/>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5"/>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5"/>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55"/>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55"/>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5"/>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5"/>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5"/>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55"/>
          <p:cNvGrpSpPr/>
          <p:nvPr/>
        </p:nvGrpSpPr>
        <p:grpSpPr>
          <a:xfrm>
            <a:off x="6863329" y="2297710"/>
            <a:ext cx="391460" cy="370127"/>
            <a:chOff x="6863329" y="2297710"/>
            <a:chExt cx="391460" cy="370127"/>
          </a:xfrm>
        </p:grpSpPr>
        <p:sp>
          <p:nvSpPr>
            <p:cNvPr id="7575" name="Google Shape;7575;p55"/>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5"/>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5"/>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55"/>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5"/>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5"/>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55"/>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55"/>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5"/>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55"/>
          <p:cNvGrpSpPr/>
          <p:nvPr/>
        </p:nvGrpSpPr>
        <p:grpSpPr>
          <a:xfrm>
            <a:off x="7421488" y="2318518"/>
            <a:ext cx="342620" cy="328459"/>
            <a:chOff x="7421488" y="2318518"/>
            <a:chExt cx="342620" cy="328459"/>
          </a:xfrm>
        </p:grpSpPr>
        <p:sp>
          <p:nvSpPr>
            <p:cNvPr id="7585" name="Google Shape;7585;p55"/>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5"/>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5"/>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5"/>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5"/>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55"/>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5"/>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55"/>
          <p:cNvGrpSpPr/>
          <p:nvPr/>
        </p:nvGrpSpPr>
        <p:grpSpPr>
          <a:xfrm>
            <a:off x="2508373" y="2779889"/>
            <a:ext cx="337523" cy="337680"/>
            <a:chOff x="2508373" y="2779889"/>
            <a:chExt cx="337523" cy="337680"/>
          </a:xfrm>
        </p:grpSpPr>
        <p:sp>
          <p:nvSpPr>
            <p:cNvPr id="7593" name="Google Shape;7593;p55"/>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5"/>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5"/>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55"/>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55"/>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55"/>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9" name="Google Shape;7599;p55"/>
          <p:cNvGrpSpPr/>
          <p:nvPr/>
        </p:nvGrpSpPr>
        <p:grpSpPr>
          <a:xfrm>
            <a:off x="1884401" y="4141593"/>
            <a:ext cx="410613" cy="372229"/>
            <a:chOff x="1884401" y="4141593"/>
            <a:chExt cx="410613" cy="372229"/>
          </a:xfrm>
        </p:grpSpPr>
        <p:sp>
          <p:nvSpPr>
            <p:cNvPr id="7600" name="Google Shape;7600;p55"/>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5"/>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55"/>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55"/>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5"/>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5"/>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5"/>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7" name="Google Shape;7607;p55"/>
          <p:cNvGrpSpPr/>
          <p:nvPr/>
        </p:nvGrpSpPr>
        <p:grpSpPr>
          <a:xfrm>
            <a:off x="1430832" y="2773689"/>
            <a:ext cx="294515" cy="349897"/>
            <a:chOff x="1430832" y="2773689"/>
            <a:chExt cx="294515" cy="349897"/>
          </a:xfrm>
        </p:grpSpPr>
        <p:sp>
          <p:nvSpPr>
            <p:cNvPr id="7608" name="Google Shape;7608;p55"/>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5"/>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55"/>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55"/>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5"/>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5"/>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5"/>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5"/>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55"/>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55"/>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55"/>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55"/>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55"/>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55"/>
          <p:cNvGrpSpPr/>
          <p:nvPr/>
        </p:nvGrpSpPr>
        <p:grpSpPr>
          <a:xfrm>
            <a:off x="3082217" y="2788586"/>
            <a:ext cx="288866" cy="320236"/>
            <a:chOff x="3082217" y="2788586"/>
            <a:chExt cx="288866" cy="320236"/>
          </a:xfrm>
        </p:grpSpPr>
        <p:sp>
          <p:nvSpPr>
            <p:cNvPr id="7622" name="Google Shape;7622;p55"/>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55"/>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55"/>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55"/>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5"/>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5"/>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55"/>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55"/>
          <p:cNvGrpSpPr/>
          <p:nvPr/>
        </p:nvGrpSpPr>
        <p:grpSpPr>
          <a:xfrm>
            <a:off x="3610557" y="2780704"/>
            <a:ext cx="325017" cy="336052"/>
            <a:chOff x="3610557" y="2780704"/>
            <a:chExt cx="325017" cy="336052"/>
          </a:xfrm>
        </p:grpSpPr>
        <p:sp>
          <p:nvSpPr>
            <p:cNvPr id="7630" name="Google Shape;7630;p55"/>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55"/>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55"/>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55"/>
          <p:cNvGrpSpPr/>
          <p:nvPr/>
        </p:nvGrpSpPr>
        <p:grpSpPr>
          <a:xfrm>
            <a:off x="4179067" y="2811495"/>
            <a:ext cx="286475" cy="274390"/>
            <a:chOff x="4179067" y="2811495"/>
            <a:chExt cx="286475" cy="274390"/>
          </a:xfrm>
        </p:grpSpPr>
        <p:sp>
          <p:nvSpPr>
            <p:cNvPr id="7634" name="Google Shape;7634;p55"/>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55"/>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5"/>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55"/>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55"/>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55"/>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55"/>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55"/>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55"/>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55"/>
          <p:cNvGrpSpPr/>
          <p:nvPr/>
        </p:nvGrpSpPr>
        <p:grpSpPr>
          <a:xfrm>
            <a:off x="4686757" y="2762156"/>
            <a:ext cx="371047" cy="374199"/>
            <a:chOff x="4686757" y="2762156"/>
            <a:chExt cx="371047" cy="374199"/>
          </a:xfrm>
        </p:grpSpPr>
        <p:sp>
          <p:nvSpPr>
            <p:cNvPr id="7644" name="Google Shape;7644;p55"/>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55"/>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5"/>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55"/>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55"/>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55"/>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5"/>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55"/>
          <p:cNvGrpSpPr/>
          <p:nvPr/>
        </p:nvGrpSpPr>
        <p:grpSpPr>
          <a:xfrm>
            <a:off x="5221613" y="2784802"/>
            <a:ext cx="406567" cy="327855"/>
            <a:chOff x="5221613" y="2784802"/>
            <a:chExt cx="406567" cy="327855"/>
          </a:xfrm>
        </p:grpSpPr>
        <p:sp>
          <p:nvSpPr>
            <p:cNvPr id="7652" name="Google Shape;7652;p55"/>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5"/>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55"/>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55"/>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55"/>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55"/>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5"/>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5"/>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55"/>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5"/>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55"/>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55"/>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5"/>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55"/>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55"/>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5"/>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5"/>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5"/>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5"/>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55"/>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55"/>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5"/>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5"/>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5"/>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5"/>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55"/>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5"/>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55"/>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55"/>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55"/>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2" name="Google Shape;7682;p55"/>
          <p:cNvGrpSpPr/>
          <p:nvPr/>
        </p:nvGrpSpPr>
        <p:grpSpPr>
          <a:xfrm>
            <a:off x="5812586" y="2760921"/>
            <a:ext cx="303605" cy="375434"/>
            <a:chOff x="5812586" y="2760921"/>
            <a:chExt cx="303605" cy="375434"/>
          </a:xfrm>
        </p:grpSpPr>
        <p:sp>
          <p:nvSpPr>
            <p:cNvPr id="7683" name="Google Shape;7683;p55"/>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55"/>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5"/>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55"/>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55"/>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5"/>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5"/>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5"/>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55"/>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55"/>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5"/>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55"/>
          <p:cNvGrpSpPr/>
          <p:nvPr/>
        </p:nvGrpSpPr>
        <p:grpSpPr>
          <a:xfrm>
            <a:off x="6334673" y="2759633"/>
            <a:ext cx="378508" cy="378166"/>
            <a:chOff x="6334673" y="2759633"/>
            <a:chExt cx="378508" cy="378166"/>
          </a:xfrm>
        </p:grpSpPr>
        <p:sp>
          <p:nvSpPr>
            <p:cNvPr id="7695" name="Google Shape;7695;p55"/>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5"/>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5"/>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55"/>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55"/>
          <p:cNvGrpSpPr/>
          <p:nvPr/>
        </p:nvGrpSpPr>
        <p:grpSpPr>
          <a:xfrm>
            <a:off x="8012645" y="2806477"/>
            <a:ext cx="319763" cy="284505"/>
            <a:chOff x="8012645" y="2806477"/>
            <a:chExt cx="319763" cy="284505"/>
          </a:xfrm>
        </p:grpSpPr>
        <p:sp>
          <p:nvSpPr>
            <p:cNvPr id="7700" name="Google Shape;7700;p55"/>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5"/>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5"/>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5"/>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5"/>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55"/>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55"/>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5"/>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5"/>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5"/>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55"/>
          <p:cNvGrpSpPr/>
          <p:nvPr/>
        </p:nvGrpSpPr>
        <p:grpSpPr>
          <a:xfrm>
            <a:off x="2454435" y="4162138"/>
            <a:ext cx="385339" cy="388071"/>
            <a:chOff x="2454435" y="4162138"/>
            <a:chExt cx="385339" cy="388071"/>
          </a:xfrm>
        </p:grpSpPr>
        <p:sp>
          <p:nvSpPr>
            <p:cNvPr id="7711" name="Google Shape;7711;p55"/>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55"/>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55"/>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5"/>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55"/>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55"/>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5"/>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5"/>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5"/>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5"/>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55"/>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55"/>
          <p:cNvGrpSpPr/>
          <p:nvPr/>
        </p:nvGrpSpPr>
        <p:grpSpPr>
          <a:xfrm>
            <a:off x="3601939" y="4161192"/>
            <a:ext cx="275178" cy="388912"/>
            <a:chOff x="3601939" y="4161192"/>
            <a:chExt cx="275178" cy="388912"/>
          </a:xfrm>
        </p:grpSpPr>
        <p:sp>
          <p:nvSpPr>
            <p:cNvPr id="7723" name="Google Shape;7723;p55"/>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55"/>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5"/>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5"/>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5"/>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55"/>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5"/>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55"/>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5"/>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5"/>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3" name="Google Shape;7733;p55"/>
          <p:cNvGrpSpPr/>
          <p:nvPr/>
        </p:nvGrpSpPr>
        <p:grpSpPr>
          <a:xfrm>
            <a:off x="836023" y="3215146"/>
            <a:ext cx="375802" cy="371677"/>
            <a:chOff x="836023" y="3215146"/>
            <a:chExt cx="375802" cy="371677"/>
          </a:xfrm>
        </p:grpSpPr>
        <p:sp>
          <p:nvSpPr>
            <p:cNvPr id="7734" name="Google Shape;7734;p55"/>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5"/>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55"/>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55"/>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55"/>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5"/>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5"/>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5"/>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55"/>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55"/>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55"/>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55"/>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5"/>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5"/>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55"/>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55"/>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55"/>
          <p:cNvGrpSpPr/>
          <p:nvPr/>
        </p:nvGrpSpPr>
        <p:grpSpPr>
          <a:xfrm>
            <a:off x="1356297" y="3210890"/>
            <a:ext cx="431368" cy="380189"/>
            <a:chOff x="1356297" y="3210890"/>
            <a:chExt cx="431368" cy="380189"/>
          </a:xfrm>
        </p:grpSpPr>
        <p:sp>
          <p:nvSpPr>
            <p:cNvPr id="7751" name="Google Shape;7751;p55"/>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55"/>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5"/>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55"/>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5"/>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5"/>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5"/>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55"/>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5"/>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5"/>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55"/>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5"/>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5"/>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55"/>
          <p:cNvGrpSpPr/>
          <p:nvPr/>
        </p:nvGrpSpPr>
        <p:grpSpPr>
          <a:xfrm>
            <a:off x="1903737" y="3215540"/>
            <a:ext cx="411874" cy="370731"/>
            <a:chOff x="1903737" y="3215540"/>
            <a:chExt cx="411874" cy="370731"/>
          </a:xfrm>
        </p:grpSpPr>
        <p:sp>
          <p:nvSpPr>
            <p:cNvPr id="7765" name="Google Shape;7765;p55"/>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55"/>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5"/>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5"/>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55"/>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5"/>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5"/>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5"/>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5"/>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55"/>
          <p:cNvGrpSpPr/>
          <p:nvPr/>
        </p:nvGrpSpPr>
        <p:grpSpPr>
          <a:xfrm>
            <a:off x="2468465" y="3248854"/>
            <a:ext cx="397818" cy="304078"/>
            <a:chOff x="2468465" y="3248854"/>
            <a:chExt cx="397818" cy="304078"/>
          </a:xfrm>
        </p:grpSpPr>
        <p:sp>
          <p:nvSpPr>
            <p:cNvPr id="7775" name="Google Shape;7775;p55"/>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55"/>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5"/>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5"/>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5"/>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5"/>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55"/>
          <p:cNvGrpSpPr/>
          <p:nvPr/>
        </p:nvGrpSpPr>
        <p:grpSpPr>
          <a:xfrm>
            <a:off x="3017166" y="3216013"/>
            <a:ext cx="394376" cy="369812"/>
            <a:chOff x="3017166" y="3216013"/>
            <a:chExt cx="394376" cy="369812"/>
          </a:xfrm>
        </p:grpSpPr>
        <p:sp>
          <p:nvSpPr>
            <p:cNvPr id="7782" name="Google Shape;7782;p55"/>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5"/>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4" name="Google Shape;7784;p55"/>
          <p:cNvGrpSpPr/>
          <p:nvPr/>
        </p:nvGrpSpPr>
        <p:grpSpPr>
          <a:xfrm>
            <a:off x="4210043" y="3213228"/>
            <a:ext cx="199014" cy="375408"/>
            <a:chOff x="4210043" y="3213228"/>
            <a:chExt cx="199014" cy="375408"/>
          </a:xfrm>
        </p:grpSpPr>
        <p:sp>
          <p:nvSpPr>
            <p:cNvPr id="7785" name="Google Shape;7785;p55"/>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5"/>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5"/>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5"/>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5"/>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5"/>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5"/>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5"/>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5"/>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5"/>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55"/>
          <p:cNvGrpSpPr/>
          <p:nvPr/>
        </p:nvGrpSpPr>
        <p:grpSpPr>
          <a:xfrm>
            <a:off x="4818146" y="3203323"/>
            <a:ext cx="77845" cy="395165"/>
            <a:chOff x="4818146" y="3203323"/>
            <a:chExt cx="77845" cy="395165"/>
          </a:xfrm>
        </p:grpSpPr>
        <p:sp>
          <p:nvSpPr>
            <p:cNvPr id="7796" name="Google Shape;7796;p55"/>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5"/>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5"/>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5"/>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5"/>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5"/>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5"/>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5"/>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55"/>
          <p:cNvGrpSpPr/>
          <p:nvPr/>
        </p:nvGrpSpPr>
        <p:grpSpPr>
          <a:xfrm>
            <a:off x="5228890" y="3235428"/>
            <a:ext cx="344091" cy="332767"/>
            <a:chOff x="5228890" y="3235428"/>
            <a:chExt cx="344091" cy="332767"/>
          </a:xfrm>
        </p:grpSpPr>
        <p:sp>
          <p:nvSpPr>
            <p:cNvPr id="7805" name="Google Shape;7805;p55"/>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5"/>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55"/>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55"/>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5"/>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55"/>
          <p:cNvGrpSpPr/>
          <p:nvPr/>
        </p:nvGrpSpPr>
        <p:grpSpPr>
          <a:xfrm>
            <a:off x="5757913" y="3227047"/>
            <a:ext cx="388544" cy="347927"/>
            <a:chOff x="5757913" y="3227047"/>
            <a:chExt cx="388544" cy="347927"/>
          </a:xfrm>
        </p:grpSpPr>
        <p:sp>
          <p:nvSpPr>
            <p:cNvPr id="7811" name="Google Shape;7811;p55"/>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5"/>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3" name="Google Shape;7813;p55"/>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5"/>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5"/>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5"/>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5"/>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5"/>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5"/>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5"/>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5"/>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5"/>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5"/>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5"/>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5"/>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5"/>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5"/>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5"/>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9" name="Google Shape;7829;p55"/>
          <p:cNvGrpSpPr/>
          <p:nvPr/>
        </p:nvGrpSpPr>
        <p:grpSpPr>
          <a:xfrm>
            <a:off x="7414946" y="3220873"/>
            <a:ext cx="360091" cy="360117"/>
            <a:chOff x="7414946" y="3220873"/>
            <a:chExt cx="360091" cy="360117"/>
          </a:xfrm>
        </p:grpSpPr>
        <p:sp>
          <p:nvSpPr>
            <p:cNvPr id="7830" name="Google Shape;7830;p55"/>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5"/>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5"/>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5"/>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5"/>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5"/>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55"/>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5"/>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5"/>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5"/>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5"/>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1" name="Google Shape;7841;p55"/>
          <p:cNvGrpSpPr/>
          <p:nvPr/>
        </p:nvGrpSpPr>
        <p:grpSpPr>
          <a:xfrm>
            <a:off x="8027227" y="3215041"/>
            <a:ext cx="231829" cy="371782"/>
            <a:chOff x="8027227" y="3215041"/>
            <a:chExt cx="231829" cy="371782"/>
          </a:xfrm>
        </p:grpSpPr>
        <p:sp>
          <p:nvSpPr>
            <p:cNvPr id="7842" name="Google Shape;7842;p55"/>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55"/>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55"/>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55"/>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5"/>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55"/>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5"/>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5"/>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5"/>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5"/>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55"/>
          <p:cNvGrpSpPr/>
          <p:nvPr/>
        </p:nvGrpSpPr>
        <p:grpSpPr>
          <a:xfrm>
            <a:off x="4093603" y="4146138"/>
            <a:ext cx="395638" cy="420544"/>
            <a:chOff x="4093603" y="4146138"/>
            <a:chExt cx="395638" cy="420544"/>
          </a:xfrm>
        </p:grpSpPr>
        <p:sp>
          <p:nvSpPr>
            <p:cNvPr id="7853" name="Google Shape;7853;p55"/>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5"/>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5"/>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5"/>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5"/>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5"/>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5"/>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5"/>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5"/>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55"/>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5"/>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5"/>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5"/>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5"/>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5"/>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5"/>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5"/>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0" name="Google Shape;7870;p55"/>
          <p:cNvGrpSpPr/>
          <p:nvPr/>
        </p:nvGrpSpPr>
        <p:grpSpPr>
          <a:xfrm>
            <a:off x="4644406" y="4162322"/>
            <a:ext cx="392065" cy="387887"/>
            <a:chOff x="4644406" y="4162322"/>
            <a:chExt cx="392065" cy="387887"/>
          </a:xfrm>
        </p:grpSpPr>
        <p:sp>
          <p:nvSpPr>
            <p:cNvPr id="7871" name="Google Shape;7871;p55"/>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5"/>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5"/>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5"/>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55"/>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55"/>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55"/>
          <p:cNvGrpSpPr/>
          <p:nvPr/>
        </p:nvGrpSpPr>
        <p:grpSpPr>
          <a:xfrm>
            <a:off x="5728383" y="4221698"/>
            <a:ext cx="417128" cy="269162"/>
            <a:chOff x="5728383" y="4221698"/>
            <a:chExt cx="417128" cy="269162"/>
          </a:xfrm>
        </p:grpSpPr>
        <p:sp>
          <p:nvSpPr>
            <p:cNvPr id="7878" name="Google Shape;7878;p55"/>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5"/>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5"/>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5"/>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5"/>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55"/>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55"/>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55"/>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55"/>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5"/>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55"/>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55"/>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0" name="Google Shape;7890;p55"/>
          <p:cNvGrpSpPr/>
          <p:nvPr/>
        </p:nvGrpSpPr>
        <p:grpSpPr>
          <a:xfrm>
            <a:off x="834210" y="3696905"/>
            <a:ext cx="371782" cy="342751"/>
            <a:chOff x="834210" y="3696905"/>
            <a:chExt cx="371782" cy="342751"/>
          </a:xfrm>
        </p:grpSpPr>
        <p:sp>
          <p:nvSpPr>
            <p:cNvPr id="7891" name="Google Shape;7891;p55"/>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5"/>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5"/>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5"/>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5"/>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5"/>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55"/>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55"/>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5"/>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55"/>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55"/>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55"/>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55"/>
          <p:cNvGrpSpPr/>
          <p:nvPr/>
        </p:nvGrpSpPr>
        <p:grpSpPr>
          <a:xfrm>
            <a:off x="1359398" y="3682271"/>
            <a:ext cx="395296" cy="371966"/>
            <a:chOff x="1359398" y="3682271"/>
            <a:chExt cx="395296" cy="371966"/>
          </a:xfrm>
        </p:grpSpPr>
        <p:sp>
          <p:nvSpPr>
            <p:cNvPr id="7904" name="Google Shape;7904;p55"/>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55"/>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55"/>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55"/>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55"/>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55"/>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55"/>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1" name="Google Shape;7911;p55"/>
          <p:cNvGrpSpPr/>
          <p:nvPr/>
        </p:nvGrpSpPr>
        <p:grpSpPr>
          <a:xfrm>
            <a:off x="1908099" y="3682271"/>
            <a:ext cx="395296" cy="371966"/>
            <a:chOff x="1908099" y="3682271"/>
            <a:chExt cx="395296" cy="371966"/>
          </a:xfrm>
        </p:grpSpPr>
        <p:sp>
          <p:nvSpPr>
            <p:cNvPr id="7912" name="Google Shape;7912;p55"/>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55"/>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55"/>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55"/>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55"/>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5"/>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55"/>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9" name="Google Shape;7919;p55"/>
          <p:cNvGrpSpPr/>
          <p:nvPr/>
        </p:nvGrpSpPr>
        <p:grpSpPr>
          <a:xfrm>
            <a:off x="2456800" y="3682271"/>
            <a:ext cx="395270" cy="371966"/>
            <a:chOff x="2456800" y="3682271"/>
            <a:chExt cx="395270" cy="371966"/>
          </a:xfrm>
        </p:grpSpPr>
        <p:sp>
          <p:nvSpPr>
            <p:cNvPr id="7920" name="Google Shape;7920;p55"/>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5"/>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5"/>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5"/>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55"/>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5"/>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5"/>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5"/>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5"/>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55"/>
          <p:cNvGrpSpPr/>
          <p:nvPr/>
        </p:nvGrpSpPr>
        <p:grpSpPr>
          <a:xfrm>
            <a:off x="3014250" y="3682271"/>
            <a:ext cx="391092" cy="371940"/>
            <a:chOff x="3014250" y="3682271"/>
            <a:chExt cx="391092" cy="371940"/>
          </a:xfrm>
        </p:grpSpPr>
        <p:sp>
          <p:nvSpPr>
            <p:cNvPr id="7930" name="Google Shape;7930;p55"/>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5"/>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5"/>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55"/>
          <p:cNvGrpSpPr/>
          <p:nvPr/>
        </p:nvGrpSpPr>
        <p:grpSpPr>
          <a:xfrm>
            <a:off x="3569125" y="3702947"/>
            <a:ext cx="388728" cy="330692"/>
            <a:chOff x="3569125" y="3702947"/>
            <a:chExt cx="388728" cy="330692"/>
          </a:xfrm>
        </p:grpSpPr>
        <p:sp>
          <p:nvSpPr>
            <p:cNvPr id="7934" name="Google Shape;7934;p55"/>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5"/>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55"/>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55"/>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55"/>
          <p:cNvGrpSpPr/>
          <p:nvPr/>
        </p:nvGrpSpPr>
        <p:grpSpPr>
          <a:xfrm>
            <a:off x="4111994" y="3682455"/>
            <a:ext cx="387992" cy="371625"/>
            <a:chOff x="4111994" y="3682455"/>
            <a:chExt cx="387992" cy="371625"/>
          </a:xfrm>
        </p:grpSpPr>
        <p:sp>
          <p:nvSpPr>
            <p:cNvPr id="7939" name="Google Shape;7939;p55"/>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55"/>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55"/>
          <p:cNvGrpSpPr/>
          <p:nvPr/>
        </p:nvGrpSpPr>
        <p:grpSpPr>
          <a:xfrm>
            <a:off x="4674908" y="3682271"/>
            <a:ext cx="371966" cy="371966"/>
            <a:chOff x="4674908" y="3682271"/>
            <a:chExt cx="371966" cy="371966"/>
          </a:xfrm>
        </p:grpSpPr>
        <p:sp>
          <p:nvSpPr>
            <p:cNvPr id="7942" name="Google Shape;7942;p55"/>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55"/>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5"/>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5"/>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6" name="Google Shape;7946;p55"/>
          <p:cNvGrpSpPr/>
          <p:nvPr/>
        </p:nvGrpSpPr>
        <p:grpSpPr>
          <a:xfrm>
            <a:off x="5223609" y="3731112"/>
            <a:ext cx="371782" cy="274285"/>
            <a:chOff x="5223609" y="3731112"/>
            <a:chExt cx="371782" cy="274285"/>
          </a:xfrm>
        </p:grpSpPr>
        <p:sp>
          <p:nvSpPr>
            <p:cNvPr id="7947" name="Google Shape;7947;p55"/>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55"/>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49" name="Google Shape;7949;p55"/>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0" name="Google Shape;7950;p55"/>
          <p:cNvGrpSpPr/>
          <p:nvPr/>
        </p:nvGrpSpPr>
        <p:grpSpPr>
          <a:xfrm>
            <a:off x="6319908" y="3696721"/>
            <a:ext cx="373963" cy="343119"/>
            <a:chOff x="6319908" y="3696721"/>
            <a:chExt cx="373963" cy="343119"/>
          </a:xfrm>
        </p:grpSpPr>
        <p:sp>
          <p:nvSpPr>
            <p:cNvPr id="7951" name="Google Shape;7951;p55"/>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55"/>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5"/>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5"/>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5"/>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5"/>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5"/>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55"/>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55"/>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55"/>
          <p:cNvGrpSpPr/>
          <p:nvPr/>
        </p:nvGrpSpPr>
        <p:grpSpPr>
          <a:xfrm>
            <a:off x="6871342" y="3740044"/>
            <a:ext cx="371966" cy="256420"/>
            <a:chOff x="6871342" y="3740044"/>
            <a:chExt cx="371966" cy="256420"/>
          </a:xfrm>
        </p:grpSpPr>
        <p:sp>
          <p:nvSpPr>
            <p:cNvPr id="7961" name="Google Shape;7961;p55"/>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5"/>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55"/>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55"/>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5"/>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5"/>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5"/>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5"/>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5"/>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55"/>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55"/>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55"/>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3" name="Google Shape;7973;p55"/>
          <p:cNvGrpSpPr/>
          <p:nvPr/>
        </p:nvGrpSpPr>
        <p:grpSpPr>
          <a:xfrm>
            <a:off x="7402362" y="3681535"/>
            <a:ext cx="402757" cy="372728"/>
            <a:chOff x="7402362" y="3681535"/>
            <a:chExt cx="402757" cy="372728"/>
          </a:xfrm>
        </p:grpSpPr>
        <p:sp>
          <p:nvSpPr>
            <p:cNvPr id="7974" name="Google Shape;7974;p55"/>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55"/>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55"/>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5"/>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5"/>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5"/>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5"/>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5"/>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5"/>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5"/>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55"/>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55"/>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5"/>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5"/>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55"/>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5"/>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55"/>
          <p:cNvGrpSpPr/>
          <p:nvPr/>
        </p:nvGrpSpPr>
        <p:grpSpPr>
          <a:xfrm>
            <a:off x="7960705" y="3736235"/>
            <a:ext cx="378902" cy="264065"/>
            <a:chOff x="7960705" y="3736235"/>
            <a:chExt cx="378902" cy="264065"/>
          </a:xfrm>
        </p:grpSpPr>
        <p:sp>
          <p:nvSpPr>
            <p:cNvPr id="7991" name="Google Shape;7991;p55"/>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55"/>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55"/>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5"/>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55"/>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55"/>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55"/>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55"/>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5"/>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5"/>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55"/>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55"/>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5"/>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5"/>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55"/>
          <p:cNvGrpSpPr/>
          <p:nvPr/>
        </p:nvGrpSpPr>
        <p:grpSpPr>
          <a:xfrm>
            <a:off x="6400828" y="4162270"/>
            <a:ext cx="166200" cy="388019"/>
            <a:chOff x="6400828" y="4162270"/>
            <a:chExt cx="166200" cy="388019"/>
          </a:xfrm>
        </p:grpSpPr>
        <p:sp>
          <p:nvSpPr>
            <p:cNvPr id="8006" name="Google Shape;8006;p55"/>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5"/>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5"/>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55"/>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5"/>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5"/>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55"/>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55"/>
          <p:cNvGrpSpPr/>
          <p:nvPr/>
        </p:nvGrpSpPr>
        <p:grpSpPr>
          <a:xfrm>
            <a:off x="6919815" y="4162270"/>
            <a:ext cx="225260" cy="388019"/>
            <a:chOff x="6919815" y="4162270"/>
            <a:chExt cx="225260" cy="388019"/>
          </a:xfrm>
        </p:grpSpPr>
        <p:sp>
          <p:nvSpPr>
            <p:cNvPr id="8014" name="Google Shape;8014;p55"/>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55"/>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55"/>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5"/>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55"/>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5"/>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5"/>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55"/>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55"/>
          <p:cNvGrpSpPr/>
          <p:nvPr/>
        </p:nvGrpSpPr>
        <p:grpSpPr>
          <a:xfrm>
            <a:off x="7385600" y="4177035"/>
            <a:ext cx="388728" cy="358383"/>
            <a:chOff x="7385600" y="4177035"/>
            <a:chExt cx="388728" cy="358383"/>
          </a:xfrm>
        </p:grpSpPr>
        <p:sp>
          <p:nvSpPr>
            <p:cNvPr id="8023" name="Google Shape;8023;p55"/>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55"/>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55"/>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55"/>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5"/>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55"/>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55"/>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55"/>
          <p:cNvGrpSpPr/>
          <p:nvPr/>
        </p:nvGrpSpPr>
        <p:grpSpPr>
          <a:xfrm>
            <a:off x="3625085" y="3259862"/>
            <a:ext cx="369207" cy="258259"/>
            <a:chOff x="3625085" y="3259862"/>
            <a:chExt cx="369207" cy="258259"/>
          </a:xfrm>
        </p:grpSpPr>
        <p:sp>
          <p:nvSpPr>
            <p:cNvPr id="8031" name="Google Shape;8031;p55"/>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55"/>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55"/>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55"/>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55"/>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55"/>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5"/>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5"/>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5"/>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5"/>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55"/>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5"/>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5"/>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55"/>
          <p:cNvGrpSpPr/>
          <p:nvPr/>
        </p:nvGrpSpPr>
        <p:grpSpPr>
          <a:xfrm>
            <a:off x="6317360" y="3276808"/>
            <a:ext cx="363217" cy="248590"/>
            <a:chOff x="6317360" y="3276808"/>
            <a:chExt cx="363217" cy="248590"/>
          </a:xfrm>
        </p:grpSpPr>
        <p:sp>
          <p:nvSpPr>
            <p:cNvPr id="8045" name="Google Shape;8045;p55"/>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5"/>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55"/>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55"/>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5"/>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5"/>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5"/>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5"/>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55"/>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55"/>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5"/>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5"/>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5"/>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5"/>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5"/>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5"/>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5"/>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5"/>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5"/>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5"/>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5"/>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5"/>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5"/>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5"/>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55"/>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55"/>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5"/>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55"/>
          <p:cNvGrpSpPr/>
          <p:nvPr/>
        </p:nvGrpSpPr>
        <p:grpSpPr>
          <a:xfrm>
            <a:off x="5084391" y="4183682"/>
            <a:ext cx="504064" cy="325595"/>
            <a:chOff x="5084391" y="4183682"/>
            <a:chExt cx="504064" cy="325595"/>
          </a:xfrm>
        </p:grpSpPr>
        <p:sp>
          <p:nvSpPr>
            <p:cNvPr id="8073" name="Google Shape;8073;p55"/>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5"/>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5"/>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5"/>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5"/>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5"/>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5"/>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5"/>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5"/>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55"/>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5"/>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5"/>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5"/>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5"/>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55"/>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55"/>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55"/>
          <p:cNvGrpSpPr/>
          <p:nvPr/>
        </p:nvGrpSpPr>
        <p:grpSpPr>
          <a:xfrm>
            <a:off x="7947595" y="2347996"/>
            <a:ext cx="379795" cy="267165"/>
            <a:chOff x="7947595" y="2347996"/>
            <a:chExt cx="379795" cy="267165"/>
          </a:xfrm>
        </p:grpSpPr>
        <p:sp>
          <p:nvSpPr>
            <p:cNvPr id="8090" name="Google Shape;8090;p55"/>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55"/>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55"/>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55"/>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55"/>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55"/>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5"/>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55"/>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55"/>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9" name="Google Shape;8099;p55"/>
          <p:cNvGrpSpPr/>
          <p:nvPr/>
        </p:nvGrpSpPr>
        <p:grpSpPr>
          <a:xfrm>
            <a:off x="6400644" y="2310269"/>
            <a:ext cx="275362" cy="338784"/>
            <a:chOff x="6400644" y="2310269"/>
            <a:chExt cx="275362" cy="338784"/>
          </a:xfrm>
        </p:grpSpPr>
        <p:sp>
          <p:nvSpPr>
            <p:cNvPr id="8100" name="Google Shape;8100;p55"/>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55"/>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55"/>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5"/>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55"/>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55"/>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55"/>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55"/>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55"/>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5"/>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55"/>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55"/>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55"/>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55"/>
          <p:cNvGrpSpPr/>
          <p:nvPr/>
        </p:nvGrpSpPr>
        <p:grpSpPr>
          <a:xfrm>
            <a:off x="1342268" y="4161009"/>
            <a:ext cx="359565" cy="358094"/>
            <a:chOff x="1342268" y="4161009"/>
            <a:chExt cx="359565" cy="358094"/>
          </a:xfrm>
        </p:grpSpPr>
        <p:sp>
          <p:nvSpPr>
            <p:cNvPr id="8114" name="Google Shape;8114;p55"/>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55"/>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55"/>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5"/>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5"/>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5"/>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5"/>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5"/>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5"/>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55"/>
          <p:cNvGrpSpPr/>
          <p:nvPr/>
        </p:nvGrpSpPr>
        <p:grpSpPr>
          <a:xfrm>
            <a:off x="1913012" y="2764940"/>
            <a:ext cx="417523" cy="374252"/>
            <a:chOff x="1913012" y="2764940"/>
            <a:chExt cx="417523" cy="374252"/>
          </a:xfrm>
        </p:grpSpPr>
        <p:sp>
          <p:nvSpPr>
            <p:cNvPr id="8124" name="Google Shape;8124;p55"/>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55"/>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5"/>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55"/>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55"/>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5"/>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5"/>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5"/>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55"/>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55"/>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5"/>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5"/>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55"/>
          <p:cNvGrpSpPr/>
          <p:nvPr/>
        </p:nvGrpSpPr>
        <p:grpSpPr>
          <a:xfrm>
            <a:off x="830742" y="2763601"/>
            <a:ext cx="384734" cy="381556"/>
            <a:chOff x="830742" y="2763601"/>
            <a:chExt cx="384734" cy="381556"/>
          </a:xfrm>
        </p:grpSpPr>
        <p:sp>
          <p:nvSpPr>
            <p:cNvPr id="8137" name="Google Shape;8137;p55"/>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55"/>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5"/>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55"/>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55"/>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55"/>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5"/>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55"/>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55"/>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5"/>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5"/>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5"/>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55"/>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5"/>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5"/>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5"/>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55"/>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5"/>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5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55"/>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55"/>
          <p:cNvGrpSpPr/>
          <p:nvPr/>
        </p:nvGrpSpPr>
        <p:grpSpPr>
          <a:xfrm>
            <a:off x="3007498" y="4183419"/>
            <a:ext cx="375434" cy="329667"/>
            <a:chOff x="3007498" y="4183419"/>
            <a:chExt cx="375434" cy="329667"/>
          </a:xfrm>
        </p:grpSpPr>
        <p:sp>
          <p:nvSpPr>
            <p:cNvPr id="8159" name="Google Shape;8159;p55"/>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5"/>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5"/>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5"/>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55"/>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55"/>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55"/>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5"/>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5"/>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5"/>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5"/>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55"/>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5"/>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5"/>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55"/>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5"/>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5"/>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5"/>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55"/>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55"/>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55"/>
          <p:cNvGrpSpPr/>
          <p:nvPr/>
        </p:nvGrpSpPr>
        <p:grpSpPr>
          <a:xfrm>
            <a:off x="6919276" y="2766990"/>
            <a:ext cx="274550" cy="354728"/>
            <a:chOff x="7606826" y="2419290"/>
            <a:chExt cx="274550" cy="354728"/>
          </a:xfrm>
        </p:grpSpPr>
        <p:sp>
          <p:nvSpPr>
            <p:cNvPr id="8180" name="Google Shape;8180;p55"/>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55"/>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55"/>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55"/>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5"/>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5"/>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55"/>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55"/>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55"/>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55"/>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5"/>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55"/>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55"/>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5"/>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55"/>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5" name="Google Shape;8195;p55"/>
          <p:cNvGrpSpPr/>
          <p:nvPr/>
        </p:nvGrpSpPr>
        <p:grpSpPr>
          <a:xfrm>
            <a:off x="7550168" y="2777003"/>
            <a:ext cx="263316" cy="354728"/>
            <a:chOff x="8062968" y="2419290"/>
            <a:chExt cx="263316" cy="354728"/>
          </a:xfrm>
        </p:grpSpPr>
        <p:sp>
          <p:nvSpPr>
            <p:cNvPr id="8196" name="Google Shape;8196;p55"/>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5"/>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5"/>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5"/>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55"/>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55"/>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55"/>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55"/>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55"/>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55"/>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55"/>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55"/>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55"/>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5"/>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55"/>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55"/>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55"/>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16" name="Shape 8216"/>
        <p:cNvGrpSpPr/>
        <p:nvPr/>
      </p:nvGrpSpPr>
      <p:grpSpPr>
        <a:xfrm>
          <a:off x="0" y="0"/>
          <a:ext cx="0" cy="0"/>
          <a:chOff x="0" y="0"/>
          <a:chExt cx="0" cy="0"/>
        </a:xfrm>
      </p:grpSpPr>
      <p:sp>
        <p:nvSpPr>
          <p:cNvPr id="8217" name="Google Shape;8217;p5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Educational 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218" name="Google Shape;8218;p5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219" name="Google Shape;8219;p56"/>
          <p:cNvGrpSpPr/>
          <p:nvPr/>
        </p:nvGrpSpPr>
        <p:grpSpPr>
          <a:xfrm>
            <a:off x="7075663" y="2444129"/>
            <a:ext cx="362163" cy="347098"/>
            <a:chOff x="7075663" y="2444129"/>
            <a:chExt cx="362163" cy="347098"/>
          </a:xfrm>
        </p:grpSpPr>
        <p:sp>
          <p:nvSpPr>
            <p:cNvPr id="8220" name="Google Shape;8220;p56"/>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56"/>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56"/>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56"/>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56"/>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56"/>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56"/>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6"/>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8" name="Google Shape;8228;p56"/>
          <p:cNvGrpSpPr/>
          <p:nvPr/>
        </p:nvGrpSpPr>
        <p:grpSpPr>
          <a:xfrm>
            <a:off x="6638175" y="2436584"/>
            <a:ext cx="372197" cy="362163"/>
            <a:chOff x="6638175" y="2436584"/>
            <a:chExt cx="372197" cy="362163"/>
          </a:xfrm>
        </p:grpSpPr>
        <p:sp>
          <p:nvSpPr>
            <p:cNvPr id="8229" name="Google Shape;8229;p56"/>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6"/>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56"/>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56"/>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56"/>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6"/>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6"/>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56"/>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56"/>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6"/>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56"/>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56"/>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6"/>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56"/>
          <p:cNvGrpSpPr/>
          <p:nvPr/>
        </p:nvGrpSpPr>
        <p:grpSpPr>
          <a:xfrm>
            <a:off x="6192906" y="2439440"/>
            <a:ext cx="371699" cy="356084"/>
            <a:chOff x="6192906" y="2439440"/>
            <a:chExt cx="371699" cy="356084"/>
          </a:xfrm>
        </p:grpSpPr>
        <p:sp>
          <p:nvSpPr>
            <p:cNvPr id="8243" name="Google Shape;8243;p56"/>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6"/>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56"/>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56"/>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56"/>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6"/>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6"/>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56"/>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56"/>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56"/>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6"/>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56"/>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56"/>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56"/>
          <p:cNvGrpSpPr/>
          <p:nvPr/>
        </p:nvGrpSpPr>
        <p:grpSpPr>
          <a:xfrm>
            <a:off x="5762467" y="2436584"/>
            <a:ext cx="362163" cy="362163"/>
            <a:chOff x="5762467" y="2436584"/>
            <a:chExt cx="362163" cy="362163"/>
          </a:xfrm>
        </p:grpSpPr>
        <p:sp>
          <p:nvSpPr>
            <p:cNvPr id="8257" name="Google Shape;8257;p56"/>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56"/>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56"/>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56"/>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56"/>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56"/>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5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5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56"/>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56"/>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56"/>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5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5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6"/>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56"/>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56"/>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56"/>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56"/>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56"/>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56"/>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56"/>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56"/>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56"/>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56"/>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56"/>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56"/>
          <p:cNvGrpSpPr/>
          <p:nvPr/>
        </p:nvGrpSpPr>
        <p:grpSpPr>
          <a:xfrm>
            <a:off x="5323721" y="2437029"/>
            <a:ext cx="362922" cy="361219"/>
            <a:chOff x="5323721" y="2437029"/>
            <a:chExt cx="362922" cy="361219"/>
          </a:xfrm>
        </p:grpSpPr>
        <p:sp>
          <p:nvSpPr>
            <p:cNvPr id="8283" name="Google Shape;8283;p56"/>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56"/>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56"/>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56"/>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56"/>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56"/>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56"/>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56"/>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56"/>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6"/>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56"/>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56"/>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56"/>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56"/>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56"/>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6"/>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6"/>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56"/>
          <p:cNvGrpSpPr/>
          <p:nvPr/>
        </p:nvGrpSpPr>
        <p:grpSpPr>
          <a:xfrm>
            <a:off x="4875937" y="2468731"/>
            <a:ext cx="407122" cy="315448"/>
            <a:chOff x="4875937" y="2468731"/>
            <a:chExt cx="407122" cy="315448"/>
          </a:xfrm>
        </p:grpSpPr>
        <p:sp>
          <p:nvSpPr>
            <p:cNvPr id="8301" name="Google Shape;8301;p56"/>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56"/>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56"/>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6"/>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56"/>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56"/>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6"/>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56"/>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56"/>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56"/>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56"/>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56"/>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56"/>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6"/>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56"/>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56"/>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6"/>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56"/>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56"/>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56"/>
          <p:cNvGrpSpPr/>
          <p:nvPr/>
        </p:nvGrpSpPr>
        <p:grpSpPr>
          <a:xfrm>
            <a:off x="4893282" y="3804774"/>
            <a:ext cx="242114" cy="362163"/>
            <a:chOff x="4893282" y="3804774"/>
            <a:chExt cx="242114" cy="362163"/>
          </a:xfrm>
        </p:grpSpPr>
        <p:sp>
          <p:nvSpPr>
            <p:cNvPr id="8321" name="Google Shape;8321;p56"/>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56"/>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56"/>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56"/>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6"/>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56"/>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56"/>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56"/>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56"/>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56"/>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56"/>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6"/>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56"/>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56"/>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56"/>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56"/>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56"/>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56"/>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56"/>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56"/>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56"/>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56"/>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56"/>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56"/>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56"/>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56"/>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56"/>
          <p:cNvGrpSpPr/>
          <p:nvPr/>
        </p:nvGrpSpPr>
        <p:grpSpPr>
          <a:xfrm>
            <a:off x="6248162" y="3804774"/>
            <a:ext cx="231058" cy="362425"/>
            <a:chOff x="6248162" y="3804774"/>
            <a:chExt cx="231058" cy="362425"/>
          </a:xfrm>
        </p:grpSpPr>
        <p:sp>
          <p:nvSpPr>
            <p:cNvPr id="8348" name="Google Shape;8348;p56"/>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56"/>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56"/>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56"/>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56"/>
          <p:cNvGrpSpPr/>
          <p:nvPr/>
        </p:nvGrpSpPr>
        <p:grpSpPr>
          <a:xfrm>
            <a:off x="5346568" y="3804774"/>
            <a:ext cx="233337" cy="362163"/>
            <a:chOff x="5346568" y="3804774"/>
            <a:chExt cx="233337" cy="362163"/>
          </a:xfrm>
        </p:grpSpPr>
        <p:sp>
          <p:nvSpPr>
            <p:cNvPr id="8353" name="Google Shape;8353;p56"/>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56"/>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56"/>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56"/>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56"/>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56"/>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56"/>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56"/>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56"/>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56"/>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56"/>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56"/>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56"/>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56"/>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56"/>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56"/>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56"/>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56"/>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56"/>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56"/>
          <p:cNvGrpSpPr/>
          <p:nvPr/>
        </p:nvGrpSpPr>
        <p:grpSpPr>
          <a:xfrm>
            <a:off x="6704985" y="3805141"/>
            <a:ext cx="209967" cy="361639"/>
            <a:chOff x="6704985" y="3805141"/>
            <a:chExt cx="209967" cy="361639"/>
          </a:xfrm>
        </p:grpSpPr>
        <p:sp>
          <p:nvSpPr>
            <p:cNvPr id="8373" name="Google Shape;8373;p56"/>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56"/>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56"/>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56"/>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56"/>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56"/>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56"/>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56"/>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56"/>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56"/>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56"/>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56"/>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5" name="Google Shape;8385;p56"/>
          <p:cNvGrpSpPr/>
          <p:nvPr/>
        </p:nvGrpSpPr>
        <p:grpSpPr>
          <a:xfrm>
            <a:off x="7513884" y="2448269"/>
            <a:ext cx="363184" cy="338792"/>
            <a:chOff x="7513884" y="2448269"/>
            <a:chExt cx="363184" cy="338792"/>
          </a:xfrm>
        </p:grpSpPr>
        <p:sp>
          <p:nvSpPr>
            <p:cNvPr id="8386" name="Google Shape;8386;p56"/>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56"/>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56"/>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56"/>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56"/>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56"/>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56"/>
          <p:cNvGrpSpPr/>
          <p:nvPr/>
        </p:nvGrpSpPr>
        <p:grpSpPr>
          <a:xfrm>
            <a:off x="5777767" y="3804826"/>
            <a:ext cx="258699" cy="362136"/>
            <a:chOff x="5777767" y="3804826"/>
            <a:chExt cx="258699" cy="362136"/>
          </a:xfrm>
        </p:grpSpPr>
        <p:sp>
          <p:nvSpPr>
            <p:cNvPr id="8393" name="Google Shape;8393;p56"/>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56"/>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56"/>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56"/>
          <p:cNvGrpSpPr/>
          <p:nvPr/>
        </p:nvGrpSpPr>
        <p:grpSpPr>
          <a:xfrm>
            <a:off x="7953101" y="2436584"/>
            <a:ext cx="361691" cy="362163"/>
            <a:chOff x="7953101" y="2436584"/>
            <a:chExt cx="361691" cy="362163"/>
          </a:xfrm>
        </p:grpSpPr>
        <p:sp>
          <p:nvSpPr>
            <p:cNvPr id="8397" name="Google Shape;8397;p56"/>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56"/>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56"/>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56"/>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56"/>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56"/>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56"/>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56"/>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56"/>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56"/>
          <p:cNvGrpSpPr/>
          <p:nvPr/>
        </p:nvGrpSpPr>
        <p:grpSpPr>
          <a:xfrm>
            <a:off x="4859353" y="3355130"/>
            <a:ext cx="373481" cy="362267"/>
            <a:chOff x="4859353" y="3355130"/>
            <a:chExt cx="373481" cy="362267"/>
          </a:xfrm>
        </p:grpSpPr>
        <p:sp>
          <p:nvSpPr>
            <p:cNvPr id="8407" name="Google Shape;8407;p56"/>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56"/>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56"/>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56"/>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56"/>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56"/>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56"/>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56"/>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56"/>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56"/>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56"/>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56"/>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56"/>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56"/>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56"/>
          <p:cNvGrpSpPr/>
          <p:nvPr/>
        </p:nvGrpSpPr>
        <p:grpSpPr>
          <a:xfrm>
            <a:off x="6637678" y="1500982"/>
            <a:ext cx="378721" cy="362005"/>
            <a:chOff x="6637678" y="1500982"/>
            <a:chExt cx="378721" cy="362005"/>
          </a:xfrm>
        </p:grpSpPr>
        <p:sp>
          <p:nvSpPr>
            <p:cNvPr id="8422" name="Google Shape;8422;p56"/>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56"/>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56"/>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56"/>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56"/>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56"/>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56"/>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56"/>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56"/>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56"/>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56"/>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56"/>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56"/>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56"/>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56"/>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56"/>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56"/>
          <p:cNvGrpSpPr/>
          <p:nvPr/>
        </p:nvGrpSpPr>
        <p:grpSpPr>
          <a:xfrm>
            <a:off x="5827993" y="3355496"/>
            <a:ext cx="223041" cy="362163"/>
            <a:chOff x="5827993" y="3355496"/>
            <a:chExt cx="223041" cy="362163"/>
          </a:xfrm>
        </p:grpSpPr>
        <p:sp>
          <p:nvSpPr>
            <p:cNvPr id="8439" name="Google Shape;8439;p56"/>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56"/>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5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5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56"/>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56"/>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56"/>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56"/>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56"/>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56"/>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56"/>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56"/>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56"/>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56"/>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56"/>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4" name="Google Shape;8454;p56"/>
          <p:cNvGrpSpPr/>
          <p:nvPr/>
        </p:nvGrpSpPr>
        <p:grpSpPr>
          <a:xfrm>
            <a:off x="7528713" y="1500641"/>
            <a:ext cx="370520" cy="361586"/>
            <a:chOff x="7528713" y="1500641"/>
            <a:chExt cx="370520" cy="361586"/>
          </a:xfrm>
        </p:grpSpPr>
        <p:sp>
          <p:nvSpPr>
            <p:cNvPr id="8455" name="Google Shape;8455;p56"/>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56"/>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5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5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56"/>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56"/>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56"/>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56"/>
          <p:cNvGrpSpPr/>
          <p:nvPr/>
        </p:nvGrpSpPr>
        <p:grpSpPr>
          <a:xfrm>
            <a:off x="5317198" y="3355496"/>
            <a:ext cx="367429" cy="362163"/>
            <a:chOff x="5317198" y="3355496"/>
            <a:chExt cx="367429" cy="362163"/>
          </a:xfrm>
        </p:grpSpPr>
        <p:sp>
          <p:nvSpPr>
            <p:cNvPr id="8463" name="Google Shape;8463;p56"/>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56"/>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56"/>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56"/>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56"/>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56"/>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56"/>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56"/>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56"/>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56"/>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56"/>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56"/>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56"/>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56"/>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56"/>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56"/>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9" name="Google Shape;8479;p56"/>
          <p:cNvGrpSpPr/>
          <p:nvPr/>
        </p:nvGrpSpPr>
        <p:grpSpPr>
          <a:xfrm>
            <a:off x="5302971" y="1500563"/>
            <a:ext cx="383175" cy="362241"/>
            <a:chOff x="5302971" y="1500563"/>
            <a:chExt cx="383175" cy="362241"/>
          </a:xfrm>
        </p:grpSpPr>
        <p:sp>
          <p:nvSpPr>
            <p:cNvPr id="8480" name="Google Shape;8480;p56"/>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56"/>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56"/>
          <p:cNvGrpSpPr/>
          <p:nvPr/>
        </p:nvGrpSpPr>
        <p:grpSpPr>
          <a:xfrm>
            <a:off x="6202705" y="1525453"/>
            <a:ext cx="364180" cy="312461"/>
            <a:chOff x="6202705" y="1525453"/>
            <a:chExt cx="364180" cy="312461"/>
          </a:xfrm>
        </p:grpSpPr>
        <p:sp>
          <p:nvSpPr>
            <p:cNvPr id="8483" name="Google Shape;8483;p56"/>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56"/>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56"/>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56"/>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56"/>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56"/>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56"/>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0" name="Google Shape;8490;p56"/>
          <p:cNvGrpSpPr/>
          <p:nvPr/>
        </p:nvGrpSpPr>
        <p:grpSpPr>
          <a:xfrm>
            <a:off x="7087217" y="1503602"/>
            <a:ext cx="362398" cy="356163"/>
            <a:chOff x="7087217" y="1503602"/>
            <a:chExt cx="362398" cy="356163"/>
          </a:xfrm>
        </p:grpSpPr>
        <p:sp>
          <p:nvSpPr>
            <p:cNvPr id="8491" name="Google Shape;8491;p56"/>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56"/>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56"/>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56"/>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56"/>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56"/>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56"/>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56"/>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56"/>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56"/>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56"/>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56"/>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56"/>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56"/>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56"/>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56"/>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56"/>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56"/>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56"/>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56"/>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56"/>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2" name="Google Shape;8512;p56"/>
          <p:cNvGrpSpPr/>
          <p:nvPr/>
        </p:nvGrpSpPr>
        <p:grpSpPr>
          <a:xfrm>
            <a:off x="7968952" y="1500877"/>
            <a:ext cx="378747" cy="361455"/>
            <a:chOff x="7968952" y="1500877"/>
            <a:chExt cx="378747" cy="361455"/>
          </a:xfrm>
        </p:grpSpPr>
        <p:sp>
          <p:nvSpPr>
            <p:cNvPr id="8513" name="Google Shape;8513;p56"/>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56"/>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56"/>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56"/>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56"/>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56"/>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56"/>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56"/>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56"/>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56"/>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56"/>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56"/>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56"/>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56"/>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56"/>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8" name="Google Shape;8528;p56"/>
          <p:cNvGrpSpPr/>
          <p:nvPr/>
        </p:nvGrpSpPr>
        <p:grpSpPr>
          <a:xfrm>
            <a:off x="5761445" y="1541723"/>
            <a:ext cx="362163" cy="279737"/>
            <a:chOff x="5761445" y="1541723"/>
            <a:chExt cx="362163" cy="279737"/>
          </a:xfrm>
        </p:grpSpPr>
        <p:sp>
          <p:nvSpPr>
            <p:cNvPr id="8529" name="Google Shape;8529;p56"/>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56"/>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56"/>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56"/>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56"/>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6"/>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56"/>
          <p:cNvGrpSpPr/>
          <p:nvPr/>
        </p:nvGrpSpPr>
        <p:grpSpPr>
          <a:xfrm>
            <a:off x="6204958" y="3355575"/>
            <a:ext cx="358390" cy="362320"/>
            <a:chOff x="6204958" y="3355575"/>
            <a:chExt cx="358390" cy="362320"/>
          </a:xfrm>
        </p:grpSpPr>
        <p:sp>
          <p:nvSpPr>
            <p:cNvPr id="8536" name="Google Shape;8536;p56"/>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56"/>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6"/>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56"/>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56"/>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56"/>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56"/>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6"/>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56"/>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56"/>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6"/>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56"/>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56"/>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56"/>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56"/>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56"/>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56"/>
          <p:cNvGrpSpPr/>
          <p:nvPr/>
        </p:nvGrpSpPr>
        <p:grpSpPr>
          <a:xfrm>
            <a:off x="4939970" y="1499855"/>
            <a:ext cx="242979" cy="362660"/>
            <a:chOff x="4939970" y="1499855"/>
            <a:chExt cx="242979" cy="362660"/>
          </a:xfrm>
        </p:grpSpPr>
        <p:sp>
          <p:nvSpPr>
            <p:cNvPr id="8553" name="Google Shape;8553;p56"/>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56"/>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56"/>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56"/>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56"/>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56"/>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56"/>
          <p:cNvGrpSpPr/>
          <p:nvPr/>
        </p:nvGrpSpPr>
        <p:grpSpPr>
          <a:xfrm>
            <a:off x="8023448" y="3355496"/>
            <a:ext cx="284322" cy="362163"/>
            <a:chOff x="8023448" y="3355496"/>
            <a:chExt cx="284322" cy="362163"/>
          </a:xfrm>
        </p:grpSpPr>
        <p:sp>
          <p:nvSpPr>
            <p:cNvPr id="8560" name="Google Shape;8560;p56"/>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56"/>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6"/>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6"/>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6"/>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6"/>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56"/>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56"/>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56"/>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9" name="Google Shape;8569;p56"/>
          <p:cNvGrpSpPr/>
          <p:nvPr/>
        </p:nvGrpSpPr>
        <p:grpSpPr>
          <a:xfrm>
            <a:off x="6644201" y="3355496"/>
            <a:ext cx="366695" cy="361979"/>
            <a:chOff x="6644201" y="3355496"/>
            <a:chExt cx="366695" cy="361979"/>
          </a:xfrm>
        </p:grpSpPr>
        <p:sp>
          <p:nvSpPr>
            <p:cNvPr id="8570" name="Google Shape;8570;p56"/>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6"/>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56"/>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56"/>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6"/>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56"/>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56"/>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56"/>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56"/>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56"/>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56"/>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6"/>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6"/>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6"/>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56"/>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56"/>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56"/>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56"/>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6"/>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6"/>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6"/>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56"/>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56"/>
          <p:cNvGrpSpPr/>
          <p:nvPr/>
        </p:nvGrpSpPr>
        <p:grpSpPr>
          <a:xfrm>
            <a:off x="7955145" y="2019192"/>
            <a:ext cx="365176" cy="271013"/>
            <a:chOff x="7955145" y="2019192"/>
            <a:chExt cx="365176" cy="271013"/>
          </a:xfrm>
        </p:grpSpPr>
        <p:sp>
          <p:nvSpPr>
            <p:cNvPr id="8593" name="Google Shape;8593;p56"/>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56"/>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56"/>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56"/>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6"/>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56"/>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56"/>
          <p:cNvGrpSpPr/>
          <p:nvPr/>
        </p:nvGrpSpPr>
        <p:grpSpPr>
          <a:xfrm>
            <a:off x="7518155" y="2009471"/>
            <a:ext cx="361927" cy="290270"/>
            <a:chOff x="7518155" y="2009471"/>
            <a:chExt cx="361927" cy="290270"/>
          </a:xfrm>
        </p:grpSpPr>
        <p:sp>
          <p:nvSpPr>
            <p:cNvPr id="8600" name="Google Shape;8600;p56"/>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56"/>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56"/>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56"/>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56"/>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56"/>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56"/>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56"/>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56"/>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56"/>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56"/>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56"/>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56"/>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56"/>
          <p:cNvGrpSpPr/>
          <p:nvPr/>
        </p:nvGrpSpPr>
        <p:grpSpPr>
          <a:xfrm>
            <a:off x="7079672" y="1991053"/>
            <a:ext cx="362163" cy="327264"/>
            <a:chOff x="7079672" y="1991053"/>
            <a:chExt cx="362163" cy="327264"/>
          </a:xfrm>
        </p:grpSpPr>
        <p:sp>
          <p:nvSpPr>
            <p:cNvPr id="8614" name="Google Shape;8614;p56"/>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56"/>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56"/>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56"/>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56"/>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56"/>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56"/>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56"/>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56"/>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56"/>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56"/>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6"/>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56"/>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56"/>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56"/>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6"/>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56"/>
          <p:cNvGrpSpPr/>
          <p:nvPr/>
        </p:nvGrpSpPr>
        <p:grpSpPr>
          <a:xfrm>
            <a:off x="6641188" y="2035514"/>
            <a:ext cx="361901" cy="238132"/>
            <a:chOff x="6641188" y="2035514"/>
            <a:chExt cx="361901" cy="238132"/>
          </a:xfrm>
        </p:grpSpPr>
        <p:sp>
          <p:nvSpPr>
            <p:cNvPr id="8631" name="Google Shape;8631;p56"/>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56"/>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6"/>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56"/>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56"/>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56"/>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56"/>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56"/>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56"/>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56"/>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56"/>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56"/>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56"/>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56"/>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56"/>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56"/>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56"/>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56"/>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56"/>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56"/>
          <p:cNvGrpSpPr/>
          <p:nvPr/>
        </p:nvGrpSpPr>
        <p:grpSpPr>
          <a:xfrm>
            <a:off x="6202443" y="1986677"/>
            <a:ext cx="362425" cy="335884"/>
            <a:chOff x="6202443" y="1986677"/>
            <a:chExt cx="362425" cy="335884"/>
          </a:xfrm>
        </p:grpSpPr>
        <p:sp>
          <p:nvSpPr>
            <p:cNvPr id="8651" name="Google Shape;8651;p56"/>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56"/>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56"/>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56"/>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56"/>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56"/>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56"/>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56"/>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56"/>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56"/>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56"/>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56"/>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56"/>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56"/>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56"/>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56"/>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56"/>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56"/>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56"/>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56"/>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56"/>
          <p:cNvGrpSpPr/>
          <p:nvPr/>
        </p:nvGrpSpPr>
        <p:grpSpPr>
          <a:xfrm>
            <a:off x="5764222" y="2016598"/>
            <a:ext cx="374293" cy="276069"/>
            <a:chOff x="5764222" y="2016598"/>
            <a:chExt cx="374293" cy="276069"/>
          </a:xfrm>
        </p:grpSpPr>
        <p:sp>
          <p:nvSpPr>
            <p:cNvPr id="8672" name="Google Shape;8672;p56"/>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56"/>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56"/>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56"/>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56"/>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56"/>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56"/>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56"/>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56"/>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56"/>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56"/>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56"/>
          <p:cNvGrpSpPr/>
          <p:nvPr/>
        </p:nvGrpSpPr>
        <p:grpSpPr>
          <a:xfrm>
            <a:off x="5325477" y="2016441"/>
            <a:ext cx="361927" cy="276515"/>
            <a:chOff x="5325477" y="2016441"/>
            <a:chExt cx="361927" cy="276515"/>
          </a:xfrm>
        </p:grpSpPr>
        <p:sp>
          <p:nvSpPr>
            <p:cNvPr id="8684" name="Google Shape;8684;p56"/>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56"/>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56"/>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56"/>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56"/>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56"/>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56"/>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56"/>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56"/>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56"/>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56"/>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56"/>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56"/>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56"/>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56"/>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56"/>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56"/>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56"/>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56"/>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56"/>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56"/>
          <p:cNvGrpSpPr/>
          <p:nvPr/>
        </p:nvGrpSpPr>
        <p:grpSpPr>
          <a:xfrm>
            <a:off x="4870671" y="2017200"/>
            <a:ext cx="364180" cy="274812"/>
            <a:chOff x="4870671" y="2017200"/>
            <a:chExt cx="364180" cy="274812"/>
          </a:xfrm>
        </p:grpSpPr>
        <p:sp>
          <p:nvSpPr>
            <p:cNvPr id="8705" name="Google Shape;8705;p56"/>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56"/>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56"/>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56"/>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56"/>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56"/>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56"/>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56"/>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56"/>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56"/>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56"/>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56"/>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56"/>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56"/>
          <p:cNvGrpSpPr/>
          <p:nvPr/>
        </p:nvGrpSpPr>
        <p:grpSpPr>
          <a:xfrm>
            <a:off x="7144726" y="3355496"/>
            <a:ext cx="260690" cy="362032"/>
            <a:chOff x="7144726" y="3355496"/>
            <a:chExt cx="260690" cy="362032"/>
          </a:xfrm>
        </p:grpSpPr>
        <p:sp>
          <p:nvSpPr>
            <p:cNvPr id="8719" name="Google Shape;8719;p56"/>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56"/>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56"/>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56"/>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56"/>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56"/>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5" name="Google Shape;8725;p56"/>
          <p:cNvGrpSpPr/>
          <p:nvPr/>
        </p:nvGrpSpPr>
        <p:grpSpPr>
          <a:xfrm>
            <a:off x="6705719" y="4278051"/>
            <a:ext cx="261712" cy="361770"/>
            <a:chOff x="6705719" y="4278051"/>
            <a:chExt cx="261712" cy="361770"/>
          </a:xfrm>
        </p:grpSpPr>
        <p:sp>
          <p:nvSpPr>
            <p:cNvPr id="8726" name="Google Shape;8726;p56"/>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56"/>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56"/>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56"/>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56"/>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56"/>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56"/>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56"/>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56"/>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56"/>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56"/>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56"/>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56"/>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56"/>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56"/>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56"/>
          <p:cNvGrpSpPr/>
          <p:nvPr/>
        </p:nvGrpSpPr>
        <p:grpSpPr>
          <a:xfrm>
            <a:off x="5750650" y="2891652"/>
            <a:ext cx="320216" cy="361403"/>
            <a:chOff x="5750650" y="2891652"/>
            <a:chExt cx="320216" cy="361403"/>
          </a:xfrm>
        </p:grpSpPr>
        <p:sp>
          <p:nvSpPr>
            <p:cNvPr id="8742" name="Google Shape;8742;p56"/>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56"/>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56"/>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56"/>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56"/>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56"/>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56"/>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56"/>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56"/>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56"/>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56"/>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56"/>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56"/>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56"/>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56"/>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56"/>
          <p:cNvGrpSpPr/>
          <p:nvPr/>
        </p:nvGrpSpPr>
        <p:grpSpPr>
          <a:xfrm>
            <a:off x="6658009" y="2891390"/>
            <a:ext cx="315972" cy="361927"/>
            <a:chOff x="6658009" y="2891390"/>
            <a:chExt cx="315972" cy="361927"/>
          </a:xfrm>
        </p:grpSpPr>
        <p:sp>
          <p:nvSpPr>
            <p:cNvPr id="8758" name="Google Shape;8758;p56"/>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56"/>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56"/>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56"/>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56"/>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56"/>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56"/>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5" name="Google Shape;8765;p56"/>
          <p:cNvGrpSpPr/>
          <p:nvPr/>
        </p:nvGrpSpPr>
        <p:grpSpPr>
          <a:xfrm>
            <a:off x="6203465" y="2891206"/>
            <a:ext cx="320478" cy="362110"/>
            <a:chOff x="6203465" y="2891206"/>
            <a:chExt cx="320478" cy="362110"/>
          </a:xfrm>
        </p:grpSpPr>
        <p:sp>
          <p:nvSpPr>
            <p:cNvPr id="8766" name="Google Shape;8766;p56"/>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56"/>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56"/>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56"/>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56"/>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56"/>
          <p:cNvGrpSpPr/>
          <p:nvPr/>
        </p:nvGrpSpPr>
        <p:grpSpPr>
          <a:xfrm>
            <a:off x="7567280" y="2891259"/>
            <a:ext cx="307116" cy="362294"/>
            <a:chOff x="7567280" y="2891259"/>
            <a:chExt cx="307116" cy="362294"/>
          </a:xfrm>
        </p:grpSpPr>
        <p:sp>
          <p:nvSpPr>
            <p:cNvPr id="8772" name="Google Shape;8772;p56"/>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56"/>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56"/>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56"/>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56"/>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56"/>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56"/>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56"/>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56"/>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56"/>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56"/>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56"/>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4" name="Google Shape;8784;p56"/>
          <p:cNvGrpSpPr/>
          <p:nvPr/>
        </p:nvGrpSpPr>
        <p:grpSpPr>
          <a:xfrm>
            <a:off x="7112579" y="2891521"/>
            <a:ext cx="338556" cy="361534"/>
            <a:chOff x="7112579" y="2891521"/>
            <a:chExt cx="338556" cy="361534"/>
          </a:xfrm>
        </p:grpSpPr>
        <p:sp>
          <p:nvSpPr>
            <p:cNvPr id="8785" name="Google Shape;8785;p56"/>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56"/>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56"/>
          <p:cNvGrpSpPr/>
          <p:nvPr/>
        </p:nvGrpSpPr>
        <p:grpSpPr>
          <a:xfrm>
            <a:off x="7155259" y="3805036"/>
            <a:ext cx="207478" cy="361272"/>
            <a:chOff x="7155259" y="3805036"/>
            <a:chExt cx="207478" cy="361272"/>
          </a:xfrm>
        </p:grpSpPr>
        <p:sp>
          <p:nvSpPr>
            <p:cNvPr id="8788" name="Google Shape;8788;p56"/>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56"/>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56"/>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56"/>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56"/>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56"/>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56"/>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56"/>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56"/>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56"/>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56"/>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56"/>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0" name="Google Shape;8800;p56"/>
          <p:cNvGrpSpPr/>
          <p:nvPr/>
        </p:nvGrpSpPr>
        <p:grpSpPr>
          <a:xfrm>
            <a:off x="4915368" y="2891390"/>
            <a:ext cx="182850" cy="361927"/>
            <a:chOff x="4915368" y="2891390"/>
            <a:chExt cx="182850" cy="361927"/>
          </a:xfrm>
        </p:grpSpPr>
        <p:sp>
          <p:nvSpPr>
            <p:cNvPr id="8801" name="Google Shape;8801;p56"/>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56"/>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56"/>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56"/>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56"/>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56"/>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56"/>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56"/>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56"/>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56"/>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56"/>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2" name="Google Shape;8812;p56"/>
          <p:cNvGrpSpPr/>
          <p:nvPr/>
        </p:nvGrpSpPr>
        <p:grpSpPr>
          <a:xfrm>
            <a:off x="8028714" y="2891652"/>
            <a:ext cx="289589" cy="361403"/>
            <a:chOff x="8028714" y="2891652"/>
            <a:chExt cx="289589" cy="361403"/>
          </a:xfrm>
        </p:grpSpPr>
        <p:sp>
          <p:nvSpPr>
            <p:cNvPr id="8813" name="Google Shape;8813;p56"/>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56"/>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56"/>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56"/>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56"/>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56"/>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56"/>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56"/>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56"/>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56"/>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56"/>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56"/>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56"/>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56"/>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56"/>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56"/>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56"/>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56"/>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56"/>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56"/>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56"/>
          <p:cNvGrpSpPr/>
          <p:nvPr/>
        </p:nvGrpSpPr>
        <p:grpSpPr>
          <a:xfrm>
            <a:off x="7551822" y="3804774"/>
            <a:ext cx="293335" cy="361927"/>
            <a:chOff x="7551822" y="3804774"/>
            <a:chExt cx="293335" cy="361927"/>
          </a:xfrm>
        </p:grpSpPr>
        <p:sp>
          <p:nvSpPr>
            <p:cNvPr id="8834" name="Google Shape;8834;p56"/>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56"/>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56"/>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56"/>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56"/>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56"/>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56"/>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56"/>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56"/>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56"/>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56"/>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5" name="Google Shape;8845;p56"/>
          <p:cNvGrpSpPr/>
          <p:nvPr/>
        </p:nvGrpSpPr>
        <p:grpSpPr>
          <a:xfrm>
            <a:off x="6263725" y="4277658"/>
            <a:ext cx="210491" cy="362163"/>
            <a:chOff x="6263725" y="4277658"/>
            <a:chExt cx="210491" cy="362163"/>
          </a:xfrm>
        </p:grpSpPr>
        <p:sp>
          <p:nvSpPr>
            <p:cNvPr id="8846" name="Google Shape;8846;p56"/>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56"/>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56"/>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56"/>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56"/>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56"/>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56"/>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56"/>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56"/>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56"/>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56"/>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56"/>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56"/>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56"/>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56"/>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1" name="Google Shape;8861;p56"/>
          <p:cNvGrpSpPr/>
          <p:nvPr/>
        </p:nvGrpSpPr>
        <p:grpSpPr>
          <a:xfrm>
            <a:off x="7987790" y="3804695"/>
            <a:ext cx="336303" cy="362005"/>
            <a:chOff x="7987790" y="3804695"/>
            <a:chExt cx="336303" cy="362005"/>
          </a:xfrm>
        </p:grpSpPr>
        <p:sp>
          <p:nvSpPr>
            <p:cNvPr id="8862" name="Google Shape;8862;p56"/>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56"/>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56"/>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56"/>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56"/>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56"/>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56"/>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56"/>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56"/>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56"/>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56"/>
          <p:cNvGrpSpPr/>
          <p:nvPr/>
        </p:nvGrpSpPr>
        <p:grpSpPr>
          <a:xfrm>
            <a:off x="5273444" y="2891285"/>
            <a:ext cx="371123" cy="362267"/>
            <a:chOff x="5273444" y="2891285"/>
            <a:chExt cx="371123" cy="362267"/>
          </a:xfrm>
        </p:grpSpPr>
        <p:sp>
          <p:nvSpPr>
            <p:cNvPr id="8873" name="Google Shape;8873;p56"/>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56"/>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56"/>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56"/>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56"/>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56"/>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56"/>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56"/>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56"/>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56"/>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56"/>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56"/>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56"/>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56"/>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56"/>
          <p:cNvGrpSpPr/>
          <p:nvPr/>
        </p:nvGrpSpPr>
        <p:grpSpPr>
          <a:xfrm>
            <a:off x="7630397" y="3358399"/>
            <a:ext cx="214759" cy="357030"/>
            <a:chOff x="2235125" y="238075"/>
            <a:chExt cx="3144350" cy="5227375"/>
          </a:xfrm>
        </p:grpSpPr>
        <p:sp>
          <p:nvSpPr>
            <p:cNvPr id="8888" name="Google Shape;8888;p56"/>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56"/>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56"/>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56"/>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56"/>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56"/>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56"/>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56"/>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56"/>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7" name="Google Shape;8897;p56"/>
          <p:cNvGrpSpPr/>
          <p:nvPr/>
        </p:nvGrpSpPr>
        <p:grpSpPr>
          <a:xfrm>
            <a:off x="2810729" y="4267107"/>
            <a:ext cx="342496" cy="351944"/>
            <a:chOff x="2810729" y="4267107"/>
            <a:chExt cx="342496" cy="351944"/>
          </a:xfrm>
        </p:grpSpPr>
        <p:sp>
          <p:nvSpPr>
            <p:cNvPr id="8898" name="Google Shape;8898;p56"/>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56"/>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56"/>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56"/>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56"/>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56"/>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56"/>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56"/>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56"/>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56"/>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56"/>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56"/>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56"/>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56"/>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56"/>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56"/>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56"/>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56"/>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56"/>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56"/>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56"/>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56"/>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56"/>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56"/>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56"/>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56"/>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56"/>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56"/>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56"/>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56"/>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56"/>
          <p:cNvGrpSpPr/>
          <p:nvPr/>
        </p:nvGrpSpPr>
        <p:grpSpPr>
          <a:xfrm>
            <a:off x="1779168" y="3805625"/>
            <a:ext cx="282381" cy="343454"/>
            <a:chOff x="1779168" y="3805625"/>
            <a:chExt cx="282381" cy="343454"/>
          </a:xfrm>
        </p:grpSpPr>
        <p:sp>
          <p:nvSpPr>
            <p:cNvPr id="8929" name="Google Shape;8929;p56"/>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56"/>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56"/>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56"/>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56"/>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56"/>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56"/>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56"/>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56"/>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56"/>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56"/>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56"/>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56"/>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56"/>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56"/>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56"/>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56"/>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56"/>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56"/>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56"/>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56"/>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56"/>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56"/>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56"/>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56"/>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56"/>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56"/>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56"/>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56"/>
          <p:cNvGrpSpPr/>
          <p:nvPr/>
        </p:nvGrpSpPr>
        <p:grpSpPr>
          <a:xfrm>
            <a:off x="2593522" y="2407029"/>
            <a:ext cx="391606" cy="364535"/>
            <a:chOff x="2593522" y="2407029"/>
            <a:chExt cx="391606" cy="364535"/>
          </a:xfrm>
        </p:grpSpPr>
        <p:sp>
          <p:nvSpPr>
            <p:cNvPr id="8958" name="Google Shape;8958;p56"/>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56"/>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56"/>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56"/>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56"/>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56"/>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56"/>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56"/>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56"/>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56"/>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56"/>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56"/>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56"/>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56"/>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56"/>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56"/>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56"/>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56"/>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56"/>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56"/>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56"/>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56"/>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56"/>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56"/>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56"/>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56"/>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56"/>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56"/>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56"/>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56"/>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56"/>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56"/>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56"/>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56"/>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56"/>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56"/>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56"/>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56"/>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56"/>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7" name="Google Shape;8997;p56"/>
          <p:cNvGrpSpPr/>
          <p:nvPr/>
        </p:nvGrpSpPr>
        <p:grpSpPr>
          <a:xfrm>
            <a:off x="3955047" y="2432242"/>
            <a:ext cx="322912" cy="334396"/>
            <a:chOff x="3955047" y="2432242"/>
            <a:chExt cx="322912" cy="334396"/>
          </a:xfrm>
        </p:grpSpPr>
        <p:sp>
          <p:nvSpPr>
            <p:cNvPr id="8998" name="Google Shape;8998;p56"/>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56"/>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56"/>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56"/>
          <p:cNvGrpSpPr/>
          <p:nvPr/>
        </p:nvGrpSpPr>
        <p:grpSpPr>
          <a:xfrm>
            <a:off x="1802465" y="1962854"/>
            <a:ext cx="265373" cy="351944"/>
            <a:chOff x="1802465" y="1962854"/>
            <a:chExt cx="265373" cy="351944"/>
          </a:xfrm>
        </p:grpSpPr>
        <p:sp>
          <p:nvSpPr>
            <p:cNvPr id="9002" name="Google Shape;9002;p56"/>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56"/>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56"/>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56"/>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56"/>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56"/>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56"/>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56"/>
          <p:cNvGrpSpPr/>
          <p:nvPr/>
        </p:nvGrpSpPr>
        <p:grpSpPr>
          <a:xfrm>
            <a:off x="3512070" y="1956222"/>
            <a:ext cx="373983" cy="363622"/>
            <a:chOff x="3512070" y="1956222"/>
            <a:chExt cx="373983" cy="363622"/>
          </a:xfrm>
        </p:grpSpPr>
        <p:sp>
          <p:nvSpPr>
            <p:cNvPr id="9010" name="Google Shape;9010;p56"/>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56"/>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56"/>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56"/>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56"/>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56"/>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56"/>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56"/>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56"/>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56"/>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56"/>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56"/>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56"/>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56"/>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56"/>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56"/>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56"/>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56"/>
          <p:cNvGrpSpPr/>
          <p:nvPr/>
        </p:nvGrpSpPr>
        <p:grpSpPr>
          <a:xfrm>
            <a:off x="842683" y="2394751"/>
            <a:ext cx="345640" cy="356660"/>
            <a:chOff x="842683" y="2394751"/>
            <a:chExt cx="345640" cy="356660"/>
          </a:xfrm>
        </p:grpSpPr>
        <p:sp>
          <p:nvSpPr>
            <p:cNvPr id="9028" name="Google Shape;9028;p56"/>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56"/>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56"/>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56"/>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56"/>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56"/>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56"/>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56"/>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56"/>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56"/>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56"/>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56"/>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56"/>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56"/>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56"/>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56"/>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4" name="Google Shape;9044;p56"/>
          <p:cNvGrpSpPr/>
          <p:nvPr/>
        </p:nvGrpSpPr>
        <p:grpSpPr>
          <a:xfrm>
            <a:off x="1290615" y="2399467"/>
            <a:ext cx="336836" cy="342511"/>
            <a:chOff x="1290615" y="2399467"/>
            <a:chExt cx="336836" cy="342511"/>
          </a:xfrm>
        </p:grpSpPr>
        <p:sp>
          <p:nvSpPr>
            <p:cNvPr id="9045" name="Google Shape;9045;p56"/>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56"/>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56"/>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56"/>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56"/>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56"/>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56"/>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56"/>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56"/>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56"/>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56"/>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56"/>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56"/>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56"/>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56"/>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56"/>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56"/>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56"/>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56"/>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56"/>
          <p:cNvGrpSpPr/>
          <p:nvPr/>
        </p:nvGrpSpPr>
        <p:grpSpPr>
          <a:xfrm>
            <a:off x="1748310" y="2408601"/>
            <a:ext cx="308508" cy="333378"/>
            <a:chOff x="1748310" y="2408601"/>
            <a:chExt cx="308508" cy="333378"/>
          </a:xfrm>
        </p:grpSpPr>
        <p:sp>
          <p:nvSpPr>
            <p:cNvPr id="9065" name="Google Shape;9065;p56"/>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56"/>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56"/>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56"/>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56"/>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56"/>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56"/>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56"/>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56"/>
          <p:cNvGrpSpPr/>
          <p:nvPr/>
        </p:nvGrpSpPr>
        <p:grpSpPr>
          <a:xfrm>
            <a:off x="3044614" y="2418033"/>
            <a:ext cx="376184" cy="315141"/>
            <a:chOff x="3044614" y="2418033"/>
            <a:chExt cx="376184" cy="315141"/>
          </a:xfrm>
        </p:grpSpPr>
        <p:sp>
          <p:nvSpPr>
            <p:cNvPr id="9074" name="Google Shape;9074;p56"/>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56"/>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56"/>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56"/>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56"/>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56"/>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56"/>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56"/>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56"/>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3" name="Google Shape;9083;p56"/>
          <p:cNvGrpSpPr/>
          <p:nvPr/>
        </p:nvGrpSpPr>
        <p:grpSpPr>
          <a:xfrm>
            <a:off x="3943638" y="3815072"/>
            <a:ext cx="357933" cy="342676"/>
            <a:chOff x="3943638" y="3815072"/>
            <a:chExt cx="357933" cy="342676"/>
          </a:xfrm>
        </p:grpSpPr>
        <p:sp>
          <p:nvSpPr>
            <p:cNvPr id="9084" name="Google Shape;9084;p56"/>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56"/>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56"/>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56"/>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56"/>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56"/>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56"/>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56"/>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56"/>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56"/>
          <p:cNvGrpSpPr/>
          <p:nvPr/>
        </p:nvGrpSpPr>
        <p:grpSpPr>
          <a:xfrm>
            <a:off x="3508282" y="3810341"/>
            <a:ext cx="351644" cy="351959"/>
            <a:chOff x="3508282" y="3810341"/>
            <a:chExt cx="351644" cy="351959"/>
          </a:xfrm>
        </p:grpSpPr>
        <p:sp>
          <p:nvSpPr>
            <p:cNvPr id="9094" name="Google Shape;9094;p56"/>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56"/>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56"/>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56"/>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56"/>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56"/>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56"/>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56"/>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56"/>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56"/>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56"/>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56"/>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56"/>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56"/>
          <p:cNvGrpSpPr/>
          <p:nvPr/>
        </p:nvGrpSpPr>
        <p:grpSpPr>
          <a:xfrm>
            <a:off x="2224585" y="1962854"/>
            <a:ext cx="303163" cy="351809"/>
            <a:chOff x="2224585" y="1962854"/>
            <a:chExt cx="303163" cy="351809"/>
          </a:xfrm>
        </p:grpSpPr>
        <p:sp>
          <p:nvSpPr>
            <p:cNvPr id="9108" name="Google Shape;9108;p56"/>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56"/>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56"/>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56"/>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56"/>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56"/>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56"/>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56"/>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6" name="Google Shape;9116;p56"/>
          <p:cNvGrpSpPr/>
          <p:nvPr/>
        </p:nvGrpSpPr>
        <p:grpSpPr>
          <a:xfrm>
            <a:off x="2622794" y="1990868"/>
            <a:ext cx="389090" cy="296231"/>
            <a:chOff x="2622794" y="1990868"/>
            <a:chExt cx="389090" cy="296231"/>
          </a:xfrm>
        </p:grpSpPr>
        <p:sp>
          <p:nvSpPr>
            <p:cNvPr id="9117" name="Google Shape;9117;p56"/>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56"/>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56"/>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56"/>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56"/>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56"/>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56"/>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56"/>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56"/>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56"/>
          <p:cNvGrpSpPr/>
          <p:nvPr/>
        </p:nvGrpSpPr>
        <p:grpSpPr>
          <a:xfrm>
            <a:off x="3977326" y="1952149"/>
            <a:ext cx="327074" cy="375241"/>
            <a:chOff x="3977326" y="1952149"/>
            <a:chExt cx="327074" cy="375241"/>
          </a:xfrm>
        </p:grpSpPr>
        <p:sp>
          <p:nvSpPr>
            <p:cNvPr id="9127" name="Google Shape;9127;p56"/>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56"/>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56"/>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56"/>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56"/>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56"/>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56"/>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56"/>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56"/>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56"/>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56"/>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56"/>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56"/>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56"/>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56"/>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56"/>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56"/>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56"/>
          <p:cNvGrpSpPr/>
          <p:nvPr/>
        </p:nvGrpSpPr>
        <p:grpSpPr>
          <a:xfrm>
            <a:off x="1341612" y="3340055"/>
            <a:ext cx="259399" cy="370524"/>
            <a:chOff x="1341612" y="3340055"/>
            <a:chExt cx="259399" cy="370524"/>
          </a:xfrm>
        </p:grpSpPr>
        <p:sp>
          <p:nvSpPr>
            <p:cNvPr id="9145" name="Google Shape;9145;p56"/>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56"/>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56"/>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56"/>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56"/>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56"/>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56"/>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56"/>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56"/>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56"/>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56"/>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56"/>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56"/>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56"/>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56"/>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56"/>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56"/>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56"/>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56"/>
          <p:cNvGrpSpPr/>
          <p:nvPr/>
        </p:nvGrpSpPr>
        <p:grpSpPr>
          <a:xfrm>
            <a:off x="2179892" y="3844972"/>
            <a:ext cx="351629" cy="282381"/>
            <a:chOff x="2179892" y="3844972"/>
            <a:chExt cx="351629" cy="282381"/>
          </a:xfrm>
        </p:grpSpPr>
        <p:sp>
          <p:nvSpPr>
            <p:cNvPr id="9164" name="Google Shape;9164;p56"/>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56"/>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56"/>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56"/>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56"/>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56"/>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56"/>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56"/>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56"/>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56"/>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56"/>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56"/>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56"/>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56"/>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56"/>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56"/>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56"/>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56"/>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56"/>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56"/>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56"/>
          <p:cNvGrpSpPr/>
          <p:nvPr/>
        </p:nvGrpSpPr>
        <p:grpSpPr>
          <a:xfrm>
            <a:off x="3131170" y="3816884"/>
            <a:ext cx="220051" cy="338169"/>
            <a:chOff x="3131170" y="3816884"/>
            <a:chExt cx="220051" cy="338169"/>
          </a:xfrm>
        </p:grpSpPr>
        <p:sp>
          <p:nvSpPr>
            <p:cNvPr id="9185" name="Google Shape;9185;p56"/>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56"/>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56"/>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56"/>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56"/>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56"/>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56"/>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56"/>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56"/>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56"/>
          <p:cNvGrpSpPr/>
          <p:nvPr/>
        </p:nvGrpSpPr>
        <p:grpSpPr>
          <a:xfrm>
            <a:off x="903502" y="3359564"/>
            <a:ext cx="247990" cy="333393"/>
            <a:chOff x="903502" y="3359564"/>
            <a:chExt cx="247990" cy="333393"/>
          </a:xfrm>
        </p:grpSpPr>
        <p:sp>
          <p:nvSpPr>
            <p:cNvPr id="9195" name="Google Shape;9195;p56"/>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56"/>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56"/>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56"/>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56"/>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56"/>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56"/>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56"/>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56"/>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56"/>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56"/>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56"/>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56"/>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56"/>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56"/>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56"/>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56"/>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56"/>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56"/>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56"/>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56"/>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56"/>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56"/>
          <p:cNvGrpSpPr/>
          <p:nvPr/>
        </p:nvGrpSpPr>
        <p:grpSpPr>
          <a:xfrm>
            <a:off x="2616191" y="2890461"/>
            <a:ext cx="365793" cy="361152"/>
            <a:chOff x="2616191" y="2890461"/>
            <a:chExt cx="365793" cy="361152"/>
          </a:xfrm>
        </p:grpSpPr>
        <p:sp>
          <p:nvSpPr>
            <p:cNvPr id="9218" name="Google Shape;9218;p56"/>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56"/>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56"/>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5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5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56"/>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56"/>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56"/>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56"/>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56"/>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56"/>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56"/>
          <p:cNvGrpSpPr/>
          <p:nvPr/>
        </p:nvGrpSpPr>
        <p:grpSpPr>
          <a:xfrm>
            <a:off x="3049959" y="1945861"/>
            <a:ext cx="402940" cy="388536"/>
            <a:chOff x="3049959" y="1945861"/>
            <a:chExt cx="402940" cy="388536"/>
          </a:xfrm>
        </p:grpSpPr>
        <p:sp>
          <p:nvSpPr>
            <p:cNvPr id="9230" name="Google Shape;9230;p56"/>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56"/>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56"/>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56"/>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56"/>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56"/>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56"/>
          <p:cNvGrpSpPr/>
          <p:nvPr/>
        </p:nvGrpSpPr>
        <p:grpSpPr>
          <a:xfrm>
            <a:off x="2483025" y="4268679"/>
            <a:ext cx="202428" cy="349114"/>
            <a:chOff x="2483025" y="4268679"/>
            <a:chExt cx="202428" cy="349114"/>
          </a:xfrm>
        </p:grpSpPr>
        <p:sp>
          <p:nvSpPr>
            <p:cNvPr id="9237" name="Google Shape;9237;p56"/>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56"/>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56"/>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56"/>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56"/>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56"/>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56"/>
          <p:cNvGrpSpPr/>
          <p:nvPr/>
        </p:nvGrpSpPr>
        <p:grpSpPr>
          <a:xfrm>
            <a:off x="862507" y="2885984"/>
            <a:ext cx="329590" cy="365000"/>
            <a:chOff x="862507" y="2885984"/>
            <a:chExt cx="329590" cy="365000"/>
          </a:xfrm>
        </p:grpSpPr>
        <p:sp>
          <p:nvSpPr>
            <p:cNvPr id="9244" name="Google Shape;9244;p56"/>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56"/>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56"/>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56"/>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56"/>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56"/>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56"/>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56"/>
          <p:cNvGrpSpPr/>
          <p:nvPr/>
        </p:nvGrpSpPr>
        <p:grpSpPr>
          <a:xfrm>
            <a:off x="3082075" y="2871805"/>
            <a:ext cx="318884" cy="379807"/>
            <a:chOff x="3082075" y="2871805"/>
            <a:chExt cx="318884" cy="379807"/>
          </a:xfrm>
        </p:grpSpPr>
        <p:sp>
          <p:nvSpPr>
            <p:cNvPr id="9252" name="Google Shape;9252;p56"/>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56"/>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56"/>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56"/>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56"/>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56"/>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56"/>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56"/>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56"/>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56"/>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56"/>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56"/>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56"/>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56"/>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56"/>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56"/>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56"/>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56"/>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56"/>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56"/>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56"/>
          <p:cNvGrpSpPr/>
          <p:nvPr/>
        </p:nvGrpSpPr>
        <p:grpSpPr>
          <a:xfrm>
            <a:off x="2594780" y="1516494"/>
            <a:ext cx="410187" cy="324244"/>
            <a:chOff x="2594780" y="1516494"/>
            <a:chExt cx="410187" cy="324244"/>
          </a:xfrm>
        </p:grpSpPr>
        <p:sp>
          <p:nvSpPr>
            <p:cNvPr id="9273" name="Google Shape;9273;p56"/>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56"/>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56"/>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56"/>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56"/>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56"/>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56"/>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56"/>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56"/>
          <p:cNvGrpSpPr/>
          <p:nvPr/>
        </p:nvGrpSpPr>
        <p:grpSpPr>
          <a:xfrm>
            <a:off x="1742965" y="1502959"/>
            <a:ext cx="333692" cy="333363"/>
            <a:chOff x="1742965" y="1502959"/>
            <a:chExt cx="333692" cy="333363"/>
          </a:xfrm>
        </p:grpSpPr>
        <p:sp>
          <p:nvSpPr>
            <p:cNvPr id="9282" name="Google Shape;9282;p56"/>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56"/>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56"/>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56"/>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56"/>
          <p:cNvGrpSpPr/>
          <p:nvPr/>
        </p:nvGrpSpPr>
        <p:grpSpPr>
          <a:xfrm>
            <a:off x="3051531" y="1516809"/>
            <a:ext cx="390034" cy="296545"/>
            <a:chOff x="3051531" y="1516809"/>
            <a:chExt cx="390034" cy="296545"/>
          </a:xfrm>
        </p:grpSpPr>
        <p:sp>
          <p:nvSpPr>
            <p:cNvPr id="9287" name="Google Shape;9287;p56"/>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56"/>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56"/>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56"/>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56"/>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56"/>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56"/>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56"/>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56"/>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56"/>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56"/>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56"/>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56"/>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56"/>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56"/>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56"/>
          <p:cNvGrpSpPr/>
          <p:nvPr/>
        </p:nvGrpSpPr>
        <p:grpSpPr>
          <a:xfrm>
            <a:off x="3514900" y="1489020"/>
            <a:ext cx="354145" cy="351869"/>
            <a:chOff x="3514900" y="1489020"/>
            <a:chExt cx="354145" cy="351869"/>
          </a:xfrm>
        </p:grpSpPr>
        <p:sp>
          <p:nvSpPr>
            <p:cNvPr id="9303" name="Google Shape;9303;p56"/>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56"/>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56"/>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56"/>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56"/>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56"/>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56"/>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56"/>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56"/>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56"/>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56"/>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56"/>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56"/>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56"/>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56"/>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56"/>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56"/>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56"/>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56"/>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56"/>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56"/>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56"/>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5" name="Google Shape;9325;p56"/>
          <p:cNvGrpSpPr/>
          <p:nvPr/>
        </p:nvGrpSpPr>
        <p:grpSpPr>
          <a:xfrm>
            <a:off x="3066324" y="3350446"/>
            <a:ext cx="346598" cy="333183"/>
            <a:chOff x="3066324" y="3350446"/>
            <a:chExt cx="346598" cy="333183"/>
          </a:xfrm>
        </p:grpSpPr>
        <p:sp>
          <p:nvSpPr>
            <p:cNvPr id="9326" name="Google Shape;9326;p56"/>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56"/>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56"/>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56"/>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56"/>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56"/>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56"/>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56"/>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56"/>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56"/>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56"/>
          <p:cNvGrpSpPr/>
          <p:nvPr/>
        </p:nvGrpSpPr>
        <p:grpSpPr>
          <a:xfrm>
            <a:off x="1282755" y="1952089"/>
            <a:ext cx="363278" cy="363338"/>
            <a:chOff x="1282755" y="1952089"/>
            <a:chExt cx="363278" cy="363338"/>
          </a:xfrm>
        </p:grpSpPr>
        <p:sp>
          <p:nvSpPr>
            <p:cNvPr id="9337" name="Google Shape;9337;p56"/>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56"/>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56"/>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56"/>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56"/>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56"/>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56"/>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56"/>
          <p:cNvGrpSpPr/>
          <p:nvPr/>
        </p:nvGrpSpPr>
        <p:grpSpPr>
          <a:xfrm>
            <a:off x="3510094" y="2909281"/>
            <a:ext cx="355133" cy="343574"/>
            <a:chOff x="3510094" y="2909281"/>
            <a:chExt cx="355133" cy="343574"/>
          </a:xfrm>
        </p:grpSpPr>
        <p:sp>
          <p:nvSpPr>
            <p:cNvPr id="9345" name="Google Shape;9345;p56"/>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56"/>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56"/>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56"/>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56"/>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56"/>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56"/>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56"/>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56"/>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56"/>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56"/>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56"/>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56"/>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8" name="Google Shape;9358;p56"/>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9" name="Google Shape;9359;p56"/>
          <p:cNvGrpSpPr/>
          <p:nvPr/>
        </p:nvGrpSpPr>
        <p:grpSpPr>
          <a:xfrm>
            <a:off x="2163842" y="1506972"/>
            <a:ext cx="382787" cy="331566"/>
            <a:chOff x="2163842" y="1506972"/>
            <a:chExt cx="382787" cy="331566"/>
          </a:xfrm>
        </p:grpSpPr>
        <p:sp>
          <p:nvSpPr>
            <p:cNvPr id="9360" name="Google Shape;9360;p56"/>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56"/>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56"/>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56"/>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56"/>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56"/>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56"/>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56"/>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56"/>
          <p:cNvGrpSpPr/>
          <p:nvPr/>
        </p:nvGrpSpPr>
        <p:grpSpPr>
          <a:xfrm>
            <a:off x="1738877" y="3349652"/>
            <a:ext cx="357918" cy="350536"/>
            <a:chOff x="1738877" y="3349652"/>
            <a:chExt cx="357918" cy="350536"/>
          </a:xfrm>
        </p:grpSpPr>
        <p:sp>
          <p:nvSpPr>
            <p:cNvPr id="9369" name="Google Shape;9369;p56"/>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56"/>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56"/>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56"/>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56"/>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56"/>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56"/>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56"/>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56"/>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56"/>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56"/>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56"/>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56"/>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56"/>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56"/>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56"/>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56"/>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56"/>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56"/>
          <p:cNvGrpSpPr/>
          <p:nvPr/>
        </p:nvGrpSpPr>
        <p:grpSpPr>
          <a:xfrm>
            <a:off x="1971819" y="4276854"/>
            <a:ext cx="383281" cy="333947"/>
            <a:chOff x="1971819" y="4276854"/>
            <a:chExt cx="383281" cy="333947"/>
          </a:xfrm>
        </p:grpSpPr>
        <p:sp>
          <p:nvSpPr>
            <p:cNvPr id="9388" name="Google Shape;9388;p56"/>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56"/>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56"/>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56"/>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56"/>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56"/>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56"/>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56"/>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56"/>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56"/>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56"/>
          <p:cNvGrpSpPr/>
          <p:nvPr/>
        </p:nvGrpSpPr>
        <p:grpSpPr>
          <a:xfrm>
            <a:off x="1825119" y="2885819"/>
            <a:ext cx="175987" cy="361391"/>
            <a:chOff x="1825119" y="2885819"/>
            <a:chExt cx="175987" cy="361391"/>
          </a:xfrm>
        </p:grpSpPr>
        <p:sp>
          <p:nvSpPr>
            <p:cNvPr id="9399" name="Google Shape;9399;p56"/>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56"/>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56"/>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56"/>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56"/>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56"/>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56"/>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56"/>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56"/>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56"/>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56"/>
          <p:cNvGrpSpPr/>
          <p:nvPr/>
        </p:nvGrpSpPr>
        <p:grpSpPr>
          <a:xfrm>
            <a:off x="3504824" y="3405844"/>
            <a:ext cx="369896" cy="226339"/>
            <a:chOff x="3504824" y="3405844"/>
            <a:chExt cx="369896" cy="226339"/>
          </a:xfrm>
        </p:grpSpPr>
        <p:sp>
          <p:nvSpPr>
            <p:cNvPr id="9410" name="Google Shape;9410;p56"/>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56"/>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56"/>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56"/>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56"/>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56"/>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56"/>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56"/>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56"/>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56"/>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56"/>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56"/>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56"/>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56"/>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56"/>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56"/>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56"/>
          <p:cNvGrpSpPr/>
          <p:nvPr/>
        </p:nvGrpSpPr>
        <p:grpSpPr>
          <a:xfrm>
            <a:off x="1295661" y="3819594"/>
            <a:ext cx="345640" cy="342900"/>
            <a:chOff x="1295661" y="3819594"/>
            <a:chExt cx="345640" cy="342900"/>
          </a:xfrm>
        </p:grpSpPr>
        <p:sp>
          <p:nvSpPr>
            <p:cNvPr id="9427" name="Google Shape;9427;p56"/>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56"/>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56"/>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56"/>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56"/>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56"/>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56"/>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56"/>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56"/>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56"/>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56"/>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56"/>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56"/>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56"/>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56"/>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56"/>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56"/>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56"/>
          <p:cNvGrpSpPr/>
          <p:nvPr/>
        </p:nvGrpSpPr>
        <p:grpSpPr>
          <a:xfrm>
            <a:off x="3486572" y="2433470"/>
            <a:ext cx="379328" cy="281738"/>
            <a:chOff x="3486572" y="2433470"/>
            <a:chExt cx="379328" cy="281738"/>
          </a:xfrm>
        </p:grpSpPr>
        <p:sp>
          <p:nvSpPr>
            <p:cNvPr id="9445" name="Google Shape;9445;p56"/>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56"/>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56"/>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56"/>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56"/>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56"/>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56"/>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2" name="Google Shape;9452;p56"/>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53" name="Google Shape;9453;p56"/>
          <p:cNvGrpSpPr/>
          <p:nvPr/>
        </p:nvGrpSpPr>
        <p:grpSpPr>
          <a:xfrm>
            <a:off x="3997149" y="3329634"/>
            <a:ext cx="270733" cy="355762"/>
            <a:chOff x="3997149" y="3329634"/>
            <a:chExt cx="270733" cy="355762"/>
          </a:xfrm>
        </p:grpSpPr>
        <p:sp>
          <p:nvSpPr>
            <p:cNvPr id="9454" name="Google Shape;9454;p56"/>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56"/>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56"/>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56"/>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56"/>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56"/>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56"/>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56"/>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56"/>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56"/>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56"/>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6"/>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6"/>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56"/>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56"/>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56"/>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56"/>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56"/>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56"/>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56"/>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56"/>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5" name="Google Shape;9475;p56"/>
          <p:cNvGrpSpPr/>
          <p:nvPr/>
        </p:nvGrpSpPr>
        <p:grpSpPr>
          <a:xfrm>
            <a:off x="3954343" y="2899354"/>
            <a:ext cx="345655" cy="343529"/>
            <a:chOff x="3954343" y="2899354"/>
            <a:chExt cx="345655" cy="343529"/>
          </a:xfrm>
        </p:grpSpPr>
        <p:sp>
          <p:nvSpPr>
            <p:cNvPr id="9476" name="Google Shape;9476;p56"/>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6"/>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56"/>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56"/>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56"/>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6"/>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56"/>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56"/>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56"/>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56"/>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56"/>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6"/>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8" name="Google Shape;9488;p56"/>
          <p:cNvGrpSpPr/>
          <p:nvPr/>
        </p:nvGrpSpPr>
        <p:grpSpPr>
          <a:xfrm>
            <a:off x="2166043" y="3351344"/>
            <a:ext cx="369566" cy="349803"/>
            <a:chOff x="2166043" y="3351344"/>
            <a:chExt cx="369566" cy="349803"/>
          </a:xfrm>
        </p:grpSpPr>
        <p:sp>
          <p:nvSpPr>
            <p:cNvPr id="9489" name="Google Shape;9489;p56"/>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56"/>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56"/>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56"/>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56"/>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56"/>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56"/>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56"/>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56"/>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56"/>
          <p:cNvGrpSpPr/>
          <p:nvPr/>
        </p:nvGrpSpPr>
        <p:grpSpPr>
          <a:xfrm>
            <a:off x="2619649" y="3352332"/>
            <a:ext cx="365793" cy="329275"/>
            <a:chOff x="2619649" y="3352332"/>
            <a:chExt cx="365793" cy="329275"/>
          </a:xfrm>
        </p:grpSpPr>
        <p:sp>
          <p:nvSpPr>
            <p:cNvPr id="9499" name="Google Shape;9499;p56"/>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56"/>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56"/>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56"/>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56"/>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56"/>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56"/>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56"/>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56"/>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56"/>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9" name="Google Shape;9509;p56"/>
          <p:cNvGrpSpPr/>
          <p:nvPr/>
        </p:nvGrpSpPr>
        <p:grpSpPr>
          <a:xfrm>
            <a:off x="1293760" y="1498228"/>
            <a:ext cx="340624" cy="351944"/>
            <a:chOff x="1293760" y="1498228"/>
            <a:chExt cx="340624" cy="351944"/>
          </a:xfrm>
        </p:grpSpPr>
        <p:sp>
          <p:nvSpPr>
            <p:cNvPr id="9510" name="Google Shape;9510;p56"/>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56"/>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56"/>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56"/>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56"/>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56"/>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56"/>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56"/>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56"/>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56"/>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56"/>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56"/>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56"/>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56"/>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56"/>
          <p:cNvGrpSpPr/>
          <p:nvPr/>
        </p:nvGrpSpPr>
        <p:grpSpPr>
          <a:xfrm>
            <a:off x="849601" y="1952074"/>
            <a:ext cx="406713" cy="383745"/>
            <a:chOff x="849601" y="1952074"/>
            <a:chExt cx="406713" cy="383745"/>
          </a:xfrm>
        </p:grpSpPr>
        <p:sp>
          <p:nvSpPr>
            <p:cNvPr id="9525" name="Google Shape;9525;p56"/>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56"/>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56"/>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56"/>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56"/>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56"/>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56"/>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56"/>
          <p:cNvGrpSpPr/>
          <p:nvPr/>
        </p:nvGrpSpPr>
        <p:grpSpPr>
          <a:xfrm>
            <a:off x="2253871" y="2893365"/>
            <a:ext cx="203985" cy="355417"/>
            <a:chOff x="2253871" y="2893365"/>
            <a:chExt cx="203985" cy="355417"/>
          </a:xfrm>
        </p:grpSpPr>
        <p:sp>
          <p:nvSpPr>
            <p:cNvPr id="9533" name="Google Shape;9533;p56"/>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56"/>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56"/>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56"/>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56"/>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56"/>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56"/>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56"/>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56"/>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56"/>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56"/>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4" name="Google Shape;9544;p56"/>
          <p:cNvGrpSpPr/>
          <p:nvPr/>
        </p:nvGrpSpPr>
        <p:grpSpPr>
          <a:xfrm>
            <a:off x="2191541" y="2408601"/>
            <a:ext cx="308823" cy="342571"/>
            <a:chOff x="2191541" y="2408601"/>
            <a:chExt cx="308823" cy="342571"/>
          </a:xfrm>
        </p:grpSpPr>
        <p:sp>
          <p:nvSpPr>
            <p:cNvPr id="9545" name="Google Shape;9545;p56"/>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56"/>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56"/>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56"/>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56"/>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56"/>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56"/>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56"/>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56"/>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56"/>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56"/>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56"/>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56"/>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56"/>
          <p:cNvGrpSpPr/>
          <p:nvPr/>
        </p:nvGrpSpPr>
        <p:grpSpPr>
          <a:xfrm>
            <a:off x="847400" y="1503588"/>
            <a:ext cx="342496" cy="341553"/>
            <a:chOff x="847400" y="1503588"/>
            <a:chExt cx="342496" cy="341553"/>
          </a:xfrm>
        </p:grpSpPr>
        <p:sp>
          <p:nvSpPr>
            <p:cNvPr id="9559" name="Google Shape;9559;p56"/>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56"/>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56"/>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56"/>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56"/>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56"/>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56"/>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56"/>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56"/>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56"/>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56"/>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56"/>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56"/>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56"/>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56"/>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56"/>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56"/>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56"/>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56"/>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56"/>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56"/>
          <p:cNvGrpSpPr/>
          <p:nvPr/>
        </p:nvGrpSpPr>
        <p:grpSpPr>
          <a:xfrm>
            <a:off x="1329963" y="2899669"/>
            <a:ext cx="280495" cy="361077"/>
            <a:chOff x="1329963" y="2899669"/>
            <a:chExt cx="280495" cy="361077"/>
          </a:xfrm>
        </p:grpSpPr>
        <p:sp>
          <p:nvSpPr>
            <p:cNvPr id="9580" name="Google Shape;9580;p56"/>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56"/>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56"/>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56"/>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5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5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56"/>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7" name="Google Shape;9587;p56"/>
          <p:cNvGrpSpPr/>
          <p:nvPr/>
        </p:nvGrpSpPr>
        <p:grpSpPr>
          <a:xfrm>
            <a:off x="937429" y="3800908"/>
            <a:ext cx="195496" cy="343439"/>
            <a:chOff x="937429" y="3800908"/>
            <a:chExt cx="195496" cy="343439"/>
          </a:xfrm>
        </p:grpSpPr>
        <p:sp>
          <p:nvSpPr>
            <p:cNvPr id="9588" name="Google Shape;9588;p56"/>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56"/>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56"/>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56"/>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56"/>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56"/>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56"/>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56"/>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56"/>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56"/>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56"/>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56"/>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56"/>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56"/>
          <p:cNvGrpSpPr/>
          <p:nvPr/>
        </p:nvGrpSpPr>
        <p:grpSpPr>
          <a:xfrm>
            <a:off x="2687659" y="3810655"/>
            <a:ext cx="365164" cy="342511"/>
            <a:chOff x="2611459" y="3810655"/>
            <a:chExt cx="365164" cy="342511"/>
          </a:xfrm>
        </p:grpSpPr>
        <p:sp>
          <p:nvSpPr>
            <p:cNvPr id="9602" name="Google Shape;9602;p56"/>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56"/>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56"/>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56"/>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56"/>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56"/>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56"/>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56"/>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56"/>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56"/>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56"/>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56"/>
          <p:cNvGrpSpPr/>
          <p:nvPr/>
        </p:nvGrpSpPr>
        <p:grpSpPr>
          <a:xfrm>
            <a:off x="3952456" y="1524280"/>
            <a:ext cx="370195" cy="300154"/>
            <a:chOff x="3952456" y="1524280"/>
            <a:chExt cx="370195" cy="300154"/>
          </a:xfrm>
        </p:grpSpPr>
        <p:sp>
          <p:nvSpPr>
            <p:cNvPr id="9614" name="Google Shape;9614;p56"/>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56"/>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56"/>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56"/>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56"/>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56"/>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23" name="Shape 9623"/>
        <p:cNvGrpSpPr/>
        <p:nvPr/>
      </p:nvGrpSpPr>
      <p:grpSpPr>
        <a:xfrm>
          <a:off x="0" y="0"/>
          <a:ext cx="0" cy="0"/>
          <a:chOff x="0" y="0"/>
          <a:chExt cx="0" cy="0"/>
        </a:xfrm>
      </p:grpSpPr>
      <p:sp>
        <p:nvSpPr>
          <p:cNvPr id="9624" name="Google Shape;9624;p5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Business </a:t>
            </a:r>
            <a:r>
              <a:rPr lang="es">
                <a:latin typeface="Arial"/>
                <a:ea typeface="Arial"/>
                <a:cs typeface="Arial"/>
                <a:sym typeface="Arial"/>
              </a:rPr>
              <a:t>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25" name="Google Shape;9625;p5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26" name="Google Shape;9626;p57"/>
          <p:cNvGrpSpPr/>
          <p:nvPr/>
        </p:nvGrpSpPr>
        <p:grpSpPr>
          <a:xfrm>
            <a:off x="908482" y="1502585"/>
            <a:ext cx="257112" cy="362808"/>
            <a:chOff x="908482" y="1502585"/>
            <a:chExt cx="257112" cy="362808"/>
          </a:xfrm>
        </p:grpSpPr>
        <p:sp>
          <p:nvSpPr>
            <p:cNvPr id="9627" name="Google Shape;9627;p57"/>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57"/>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57"/>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57"/>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7"/>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57"/>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57"/>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57"/>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57"/>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57"/>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57"/>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57"/>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57"/>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57"/>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57"/>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57"/>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57"/>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57"/>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57"/>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57"/>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7" name="Google Shape;9647;p57"/>
          <p:cNvGrpSpPr/>
          <p:nvPr/>
        </p:nvGrpSpPr>
        <p:grpSpPr>
          <a:xfrm>
            <a:off x="1303537" y="1502716"/>
            <a:ext cx="362939" cy="362677"/>
            <a:chOff x="1303537" y="1502716"/>
            <a:chExt cx="362939" cy="362677"/>
          </a:xfrm>
        </p:grpSpPr>
        <p:sp>
          <p:nvSpPr>
            <p:cNvPr id="9648" name="Google Shape;9648;p57"/>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57"/>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57"/>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57"/>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57"/>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57"/>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57"/>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57"/>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57"/>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57"/>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57"/>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9" name="Google Shape;9659;p57"/>
          <p:cNvGrpSpPr/>
          <p:nvPr/>
        </p:nvGrpSpPr>
        <p:grpSpPr>
          <a:xfrm>
            <a:off x="1751901" y="1502716"/>
            <a:ext cx="362677" cy="362677"/>
            <a:chOff x="1751901" y="1502716"/>
            <a:chExt cx="362677" cy="362677"/>
          </a:xfrm>
        </p:grpSpPr>
        <p:sp>
          <p:nvSpPr>
            <p:cNvPr id="9660" name="Google Shape;9660;p57"/>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57"/>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57"/>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57"/>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57"/>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57"/>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57"/>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57"/>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57"/>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57"/>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57"/>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57"/>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57"/>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57"/>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57"/>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57"/>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57"/>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57"/>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57"/>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57"/>
          <p:cNvGrpSpPr/>
          <p:nvPr/>
        </p:nvGrpSpPr>
        <p:grpSpPr>
          <a:xfrm>
            <a:off x="3095178" y="1502716"/>
            <a:ext cx="334290" cy="362677"/>
            <a:chOff x="3095178" y="1502716"/>
            <a:chExt cx="334290" cy="362677"/>
          </a:xfrm>
        </p:grpSpPr>
        <p:sp>
          <p:nvSpPr>
            <p:cNvPr id="9680" name="Google Shape;9680;p57"/>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57"/>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57"/>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57"/>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57"/>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57"/>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57"/>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57"/>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57"/>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57"/>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57"/>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57"/>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57"/>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57"/>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57"/>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57"/>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57"/>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57"/>
          <p:cNvGrpSpPr/>
          <p:nvPr/>
        </p:nvGrpSpPr>
        <p:grpSpPr>
          <a:xfrm>
            <a:off x="3542281" y="1505605"/>
            <a:ext cx="366196" cy="357005"/>
            <a:chOff x="3542281" y="1505605"/>
            <a:chExt cx="366196" cy="357005"/>
          </a:xfrm>
        </p:grpSpPr>
        <p:sp>
          <p:nvSpPr>
            <p:cNvPr id="9698" name="Google Shape;9698;p57"/>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57"/>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7"/>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57"/>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57"/>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57"/>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57"/>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57"/>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57"/>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57"/>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57"/>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57"/>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57"/>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57"/>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57"/>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57"/>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7"/>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7"/>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57"/>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57"/>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57"/>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57"/>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57"/>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57"/>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57"/>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57"/>
          <p:cNvGrpSpPr/>
          <p:nvPr/>
        </p:nvGrpSpPr>
        <p:grpSpPr>
          <a:xfrm>
            <a:off x="1748382" y="3384797"/>
            <a:ext cx="364673" cy="340067"/>
            <a:chOff x="1748382" y="3384797"/>
            <a:chExt cx="364673" cy="340067"/>
          </a:xfrm>
        </p:grpSpPr>
        <p:sp>
          <p:nvSpPr>
            <p:cNvPr id="9724" name="Google Shape;9724;p57"/>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7"/>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57"/>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57"/>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57"/>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57"/>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57"/>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57"/>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57"/>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57"/>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57"/>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57"/>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57"/>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57"/>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57"/>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57"/>
          <p:cNvGrpSpPr/>
          <p:nvPr/>
        </p:nvGrpSpPr>
        <p:grpSpPr>
          <a:xfrm>
            <a:off x="6221064" y="3811049"/>
            <a:ext cx="364673" cy="339804"/>
            <a:chOff x="6221064" y="3811049"/>
            <a:chExt cx="364673" cy="339804"/>
          </a:xfrm>
        </p:grpSpPr>
        <p:sp>
          <p:nvSpPr>
            <p:cNvPr id="9740" name="Google Shape;9740;p57"/>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57"/>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57"/>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57"/>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57"/>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57"/>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57"/>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57"/>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57"/>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57"/>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57"/>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57"/>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57"/>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7"/>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7"/>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57"/>
          <p:cNvGrpSpPr/>
          <p:nvPr/>
        </p:nvGrpSpPr>
        <p:grpSpPr>
          <a:xfrm>
            <a:off x="2182643" y="3386320"/>
            <a:ext cx="382030" cy="320451"/>
            <a:chOff x="2182643" y="3386320"/>
            <a:chExt cx="382030" cy="320451"/>
          </a:xfrm>
        </p:grpSpPr>
        <p:sp>
          <p:nvSpPr>
            <p:cNvPr id="9756" name="Google Shape;9756;p57"/>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57"/>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57"/>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57"/>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57"/>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57"/>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57"/>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7"/>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57"/>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57"/>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57"/>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57"/>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57"/>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7"/>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57"/>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1" name="Google Shape;9771;p57"/>
          <p:cNvGrpSpPr/>
          <p:nvPr/>
        </p:nvGrpSpPr>
        <p:grpSpPr>
          <a:xfrm>
            <a:off x="3084386" y="3389340"/>
            <a:ext cx="353880" cy="330745"/>
            <a:chOff x="3084386" y="3389340"/>
            <a:chExt cx="353880" cy="330745"/>
          </a:xfrm>
        </p:grpSpPr>
        <p:sp>
          <p:nvSpPr>
            <p:cNvPr id="9772" name="Google Shape;9772;p57"/>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57"/>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57"/>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57"/>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7"/>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7"/>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7"/>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57"/>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57"/>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57"/>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57"/>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7"/>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57"/>
          <p:cNvGrpSpPr/>
          <p:nvPr/>
        </p:nvGrpSpPr>
        <p:grpSpPr>
          <a:xfrm>
            <a:off x="863499" y="1970906"/>
            <a:ext cx="347078" cy="364016"/>
            <a:chOff x="863499" y="1970906"/>
            <a:chExt cx="347078" cy="364016"/>
          </a:xfrm>
        </p:grpSpPr>
        <p:sp>
          <p:nvSpPr>
            <p:cNvPr id="9785" name="Google Shape;9785;p57"/>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57"/>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57"/>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57"/>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57"/>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7"/>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57"/>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57"/>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7"/>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7"/>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7"/>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7"/>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7"/>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57"/>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57"/>
          <p:cNvGrpSpPr/>
          <p:nvPr/>
        </p:nvGrpSpPr>
        <p:grpSpPr>
          <a:xfrm>
            <a:off x="1749879" y="1970906"/>
            <a:ext cx="364436" cy="364174"/>
            <a:chOff x="1749879" y="1970906"/>
            <a:chExt cx="364436" cy="364174"/>
          </a:xfrm>
        </p:grpSpPr>
        <p:sp>
          <p:nvSpPr>
            <p:cNvPr id="9800" name="Google Shape;9800;p57"/>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57"/>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57"/>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57"/>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7"/>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57"/>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57"/>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57"/>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57"/>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57"/>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57"/>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7"/>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57"/>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57"/>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57"/>
          <p:cNvGrpSpPr/>
          <p:nvPr/>
        </p:nvGrpSpPr>
        <p:grpSpPr>
          <a:xfrm>
            <a:off x="2186425" y="1976158"/>
            <a:ext cx="396106" cy="353985"/>
            <a:chOff x="2186425" y="1976158"/>
            <a:chExt cx="396106" cy="353985"/>
          </a:xfrm>
        </p:grpSpPr>
        <p:sp>
          <p:nvSpPr>
            <p:cNvPr id="9815" name="Google Shape;9815;p57"/>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57"/>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57"/>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57"/>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57"/>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57"/>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57"/>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57"/>
          <p:cNvGrpSpPr/>
          <p:nvPr/>
        </p:nvGrpSpPr>
        <p:grpSpPr>
          <a:xfrm>
            <a:off x="2659157" y="2017412"/>
            <a:ext cx="319190" cy="271240"/>
            <a:chOff x="2659157" y="2017412"/>
            <a:chExt cx="319190" cy="271240"/>
          </a:xfrm>
        </p:grpSpPr>
        <p:sp>
          <p:nvSpPr>
            <p:cNvPr id="9823" name="Google Shape;9823;p57"/>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57"/>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7"/>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57"/>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57"/>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57"/>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57"/>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57"/>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57"/>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57"/>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57"/>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57"/>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57"/>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57"/>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57"/>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57"/>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57"/>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57"/>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57"/>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7"/>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57"/>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57"/>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57"/>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57"/>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57"/>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57"/>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57"/>
          <p:cNvGrpSpPr/>
          <p:nvPr/>
        </p:nvGrpSpPr>
        <p:grpSpPr>
          <a:xfrm>
            <a:off x="3111775" y="1993516"/>
            <a:ext cx="318928" cy="319217"/>
            <a:chOff x="3111775" y="1993516"/>
            <a:chExt cx="318928" cy="319217"/>
          </a:xfrm>
        </p:grpSpPr>
        <p:sp>
          <p:nvSpPr>
            <p:cNvPr id="9850" name="Google Shape;9850;p57"/>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57"/>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57"/>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57"/>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57"/>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57"/>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57"/>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57"/>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57"/>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57"/>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57"/>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57"/>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57"/>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57"/>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57"/>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57"/>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7"/>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57"/>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57"/>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57"/>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57"/>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57"/>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57"/>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57"/>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57"/>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57"/>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57"/>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57"/>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57"/>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57"/>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57"/>
          <p:cNvGrpSpPr/>
          <p:nvPr/>
        </p:nvGrpSpPr>
        <p:grpSpPr>
          <a:xfrm>
            <a:off x="4023785" y="1970407"/>
            <a:ext cx="288807" cy="355377"/>
            <a:chOff x="4023785" y="1970407"/>
            <a:chExt cx="288807" cy="355377"/>
          </a:xfrm>
        </p:grpSpPr>
        <p:sp>
          <p:nvSpPr>
            <p:cNvPr id="9881" name="Google Shape;9881;p57"/>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7"/>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7"/>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57"/>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57"/>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57"/>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7"/>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7"/>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7"/>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7"/>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7"/>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7"/>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7"/>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7"/>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7"/>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57"/>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57"/>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57"/>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57"/>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57"/>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57"/>
          <p:cNvGrpSpPr/>
          <p:nvPr/>
        </p:nvGrpSpPr>
        <p:grpSpPr>
          <a:xfrm>
            <a:off x="3544540" y="3380963"/>
            <a:ext cx="320188" cy="319269"/>
            <a:chOff x="3544540" y="3380963"/>
            <a:chExt cx="320188" cy="319269"/>
          </a:xfrm>
        </p:grpSpPr>
        <p:sp>
          <p:nvSpPr>
            <p:cNvPr id="9902" name="Google Shape;9902;p57"/>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57"/>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57"/>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7"/>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57"/>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57"/>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57"/>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57"/>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57"/>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57"/>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57"/>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57"/>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57"/>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57"/>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57"/>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57"/>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57"/>
          <p:cNvGrpSpPr/>
          <p:nvPr/>
        </p:nvGrpSpPr>
        <p:grpSpPr>
          <a:xfrm>
            <a:off x="3944637" y="3354834"/>
            <a:ext cx="415696" cy="371605"/>
            <a:chOff x="3944637" y="3354834"/>
            <a:chExt cx="415696" cy="371605"/>
          </a:xfrm>
        </p:grpSpPr>
        <p:sp>
          <p:nvSpPr>
            <p:cNvPr id="9919" name="Google Shape;9919;p57"/>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57"/>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57"/>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57"/>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57"/>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57"/>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57"/>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57"/>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57"/>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57"/>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57"/>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7"/>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57"/>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57"/>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57"/>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57"/>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57"/>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57"/>
          <p:cNvGrpSpPr/>
          <p:nvPr/>
        </p:nvGrpSpPr>
        <p:grpSpPr>
          <a:xfrm>
            <a:off x="1314619" y="3821527"/>
            <a:ext cx="346317" cy="332136"/>
            <a:chOff x="1314619" y="3821527"/>
            <a:chExt cx="346317" cy="332136"/>
          </a:xfrm>
        </p:grpSpPr>
        <p:sp>
          <p:nvSpPr>
            <p:cNvPr id="9937" name="Google Shape;9937;p57"/>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57"/>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57"/>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7"/>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57"/>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57"/>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7"/>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7"/>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57"/>
          <p:cNvGrpSpPr/>
          <p:nvPr/>
        </p:nvGrpSpPr>
        <p:grpSpPr>
          <a:xfrm>
            <a:off x="1751139" y="3790934"/>
            <a:ext cx="386258" cy="380507"/>
            <a:chOff x="1751139" y="3790934"/>
            <a:chExt cx="386258" cy="380507"/>
          </a:xfrm>
        </p:grpSpPr>
        <p:sp>
          <p:nvSpPr>
            <p:cNvPr id="9946" name="Google Shape;9946;p57"/>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57"/>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7"/>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7"/>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57"/>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57"/>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57"/>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57"/>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57"/>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57"/>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57"/>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57"/>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5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5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57"/>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57"/>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7"/>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57"/>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4" name="Google Shape;9964;p57"/>
          <p:cNvGrpSpPr/>
          <p:nvPr/>
        </p:nvGrpSpPr>
        <p:grpSpPr>
          <a:xfrm>
            <a:off x="2189681" y="3821606"/>
            <a:ext cx="395607" cy="318928"/>
            <a:chOff x="2189681" y="3821606"/>
            <a:chExt cx="395607" cy="318928"/>
          </a:xfrm>
        </p:grpSpPr>
        <p:sp>
          <p:nvSpPr>
            <p:cNvPr id="9965" name="Google Shape;9965;p57"/>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57"/>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57"/>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57"/>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57"/>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7"/>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57"/>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57"/>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57"/>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57"/>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57"/>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57"/>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57"/>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57"/>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57"/>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57"/>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57"/>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57"/>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57"/>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57"/>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7"/>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57"/>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57"/>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57"/>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57"/>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57"/>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57"/>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57"/>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57"/>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57"/>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5" name="Google Shape;9995;p57"/>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6" name="Google Shape;9996;p57"/>
          <p:cNvGrpSpPr/>
          <p:nvPr/>
        </p:nvGrpSpPr>
        <p:grpSpPr>
          <a:xfrm>
            <a:off x="1277409" y="1961347"/>
            <a:ext cx="420475" cy="383055"/>
            <a:chOff x="1277409" y="1961347"/>
            <a:chExt cx="420475" cy="383055"/>
          </a:xfrm>
        </p:grpSpPr>
        <p:sp>
          <p:nvSpPr>
            <p:cNvPr id="9997" name="Google Shape;9997;p57"/>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57"/>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57"/>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57"/>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57"/>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57"/>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57"/>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57"/>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57"/>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57"/>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57"/>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57"/>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57"/>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57"/>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57"/>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57"/>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7"/>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57"/>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57"/>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7"/>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7"/>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57"/>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57"/>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57"/>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57"/>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7"/>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57"/>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4" name="Google Shape;10024;p57"/>
          <p:cNvGrpSpPr/>
          <p:nvPr/>
        </p:nvGrpSpPr>
        <p:grpSpPr>
          <a:xfrm>
            <a:off x="2215075" y="2432819"/>
            <a:ext cx="380008" cy="351648"/>
            <a:chOff x="2215075" y="2432819"/>
            <a:chExt cx="380008" cy="351648"/>
          </a:xfrm>
        </p:grpSpPr>
        <p:sp>
          <p:nvSpPr>
            <p:cNvPr id="10025" name="Google Shape;10025;p57"/>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57"/>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57"/>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57"/>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57"/>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57"/>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57"/>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57"/>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57"/>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57"/>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57"/>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57"/>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57"/>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57"/>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57"/>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57"/>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57"/>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57"/>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57"/>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57"/>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57"/>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57"/>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57"/>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57"/>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57"/>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57"/>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57"/>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57"/>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57"/>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57"/>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57"/>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57"/>
          <p:cNvGrpSpPr/>
          <p:nvPr/>
        </p:nvGrpSpPr>
        <p:grpSpPr>
          <a:xfrm>
            <a:off x="2661416" y="2422342"/>
            <a:ext cx="344059" cy="340671"/>
            <a:chOff x="2661416" y="2422342"/>
            <a:chExt cx="344059" cy="340671"/>
          </a:xfrm>
        </p:grpSpPr>
        <p:sp>
          <p:nvSpPr>
            <p:cNvPr id="10057" name="Google Shape;10057;p57"/>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57"/>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57"/>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57"/>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57"/>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57"/>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57"/>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57"/>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57"/>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57"/>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57"/>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57"/>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57"/>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0" name="Google Shape;10070;p57"/>
          <p:cNvGrpSpPr/>
          <p:nvPr/>
        </p:nvGrpSpPr>
        <p:grpSpPr>
          <a:xfrm>
            <a:off x="4066510" y="2422342"/>
            <a:ext cx="206876" cy="348470"/>
            <a:chOff x="4066510" y="2422342"/>
            <a:chExt cx="206876" cy="348470"/>
          </a:xfrm>
        </p:grpSpPr>
        <p:sp>
          <p:nvSpPr>
            <p:cNvPr id="10071" name="Google Shape;10071;p57"/>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57"/>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57"/>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57"/>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57"/>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57"/>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57"/>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57"/>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57"/>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57"/>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57"/>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57"/>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83" name="Google Shape;10083;p57"/>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4" name="Google Shape;10084;p57"/>
          <p:cNvGrpSpPr/>
          <p:nvPr/>
        </p:nvGrpSpPr>
        <p:grpSpPr>
          <a:xfrm>
            <a:off x="2617693" y="3817325"/>
            <a:ext cx="420475" cy="326491"/>
            <a:chOff x="2617693" y="3817325"/>
            <a:chExt cx="420475" cy="326491"/>
          </a:xfrm>
        </p:grpSpPr>
        <p:sp>
          <p:nvSpPr>
            <p:cNvPr id="10085" name="Google Shape;10085;p57"/>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57"/>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57"/>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57"/>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57"/>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57"/>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57"/>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57"/>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57"/>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57"/>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57"/>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57"/>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57"/>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57"/>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57"/>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57"/>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57"/>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57"/>
          <p:cNvGrpSpPr/>
          <p:nvPr/>
        </p:nvGrpSpPr>
        <p:grpSpPr>
          <a:xfrm>
            <a:off x="3545301" y="2423523"/>
            <a:ext cx="358134" cy="356637"/>
            <a:chOff x="3545301" y="2423523"/>
            <a:chExt cx="358134" cy="356637"/>
          </a:xfrm>
        </p:grpSpPr>
        <p:sp>
          <p:nvSpPr>
            <p:cNvPr id="10103" name="Google Shape;10103;p57"/>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57"/>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57"/>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57"/>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57"/>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57"/>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57"/>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57"/>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57"/>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57"/>
          <p:cNvGrpSpPr/>
          <p:nvPr/>
        </p:nvGrpSpPr>
        <p:grpSpPr>
          <a:xfrm>
            <a:off x="5766424" y="4275195"/>
            <a:ext cx="358160" cy="356926"/>
            <a:chOff x="5766424" y="4275195"/>
            <a:chExt cx="358160" cy="356926"/>
          </a:xfrm>
        </p:grpSpPr>
        <p:sp>
          <p:nvSpPr>
            <p:cNvPr id="10113" name="Google Shape;10113;p57"/>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57"/>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57"/>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57"/>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57"/>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57"/>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57"/>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57"/>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57"/>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57"/>
          <p:cNvGrpSpPr/>
          <p:nvPr/>
        </p:nvGrpSpPr>
        <p:grpSpPr>
          <a:xfrm>
            <a:off x="3531462" y="3824599"/>
            <a:ext cx="377251" cy="324232"/>
            <a:chOff x="3531462" y="3824599"/>
            <a:chExt cx="377251" cy="324232"/>
          </a:xfrm>
        </p:grpSpPr>
        <p:sp>
          <p:nvSpPr>
            <p:cNvPr id="10123" name="Google Shape;10123;p57"/>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57"/>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57"/>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57"/>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57"/>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57"/>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57"/>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57"/>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57"/>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57"/>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57"/>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57"/>
          <p:cNvGrpSpPr/>
          <p:nvPr/>
        </p:nvGrpSpPr>
        <p:grpSpPr>
          <a:xfrm>
            <a:off x="4030586" y="3805246"/>
            <a:ext cx="286523" cy="340566"/>
            <a:chOff x="4030586" y="3805246"/>
            <a:chExt cx="286523" cy="340566"/>
          </a:xfrm>
        </p:grpSpPr>
        <p:sp>
          <p:nvSpPr>
            <p:cNvPr id="10135" name="Google Shape;10135;p57"/>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57"/>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57"/>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57"/>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57"/>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57"/>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57"/>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57"/>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57"/>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57"/>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57"/>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57"/>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57"/>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57"/>
          <p:cNvGrpSpPr/>
          <p:nvPr/>
        </p:nvGrpSpPr>
        <p:grpSpPr>
          <a:xfrm>
            <a:off x="2180884" y="2888719"/>
            <a:ext cx="376752" cy="374468"/>
            <a:chOff x="2180884" y="2888719"/>
            <a:chExt cx="376752" cy="374468"/>
          </a:xfrm>
        </p:grpSpPr>
        <p:sp>
          <p:nvSpPr>
            <p:cNvPr id="10149" name="Google Shape;10149;p57"/>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57"/>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57"/>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57"/>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57"/>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57"/>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57"/>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57"/>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57"/>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57"/>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57"/>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57"/>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57"/>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57"/>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57"/>
          <p:cNvGrpSpPr/>
          <p:nvPr/>
        </p:nvGrpSpPr>
        <p:grpSpPr>
          <a:xfrm>
            <a:off x="3954432" y="2942999"/>
            <a:ext cx="378249" cy="265909"/>
            <a:chOff x="3954432" y="2942999"/>
            <a:chExt cx="378249" cy="265909"/>
          </a:xfrm>
        </p:grpSpPr>
        <p:sp>
          <p:nvSpPr>
            <p:cNvPr id="10164" name="Google Shape;10164;p57"/>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57"/>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57"/>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57"/>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57"/>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57"/>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57"/>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57"/>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57"/>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57"/>
          <p:cNvGrpSpPr/>
          <p:nvPr/>
        </p:nvGrpSpPr>
        <p:grpSpPr>
          <a:xfrm>
            <a:off x="1752137" y="4266608"/>
            <a:ext cx="378512" cy="374756"/>
            <a:chOff x="1752137" y="4266608"/>
            <a:chExt cx="378512" cy="374756"/>
          </a:xfrm>
        </p:grpSpPr>
        <p:sp>
          <p:nvSpPr>
            <p:cNvPr id="10174" name="Google Shape;10174;p57"/>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57"/>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57"/>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57"/>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57"/>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57"/>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57"/>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57"/>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57"/>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57"/>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57"/>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57"/>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57"/>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57"/>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57"/>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57"/>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57"/>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57"/>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5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5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57"/>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57"/>
          <p:cNvGrpSpPr/>
          <p:nvPr/>
        </p:nvGrpSpPr>
        <p:grpSpPr>
          <a:xfrm>
            <a:off x="3117788" y="3812546"/>
            <a:ext cx="341065" cy="341065"/>
            <a:chOff x="3117788" y="3812546"/>
            <a:chExt cx="341065" cy="341065"/>
          </a:xfrm>
        </p:grpSpPr>
        <p:sp>
          <p:nvSpPr>
            <p:cNvPr id="10196" name="Google Shape;10196;p57"/>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57"/>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57"/>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57"/>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57"/>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57"/>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2" name="Google Shape;10202;p57"/>
          <p:cNvGrpSpPr/>
          <p:nvPr/>
        </p:nvGrpSpPr>
        <p:grpSpPr>
          <a:xfrm>
            <a:off x="3994400" y="4299932"/>
            <a:ext cx="338281" cy="322657"/>
            <a:chOff x="3994400" y="4299932"/>
            <a:chExt cx="338281" cy="322657"/>
          </a:xfrm>
        </p:grpSpPr>
        <p:sp>
          <p:nvSpPr>
            <p:cNvPr id="10203" name="Google Shape;10203;p57"/>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57"/>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57"/>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57"/>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57"/>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57"/>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57"/>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57"/>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1" name="Google Shape;10211;p57"/>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57"/>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3" name="Google Shape;10213;p57"/>
          <p:cNvGrpSpPr/>
          <p:nvPr/>
        </p:nvGrpSpPr>
        <p:grpSpPr>
          <a:xfrm>
            <a:off x="3573426" y="1965628"/>
            <a:ext cx="302358" cy="374993"/>
            <a:chOff x="3573426" y="1965628"/>
            <a:chExt cx="302358" cy="374993"/>
          </a:xfrm>
        </p:grpSpPr>
        <p:sp>
          <p:nvSpPr>
            <p:cNvPr id="10214" name="Google Shape;10214;p57"/>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57"/>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57"/>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57"/>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57"/>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57"/>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57"/>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57"/>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57"/>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57"/>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57"/>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57"/>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57"/>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57"/>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57"/>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57"/>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57"/>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57"/>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57"/>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57"/>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57"/>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57"/>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57"/>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57"/>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57"/>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57"/>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57"/>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57"/>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57"/>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57"/>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57"/>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57"/>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57"/>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57"/>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57"/>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57"/>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57"/>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57"/>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57"/>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57"/>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57"/>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57"/>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57"/>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57"/>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57"/>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57"/>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57"/>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57"/>
          <p:cNvGrpSpPr/>
          <p:nvPr/>
        </p:nvGrpSpPr>
        <p:grpSpPr>
          <a:xfrm>
            <a:off x="3513632" y="2908572"/>
            <a:ext cx="355876" cy="331007"/>
            <a:chOff x="3513632" y="2908572"/>
            <a:chExt cx="355876" cy="331007"/>
          </a:xfrm>
        </p:grpSpPr>
        <p:sp>
          <p:nvSpPr>
            <p:cNvPr id="10262" name="Google Shape;10262;p57"/>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57"/>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57"/>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57"/>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57"/>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57"/>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57"/>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57"/>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57"/>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57"/>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57"/>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57"/>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57"/>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57"/>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57"/>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57"/>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57"/>
          <p:cNvGrpSpPr/>
          <p:nvPr/>
        </p:nvGrpSpPr>
        <p:grpSpPr>
          <a:xfrm>
            <a:off x="2694083" y="2888430"/>
            <a:ext cx="235762" cy="374756"/>
            <a:chOff x="2694083" y="2888430"/>
            <a:chExt cx="235762" cy="374756"/>
          </a:xfrm>
        </p:grpSpPr>
        <p:sp>
          <p:nvSpPr>
            <p:cNvPr id="10279" name="Google Shape;10279;p57"/>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57"/>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57"/>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57"/>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57"/>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57"/>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57"/>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57"/>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57"/>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8" name="Google Shape;10288;p57"/>
          <p:cNvGrpSpPr/>
          <p:nvPr/>
        </p:nvGrpSpPr>
        <p:grpSpPr>
          <a:xfrm>
            <a:off x="871534" y="4300588"/>
            <a:ext cx="357661" cy="311155"/>
            <a:chOff x="871534" y="4300588"/>
            <a:chExt cx="357661" cy="311155"/>
          </a:xfrm>
        </p:grpSpPr>
        <p:sp>
          <p:nvSpPr>
            <p:cNvPr id="10289" name="Google Shape;10289;p57"/>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57"/>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57"/>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57"/>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57"/>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57"/>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57"/>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57"/>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57"/>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57"/>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57"/>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57"/>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57"/>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57"/>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57"/>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57"/>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57"/>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57"/>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57"/>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57"/>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57"/>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0" name="Google Shape;10310;p57"/>
          <p:cNvGrpSpPr/>
          <p:nvPr/>
        </p:nvGrpSpPr>
        <p:grpSpPr>
          <a:xfrm>
            <a:off x="916019" y="3821606"/>
            <a:ext cx="250100" cy="336785"/>
            <a:chOff x="916019" y="3821606"/>
            <a:chExt cx="250100" cy="336785"/>
          </a:xfrm>
        </p:grpSpPr>
        <p:sp>
          <p:nvSpPr>
            <p:cNvPr id="10311" name="Google Shape;10311;p57"/>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57"/>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57"/>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57"/>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57"/>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57"/>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57"/>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57"/>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57"/>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57"/>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57"/>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57"/>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57"/>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4" name="Google Shape;10324;p57"/>
          <p:cNvGrpSpPr/>
          <p:nvPr/>
        </p:nvGrpSpPr>
        <p:grpSpPr>
          <a:xfrm>
            <a:off x="849686" y="2909570"/>
            <a:ext cx="374730" cy="332504"/>
            <a:chOff x="849686" y="2909570"/>
            <a:chExt cx="374730" cy="332504"/>
          </a:xfrm>
        </p:grpSpPr>
        <p:sp>
          <p:nvSpPr>
            <p:cNvPr id="10325" name="Google Shape;10325;p57"/>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57"/>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57"/>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57"/>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57"/>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57"/>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57"/>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57"/>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57"/>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57"/>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57"/>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57"/>
          <p:cNvGrpSpPr/>
          <p:nvPr/>
        </p:nvGrpSpPr>
        <p:grpSpPr>
          <a:xfrm>
            <a:off x="1735567" y="2420241"/>
            <a:ext cx="417718" cy="372866"/>
            <a:chOff x="1735567" y="2420241"/>
            <a:chExt cx="417718" cy="372866"/>
          </a:xfrm>
        </p:grpSpPr>
        <p:sp>
          <p:nvSpPr>
            <p:cNvPr id="10337" name="Google Shape;10337;p57"/>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57"/>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57"/>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57"/>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57"/>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57"/>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57"/>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57"/>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57"/>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57"/>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57"/>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57"/>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57"/>
          <p:cNvGrpSpPr/>
          <p:nvPr/>
        </p:nvGrpSpPr>
        <p:grpSpPr>
          <a:xfrm>
            <a:off x="3599318" y="4299590"/>
            <a:ext cx="251098" cy="309028"/>
            <a:chOff x="3599318" y="4299590"/>
            <a:chExt cx="251098" cy="309028"/>
          </a:xfrm>
        </p:grpSpPr>
        <p:sp>
          <p:nvSpPr>
            <p:cNvPr id="10350" name="Google Shape;10350;p57"/>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57"/>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57"/>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57"/>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57"/>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57"/>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6" name="Google Shape;10356;p57"/>
          <p:cNvGrpSpPr/>
          <p:nvPr/>
        </p:nvGrpSpPr>
        <p:grpSpPr>
          <a:xfrm>
            <a:off x="3105998" y="2433240"/>
            <a:ext cx="345818" cy="345056"/>
            <a:chOff x="3105998" y="2433240"/>
            <a:chExt cx="345818" cy="345056"/>
          </a:xfrm>
        </p:grpSpPr>
        <p:sp>
          <p:nvSpPr>
            <p:cNvPr id="10357" name="Google Shape;10357;p57"/>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57"/>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57"/>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57"/>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57"/>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57"/>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57"/>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57"/>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57"/>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57"/>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57"/>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57"/>
          <p:cNvGrpSpPr/>
          <p:nvPr/>
        </p:nvGrpSpPr>
        <p:grpSpPr>
          <a:xfrm>
            <a:off x="1737326" y="2900773"/>
            <a:ext cx="374730" cy="350361"/>
            <a:chOff x="1737326" y="2900773"/>
            <a:chExt cx="374730" cy="350361"/>
          </a:xfrm>
        </p:grpSpPr>
        <p:sp>
          <p:nvSpPr>
            <p:cNvPr id="10369" name="Google Shape;10369;p57"/>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57"/>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57"/>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57"/>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57"/>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57"/>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57"/>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57"/>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57"/>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57"/>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57"/>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57"/>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57"/>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57"/>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57"/>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57"/>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57"/>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57"/>
          <p:cNvGrpSpPr/>
          <p:nvPr/>
        </p:nvGrpSpPr>
        <p:grpSpPr>
          <a:xfrm>
            <a:off x="4000676" y="1579396"/>
            <a:ext cx="327226" cy="211603"/>
            <a:chOff x="4000676" y="1579396"/>
            <a:chExt cx="327226" cy="211603"/>
          </a:xfrm>
        </p:grpSpPr>
        <p:sp>
          <p:nvSpPr>
            <p:cNvPr id="10387" name="Google Shape;10387;p57"/>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57"/>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57"/>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57"/>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57"/>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57"/>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57"/>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57"/>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57"/>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57"/>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57"/>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57"/>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57"/>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57"/>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57"/>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57"/>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3" name="Google Shape;10403;p57"/>
          <p:cNvGrpSpPr/>
          <p:nvPr/>
        </p:nvGrpSpPr>
        <p:grpSpPr>
          <a:xfrm>
            <a:off x="2635523" y="1515584"/>
            <a:ext cx="371054" cy="336469"/>
            <a:chOff x="2635523" y="1515584"/>
            <a:chExt cx="371054" cy="336469"/>
          </a:xfrm>
        </p:grpSpPr>
        <p:sp>
          <p:nvSpPr>
            <p:cNvPr id="10404" name="Google Shape;10404;p57"/>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57"/>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57"/>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57"/>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57"/>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57"/>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57"/>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1" name="Google Shape;10411;p57"/>
          <p:cNvGrpSpPr/>
          <p:nvPr/>
        </p:nvGrpSpPr>
        <p:grpSpPr>
          <a:xfrm>
            <a:off x="2231907" y="1520731"/>
            <a:ext cx="311627" cy="326569"/>
            <a:chOff x="2231907" y="1520731"/>
            <a:chExt cx="311627" cy="326569"/>
          </a:xfrm>
        </p:grpSpPr>
        <p:sp>
          <p:nvSpPr>
            <p:cNvPr id="10412" name="Google Shape;10412;p57"/>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57"/>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57"/>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57"/>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57"/>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57"/>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57"/>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57"/>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57"/>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57"/>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2" name="Google Shape;10422;p57"/>
          <p:cNvGrpSpPr/>
          <p:nvPr/>
        </p:nvGrpSpPr>
        <p:grpSpPr>
          <a:xfrm>
            <a:off x="1340249" y="4301533"/>
            <a:ext cx="311890" cy="304695"/>
            <a:chOff x="1340249" y="4301533"/>
            <a:chExt cx="311890" cy="304695"/>
          </a:xfrm>
        </p:grpSpPr>
        <p:sp>
          <p:nvSpPr>
            <p:cNvPr id="10423" name="Google Shape;10423;p57"/>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57"/>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57"/>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57"/>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57"/>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57"/>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57"/>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57"/>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57"/>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57"/>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57"/>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57"/>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57"/>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57"/>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57"/>
          <p:cNvGrpSpPr/>
          <p:nvPr/>
        </p:nvGrpSpPr>
        <p:grpSpPr>
          <a:xfrm>
            <a:off x="1330690" y="3377024"/>
            <a:ext cx="306874" cy="332268"/>
            <a:chOff x="1330690" y="3377024"/>
            <a:chExt cx="306874" cy="332268"/>
          </a:xfrm>
        </p:grpSpPr>
        <p:sp>
          <p:nvSpPr>
            <p:cNvPr id="10438" name="Google Shape;10438;p57"/>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57"/>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57"/>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57"/>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5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5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5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5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5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57"/>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5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57"/>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5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57"/>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5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57"/>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57"/>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57"/>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57"/>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7" name="Google Shape;10457;p57"/>
          <p:cNvGrpSpPr/>
          <p:nvPr/>
        </p:nvGrpSpPr>
        <p:grpSpPr>
          <a:xfrm>
            <a:off x="2650597" y="3381777"/>
            <a:ext cx="341511" cy="324994"/>
            <a:chOff x="2650597" y="3381777"/>
            <a:chExt cx="341511" cy="324994"/>
          </a:xfrm>
        </p:grpSpPr>
        <p:sp>
          <p:nvSpPr>
            <p:cNvPr id="10458" name="Google Shape;10458;p57"/>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57"/>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57"/>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57"/>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57"/>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57"/>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57"/>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57"/>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57"/>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57"/>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57"/>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57"/>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57"/>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57"/>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57"/>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57"/>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57"/>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57"/>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57"/>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57"/>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57"/>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57"/>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57"/>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57"/>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57"/>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57"/>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57"/>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57"/>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57"/>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57"/>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57"/>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57"/>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57"/>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57"/>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57"/>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57"/>
          <p:cNvGrpSpPr/>
          <p:nvPr/>
        </p:nvGrpSpPr>
        <p:grpSpPr>
          <a:xfrm>
            <a:off x="1295502" y="2437362"/>
            <a:ext cx="402645" cy="323917"/>
            <a:chOff x="1295502" y="2437362"/>
            <a:chExt cx="402645" cy="323917"/>
          </a:xfrm>
        </p:grpSpPr>
        <p:sp>
          <p:nvSpPr>
            <p:cNvPr id="10494" name="Google Shape;10494;p57"/>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57"/>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57"/>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57"/>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57"/>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57"/>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57"/>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57"/>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57"/>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57"/>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57"/>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57"/>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57"/>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57"/>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57"/>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57"/>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0" name="Google Shape;10510;p57"/>
          <p:cNvGrpSpPr/>
          <p:nvPr/>
        </p:nvGrpSpPr>
        <p:grpSpPr>
          <a:xfrm>
            <a:off x="882590" y="2438360"/>
            <a:ext cx="337310" cy="337047"/>
            <a:chOff x="882590" y="2438360"/>
            <a:chExt cx="337310" cy="337047"/>
          </a:xfrm>
        </p:grpSpPr>
        <p:sp>
          <p:nvSpPr>
            <p:cNvPr id="10511" name="Google Shape;10511;p57"/>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57"/>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57"/>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57"/>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57"/>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57"/>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57"/>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57"/>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57"/>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57"/>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57"/>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57"/>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57"/>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57"/>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57"/>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57"/>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57"/>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57"/>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57"/>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57"/>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57"/>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57"/>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57"/>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57"/>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57"/>
          <p:cNvGrpSpPr/>
          <p:nvPr/>
        </p:nvGrpSpPr>
        <p:grpSpPr>
          <a:xfrm>
            <a:off x="4885060" y="1518788"/>
            <a:ext cx="385786" cy="342588"/>
            <a:chOff x="4885060" y="1518788"/>
            <a:chExt cx="385786" cy="342588"/>
          </a:xfrm>
        </p:grpSpPr>
        <p:sp>
          <p:nvSpPr>
            <p:cNvPr id="10536" name="Google Shape;10536;p57"/>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57"/>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57"/>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57"/>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57"/>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57"/>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57"/>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57"/>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57"/>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57"/>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57"/>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57"/>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57"/>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57"/>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57"/>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57"/>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57"/>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57"/>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57"/>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57"/>
          <p:cNvGrpSpPr/>
          <p:nvPr/>
        </p:nvGrpSpPr>
        <p:grpSpPr>
          <a:xfrm>
            <a:off x="5394478" y="1514533"/>
            <a:ext cx="249076" cy="351096"/>
            <a:chOff x="5394478" y="1514533"/>
            <a:chExt cx="249076" cy="351096"/>
          </a:xfrm>
        </p:grpSpPr>
        <p:sp>
          <p:nvSpPr>
            <p:cNvPr id="10556" name="Google Shape;10556;p57"/>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57"/>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57"/>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57"/>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57"/>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57"/>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57"/>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57"/>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57"/>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57"/>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57"/>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57"/>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57"/>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57"/>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57"/>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57"/>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57"/>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57"/>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57"/>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57"/>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57"/>
          <p:cNvGrpSpPr/>
          <p:nvPr/>
        </p:nvGrpSpPr>
        <p:grpSpPr>
          <a:xfrm>
            <a:off x="5782259" y="1512012"/>
            <a:ext cx="356138" cy="356138"/>
            <a:chOff x="5782259" y="1512012"/>
            <a:chExt cx="356138" cy="356138"/>
          </a:xfrm>
        </p:grpSpPr>
        <p:sp>
          <p:nvSpPr>
            <p:cNvPr id="10577" name="Google Shape;10577;p57"/>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57"/>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57"/>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57"/>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57"/>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57"/>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57"/>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57"/>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57"/>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7"/>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57"/>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57"/>
          <p:cNvGrpSpPr/>
          <p:nvPr/>
        </p:nvGrpSpPr>
        <p:grpSpPr>
          <a:xfrm>
            <a:off x="6229598" y="1518052"/>
            <a:ext cx="343560" cy="343822"/>
            <a:chOff x="6229598" y="1518052"/>
            <a:chExt cx="343560" cy="343822"/>
          </a:xfrm>
        </p:grpSpPr>
        <p:sp>
          <p:nvSpPr>
            <p:cNvPr id="10589" name="Google Shape;10589;p57"/>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57"/>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57"/>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7"/>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57"/>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57"/>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7"/>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57"/>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57"/>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57"/>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57"/>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57"/>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7"/>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57"/>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57"/>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57"/>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57"/>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57"/>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57"/>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57"/>
          <p:cNvGrpSpPr/>
          <p:nvPr/>
        </p:nvGrpSpPr>
        <p:grpSpPr>
          <a:xfrm>
            <a:off x="870773" y="3357985"/>
            <a:ext cx="342824" cy="351228"/>
            <a:chOff x="870773" y="3357985"/>
            <a:chExt cx="342824" cy="351228"/>
          </a:xfrm>
        </p:grpSpPr>
        <p:sp>
          <p:nvSpPr>
            <p:cNvPr id="10609" name="Google Shape;10609;p57"/>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57"/>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57"/>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7"/>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57"/>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57"/>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7"/>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57"/>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57"/>
          <p:cNvGrpSpPr/>
          <p:nvPr/>
        </p:nvGrpSpPr>
        <p:grpSpPr>
          <a:xfrm>
            <a:off x="2743084" y="4299590"/>
            <a:ext cx="159372" cy="308896"/>
            <a:chOff x="2743084" y="4299590"/>
            <a:chExt cx="159372" cy="308896"/>
          </a:xfrm>
        </p:grpSpPr>
        <p:sp>
          <p:nvSpPr>
            <p:cNvPr id="10618" name="Google Shape;10618;p57"/>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57"/>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57"/>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7"/>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57"/>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57"/>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57"/>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57"/>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57"/>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7"/>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57"/>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57"/>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7"/>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57"/>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57"/>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57"/>
          <p:cNvGrpSpPr/>
          <p:nvPr/>
        </p:nvGrpSpPr>
        <p:grpSpPr>
          <a:xfrm>
            <a:off x="1293506" y="2939716"/>
            <a:ext cx="374730" cy="272211"/>
            <a:chOff x="1293506" y="2939716"/>
            <a:chExt cx="374730" cy="272211"/>
          </a:xfrm>
        </p:grpSpPr>
        <p:sp>
          <p:nvSpPr>
            <p:cNvPr id="10634" name="Google Shape;10634;p57"/>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57"/>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7"/>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57"/>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57"/>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57"/>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57"/>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57"/>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7"/>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57"/>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57"/>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57"/>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57"/>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57"/>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57"/>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57"/>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57"/>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7"/>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57"/>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57"/>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7"/>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57"/>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57"/>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7"/>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57"/>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57"/>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7"/>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57"/>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57"/>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57"/>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4" name="Google Shape;10664;p57"/>
          <p:cNvGrpSpPr/>
          <p:nvPr/>
        </p:nvGrpSpPr>
        <p:grpSpPr>
          <a:xfrm>
            <a:off x="6669900" y="1505474"/>
            <a:ext cx="345083" cy="369216"/>
            <a:chOff x="6669900" y="1505474"/>
            <a:chExt cx="345083" cy="369216"/>
          </a:xfrm>
        </p:grpSpPr>
        <p:sp>
          <p:nvSpPr>
            <p:cNvPr id="10665" name="Google Shape;10665;p57"/>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7"/>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57"/>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57"/>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57"/>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57"/>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57"/>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57"/>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57"/>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57"/>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57"/>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57"/>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57"/>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7"/>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57"/>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57"/>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7"/>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57"/>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57"/>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57"/>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57"/>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7"/>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57"/>
          <p:cNvGrpSpPr/>
          <p:nvPr/>
        </p:nvGrpSpPr>
        <p:grpSpPr>
          <a:xfrm>
            <a:off x="7117003" y="1518000"/>
            <a:ext cx="333003" cy="344085"/>
            <a:chOff x="7117003" y="1518000"/>
            <a:chExt cx="333003" cy="344085"/>
          </a:xfrm>
        </p:grpSpPr>
        <p:sp>
          <p:nvSpPr>
            <p:cNvPr id="10688" name="Google Shape;10688;p57"/>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57"/>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57"/>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57"/>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57"/>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57"/>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57"/>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57"/>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57"/>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7"/>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7"/>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57"/>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57"/>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57"/>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7"/>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57"/>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57"/>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57"/>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57"/>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57"/>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7"/>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57"/>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7"/>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57"/>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57"/>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57"/>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57"/>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57"/>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57"/>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57"/>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57"/>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57"/>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57"/>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57"/>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57"/>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57"/>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57"/>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57"/>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57"/>
          <p:cNvGrpSpPr/>
          <p:nvPr/>
        </p:nvGrpSpPr>
        <p:grpSpPr>
          <a:xfrm>
            <a:off x="2200238" y="4289165"/>
            <a:ext cx="374756" cy="329300"/>
            <a:chOff x="2200238" y="4289165"/>
            <a:chExt cx="374756" cy="329300"/>
          </a:xfrm>
        </p:grpSpPr>
        <p:sp>
          <p:nvSpPr>
            <p:cNvPr id="10727" name="Google Shape;10727;p57"/>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7"/>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57"/>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57"/>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57"/>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57"/>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57"/>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57"/>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7"/>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57"/>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57"/>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57"/>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57"/>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57"/>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7"/>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57"/>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57"/>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57"/>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7"/>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57"/>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57"/>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57"/>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57"/>
          <p:cNvGrpSpPr/>
          <p:nvPr/>
        </p:nvGrpSpPr>
        <p:grpSpPr>
          <a:xfrm>
            <a:off x="7556043" y="1499959"/>
            <a:ext cx="337283" cy="380192"/>
            <a:chOff x="7556043" y="1499959"/>
            <a:chExt cx="337283" cy="380192"/>
          </a:xfrm>
        </p:grpSpPr>
        <p:sp>
          <p:nvSpPr>
            <p:cNvPr id="10750" name="Google Shape;10750;p57"/>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57"/>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57"/>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57"/>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57"/>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57"/>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57"/>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57"/>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57"/>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57"/>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57"/>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57"/>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57"/>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57"/>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57"/>
          <p:cNvGrpSpPr/>
          <p:nvPr/>
        </p:nvGrpSpPr>
        <p:grpSpPr>
          <a:xfrm>
            <a:off x="7992826" y="1517790"/>
            <a:ext cx="317431" cy="344584"/>
            <a:chOff x="7992826" y="1517790"/>
            <a:chExt cx="317431" cy="344584"/>
          </a:xfrm>
        </p:grpSpPr>
        <p:sp>
          <p:nvSpPr>
            <p:cNvPr id="10765" name="Google Shape;10765;p57"/>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57"/>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57"/>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57"/>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57"/>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57"/>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57"/>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57"/>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57"/>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57"/>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57"/>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57"/>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7"/>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57"/>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57"/>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57"/>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57"/>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57"/>
          <p:cNvGrpSpPr/>
          <p:nvPr/>
        </p:nvGrpSpPr>
        <p:grpSpPr>
          <a:xfrm>
            <a:off x="4864446" y="3340207"/>
            <a:ext cx="395607" cy="387414"/>
            <a:chOff x="4864446" y="3340207"/>
            <a:chExt cx="395607" cy="387414"/>
          </a:xfrm>
        </p:grpSpPr>
        <p:sp>
          <p:nvSpPr>
            <p:cNvPr id="10783" name="Google Shape;10783;p57"/>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57"/>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57"/>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57"/>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57"/>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57"/>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57"/>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57"/>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57"/>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57"/>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57"/>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57"/>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57"/>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57"/>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57"/>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57"/>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57"/>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57"/>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57"/>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57"/>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57"/>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57"/>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57"/>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57"/>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57"/>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57"/>
          <p:cNvGrpSpPr/>
          <p:nvPr/>
        </p:nvGrpSpPr>
        <p:grpSpPr>
          <a:xfrm>
            <a:off x="3130367" y="4324485"/>
            <a:ext cx="297342" cy="258871"/>
            <a:chOff x="3130367" y="4324485"/>
            <a:chExt cx="297342" cy="258871"/>
          </a:xfrm>
        </p:grpSpPr>
        <p:sp>
          <p:nvSpPr>
            <p:cNvPr id="10809" name="Google Shape;10809;p57"/>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57"/>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57"/>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7"/>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57"/>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57"/>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7"/>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57"/>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57"/>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7"/>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57"/>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57"/>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57"/>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57"/>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57"/>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57"/>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57"/>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57"/>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7"/>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57"/>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57"/>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7"/>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57"/>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2" name="Google Shape;10832;p57"/>
          <p:cNvGrpSpPr/>
          <p:nvPr/>
        </p:nvGrpSpPr>
        <p:grpSpPr>
          <a:xfrm>
            <a:off x="5302988" y="3389839"/>
            <a:ext cx="394609" cy="286523"/>
            <a:chOff x="5302988" y="3389839"/>
            <a:chExt cx="394609" cy="286523"/>
          </a:xfrm>
        </p:grpSpPr>
        <p:sp>
          <p:nvSpPr>
            <p:cNvPr id="10833" name="Google Shape;10833;p57"/>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57"/>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57"/>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7"/>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57"/>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57"/>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7"/>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57"/>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57"/>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57"/>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57"/>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57"/>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57"/>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57"/>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57"/>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57"/>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57"/>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57"/>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57"/>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57"/>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57"/>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57"/>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57"/>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57"/>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7"/>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57"/>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57"/>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57"/>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57"/>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57"/>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57"/>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57"/>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57"/>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6" name="Google Shape;10866;p57"/>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7" name="Google Shape;10867;p57"/>
          <p:cNvGrpSpPr/>
          <p:nvPr/>
        </p:nvGrpSpPr>
        <p:grpSpPr>
          <a:xfrm>
            <a:off x="3060752" y="2903609"/>
            <a:ext cx="390565" cy="359578"/>
            <a:chOff x="3060752" y="2903609"/>
            <a:chExt cx="390565" cy="359578"/>
          </a:xfrm>
        </p:grpSpPr>
        <p:sp>
          <p:nvSpPr>
            <p:cNvPr id="10868" name="Google Shape;10868;p5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57"/>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57"/>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57"/>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57"/>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57"/>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57"/>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57"/>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57"/>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57"/>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57"/>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57"/>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57"/>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57"/>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57"/>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57"/>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5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57"/>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57"/>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57"/>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57"/>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57"/>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57"/>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57"/>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57"/>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57"/>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5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5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57"/>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7"/>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7"/>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57"/>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57"/>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57"/>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57"/>
          <p:cNvGrpSpPr/>
          <p:nvPr/>
        </p:nvGrpSpPr>
        <p:grpSpPr>
          <a:xfrm>
            <a:off x="5741031" y="3386057"/>
            <a:ext cx="394609" cy="294585"/>
            <a:chOff x="5741031" y="3386057"/>
            <a:chExt cx="394609" cy="294585"/>
          </a:xfrm>
        </p:grpSpPr>
        <p:sp>
          <p:nvSpPr>
            <p:cNvPr id="10903" name="Google Shape;10903;p57"/>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57"/>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57"/>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57"/>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57"/>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57"/>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57"/>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57"/>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57"/>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57"/>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57"/>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57"/>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57"/>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57"/>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57"/>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57"/>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57"/>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57"/>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57"/>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57"/>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57"/>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57"/>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57"/>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57"/>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57"/>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57"/>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57"/>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57"/>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57"/>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57"/>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3" name="Google Shape;10933;p57"/>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4" name="Google Shape;10934;p57"/>
          <p:cNvGrpSpPr/>
          <p:nvPr/>
        </p:nvGrpSpPr>
        <p:grpSpPr>
          <a:xfrm>
            <a:off x="6179074" y="3368726"/>
            <a:ext cx="394609" cy="328749"/>
            <a:chOff x="6179074" y="3368726"/>
            <a:chExt cx="394609" cy="328749"/>
          </a:xfrm>
        </p:grpSpPr>
        <p:sp>
          <p:nvSpPr>
            <p:cNvPr id="10935" name="Google Shape;10935;p57"/>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57"/>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57"/>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57"/>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57"/>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57"/>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57"/>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57"/>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57"/>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57"/>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57"/>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57"/>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57"/>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57"/>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57"/>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57"/>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57"/>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57"/>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57"/>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57"/>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57"/>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57"/>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57"/>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57"/>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57"/>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57"/>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57"/>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57"/>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7"/>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57"/>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57"/>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57"/>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57"/>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57"/>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57"/>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57"/>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57"/>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7"/>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57"/>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57"/>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57"/>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57"/>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57"/>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57"/>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57"/>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57"/>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57"/>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57"/>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57"/>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57"/>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57"/>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57"/>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57"/>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57"/>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57"/>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57"/>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57"/>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7"/>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57"/>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57"/>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57"/>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57"/>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57"/>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57"/>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57"/>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57"/>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57"/>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57"/>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57"/>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57"/>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7"/>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57"/>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57"/>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57"/>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57"/>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57"/>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57"/>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57"/>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57"/>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57"/>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57"/>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57"/>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57"/>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57"/>
          <p:cNvGrpSpPr/>
          <p:nvPr/>
        </p:nvGrpSpPr>
        <p:grpSpPr>
          <a:xfrm>
            <a:off x="7054924" y="3367728"/>
            <a:ext cx="394583" cy="331007"/>
            <a:chOff x="7054924" y="3367728"/>
            <a:chExt cx="394583" cy="331007"/>
          </a:xfrm>
        </p:grpSpPr>
        <p:sp>
          <p:nvSpPr>
            <p:cNvPr id="11019" name="Google Shape;11019;p57"/>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57"/>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57"/>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57"/>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57"/>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57"/>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57"/>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57"/>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57"/>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57"/>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57"/>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57"/>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57"/>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57"/>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57"/>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57"/>
          <p:cNvGrpSpPr/>
          <p:nvPr/>
        </p:nvGrpSpPr>
        <p:grpSpPr>
          <a:xfrm>
            <a:off x="7492967" y="3361425"/>
            <a:ext cx="394583" cy="343586"/>
            <a:chOff x="7492967" y="3361425"/>
            <a:chExt cx="394583" cy="343586"/>
          </a:xfrm>
        </p:grpSpPr>
        <p:sp>
          <p:nvSpPr>
            <p:cNvPr id="11035" name="Google Shape;11035;p57"/>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57"/>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57"/>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57"/>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57"/>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57"/>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57"/>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57"/>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57"/>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57"/>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57"/>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57"/>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57"/>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57"/>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57"/>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7"/>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57"/>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57"/>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57"/>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57"/>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57"/>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57"/>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57"/>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57"/>
          <p:cNvGrpSpPr/>
          <p:nvPr/>
        </p:nvGrpSpPr>
        <p:grpSpPr>
          <a:xfrm>
            <a:off x="7935527" y="3353154"/>
            <a:ext cx="385287" cy="360156"/>
            <a:chOff x="7935527" y="3353154"/>
            <a:chExt cx="385287" cy="360156"/>
          </a:xfrm>
        </p:grpSpPr>
        <p:sp>
          <p:nvSpPr>
            <p:cNvPr id="11059" name="Google Shape;11059;p57"/>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57"/>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57"/>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57"/>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57"/>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57"/>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57"/>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57"/>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57"/>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7"/>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57"/>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57"/>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57"/>
          <p:cNvGrpSpPr/>
          <p:nvPr/>
        </p:nvGrpSpPr>
        <p:grpSpPr>
          <a:xfrm>
            <a:off x="5319821" y="1986242"/>
            <a:ext cx="348103" cy="348103"/>
            <a:chOff x="5319821" y="1986242"/>
            <a:chExt cx="348103" cy="348103"/>
          </a:xfrm>
        </p:grpSpPr>
        <p:sp>
          <p:nvSpPr>
            <p:cNvPr id="11072" name="Google Shape;11072;p57"/>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57"/>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7"/>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57"/>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57"/>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7"/>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57"/>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57"/>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7"/>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57"/>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57"/>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7"/>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57"/>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57"/>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7"/>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57"/>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57"/>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57"/>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57"/>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57"/>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7"/>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57"/>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57"/>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57"/>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57"/>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57"/>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57"/>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57"/>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57"/>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57"/>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57"/>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57"/>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57"/>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57"/>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57"/>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57"/>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57"/>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9" name="Google Shape;11109;p57"/>
          <p:cNvGrpSpPr/>
          <p:nvPr/>
        </p:nvGrpSpPr>
        <p:grpSpPr>
          <a:xfrm>
            <a:off x="5765926" y="1976683"/>
            <a:ext cx="348339" cy="348103"/>
            <a:chOff x="5765926" y="1976683"/>
            <a:chExt cx="348339" cy="348103"/>
          </a:xfrm>
        </p:grpSpPr>
        <p:sp>
          <p:nvSpPr>
            <p:cNvPr id="11110" name="Google Shape;11110;p57"/>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57"/>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57"/>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7"/>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57"/>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57"/>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57"/>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57"/>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57"/>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57"/>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57"/>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57"/>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57"/>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57"/>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4" name="Google Shape;11124;p57"/>
          <p:cNvGrpSpPr/>
          <p:nvPr/>
        </p:nvGrpSpPr>
        <p:grpSpPr>
          <a:xfrm>
            <a:off x="6191390" y="1981489"/>
            <a:ext cx="389068" cy="347787"/>
            <a:chOff x="6191390" y="1981489"/>
            <a:chExt cx="389068" cy="347787"/>
          </a:xfrm>
        </p:grpSpPr>
        <p:sp>
          <p:nvSpPr>
            <p:cNvPr id="11125" name="Google Shape;11125;p57"/>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57"/>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57"/>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57"/>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57"/>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57"/>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57"/>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2" name="Google Shape;11132;p57"/>
          <p:cNvGrpSpPr/>
          <p:nvPr/>
        </p:nvGrpSpPr>
        <p:grpSpPr>
          <a:xfrm>
            <a:off x="6657846" y="2007591"/>
            <a:ext cx="348103" cy="295714"/>
            <a:chOff x="6657846" y="2007591"/>
            <a:chExt cx="348103" cy="295714"/>
          </a:xfrm>
        </p:grpSpPr>
        <p:sp>
          <p:nvSpPr>
            <p:cNvPr id="11133" name="Google Shape;11133;p57"/>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57"/>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57"/>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57"/>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57"/>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57"/>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57"/>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57"/>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57"/>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57"/>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57"/>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57"/>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57"/>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57"/>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57"/>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57"/>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57"/>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57"/>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57"/>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57"/>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57"/>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57"/>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57"/>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57"/>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57"/>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57"/>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57"/>
          <p:cNvGrpSpPr/>
          <p:nvPr/>
        </p:nvGrpSpPr>
        <p:grpSpPr>
          <a:xfrm>
            <a:off x="7104188" y="1971904"/>
            <a:ext cx="347341" cy="348103"/>
            <a:chOff x="7104188" y="1971904"/>
            <a:chExt cx="347341" cy="348103"/>
          </a:xfrm>
        </p:grpSpPr>
        <p:sp>
          <p:nvSpPr>
            <p:cNvPr id="11160" name="Google Shape;11160;p57"/>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57"/>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57"/>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57"/>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57"/>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57"/>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57"/>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57"/>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57"/>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57"/>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57"/>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57"/>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57"/>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57"/>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57"/>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57"/>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57"/>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57"/>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57"/>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57"/>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57"/>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57"/>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57"/>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57"/>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57"/>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57"/>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57"/>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57"/>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57"/>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57"/>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0" name="Google Shape;11190;p57"/>
          <p:cNvGrpSpPr/>
          <p:nvPr/>
        </p:nvGrpSpPr>
        <p:grpSpPr>
          <a:xfrm>
            <a:off x="7551264" y="1971904"/>
            <a:ext cx="344321" cy="348155"/>
            <a:chOff x="7551264" y="1971904"/>
            <a:chExt cx="344321" cy="348155"/>
          </a:xfrm>
        </p:grpSpPr>
        <p:sp>
          <p:nvSpPr>
            <p:cNvPr id="11191" name="Google Shape;11191;p57"/>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57"/>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57"/>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57"/>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57"/>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57"/>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57"/>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57"/>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57"/>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57"/>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57"/>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57"/>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57"/>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57"/>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57"/>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57"/>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57"/>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57"/>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57"/>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57"/>
          <p:cNvGrpSpPr/>
          <p:nvPr/>
        </p:nvGrpSpPr>
        <p:grpSpPr>
          <a:xfrm>
            <a:off x="7992065" y="1971904"/>
            <a:ext cx="351621" cy="348103"/>
            <a:chOff x="7992065" y="1971904"/>
            <a:chExt cx="351621" cy="348103"/>
          </a:xfrm>
        </p:grpSpPr>
        <p:sp>
          <p:nvSpPr>
            <p:cNvPr id="11211" name="Google Shape;11211;p57"/>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57"/>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57"/>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57"/>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57"/>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57"/>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57"/>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57"/>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57"/>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57"/>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57"/>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57"/>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57"/>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57"/>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57"/>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57"/>
          <p:cNvGrpSpPr/>
          <p:nvPr/>
        </p:nvGrpSpPr>
        <p:grpSpPr>
          <a:xfrm>
            <a:off x="4911189" y="3793455"/>
            <a:ext cx="296580" cy="364935"/>
            <a:chOff x="4911189" y="3793455"/>
            <a:chExt cx="296580" cy="364935"/>
          </a:xfrm>
        </p:grpSpPr>
        <p:sp>
          <p:nvSpPr>
            <p:cNvPr id="11227" name="Google Shape;11227;p57"/>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57"/>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57"/>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57"/>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57"/>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57"/>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57"/>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57"/>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57"/>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57"/>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57"/>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57"/>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57"/>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57"/>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57"/>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57"/>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57"/>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57"/>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57"/>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57"/>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57"/>
          <p:cNvGrpSpPr/>
          <p:nvPr/>
        </p:nvGrpSpPr>
        <p:grpSpPr>
          <a:xfrm>
            <a:off x="5341433" y="3793271"/>
            <a:ext cx="330272" cy="329117"/>
            <a:chOff x="5341433" y="3793271"/>
            <a:chExt cx="330272" cy="329117"/>
          </a:xfrm>
        </p:grpSpPr>
        <p:sp>
          <p:nvSpPr>
            <p:cNvPr id="11248" name="Google Shape;11248;p57"/>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57"/>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57"/>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57"/>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57"/>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57"/>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57"/>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57"/>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57"/>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57"/>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57"/>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57"/>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57"/>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57"/>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57"/>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57"/>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57"/>
          <p:cNvGrpSpPr/>
          <p:nvPr/>
        </p:nvGrpSpPr>
        <p:grpSpPr>
          <a:xfrm>
            <a:off x="5744051" y="3766250"/>
            <a:ext cx="428511" cy="383186"/>
            <a:chOff x="5744051" y="3766250"/>
            <a:chExt cx="428511" cy="383186"/>
          </a:xfrm>
        </p:grpSpPr>
        <p:sp>
          <p:nvSpPr>
            <p:cNvPr id="11265" name="Google Shape;11265;p57"/>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57"/>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57"/>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57"/>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57"/>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57"/>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57"/>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57"/>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57"/>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57"/>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57"/>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57"/>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57"/>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57"/>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57"/>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57"/>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57"/>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57"/>
          <p:cNvGrpSpPr/>
          <p:nvPr/>
        </p:nvGrpSpPr>
        <p:grpSpPr>
          <a:xfrm>
            <a:off x="6678697" y="3793324"/>
            <a:ext cx="342824" cy="328985"/>
            <a:chOff x="6678697" y="3793324"/>
            <a:chExt cx="342824" cy="328985"/>
          </a:xfrm>
        </p:grpSpPr>
        <p:sp>
          <p:nvSpPr>
            <p:cNvPr id="11283" name="Google Shape;11283;p57"/>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57"/>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57"/>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57"/>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57"/>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57"/>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57"/>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57"/>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57"/>
          <p:cNvGrpSpPr/>
          <p:nvPr/>
        </p:nvGrpSpPr>
        <p:grpSpPr>
          <a:xfrm>
            <a:off x="7101903" y="3762022"/>
            <a:ext cx="398627" cy="392088"/>
            <a:chOff x="7101903" y="3762022"/>
            <a:chExt cx="398627" cy="392088"/>
          </a:xfrm>
        </p:grpSpPr>
        <p:sp>
          <p:nvSpPr>
            <p:cNvPr id="11292" name="Google Shape;11292;p57"/>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57"/>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57"/>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57"/>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57"/>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57"/>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57"/>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57"/>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57"/>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57"/>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57"/>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57"/>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5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5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57"/>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57"/>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57"/>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57"/>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57"/>
          <p:cNvGrpSpPr/>
          <p:nvPr/>
        </p:nvGrpSpPr>
        <p:grpSpPr>
          <a:xfrm>
            <a:off x="7541469" y="3793455"/>
            <a:ext cx="407897" cy="328985"/>
            <a:chOff x="7541469" y="3793455"/>
            <a:chExt cx="407897" cy="328985"/>
          </a:xfrm>
        </p:grpSpPr>
        <p:sp>
          <p:nvSpPr>
            <p:cNvPr id="11311" name="Google Shape;11311;p57"/>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57"/>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57"/>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57"/>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57"/>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57"/>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57"/>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57"/>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57"/>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57"/>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57"/>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57"/>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57"/>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57"/>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57"/>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57"/>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57"/>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57"/>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57"/>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57"/>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57"/>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57"/>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57"/>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57"/>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57"/>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57"/>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57"/>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57"/>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57"/>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57"/>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1" name="Google Shape;11341;p57"/>
          <p:cNvGrpSpPr/>
          <p:nvPr/>
        </p:nvGrpSpPr>
        <p:grpSpPr>
          <a:xfrm>
            <a:off x="5310288" y="2956312"/>
            <a:ext cx="432292" cy="264412"/>
            <a:chOff x="5310288" y="2956312"/>
            <a:chExt cx="432292" cy="264412"/>
          </a:xfrm>
        </p:grpSpPr>
        <p:sp>
          <p:nvSpPr>
            <p:cNvPr id="11342" name="Google Shape;11342;p57"/>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57"/>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57"/>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57"/>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57"/>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57"/>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57"/>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57"/>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57"/>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57"/>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57"/>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57"/>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57"/>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57"/>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57"/>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57"/>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57"/>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57"/>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57"/>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57"/>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57"/>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57"/>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57"/>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57"/>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57"/>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57"/>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57"/>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9" name="Google Shape;11369;p57"/>
          <p:cNvGrpSpPr/>
          <p:nvPr/>
        </p:nvGrpSpPr>
        <p:grpSpPr>
          <a:xfrm>
            <a:off x="4879047" y="2432320"/>
            <a:ext cx="398075" cy="340303"/>
            <a:chOff x="4879047" y="2432320"/>
            <a:chExt cx="398075" cy="340303"/>
          </a:xfrm>
        </p:grpSpPr>
        <p:sp>
          <p:nvSpPr>
            <p:cNvPr id="11370" name="Google Shape;11370;p57"/>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57"/>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57"/>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57"/>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57"/>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57"/>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57"/>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57"/>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57"/>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57"/>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57"/>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57"/>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57"/>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57"/>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57"/>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57"/>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57"/>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57"/>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57"/>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57"/>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57"/>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57"/>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57"/>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57"/>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57"/>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57"/>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6" name="Google Shape;11396;p57"/>
          <p:cNvGrpSpPr/>
          <p:nvPr/>
        </p:nvGrpSpPr>
        <p:grpSpPr>
          <a:xfrm>
            <a:off x="5388701" y="2393823"/>
            <a:ext cx="280982" cy="395896"/>
            <a:chOff x="5388701" y="2393823"/>
            <a:chExt cx="280982" cy="395896"/>
          </a:xfrm>
        </p:grpSpPr>
        <p:sp>
          <p:nvSpPr>
            <p:cNvPr id="11397" name="Google Shape;11397;p57"/>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57"/>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57"/>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57"/>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57"/>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57"/>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57"/>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57"/>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57"/>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57"/>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57"/>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57"/>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57"/>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57"/>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57"/>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57"/>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57"/>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57"/>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57"/>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57"/>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57"/>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57"/>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57"/>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57"/>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57"/>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57"/>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57"/>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57"/>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57"/>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57"/>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57"/>
          <p:cNvGrpSpPr/>
          <p:nvPr/>
        </p:nvGrpSpPr>
        <p:grpSpPr>
          <a:xfrm>
            <a:off x="5743289" y="2439122"/>
            <a:ext cx="444871" cy="316407"/>
            <a:chOff x="5743289" y="2439122"/>
            <a:chExt cx="444871" cy="316407"/>
          </a:xfrm>
        </p:grpSpPr>
        <p:sp>
          <p:nvSpPr>
            <p:cNvPr id="11428" name="Google Shape;11428;p57"/>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57"/>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57"/>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57"/>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57"/>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57"/>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57"/>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57"/>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57"/>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57"/>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57"/>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57"/>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57"/>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57"/>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57"/>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57"/>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57"/>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57"/>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57"/>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57"/>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57"/>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57"/>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57"/>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57"/>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57"/>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57"/>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57"/>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57"/>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57"/>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57"/>
          <p:cNvGrpSpPr/>
          <p:nvPr/>
        </p:nvGrpSpPr>
        <p:grpSpPr>
          <a:xfrm>
            <a:off x="6230360" y="2432583"/>
            <a:ext cx="351359" cy="363412"/>
            <a:chOff x="6230360" y="2432583"/>
            <a:chExt cx="351359" cy="363412"/>
          </a:xfrm>
        </p:grpSpPr>
        <p:sp>
          <p:nvSpPr>
            <p:cNvPr id="11458" name="Google Shape;11458;p57"/>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57"/>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57"/>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57"/>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57"/>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57"/>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57"/>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57"/>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57"/>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57"/>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57"/>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57"/>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57"/>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57"/>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57"/>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57"/>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57"/>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57"/>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57"/>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57"/>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57"/>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57"/>
          <p:cNvGrpSpPr/>
          <p:nvPr/>
        </p:nvGrpSpPr>
        <p:grpSpPr>
          <a:xfrm>
            <a:off x="6633976" y="2459552"/>
            <a:ext cx="387781" cy="286680"/>
            <a:chOff x="6633976" y="2459552"/>
            <a:chExt cx="387781" cy="286680"/>
          </a:xfrm>
        </p:grpSpPr>
        <p:sp>
          <p:nvSpPr>
            <p:cNvPr id="11480" name="Google Shape;11480;p57"/>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57"/>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57"/>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57"/>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57"/>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57"/>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57"/>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57"/>
          <p:cNvGrpSpPr/>
          <p:nvPr/>
        </p:nvGrpSpPr>
        <p:grpSpPr>
          <a:xfrm>
            <a:off x="7091110" y="2428565"/>
            <a:ext cx="376989" cy="348864"/>
            <a:chOff x="7091110" y="2428565"/>
            <a:chExt cx="376989" cy="348864"/>
          </a:xfrm>
        </p:grpSpPr>
        <p:sp>
          <p:nvSpPr>
            <p:cNvPr id="11488" name="Google Shape;11488;p57"/>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57"/>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57"/>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57"/>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57"/>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57"/>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57"/>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57"/>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57"/>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57"/>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57"/>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57"/>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57"/>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57"/>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57"/>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57"/>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57"/>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57"/>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57"/>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57"/>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57"/>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57"/>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57"/>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57"/>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57"/>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57"/>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57"/>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57"/>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57"/>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57"/>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57"/>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57"/>
          <p:cNvGrpSpPr/>
          <p:nvPr/>
        </p:nvGrpSpPr>
        <p:grpSpPr>
          <a:xfrm>
            <a:off x="7536427" y="2415225"/>
            <a:ext cx="369715" cy="375492"/>
            <a:chOff x="7536427" y="2415225"/>
            <a:chExt cx="369715" cy="375492"/>
          </a:xfrm>
        </p:grpSpPr>
        <p:sp>
          <p:nvSpPr>
            <p:cNvPr id="11520" name="Google Shape;11520;p57"/>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57"/>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57"/>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57"/>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57"/>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57"/>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57"/>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57"/>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57"/>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57"/>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57"/>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57"/>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57"/>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57"/>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57"/>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57"/>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57"/>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57"/>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57"/>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57"/>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57"/>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57"/>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57"/>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57"/>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57"/>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57"/>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57"/>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57"/>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57"/>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57"/>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57"/>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57"/>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57"/>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57"/>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57"/>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57"/>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57"/>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57"/>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8" name="Google Shape;11558;p57"/>
          <p:cNvGrpSpPr/>
          <p:nvPr/>
        </p:nvGrpSpPr>
        <p:grpSpPr>
          <a:xfrm>
            <a:off x="7980773" y="2428802"/>
            <a:ext cx="353381" cy="358160"/>
            <a:chOff x="7980773" y="2428802"/>
            <a:chExt cx="353381" cy="358160"/>
          </a:xfrm>
        </p:grpSpPr>
        <p:sp>
          <p:nvSpPr>
            <p:cNvPr id="11559" name="Google Shape;11559;p57"/>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57"/>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57"/>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57"/>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57"/>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57"/>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57"/>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57"/>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57"/>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57"/>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57"/>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57"/>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57"/>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57"/>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57"/>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57"/>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57"/>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57"/>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57"/>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57"/>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57"/>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57"/>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57"/>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57"/>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57"/>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57"/>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57"/>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57"/>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57"/>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57"/>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57"/>
          <p:cNvGrpSpPr/>
          <p:nvPr/>
        </p:nvGrpSpPr>
        <p:grpSpPr>
          <a:xfrm>
            <a:off x="4886058" y="4291240"/>
            <a:ext cx="346343" cy="343953"/>
            <a:chOff x="4886058" y="4291240"/>
            <a:chExt cx="346343" cy="343953"/>
          </a:xfrm>
        </p:grpSpPr>
        <p:sp>
          <p:nvSpPr>
            <p:cNvPr id="11590" name="Google Shape;11590;p57"/>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57"/>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57"/>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57"/>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57"/>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57"/>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57"/>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57"/>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57"/>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57"/>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57"/>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57"/>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57"/>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3" name="Google Shape;11603;p57"/>
          <p:cNvGrpSpPr/>
          <p:nvPr/>
        </p:nvGrpSpPr>
        <p:grpSpPr>
          <a:xfrm>
            <a:off x="5344216" y="4291056"/>
            <a:ext cx="304616" cy="343560"/>
            <a:chOff x="5344216" y="4291056"/>
            <a:chExt cx="304616" cy="343560"/>
          </a:xfrm>
        </p:grpSpPr>
        <p:sp>
          <p:nvSpPr>
            <p:cNvPr id="11604" name="Google Shape;11604;p57"/>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57"/>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57"/>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57"/>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57"/>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57"/>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57"/>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57"/>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57"/>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57"/>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57"/>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57"/>
          <p:cNvGrpSpPr/>
          <p:nvPr/>
        </p:nvGrpSpPr>
        <p:grpSpPr>
          <a:xfrm>
            <a:off x="6279999" y="4264422"/>
            <a:ext cx="204093" cy="343743"/>
            <a:chOff x="6271562" y="4290872"/>
            <a:chExt cx="204093" cy="343743"/>
          </a:xfrm>
        </p:grpSpPr>
        <p:sp>
          <p:nvSpPr>
            <p:cNvPr id="11616" name="Google Shape;11616;p57"/>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57"/>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57"/>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57"/>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57"/>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57"/>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57"/>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57"/>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57"/>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57"/>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57"/>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57"/>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57"/>
          <p:cNvGrpSpPr/>
          <p:nvPr/>
        </p:nvGrpSpPr>
        <p:grpSpPr>
          <a:xfrm>
            <a:off x="6639491" y="4329238"/>
            <a:ext cx="344085" cy="267195"/>
            <a:chOff x="6639491" y="4329238"/>
            <a:chExt cx="344085" cy="267195"/>
          </a:xfrm>
        </p:grpSpPr>
        <p:sp>
          <p:nvSpPr>
            <p:cNvPr id="11629" name="Google Shape;11629;p57"/>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57"/>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57"/>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57"/>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57"/>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57"/>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57"/>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57"/>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57"/>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57"/>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57"/>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57"/>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57"/>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57"/>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57"/>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57"/>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57"/>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57"/>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7" name="Google Shape;11647;p57"/>
          <p:cNvGrpSpPr/>
          <p:nvPr/>
        </p:nvGrpSpPr>
        <p:grpSpPr>
          <a:xfrm>
            <a:off x="7133336" y="4291056"/>
            <a:ext cx="232979" cy="343560"/>
            <a:chOff x="7133336" y="4291056"/>
            <a:chExt cx="232979" cy="343560"/>
          </a:xfrm>
        </p:grpSpPr>
        <p:sp>
          <p:nvSpPr>
            <p:cNvPr id="11648" name="Google Shape;11648;p57"/>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57"/>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57"/>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57"/>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57"/>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57"/>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57"/>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57"/>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57"/>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57"/>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57"/>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57"/>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57"/>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57"/>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57"/>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57"/>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57"/>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57"/>
          <p:cNvGrpSpPr/>
          <p:nvPr/>
        </p:nvGrpSpPr>
        <p:grpSpPr>
          <a:xfrm>
            <a:off x="7571379" y="4291056"/>
            <a:ext cx="232979" cy="343560"/>
            <a:chOff x="7571379" y="4291056"/>
            <a:chExt cx="232979" cy="343560"/>
          </a:xfrm>
        </p:grpSpPr>
        <p:sp>
          <p:nvSpPr>
            <p:cNvPr id="11666" name="Google Shape;11666;p57"/>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57"/>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57"/>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57"/>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57"/>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57"/>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57"/>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57"/>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57"/>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57"/>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57"/>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57"/>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57"/>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57"/>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57"/>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57"/>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57"/>
          <p:cNvGrpSpPr/>
          <p:nvPr/>
        </p:nvGrpSpPr>
        <p:grpSpPr>
          <a:xfrm>
            <a:off x="6666381" y="3347875"/>
            <a:ext cx="295819" cy="370712"/>
            <a:chOff x="6666381" y="3347875"/>
            <a:chExt cx="295819" cy="370712"/>
          </a:xfrm>
        </p:grpSpPr>
        <p:sp>
          <p:nvSpPr>
            <p:cNvPr id="11683" name="Google Shape;11683;p57"/>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57"/>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57"/>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57"/>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57"/>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57"/>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57"/>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57"/>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57"/>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57"/>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57"/>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57"/>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57"/>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57"/>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57"/>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57"/>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57"/>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57"/>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57"/>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57"/>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57"/>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57"/>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57"/>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57"/>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57"/>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57"/>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57"/>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57"/>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57"/>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57"/>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57"/>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57"/>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57"/>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57"/>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57"/>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57"/>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57"/>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57"/>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57"/>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57"/>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3" name="Google Shape;11723;p57"/>
          <p:cNvGrpSpPr/>
          <p:nvPr/>
        </p:nvGrpSpPr>
        <p:grpSpPr>
          <a:xfrm>
            <a:off x="4877760" y="2887459"/>
            <a:ext cx="389567" cy="390329"/>
            <a:chOff x="4877760" y="2887459"/>
            <a:chExt cx="389567" cy="390329"/>
          </a:xfrm>
        </p:grpSpPr>
        <p:sp>
          <p:nvSpPr>
            <p:cNvPr id="11724" name="Google Shape;11724;p57"/>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57"/>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57"/>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57"/>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57"/>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57"/>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57"/>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57"/>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57"/>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57"/>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57"/>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57"/>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57"/>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57"/>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57"/>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57"/>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57"/>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57"/>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57"/>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57"/>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57"/>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57"/>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57"/>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57"/>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57"/>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57"/>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57"/>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57"/>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57"/>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57"/>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57"/>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57"/>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57"/>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57"/>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57"/>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57"/>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57"/>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57"/>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57"/>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57"/>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57"/>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57"/>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57"/>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57"/>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8" name="Google Shape;11768;p57"/>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57"/>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57"/>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57"/>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57"/>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3" name="Google Shape;11773;p57"/>
          <p:cNvGrpSpPr/>
          <p:nvPr/>
        </p:nvGrpSpPr>
        <p:grpSpPr>
          <a:xfrm>
            <a:off x="5779239" y="2887695"/>
            <a:ext cx="314411" cy="389830"/>
            <a:chOff x="5779239" y="2887695"/>
            <a:chExt cx="314411" cy="389830"/>
          </a:xfrm>
        </p:grpSpPr>
        <p:sp>
          <p:nvSpPr>
            <p:cNvPr id="11774" name="Google Shape;11774;p57"/>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57"/>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57"/>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57"/>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57"/>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57"/>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57"/>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57"/>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57"/>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57"/>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57"/>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57"/>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57"/>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57"/>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57"/>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57"/>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57"/>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57"/>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57"/>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57"/>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57"/>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57"/>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57"/>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57"/>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57"/>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57"/>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57"/>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57"/>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57"/>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57"/>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57"/>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57"/>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57"/>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57"/>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57"/>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57"/>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57"/>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57"/>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57"/>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57"/>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57"/>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57"/>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57"/>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57"/>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57"/>
          <p:cNvGrpSpPr/>
          <p:nvPr/>
        </p:nvGrpSpPr>
        <p:grpSpPr>
          <a:xfrm>
            <a:off x="6190130" y="2940977"/>
            <a:ext cx="389830" cy="283004"/>
            <a:chOff x="6190130" y="2940977"/>
            <a:chExt cx="389830" cy="283004"/>
          </a:xfrm>
        </p:grpSpPr>
        <p:sp>
          <p:nvSpPr>
            <p:cNvPr id="11819" name="Google Shape;11819;p57"/>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57"/>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57"/>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57"/>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57"/>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57"/>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57"/>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57"/>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57"/>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57"/>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57"/>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57"/>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57"/>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57"/>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57"/>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57"/>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57"/>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57"/>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57"/>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57"/>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57"/>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57"/>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57"/>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57"/>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57"/>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57"/>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57"/>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57"/>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57"/>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57"/>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57"/>
          <p:cNvGrpSpPr/>
          <p:nvPr/>
        </p:nvGrpSpPr>
        <p:grpSpPr>
          <a:xfrm>
            <a:off x="6633976" y="2900274"/>
            <a:ext cx="389803" cy="364673"/>
            <a:chOff x="6633976" y="2900274"/>
            <a:chExt cx="389803" cy="364673"/>
          </a:xfrm>
        </p:grpSpPr>
        <p:sp>
          <p:nvSpPr>
            <p:cNvPr id="11850" name="Google Shape;11850;p57"/>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57"/>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57"/>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57"/>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57"/>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57"/>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57"/>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57"/>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57"/>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57"/>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57"/>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57"/>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57"/>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57"/>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57"/>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57"/>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57"/>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7" name="Google Shape;11867;p57"/>
          <p:cNvGrpSpPr/>
          <p:nvPr/>
        </p:nvGrpSpPr>
        <p:grpSpPr>
          <a:xfrm>
            <a:off x="7517835" y="2885437"/>
            <a:ext cx="364935" cy="382529"/>
            <a:chOff x="7517835" y="2885437"/>
            <a:chExt cx="364935" cy="382529"/>
          </a:xfrm>
        </p:grpSpPr>
        <p:sp>
          <p:nvSpPr>
            <p:cNvPr id="11868" name="Google Shape;11868;p57"/>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57"/>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57"/>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57"/>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57"/>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57"/>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57"/>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57"/>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57"/>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57"/>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57"/>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57"/>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57"/>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57"/>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57"/>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57"/>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57"/>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57"/>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57"/>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57"/>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57"/>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57"/>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57"/>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57"/>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57"/>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57"/>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57"/>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57"/>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57"/>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57"/>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57"/>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57"/>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57"/>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57"/>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57"/>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57"/>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57"/>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57"/>
          <p:cNvGrpSpPr/>
          <p:nvPr/>
        </p:nvGrpSpPr>
        <p:grpSpPr>
          <a:xfrm>
            <a:off x="7087591" y="2887144"/>
            <a:ext cx="358160" cy="385602"/>
            <a:chOff x="7087591" y="2887144"/>
            <a:chExt cx="358160" cy="385602"/>
          </a:xfrm>
        </p:grpSpPr>
        <p:sp>
          <p:nvSpPr>
            <p:cNvPr id="11906" name="Google Shape;11906;p57"/>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57"/>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57"/>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57"/>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57"/>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57"/>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57"/>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57"/>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57"/>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57"/>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57"/>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57"/>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57"/>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57"/>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57"/>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57"/>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57"/>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57"/>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57"/>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57"/>
          <p:cNvGrpSpPr/>
          <p:nvPr/>
        </p:nvGrpSpPr>
        <p:grpSpPr>
          <a:xfrm>
            <a:off x="7951362" y="2885437"/>
            <a:ext cx="382529" cy="382529"/>
            <a:chOff x="7951362" y="2885437"/>
            <a:chExt cx="382529" cy="382529"/>
          </a:xfrm>
        </p:grpSpPr>
        <p:sp>
          <p:nvSpPr>
            <p:cNvPr id="11926" name="Google Shape;11926;p57"/>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57"/>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57"/>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57"/>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57"/>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57"/>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57"/>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57"/>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57"/>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57"/>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57"/>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57"/>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57"/>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57"/>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57"/>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57"/>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57"/>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57"/>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57"/>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57"/>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57"/>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57"/>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57"/>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57"/>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57"/>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57"/>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57"/>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57"/>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57"/>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57"/>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57"/>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57"/>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57"/>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57"/>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57"/>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57"/>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57"/>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57"/>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57"/>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57"/>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57"/>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57"/>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57"/>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57"/>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57"/>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57"/>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57"/>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57"/>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57"/>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57"/>
          <p:cNvGrpSpPr/>
          <p:nvPr/>
        </p:nvGrpSpPr>
        <p:grpSpPr>
          <a:xfrm>
            <a:off x="8054406" y="3814489"/>
            <a:ext cx="276964" cy="336601"/>
            <a:chOff x="8054406" y="3814489"/>
            <a:chExt cx="276964" cy="336601"/>
          </a:xfrm>
        </p:grpSpPr>
        <p:sp>
          <p:nvSpPr>
            <p:cNvPr id="11976" name="Google Shape;11976;p57"/>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57"/>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57"/>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57"/>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57"/>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57"/>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57"/>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57"/>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57"/>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5" name="Google Shape;11985;p57"/>
          <p:cNvGrpSpPr/>
          <p:nvPr/>
        </p:nvGrpSpPr>
        <p:grpSpPr>
          <a:xfrm>
            <a:off x="7936787" y="4295074"/>
            <a:ext cx="378249" cy="335524"/>
            <a:chOff x="7936787" y="4295074"/>
            <a:chExt cx="378249" cy="335524"/>
          </a:xfrm>
        </p:grpSpPr>
        <p:sp>
          <p:nvSpPr>
            <p:cNvPr id="11986" name="Google Shape;11986;p57"/>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57"/>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57"/>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57"/>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57"/>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57"/>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57"/>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57"/>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57"/>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57"/>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57"/>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57"/>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57"/>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57"/>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57"/>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57"/>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57"/>
          <p:cNvGrpSpPr/>
          <p:nvPr/>
        </p:nvGrpSpPr>
        <p:grpSpPr>
          <a:xfrm>
            <a:off x="4886058" y="1965890"/>
            <a:ext cx="388569" cy="388307"/>
            <a:chOff x="4886058" y="1965890"/>
            <a:chExt cx="388569" cy="388307"/>
          </a:xfrm>
        </p:grpSpPr>
        <p:sp>
          <p:nvSpPr>
            <p:cNvPr id="12003" name="Google Shape;12003;p57"/>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57"/>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57"/>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57"/>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57"/>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57"/>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57"/>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57"/>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57"/>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57"/>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57"/>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17" name="Shape 12017"/>
        <p:cNvGrpSpPr/>
        <p:nvPr/>
      </p:nvGrpSpPr>
      <p:grpSpPr>
        <a:xfrm>
          <a:off x="0" y="0"/>
          <a:ext cx="0" cy="0"/>
          <a:chOff x="0" y="0"/>
          <a:chExt cx="0" cy="0"/>
        </a:xfrm>
      </p:grpSpPr>
      <p:sp>
        <p:nvSpPr>
          <p:cNvPr id="12018" name="Google Shape;12018;p5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chemeClr val="lt1"/>
                </a:solidFill>
                <a:latin typeface="Arial"/>
                <a:ea typeface="Arial"/>
                <a:cs typeface="Arial"/>
                <a:sym typeface="Arial"/>
              </a:rPr>
              <a:t>Help &amp; Support </a:t>
            </a:r>
            <a:r>
              <a:rPr lang="es">
                <a:latin typeface="Arial"/>
                <a:ea typeface="Arial"/>
                <a:cs typeface="Arial"/>
                <a:sym typeface="Arial"/>
              </a:rPr>
              <a:t>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19" name="Google Shape;12019;p5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020" name="Google Shape;12020;p58"/>
          <p:cNvGrpSpPr/>
          <p:nvPr/>
        </p:nvGrpSpPr>
        <p:grpSpPr>
          <a:xfrm>
            <a:off x="1765162" y="3346789"/>
            <a:ext cx="292801" cy="359258"/>
            <a:chOff x="1765162" y="3346789"/>
            <a:chExt cx="292801" cy="359258"/>
          </a:xfrm>
        </p:grpSpPr>
        <p:sp>
          <p:nvSpPr>
            <p:cNvPr id="12021" name="Google Shape;12021;p58"/>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58"/>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58"/>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58"/>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58"/>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58"/>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58"/>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58"/>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58"/>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58"/>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58"/>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58"/>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58"/>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58"/>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58"/>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6" name="Google Shape;12036;p58"/>
          <p:cNvGrpSpPr/>
          <p:nvPr/>
        </p:nvGrpSpPr>
        <p:grpSpPr>
          <a:xfrm>
            <a:off x="3077632" y="2445004"/>
            <a:ext cx="358996" cy="296309"/>
            <a:chOff x="3077632" y="2445004"/>
            <a:chExt cx="358996" cy="296309"/>
          </a:xfrm>
        </p:grpSpPr>
        <p:sp>
          <p:nvSpPr>
            <p:cNvPr id="12037" name="Google Shape;12037;p58"/>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58"/>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58"/>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58"/>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58"/>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58"/>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58"/>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58"/>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58"/>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58"/>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58"/>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58"/>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58"/>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58"/>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58"/>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58"/>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58"/>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58"/>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58"/>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58"/>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58"/>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58"/>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58"/>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58"/>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58"/>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58"/>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58"/>
          <p:cNvGrpSpPr/>
          <p:nvPr/>
        </p:nvGrpSpPr>
        <p:grpSpPr>
          <a:xfrm>
            <a:off x="2635237" y="2431780"/>
            <a:ext cx="359232" cy="323018"/>
            <a:chOff x="2635237" y="2431780"/>
            <a:chExt cx="359232" cy="323018"/>
          </a:xfrm>
        </p:grpSpPr>
        <p:sp>
          <p:nvSpPr>
            <p:cNvPr id="12064" name="Google Shape;12064;p58"/>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58"/>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58"/>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58"/>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58"/>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58"/>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58"/>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58"/>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58"/>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58"/>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58"/>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58"/>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58"/>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58"/>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58"/>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9" name="Google Shape;12079;p58"/>
          <p:cNvGrpSpPr/>
          <p:nvPr/>
        </p:nvGrpSpPr>
        <p:grpSpPr>
          <a:xfrm>
            <a:off x="4011651" y="3768132"/>
            <a:ext cx="373189" cy="358944"/>
            <a:chOff x="4011651" y="3768132"/>
            <a:chExt cx="373189" cy="358944"/>
          </a:xfrm>
        </p:grpSpPr>
        <p:sp>
          <p:nvSpPr>
            <p:cNvPr id="12080" name="Google Shape;12080;p58"/>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58"/>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58"/>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58"/>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58"/>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58"/>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58"/>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58"/>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58"/>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58"/>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58"/>
          <p:cNvGrpSpPr/>
          <p:nvPr/>
        </p:nvGrpSpPr>
        <p:grpSpPr>
          <a:xfrm>
            <a:off x="2189568" y="1961603"/>
            <a:ext cx="364993" cy="359049"/>
            <a:chOff x="2189568" y="1961603"/>
            <a:chExt cx="364993" cy="359049"/>
          </a:xfrm>
        </p:grpSpPr>
        <p:sp>
          <p:nvSpPr>
            <p:cNvPr id="12091" name="Google Shape;12091;p58"/>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58"/>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58"/>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58"/>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58"/>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58"/>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58"/>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58"/>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58"/>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58"/>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58"/>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58"/>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58"/>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58"/>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58"/>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58"/>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7" name="Google Shape;12107;p58"/>
          <p:cNvGrpSpPr/>
          <p:nvPr/>
        </p:nvGrpSpPr>
        <p:grpSpPr>
          <a:xfrm>
            <a:off x="2193077" y="2419971"/>
            <a:ext cx="378426" cy="346323"/>
            <a:chOff x="2193077" y="2419971"/>
            <a:chExt cx="378426" cy="346323"/>
          </a:xfrm>
        </p:grpSpPr>
        <p:sp>
          <p:nvSpPr>
            <p:cNvPr id="12108" name="Google Shape;12108;p58"/>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58"/>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58"/>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58"/>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58"/>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58"/>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58"/>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58"/>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58"/>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58"/>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58"/>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58"/>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58"/>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58"/>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58"/>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58"/>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58"/>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58"/>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58"/>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58"/>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58"/>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58"/>
          <p:cNvGrpSpPr/>
          <p:nvPr/>
        </p:nvGrpSpPr>
        <p:grpSpPr>
          <a:xfrm>
            <a:off x="861622" y="2881770"/>
            <a:ext cx="276802" cy="367140"/>
            <a:chOff x="861622" y="2881770"/>
            <a:chExt cx="276802" cy="367140"/>
          </a:xfrm>
        </p:grpSpPr>
        <p:sp>
          <p:nvSpPr>
            <p:cNvPr id="12130" name="Google Shape;12130;p58"/>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58"/>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58"/>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58"/>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58"/>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58"/>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58"/>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58"/>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58"/>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58"/>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58"/>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58"/>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58"/>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58"/>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58"/>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58"/>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58"/>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58"/>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58"/>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58"/>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58"/>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58"/>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2" name="Google Shape;12152;p58"/>
          <p:cNvGrpSpPr/>
          <p:nvPr/>
        </p:nvGrpSpPr>
        <p:grpSpPr>
          <a:xfrm>
            <a:off x="3968184" y="2881691"/>
            <a:ext cx="369444" cy="367140"/>
            <a:chOff x="3968184" y="2881691"/>
            <a:chExt cx="369444" cy="367140"/>
          </a:xfrm>
        </p:grpSpPr>
        <p:sp>
          <p:nvSpPr>
            <p:cNvPr id="12153" name="Google Shape;12153;p58"/>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58"/>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58"/>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58"/>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58"/>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58"/>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58"/>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58"/>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58"/>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58"/>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58"/>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58"/>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58"/>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58"/>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58"/>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58"/>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58"/>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58"/>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58"/>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58"/>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58"/>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58"/>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58"/>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8"/>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7" name="Google Shape;12177;p58"/>
          <p:cNvGrpSpPr/>
          <p:nvPr/>
        </p:nvGrpSpPr>
        <p:grpSpPr>
          <a:xfrm>
            <a:off x="3513796" y="2882084"/>
            <a:ext cx="371487" cy="366826"/>
            <a:chOff x="3513796" y="2882084"/>
            <a:chExt cx="371487" cy="366826"/>
          </a:xfrm>
        </p:grpSpPr>
        <p:sp>
          <p:nvSpPr>
            <p:cNvPr id="12178" name="Google Shape;12178;p58"/>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58"/>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58"/>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58"/>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58"/>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58"/>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58"/>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58"/>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58"/>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58"/>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58"/>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58"/>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58"/>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58"/>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58"/>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58"/>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58"/>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58"/>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8"/>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8"/>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8"/>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58"/>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58"/>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58"/>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58"/>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58"/>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58"/>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58"/>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58"/>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8"/>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58"/>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58"/>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58"/>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58"/>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58"/>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58"/>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58"/>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58"/>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58"/>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58"/>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58"/>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58"/>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58"/>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58"/>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58"/>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58"/>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58"/>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58"/>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58"/>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7" name="Google Shape;12227;p58"/>
          <p:cNvGrpSpPr/>
          <p:nvPr/>
        </p:nvGrpSpPr>
        <p:grpSpPr>
          <a:xfrm>
            <a:off x="873615" y="1500275"/>
            <a:ext cx="335011" cy="359232"/>
            <a:chOff x="873615" y="1500275"/>
            <a:chExt cx="335011" cy="359232"/>
          </a:xfrm>
        </p:grpSpPr>
        <p:sp>
          <p:nvSpPr>
            <p:cNvPr id="12228" name="Google Shape;12228;p58"/>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8"/>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8"/>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58"/>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58"/>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58"/>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8"/>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8"/>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58"/>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58"/>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58"/>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58"/>
          <p:cNvGrpSpPr/>
          <p:nvPr/>
        </p:nvGrpSpPr>
        <p:grpSpPr>
          <a:xfrm>
            <a:off x="2202058" y="3346737"/>
            <a:ext cx="337158" cy="359311"/>
            <a:chOff x="2202058" y="3346737"/>
            <a:chExt cx="337158" cy="359311"/>
          </a:xfrm>
        </p:grpSpPr>
        <p:sp>
          <p:nvSpPr>
            <p:cNvPr id="12240" name="Google Shape;12240;p58"/>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58"/>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58"/>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58"/>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58"/>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58"/>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58"/>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58"/>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58"/>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9" name="Google Shape;12249;p58"/>
          <p:cNvGrpSpPr/>
          <p:nvPr/>
        </p:nvGrpSpPr>
        <p:grpSpPr>
          <a:xfrm>
            <a:off x="2223059" y="3818172"/>
            <a:ext cx="359232" cy="306050"/>
            <a:chOff x="2223059" y="3818172"/>
            <a:chExt cx="359232" cy="306050"/>
          </a:xfrm>
        </p:grpSpPr>
        <p:sp>
          <p:nvSpPr>
            <p:cNvPr id="12250" name="Google Shape;12250;p58"/>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58"/>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58"/>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58"/>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58"/>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58"/>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58"/>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58"/>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58"/>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58"/>
          <p:cNvGrpSpPr/>
          <p:nvPr/>
        </p:nvGrpSpPr>
        <p:grpSpPr>
          <a:xfrm>
            <a:off x="1725989" y="1991820"/>
            <a:ext cx="378426" cy="298509"/>
            <a:chOff x="1725989" y="1991820"/>
            <a:chExt cx="378426" cy="298509"/>
          </a:xfrm>
        </p:grpSpPr>
        <p:sp>
          <p:nvSpPr>
            <p:cNvPr id="12260" name="Google Shape;12260;p58"/>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58"/>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58"/>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58"/>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58"/>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58"/>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58"/>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58"/>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58"/>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58"/>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58"/>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58"/>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2" name="Google Shape;12272;p58"/>
          <p:cNvGrpSpPr/>
          <p:nvPr/>
        </p:nvGrpSpPr>
        <p:grpSpPr>
          <a:xfrm>
            <a:off x="1768409" y="3791751"/>
            <a:ext cx="367978" cy="359075"/>
            <a:chOff x="1768409" y="3791751"/>
            <a:chExt cx="367978" cy="359075"/>
          </a:xfrm>
        </p:grpSpPr>
        <p:sp>
          <p:nvSpPr>
            <p:cNvPr id="12273" name="Google Shape;12273;p58"/>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58"/>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58"/>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58"/>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58"/>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58"/>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58"/>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58"/>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58"/>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58"/>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58"/>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58"/>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58"/>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6" name="Google Shape;12286;p58"/>
          <p:cNvGrpSpPr/>
          <p:nvPr/>
        </p:nvGrpSpPr>
        <p:grpSpPr>
          <a:xfrm>
            <a:off x="2668963" y="3791306"/>
            <a:ext cx="358735" cy="359311"/>
            <a:chOff x="2668963" y="3791306"/>
            <a:chExt cx="358735" cy="359311"/>
          </a:xfrm>
        </p:grpSpPr>
        <p:sp>
          <p:nvSpPr>
            <p:cNvPr id="12287" name="Google Shape;12287;p58"/>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58"/>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58"/>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58"/>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58"/>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58"/>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58"/>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58"/>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58"/>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58"/>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58"/>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58"/>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58"/>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58"/>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58"/>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58"/>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58"/>
          <p:cNvGrpSpPr/>
          <p:nvPr/>
        </p:nvGrpSpPr>
        <p:grpSpPr>
          <a:xfrm>
            <a:off x="849682" y="1995198"/>
            <a:ext cx="363893" cy="291727"/>
            <a:chOff x="849682" y="1995198"/>
            <a:chExt cx="363893" cy="291727"/>
          </a:xfrm>
        </p:grpSpPr>
        <p:sp>
          <p:nvSpPr>
            <p:cNvPr id="12304" name="Google Shape;12304;p58"/>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58"/>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58"/>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58"/>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58"/>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58"/>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58"/>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58"/>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58"/>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58"/>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58"/>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58"/>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58"/>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58"/>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58"/>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58"/>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58"/>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58"/>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2" name="Google Shape;12322;p58"/>
          <p:cNvGrpSpPr/>
          <p:nvPr/>
        </p:nvGrpSpPr>
        <p:grpSpPr>
          <a:xfrm>
            <a:off x="3065430" y="1990066"/>
            <a:ext cx="378190" cy="302044"/>
            <a:chOff x="3065430" y="1990066"/>
            <a:chExt cx="378190" cy="302044"/>
          </a:xfrm>
        </p:grpSpPr>
        <p:sp>
          <p:nvSpPr>
            <p:cNvPr id="12323" name="Google Shape;12323;p58"/>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58"/>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58"/>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58"/>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58"/>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58"/>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58"/>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58"/>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58"/>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58"/>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58"/>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4" name="Google Shape;12334;p58"/>
          <p:cNvGrpSpPr/>
          <p:nvPr/>
        </p:nvGrpSpPr>
        <p:grpSpPr>
          <a:xfrm>
            <a:off x="3568234" y="3791410"/>
            <a:ext cx="347501" cy="359284"/>
            <a:chOff x="3568234" y="3791410"/>
            <a:chExt cx="347501" cy="359284"/>
          </a:xfrm>
        </p:grpSpPr>
        <p:sp>
          <p:nvSpPr>
            <p:cNvPr id="12335" name="Google Shape;12335;p58"/>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58"/>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58"/>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58"/>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58"/>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58"/>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58"/>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58"/>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58"/>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58"/>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58"/>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58"/>
          <p:cNvGrpSpPr/>
          <p:nvPr/>
        </p:nvGrpSpPr>
        <p:grpSpPr>
          <a:xfrm>
            <a:off x="1759925" y="1501087"/>
            <a:ext cx="347004" cy="358420"/>
            <a:chOff x="1759925" y="1501087"/>
            <a:chExt cx="347004" cy="358420"/>
          </a:xfrm>
        </p:grpSpPr>
        <p:sp>
          <p:nvSpPr>
            <p:cNvPr id="12347" name="Google Shape;12347;p58"/>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58"/>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58"/>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58"/>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58"/>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58"/>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58"/>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58"/>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58"/>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58"/>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58"/>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58"/>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58"/>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58"/>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58"/>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58"/>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58"/>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58"/>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58"/>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58"/>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58"/>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58"/>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58"/>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58"/>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58"/>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58"/>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58"/>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58"/>
          <p:cNvGrpSpPr/>
          <p:nvPr/>
        </p:nvGrpSpPr>
        <p:grpSpPr>
          <a:xfrm>
            <a:off x="3519295" y="2413660"/>
            <a:ext cx="360227" cy="359311"/>
            <a:chOff x="3519295" y="2413660"/>
            <a:chExt cx="360227" cy="359311"/>
          </a:xfrm>
        </p:grpSpPr>
        <p:sp>
          <p:nvSpPr>
            <p:cNvPr id="12375" name="Google Shape;12375;p58"/>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58"/>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58"/>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58"/>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58"/>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58"/>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58"/>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58"/>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58"/>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58"/>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58"/>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58"/>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58"/>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58"/>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58"/>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58"/>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58"/>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58"/>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58"/>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58"/>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58"/>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58"/>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58"/>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58"/>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58"/>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58"/>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58"/>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58"/>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58"/>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58"/>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58"/>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58"/>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58"/>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58"/>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58"/>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0" name="Google Shape;12410;p58"/>
          <p:cNvGrpSpPr/>
          <p:nvPr/>
        </p:nvGrpSpPr>
        <p:grpSpPr>
          <a:xfrm>
            <a:off x="1330255" y="3845718"/>
            <a:ext cx="358996" cy="250774"/>
            <a:chOff x="1330255" y="3845718"/>
            <a:chExt cx="358996" cy="250774"/>
          </a:xfrm>
        </p:grpSpPr>
        <p:sp>
          <p:nvSpPr>
            <p:cNvPr id="12411" name="Google Shape;12411;p58"/>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58"/>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58"/>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58"/>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58"/>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58"/>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58"/>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58"/>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58"/>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58"/>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58"/>
          <p:cNvGrpSpPr/>
          <p:nvPr/>
        </p:nvGrpSpPr>
        <p:grpSpPr>
          <a:xfrm>
            <a:off x="3115103" y="3791384"/>
            <a:ext cx="373424" cy="359311"/>
            <a:chOff x="3115103" y="3791384"/>
            <a:chExt cx="373424" cy="359311"/>
          </a:xfrm>
        </p:grpSpPr>
        <p:sp>
          <p:nvSpPr>
            <p:cNvPr id="12422" name="Google Shape;12422;p58"/>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58"/>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58"/>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58"/>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58"/>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58"/>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58"/>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58"/>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58"/>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58"/>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58"/>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58"/>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58"/>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58"/>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6" name="Google Shape;12436;p58"/>
          <p:cNvGrpSpPr/>
          <p:nvPr/>
        </p:nvGrpSpPr>
        <p:grpSpPr>
          <a:xfrm>
            <a:off x="883853" y="3792641"/>
            <a:ext cx="378190" cy="357059"/>
            <a:chOff x="883853" y="3792641"/>
            <a:chExt cx="378190" cy="357059"/>
          </a:xfrm>
        </p:grpSpPr>
        <p:sp>
          <p:nvSpPr>
            <p:cNvPr id="12437" name="Google Shape;12437;p58"/>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58"/>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58"/>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58"/>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58"/>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58"/>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58"/>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58"/>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58"/>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58"/>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58"/>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58"/>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58"/>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58"/>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58"/>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58"/>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58"/>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58"/>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58"/>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58"/>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58"/>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58"/>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58"/>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58"/>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58"/>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8"/>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58"/>
          <p:cNvGrpSpPr/>
          <p:nvPr/>
        </p:nvGrpSpPr>
        <p:grpSpPr>
          <a:xfrm>
            <a:off x="3934196" y="2484805"/>
            <a:ext cx="401207" cy="214036"/>
            <a:chOff x="3934196" y="2484805"/>
            <a:chExt cx="401207" cy="214036"/>
          </a:xfrm>
        </p:grpSpPr>
        <p:sp>
          <p:nvSpPr>
            <p:cNvPr id="12464" name="Google Shape;12464;p58"/>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58"/>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58"/>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58"/>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58"/>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58"/>
          <p:cNvGrpSpPr/>
          <p:nvPr/>
        </p:nvGrpSpPr>
        <p:grpSpPr>
          <a:xfrm>
            <a:off x="3999894" y="1500197"/>
            <a:ext cx="342474" cy="359232"/>
            <a:chOff x="3999894" y="1500197"/>
            <a:chExt cx="342474" cy="359232"/>
          </a:xfrm>
        </p:grpSpPr>
        <p:sp>
          <p:nvSpPr>
            <p:cNvPr id="12470" name="Google Shape;12470;p58"/>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58"/>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58"/>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58"/>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58"/>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58"/>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58"/>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8"/>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58"/>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58"/>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58"/>
          <p:cNvGrpSpPr/>
          <p:nvPr/>
        </p:nvGrpSpPr>
        <p:grpSpPr>
          <a:xfrm>
            <a:off x="2233795" y="2882162"/>
            <a:ext cx="232601" cy="366747"/>
            <a:chOff x="2233795" y="2882162"/>
            <a:chExt cx="232601" cy="366747"/>
          </a:xfrm>
        </p:grpSpPr>
        <p:sp>
          <p:nvSpPr>
            <p:cNvPr id="12481" name="Google Shape;12481;p58"/>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8"/>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58"/>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58"/>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58"/>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58"/>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58"/>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58"/>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58"/>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8"/>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58"/>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58"/>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58"/>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58"/>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58"/>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58"/>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58"/>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8"/>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58"/>
          <p:cNvGrpSpPr/>
          <p:nvPr/>
        </p:nvGrpSpPr>
        <p:grpSpPr>
          <a:xfrm>
            <a:off x="3523772" y="3404422"/>
            <a:ext cx="362008" cy="244175"/>
            <a:chOff x="3523772" y="3404422"/>
            <a:chExt cx="362008" cy="244175"/>
          </a:xfrm>
        </p:grpSpPr>
        <p:sp>
          <p:nvSpPr>
            <p:cNvPr id="12500" name="Google Shape;12500;p58"/>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58"/>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8"/>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58"/>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58"/>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58"/>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58"/>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58"/>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58"/>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58"/>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58"/>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58"/>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58"/>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58"/>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58"/>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58"/>
          <p:cNvGrpSpPr/>
          <p:nvPr/>
        </p:nvGrpSpPr>
        <p:grpSpPr>
          <a:xfrm>
            <a:off x="3531026" y="1977314"/>
            <a:ext cx="359232" cy="327836"/>
            <a:chOff x="3531026" y="1977314"/>
            <a:chExt cx="359232" cy="327836"/>
          </a:xfrm>
        </p:grpSpPr>
        <p:sp>
          <p:nvSpPr>
            <p:cNvPr id="12516" name="Google Shape;12516;p58"/>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58"/>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58"/>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58"/>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58"/>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58"/>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58"/>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58"/>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58"/>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58"/>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58"/>
          <p:cNvGrpSpPr/>
          <p:nvPr/>
        </p:nvGrpSpPr>
        <p:grpSpPr>
          <a:xfrm>
            <a:off x="3123351" y="1500275"/>
            <a:ext cx="296781" cy="359232"/>
            <a:chOff x="3123351" y="1500275"/>
            <a:chExt cx="296781" cy="359232"/>
          </a:xfrm>
        </p:grpSpPr>
        <p:sp>
          <p:nvSpPr>
            <p:cNvPr id="12527" name="Google Shape;12527;p58"/>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58"/>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58"/>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58"/>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58"/>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58"/>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58"/>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58"/>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58"/>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58"/>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58"/>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58"/>
          <p:cNvGrpSpPr/>
          <p:nvPr/>
        </p:nvGrpSpPr>
        <p:grpSpPr>
          <a:xfrm>
            <a:off x="2659458" y="1500275"/>
            <a:ext cx="332261" cy="359232"/>
            <a:chOff x="2659458" y="1500275"/>
            <a:chExt cx="332261" cy="359232"/>
          </a:xfrm>
        </p:grpSpPr>
        <p:sp>
          <p:nvSpPr>
            <p:cNvPr id="12539" name="Google Shape;12539;p58"/>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58"/>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58"/>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58"/>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58"/>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58"/>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58"/>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58"/>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58"/>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58"/>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58"/>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58"/>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58"/>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58"/>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58"/>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58"/>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58"/>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58"/>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58"/>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58"/>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58"/>
          <p:cNvGrpSpPr/>
          <p:nvPr/>
        </p:nvGrpSpPr>
        <p:grpSpPr>
          <a:xfrm>
            <a:off x="1750184" y="2413530"/>
            <a:ext cx="359730" cy="359441"/>
            <a:chOff x="1750184" y="2413530"/>
            <a:chExt cx="359730" cy="359441"/>
          </a:xfrm>
        </p:grpSpPr>
        <p:sp>
          <p:nvSpPr>
            <p:cNvPr id="12560" name="Google Shape;12560;p58"/>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58"/>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58"/>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58"/>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58"/>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58"/>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58"/>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58"/>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58"/>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58"/>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58"/>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1" name="Google Shape;12571;p58"/>
          <p:cNvGrpSpPr/>
          <p:nvPr/>
        </p:nvGrpSpPr>
        <p:grpSpPr>
          <a:xfrm>
            <a:off x="2230050" y="1500223"/>
            <a:ext cx="316524" cy="359284"/>
            <a:chOff x="2230050" y="1500223"/>
            <a:chExt cx="316524" cy="359284"/>
          </a:xfrm>
        </p:grpSpPr>
        <p:sp>
          <p:nvSpPr>
            <p:cNvPr id="12572" name="Google Shape;12572;p58"/>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58"/>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58"/>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58"/>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58"/>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58"/>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58"/>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58"/>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58"/>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58"/>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58"/>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58"/>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58"/>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58"/>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58"/>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8"/>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58"/>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58"/>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58"/>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58"/>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2" name="Google Shape;12592;p58"/>
          <p:cNvGrpSpPr/>
          <p:nvPr/>
        </p:nvGrpSpPr>
        <p:grpSpPr>
          <a:xfrm>
            <a:off x="2690042" y="4262767"/>
            <a:ext cx="359389" cy="359232"/>
            <a:chOff x="2690042" y="4262767"/>
            <a:chExt cx="359389" cy="359232"/>
          </a:xfrm>
        </p:grpSpPr>
        <p:sp>
          <p:nvSpPr>
            <p:cNvPr id="12593" name="Google Shape;12593;p58"/>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58"/>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58"/>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8"/>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8"/>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8"/>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58"/>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0" name="Google Shape;12600;p58"/>
          <p:cNvGrpSpPr/>
          <p:nvPr/>
        </p:nvGrpSpPr>
        <p:grpSpPr>
          <a:xfrm>
            <a:off x="2689440" y="2882162"/>
            <a:ext cx="222337" cy="366721"/>
            <a:chOff x="2689440" y="2882162"/>
            <a:chExt cx="222337" cy="366721"/>
          </a:xfrm>
        </p:grpSpPr>
        <p:sp>
          <p:nvSpPr>
            <p:cNvPr id="12601" name="Google Shape;12601;p58"/>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58"/>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58"/>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58"/>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58"/>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58"/>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58"/>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58"/>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58"/>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0" name="Google Shape;12610;p58"/>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1" name="Google Shape;12611;p58"/>
          <p:cNvGrpSpPr/>
          <p:nvPr/>
        </p:nvGrpSpPr>
        <p:grpSpPr>
          <a:xfrm>
            <a:off x="2637986" y="1980142"/>
            <a:ext cx="359232" cy="322023"/>
            <a:chOff x="2637986" y="1980142"/>
            <a:chExt cx="359232" cy="322023"/>
          </a:xfrm>
        </p:grpSpPr>
        <p:sp>
          <p:nvSpPr>
            <p:cNvPr id="12612" name="Google Shape;12612;p58"/>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58"/>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58"/>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58"/>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58"/>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58"/>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58"/>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58"/>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58"/>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58"/>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58"/>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58"/>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58"/>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5" name="Google Shape;12625;p58"/>
          <p:cNvGrpSpPr/>
          <p:nvPr/>
        </p:nvGrpSpPr>
        <p:grpSpPr>
          <a:xfrm>
            <a:off x="1306531" y="3346972"/>
            <a:ext cx="323018" cy="359075"/>
            <a:chOff x="1306531" y="3346972"/>
            <a:chExt cx="323018" cy="359075"/>
          </a:xfrm>
        </p:grpSpPr>
        <p:sp>
          <p:nvSpPr>
            <p:cNvPr id="12626" name="Google Shape;12626;p58"/>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58"/>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58"/>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8"/>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58"/>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58"/>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58"/>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58"/>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58"/>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58"/>
          <p:cNvGrpSpPr/>
          <p:nvPr/>
        </p:nvGrpSpPr>
        <p:grpSpPr>
          <a:xfrm>
            <a:off x="1308024" y="2413975"/>
            <a:ext cx="360253" cy="357111"/>
            <a:chOff x="1308024" y="2413975"/>
            <a:chExt cx="360253" cy="357111"/>
          </a:xfrm>
        </p:grpSpPr>
        <p:sp>
          <p:nvSpPr>
            <p:cNvPr id="12636" name="Google Shape;12636;p58"/>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58"/>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58"/>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58"/>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58"/>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58"/>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58"/>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58"/>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58"/>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58"/>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58"/>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58"/>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58"/>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58"/>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58"/>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58"/>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58"/>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58"/>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58"/>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58"/>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58"/>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58"/>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58"/>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58"/>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58"/>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58"/>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58"/>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58"/>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58"/>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58"/>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6" name="Google Shape;12666;p58"/>
          <p:cNvGrpSpPr/>
          <p:nvPr/>
        </p:nvGrpSpPr>
        <p:grpSpPr>
          <a:xfrm>
            <a:off x="1298519" y="1970322"/>
            <a:ext cx="378452" cy="341321"/>
            <a:chOff x="1298519" y="1970322"/>
            <a:chExt cx="378452" cy="341321"/>
          </a:xfrm>
        </p:grpSpPr>
        <p:sp>
          <p:nvSpPr>
            <p:cNvPr id="12667" name="Google Shape;12667;p58"/>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58"/>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58"/>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58"/>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58"/>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58"/>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58"/>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58"/>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58"/>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58"/>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58"/>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58"/>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58"/>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58"/>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58"/>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58"/>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58"/>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58"/>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58"/>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58"/>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58"/>
          <p:cNvGrpSpPr/>
          <p:nvPr/>
        </p:nvGrpSpPr>
        <p:grpSpPr>
          <a:xfrm>
            <a:off x="3114815" y="3346868"/>
            <a:ext cx="283217" cy="359180"/>
            <a:chOff x="3114815" y="3346868"/>
            <a:chExt cx="283217" cy="359180"/>
          </a:xfrm>
        </p:grpSpPr>
        <p:sp>
          <p:nvSpPr>
            <p:cNvPr id="12688" name="Google Shape;12688;p58"/>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58"/>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58"/>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58"/>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58"/>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58"/>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58"/>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58"/>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58"/>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58"/>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58"/>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58"/>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58"/>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58"/>
          <p:cNvGrpSpPr/>
          <p:nvPr/>
        </p:nvGrpSpPr>
        <p:grpSpPr>
          <a:xfrm>
            <a:off x="3973186" y="3353231"/>
            <a:ext cx="378661" cy="346558"/>
            <a:chOff x="3973186" y="3353231"/>
            <a:chExt cx="378661" cy="346558"/>
          </a:xfrm>
        </p:grpSpPr>
        <p:sp>
          <p:nvSpPr>
            <p:cNvPr id="12702" name="Google Shape;12702;p58"/>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58"/>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58"/>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58"/>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58"/>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58"/>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58"/>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58"/>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58"/>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58"/>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58"/>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58"/>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58"/>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58"/>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58"/>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58"/>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58"/>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58"/>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58"/>
          <p:cNvGrpSpPr/>
          <p:nvPr/>
        </p:nvGrpSpPr>
        <p:grpSpPr>
          <a:xfrm>
            <a:off x="2152857" y="4263002"/>
            <a:ext cx="373241" cy="359127"/>
            <a:chOff x="2152857" y="4263002"/>
            <a:chExt cx="373241" cy="359127"/>
          </a:xfrm>
        </p:grpSpPr>
        <p:sp>
          <p:nvSpPr>
            <p:cNvPr id="12721" name="Google Shape;12721;p58"/>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58"/>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58"/>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58"/>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58"/>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58"/>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58"/>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58"/>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9" name="Google Shape;12729;p58"/>
          <p:cNvGrpSpPr/>
          <p:nvPr/>
        </p:nvGrpSpPr>
        <p:grpSpPr>
          <a:xfrm>
            <a:off x="859632" y="3346972"/>
            <a:ext cx="303537" cy="359127"/>
            <a:chOff x="859632" y="3346972"/>
            <a:chExt cx="303537" cy="359127"/>
          </a:xfrm>
        </p:grpSpPr>
        <p:sp>
          <p:nvSpPr>
            <p:cNvPr id="12730" name="Google Shape;12730;p58"/>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58"/>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58"/>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58"/>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58"/>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5" name="Google Shape;12735;p58"/>
          <p:cNvGrpSpPr/>
          <p:nvPr/>
        </p:nvGrpSpPr>
        <p:grpSpPr>
          <a:xfrm>
            <a:off x="1767911" y="2882241"/>
            <a:ext cx="265306" cy="366799"/>
            <a:chOff x="1767911" y="2882241"/>
            <a:chExt cx="265306" cy="366799"/>
          </a:xfrm>
        </p:grpSpPr>
        <p:sp>
          <p:nvSpPr>
            <p:cNvPr id="12736" name="Google Shape;12736;p58"/>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58"/>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58"/>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58"/>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5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5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58"/>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58"/>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58"/>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58"/>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58"/>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58"/>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58"/>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58"/>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58"/>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1" name="Google Shape;12751;p58"/>
          <p:cNvGrpSpPr/>
          <p:nvPr/>
        </p:nvGrpSpPr>
        <p:grpSpPr>
          <a:xfrm>
            <a:off x="1332009" y="1499935"/>
            <a:ext cx="331895" cy="359311"/>
            <a:chOff x="1332009" y="1499935"/>
            <a:chExt cx="331895" cy="359311"/>
          </a:xfrm>
        </p:grpSpPr>
        <p:sp>
          <p:nvSpPr>
            <p:cNvPr id="12752" name="Google Shape;12752;p58"/>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58"/>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58"/>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58"/>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58"/>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58"/>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58"/>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58"/>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58"/>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58"/>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58"/>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58"/>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58"/>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58"/>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58"/>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58"/>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58"/>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58"/>
          <p:cNvGrpSpPr/>
          <p:nvPr/>
        </p:nvGrpSpPr>
        <p:grpSpPr>
          <a:xfrm>
            <a:off x="2663464" y="3346815"/>
            <a:ext cx="289528" cy="359232"/>
            <a:chOff x="2663464" y="3346815"/>
            <a:chExt cx="289528" cy="359232"/>
          </a:xfrm>
        </p:grpSpPr>
        <p:sp>
          <p:nvSpPr>
            <p:cNvPr id="12770" name="Google Shape;12770;p58"/>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58"/>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58"/>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58"/>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58"/>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58"/>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58"/>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58"/>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58"/>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58"/>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58"/>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1" name="Google Shape;12781;p58"/>
          <p:cNvGrpSpPr/>
          <p:nvPr/>
        </p:nvGrpSpPr>
        <p:grpSpPr>
          <a:xfrm>
            <a:off x="1315775" y="2881927"/>
            <a:ext cx="269051" cy="366983"/>
            <a:chOff x="1315775" y="2881927"/>
            <a:chExt cx="269051" cy="366983"/>
          </a:xfrm>
        </p:grpSpPr>
        <p:sp>
          <p:nvSpPr>
            <p:cNvPr id="12782" name="Google Shape;12782;p58"/>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58"/>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58"/>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58"/>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58"/>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58"/>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58"/>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58"/>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58"/>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58"/>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58"/>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58"/>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58"/>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58"/>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58"/>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7" name="Google Shape;12797;p58"/>
          <p:cNvGrpSpPr/>
          <p:nvPr/>
        </p:nvGrpSpPr>
        <p:grpSpPr>
          <a:xfrm>
            <a:off x="3977427" y="1980142"/>
            <a:ext cx="359232" cy="322023"/>
            <a:chOff x="3977427" y="1980142"/>
            <a:chExt cx="359232" cy="322023"/>
          </a:xfrm>
        </p:grpSpPr>
        <p:sp>
          <p:nvSpPr>
            <p:cNvPr id="12798" name="Google Shape;12798;p58"/>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58"/>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58"/>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58"/>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58"/>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58"/>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58"/>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58"/>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58"/>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58"/>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8" name="Google Shape;12808;p58"/>
          <p:cNvGrpSpPr/>
          <p:nvPr/>
        </p:nvGrpSpPr>
        <p:grpSpPr>
          <a:xfrm>
            <a:off x="865628" y="2413608"/>
            <a:ext cx="361720" cy="359180"/>
            <a:chOff x="865628" y="2413608"/>
            <a:chExt cx="361720" cy="359180"/>
          </a:xfrm>
        </p:grpSpPr>
        <p:sp>
          <p:nvSpPr>
            <p:cNvPr id="12809" name="Google Shape;12809;p58"/>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58"/>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58"/>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58"/>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58"/>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58"/>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58"/>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58"/>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58"/>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58"/>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58"/>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58"/>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58"/>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2" name="Google Shape;12822;p58"/>
          <p:cNvGrpSpPr/>
          <p:nvPr/>
        </p:nvGrpSpPr>
        <p:grpSpPr>
          <a:xfrm>
            <a:off x="3117093" y="2881927"/>
            <a:ext cx="268815" cy="366983"/>
            <a:chOff x="3117093" y="2881927"/>
            <a:chExt cx="268815" cy="366983"/>
          </a:xfrm>
        </p:grpSpPr>
        <p:sp>
          <p:nvSpPr>
            <p:cNvPr id="12823" name="Google Shape;12823;p58"/>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58"/>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58"/>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58"/>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58"/>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58"/>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58"/>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58"/>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58"/>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58"/>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58"/>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58"/>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58"/>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58"/>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58"/>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58"/>
          <p:cNvGrpSpPr/>
          <p:nvPr/>
        </p:nvGrpSpPr>
        <p:grpSpPr>
          <a:xfrm>
            <a:off x="3534508" y="1508000"/>
            <a:ext cx="368502" cy="343521"/>
            <a:chOff x="3534508" y="1508000"/>
            <a:chExt cx="368502" cy="343521"/>
          </a:xfrm>
        </p:grpSpPr>
        <p:sp>
          <p:nvSpPr>
            <p:cNvPr id="12839" name="Google Shape;12839;p58"/>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58"/>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58"/>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58"/>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58"/>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58"/>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58"/>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58"/>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58"/>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58"/>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58"/>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58"/>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58"/>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58"/>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58"/>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58"/>
          <p:cNvGrpSpPr/>
          <p:nvPr/>
        </p:nvGrpSpPr>
        <p:grpSpPr>
          <a:xfrm>
            <a:off x="7147436" y="1502999"/>
            <a:ext cx="279054" cy="354754"/>
            <a:chOff x="7147436" y="1502999"/>
            <a:chExt cx="279054" cy="354754"/>
          </a:xfrm>
        </p:grpSpPr>
        <p:sp>
          <p:nvSpPr>
            <p:cNvPr id="12855" name="Google Shape;12855;p58"/>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58"/>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58"/>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58"/>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58"/>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58"/>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58"/>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58"/>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58"/>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58"/>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58"/>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58"/>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58"/>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58"/>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58"/>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58"/>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1" name="Google Shape;12871;p58"/>
          <p:cNvGrpSpPr/>
          <p:nvPr/>
        </p:nvGrpSpPr>
        <p:grpSpPr>
          <a:xfrm>
            <a:off x="7603081" y="1973072"/>
            <a:ext cx="276802" cy="354807"/>
            <a:chOff x="7603081" y="1973072"/>
            <a:chExt cx="276802" cy="354807"/>
          </a:xfrm>
        </p:grpSpPr>
        <p:sp>
          <p:nvSpPr>
            <p:cNvPr id="12872" name="Google Shape;12872;p58"/>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58"/>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58"/>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58"/>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58"/>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58"/>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58"/>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58"/>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58"/>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58"/>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58"/>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58"/>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58"/>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58"/>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6" name="Google Shape;12886;p58"/>
          <p:cNvGrpSpPr/>
          <p:nvPr/>
        </p:nvGrpSpPr>
        <p:grpSpPr>
          <a:xfrm>
            <a:off x="6696792" y="1502999"/>
            <a:ext cx="276802" cy="354754"/>
            <a:chOff x="6696792" y="1502999"/>
            <a:chExt cx="276802" cy="354754"/>
          </a:xfrm>
        </p:grpSpPr>
        <p:sp>
          <p:nvSpPr>
            <p:cNvPr id="12887" name="Google Shape;12887;p58"/>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58"/>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58"/>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58"/>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58"/>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58"/>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58"/>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58"/>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58"/>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58"/>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58"/>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58"/>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58"/>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58"/>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58"/>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2" name="Google Shape;12902;p58"/>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3" name="Google Shape;12903;p58"/>
          <p:cNvGrpSpPr/>
          <p:nvPr/>
        </p:nvGrpSpPr>
        <p:grpSpPr>
          <a:xfrm>
            <a:off x="6223393" y="1502999"/>
            <a:ext cx="320295" cy="354754"/>
            <a:chOff x="6223393" y="1502999"/>
            <a:chExt cx="320295" cy="354754"/>
          </a:xfrm>
        </p:grpSpPr>
        <p:sp>
          <p:nvSpPr>
            <p:cNvPr id="12904" name="Google Shape;12904;p58"/>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58"/>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58"/>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58"/>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58"/>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58"/>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58"/>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58"/>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58"/>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58"/>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58"/>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58"/>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58"/>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58"/>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58"/>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58"/>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58"/>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58"/>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58"/>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58"/>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58"/>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58"/>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58"/>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7" name="Google Shape;12927;p58"/>
          <p:cNvGrpSpPr/>
          <p:nvPr/>
        </p:nvGrpSpPr>
        <p:grpSpPr>
          <a:xfrm>
            <a:off x="5310611" y="1502972"/>
            <a:ext cx="339515" cy="354781"/>
            <a:chOff x="5310611" y="1502972"/>
            <a:chExt cx="339515" cy="354781"/>
          </a:xfrm>
        </p:grpSpPr>
        <p:sp>
          <p:nvSpPr>
            <p:cNvPr id="12928" name="Google Shape;12928;p58"/>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58"/>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58"/>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58"/>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58"/>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58"/>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58"/>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58"/>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58"/>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58"/>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58"/>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58"/>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58"/>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58"/>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58"/>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58"/>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4" name="Google Shape;12944;p58"/>
          <p:cNvGrpSpPr/>
          <p:nvPr/>
        </p:nvGrpSpPr>
        <p:grpSpPr>
          <a:xfrm>
            <a:off x="6253637" y="3790101"/>
            <a:ext cx="274550" cy="354833"/>
            <a:chOff x="6253637" y="3790101"/>
            <a:chExt cx="274550" cy="354833"/>
          </a:xfrm>
        </p:grpSpPr>
        <p:sp>
          <p:nvSpPr>
            <p:cNvPr id="12945" name="Google Shape;12945;p58"/>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58"/>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58"/>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58"/>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58"/>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58"/>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58"/>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58"/>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58"/>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58"/>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58"/>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58"/>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58"/>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58"/>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58"/>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58"/>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58"/>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58"/>
          <p:cNvGrpSpPr/>
          <p:nvPr/>
        </p:nvGrpSpPr>
        <p:grpSpPr>
          <a:xfrm>
            <a:off x="5802731" y="3790180"/>
            <a:ext cx="274576" cy="354754"/>
            <a:chOff x="5802731" y="3790180"/>
            <a:chExt cx="274576" cy="354754"/>
          </a:xfrm>
        </p:grpSpPr>
        <p:sp>
          <p:nvSpPr>
            <p:cNvPr id="12963" name="Google Shape;12963;p58"/>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58"/>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58"/>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58"/>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58"/>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58"/>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58"/>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58"/>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58"/>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58"/>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58"/>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58"/>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58"/>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58"/>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58"/>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58"/>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58"/>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58"/>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58"/>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58"/>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58"/>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4" name="Google Shape;12984;p58"/>
          <p:cNvGrpSpPr/>
          <p:nvPr/>
        </p:nvGrpSpPr>
        <p:grpSpPr>
          <a:xfrm>
            <a:off x="5352088" y="3790206"/>
            <a:ext cx="274550" cy="354728"/>
            <a:chOff x="5352088" y="3790206"/>
            <a:chExt cx="274550" cy="354728"/>
          </a:xfrm>
        </p:grpSpPr>
        <p:sp>
          <p:nvSpPr>
            <p:cNvPr id="12985" name="Google Shape;12985;p58"/>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58"/>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58"/>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58"/>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58"/>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58"/>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58"/>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58"/>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58"/>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58"/>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58"/>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58"/>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58"/>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58"/>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58"/>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58"/>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58"/>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58"/>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58"/>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58"/>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58"/>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58"/>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58"/>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58"/>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9" name="Google Shape;13009;p58"/>
          <p:cNvGrpSpPr/>
          <p:nvPr/>
        </p:nvGrpSpPr>
        <p:grpSpPr>
          <a:xfrm>
            <a:off x="4901706" y="3790075"/>
            <a:ext cx="274550" cy="354859"/>
            <a:chOff x="4901706" y="3790075"/>
            <a:chExt cx="274550" cy="354859"/>
          </a:xfrm>
        </p:grpSpPr>
        <p:sp>
          <p:nvSpPr>
            <p:cNvPr id="13010" name="Google Shape;13010;p58"/>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58"/>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58"/>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58"/>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58"/>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58"/>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58"/>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58"/>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58"/>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58"/>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58"/>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58"/>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58"/>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58"/>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58"/>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58"/>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58"/>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7" name="Google Shape;13027;p58"/>
          <p:cNvGrpSpPr/>
          <p:nvPr/>
        </p:nvGrpSpPr>
        <p:grpSpPr>
          <a:xfrm>
            <a:off x="8052704" y="1503208"/>
            <a:ext cx="275073" cy="354545"/>
            <a:chOff x="8052704" y="1503208"/>
            <a:chExt cx="275073" cy="354545"/>
          </a:xfrm>
        </p:grpSpPr>
        <p:sp>
          <p:nvSpPr>
            <p:cNvPr id="13028" name="Google Shape;13028;p58"/>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58"/>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58"/>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58"/>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58"/>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58"/>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58"/>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58"/>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58"/>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58"/>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58"/>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58"/>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58"/>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58"/>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58"/>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58"/>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58"/>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5" name="Google Shape;13045;p58"/>
          <p:cNvGrpSpPr/>
          <p:nvPr/>
        </p:nvGrpSpPr>
        <p:grpSpPr>
          <a:xfrm>
            <a:off x="5794745" y="1502999"/>
            <a:ext cx="274550" cy="354754"/>
            <a:chOff x="5794745" y="1502999"/>
            <a:chExt cx="274550" cy="354754"/>
          </a:xfrm>
        </p:grpSpPr>
        <p:sp>
          <p:nvSpPr>
            <p:cNvPr id="13046" name="Google Shape;13046;p58"/>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58"/>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58"/>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58"/>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58"/>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58"/>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58"/>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58"/>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58"/>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58"/>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58"/>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58"/>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58"/>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58"/>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58"/>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58"/>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58"/>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58"/>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58"/>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58"/>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58"/>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58"/>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58"/>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9" name="Google Shape;13069;p58"/>
          <p:cNvGrpSpPr/>
          <p:nvPr/>
        </p:nvGrpSpPr>
        <p:grpSpPr>
          <a:xfrm>
            <a:off x="4896940" y="1502999"/>
            <a:ext cx="263316" cy="354754"/>
            <a:chOff x="4896940" y="1502999"/>
            <a:chExt cx="263316" cy="354754"/>
          </a:xfrm>
        </p:grpSpPr>
        <p:sp>
          <p:nvSpPr>
            <p:cNvPr id="13070" name="Google Shape;13070;p58"/>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58"/>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58"/>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58"/>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58"/>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58"/>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58"/>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58"/>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58"/>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58"/>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58"/>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58"/>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58"/>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58"/>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58"/>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58"/>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58"/>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58"/>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58"/>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58"/>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58"/>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1" name="Google Shape;13091;p58"/>
          <p:cNvGrpSpPr/>
          <p:nvPr/>
        </p:nvGrpSpPr>
        <p:grpSpPr>
          <a:xfrm>
            <a:off x="6255392" y="4268082"/>
            <a:ext cx="274550" cy="354728"/>
            <a:chOff x="6255392" y="4268082"/>
            <a:chExt cx="274550" cy="354728"/>
          </a:xfrm>
        </p:grpSpPr>
        <p:sp>
          <p:nvSpPr>
            <p:cNvPr id="13092" name="Google Shape;13092;p58"/>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58"/>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58"/>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58"/>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58"/>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58"/>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58"/>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58"/>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58"/>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58"/>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58"/>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58"/>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58"/>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58"/>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58"/>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58"/>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58"/>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58"/>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58"/>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58"/>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58"/>
          <p:cNvGrpSpPr/>
          <p:nvPr/>
        </p:nvGrpSpPr>
        <p:grpSpPr>
          <a:xfrm>
            <a:off x="7604076" y="3790075"/>
            <a:ext cx="275807" cy="354859"/>
            <a:chOff x="7604076" y="3790075"/>
            <a:chExt cx="275807" cy="354859"/>
          </a:xfrm>
        </p:grpSpPr>
        <p:sp>
          <p:nvSpPr>
            <p:cNvPr id="13113" name="Google Shape;13113;p58"/>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58"/>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58"/>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58"/>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58"/>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58"/>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58"/>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58"/>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58"/>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58"/>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58"/>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58"/>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58"/>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58"/>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58"/>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58"/>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58"/>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58"/>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58"/>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58"/>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58"/>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58"/>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5" name="Google Shape;13135;p58"/>
          <p:cNvGrpSpPr/>
          <p:nvPr/>
        </p:nvGrpSpPr>
        <p:grpSpPr>
          <a:xfrm>
            <a:off x="7154427" y="3790206"/>
            <a:ext cx="274550" cy="354493"/>
            <a:chOff x="7154427" y="3790206"/>
            <a:chExt cx="274550" cy="354493"/>
          </a:xfrm>
        </p:grpSpPr>
        <p:sp>
          <p:nvSpPr>
            <p:cNvPr id="13136" name="Google Shape;13136;p58"/>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58"/>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58"/>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58"/>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58"/>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58"/>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58"/>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58"/>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58"/>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58"/>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58"/>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58"/>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58"/>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58"/>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58"/>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58"/>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58"/>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58"/>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58"/>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58"/>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6" name="Google Shape;13156;p58"/>
          <p:cNvGrpSpPr/>
          <p:nvPr/>
        </p:nvGrpSpPr>
        <p:grpSpPr>
          <a:xfrm>
            <a:off x="8054458" y="1973150"/>
            <a:ext cx="274576" cy="354728"/>
            <a:chOff x="8054458" y="1973150"/>
            <a:chExt cx="274576" cy="354728"/>
          </a:xfrm>
        </p:grpSpPr>
        <p:sp>
          <p:nvSpPr>
            <p:cNvPr id="13157" name="Google Shape;13157;p58"/>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58"/>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58"/>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58"/>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58"/>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58"/>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58"/>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58"/>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58"/>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58"/>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58"/>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58"/>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58"/>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58"/>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58"/>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58"/>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58"/>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58"/>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58"/>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58"/>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58"/>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58"/>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58"/>
          <p:cNvGrpSpPr/>
          <p:nvPr/>
        </p:nvGrpSpPr>
        <p:grpSpPr>
          <a:xfrm>
            <a:off x="7153930" y="1973150"/>
            <a:ext cx="274812" cy="354728"/>
            <a:chOff x="7153930" y="1973150"/>
            <a:chExt cx="274812" cy="354728"/>
          </a:xfrm>
        </p:grpSpPr>
        <p:sp>
          <p:nvSpPr>
            <p:cNvPr id="13180" name="Google Shape;13180;p58"/>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58"/>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58"/>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58"/>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58"/>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58"/>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58"/>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58"/>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58"/>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58"/>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58"/>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58"/>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58"/>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58"/>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58"/>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58"/>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58"/>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58"/>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58"/>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58"/>
          <p:cNvGrpSpPr/>
          <p:nvPr/>
        </p:nvGrpSpPr>
        <p:grpSpPr>
          <a:xfrm>
            <a:off x="6703522" y="1973098"/>
            <a:ext cx="274812" cy="354781"/>
            <a:chOff x="6703522" y="1973098"/>
            <a:chExt cx="274812" cy="354781"/>
          </a:xfrm>
        </p:grpSpPr>
        <p:sp>
          <p:nvSpPr>
            <p:cNvPr id="13200" name="Google Shape;13200;p58"/>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58"/>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58"/>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58"/>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58"/>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58"/>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58"/>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58"/>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58"/>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58"/>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58"/>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58"/>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58"/>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58"/>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58"/>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58"/>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58"/>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58"/>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58"/>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58"/>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58"/>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58"/>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58"/>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58"/>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58"/>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58"/>
          <p:cNvGrpSpPr/>
          <p:nvPr/>
        </p:nvGrpSpPr>
        <p:grpSpPr>
          <a:xfrm>
            <a:off x="6253375" y="1973150"/>
            <a:ext cx="274812" cy="354728"/>
            <a:chOff x="6253375" y="1973150"/>
            <a:chExt cx="274812" cy="354728"/>
          </a:xfrm>
        </p:grpSpPr>
        <p:sp>
          <p:nvSpPr>
            <p:cNvPr id="13226" name="Google Shape;13226;p58"/>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58"/>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58"/>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58"/>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58"/>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58"/>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58"/>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58"/>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58"/>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58"/>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58"/>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58"/>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58"/>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58"/>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58"/>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58"/>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58"/>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58"/>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58"/>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58"/>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58"/>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58"/>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58"/>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58"/>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58"/>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58"/>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58"/>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58"/>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58"/>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58"/>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58"/>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58"/>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58"/>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58"/>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58"/>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58"/>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58"/>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58"/>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4" name="Google Shape;13264;p58"/>
          <p:cNvGrpSpPr/>
          <p:nvPr/>
        </p:nvGrpSpPr>
        <p:grpSpPr>
          <a:xfrm>
            <a:off x="5802496" y="1973150"/>
            <a:ext cx="275309" cy="354728"/>
            <a:chOff x="5802496" y="1973150"/>
            <a:chExt cx="275309" cy="354728"/>
          </a:xfrm>
        </p:grpSpPr>
        <p:sp>
          <p:nvSpPr>
            <p:cNvPr id="13265" name="Google Shape;13265;p58"/>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58"/>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58"/>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58"/>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58"/>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58"/>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58"/>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58"/>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58"/>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58"/>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58"/>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58"/>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58"/>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58"/>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58"/>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58"/>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58"/>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58"/>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58"/>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58"/>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58"/>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58"/>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58"/>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58"/>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58"/>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58"/>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1" name="Google Shape;13291;p58"/>
          <p:cNvGrpSpPr/>
          <p:nvPr/>
        </p:nvGrpSpPr>
        <p:grpSpPr>
          <a:xfrm>
            <a:off x="5353083" y="1973150"/>
            <a:ext cx="274576" cy="354728"/>
            <a:chOff x="5353083" y="1973150"/>
            <a:chExt cx="274576" cy="354728"/>
          </a:xfrm>
        </p:grpSpPr>
        <p:sp>
          <p:nvSpPr>
            <p:cNvPr id="13292" name="Google Shape;13292;p58"/>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58"/>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58"/>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58"/>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58"/>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58"/>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58"/>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58"/>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58"/>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58"/>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58"/>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58"/>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58"/>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58"/>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58"/>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58"/>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58"/>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58"/>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58"/>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58"/>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58"/>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3" name="Google Shape;13313;p58"/>
          <p:cNvGrpSpPr/>
          <p:nvPr/>
        </p:nvGrpSpPr>
        <p:grpSpPr>
          <a:xfrm>
            <a:off x="4902701" y="1973150"/>
            <a:ext cx="274812" cy="354728"/>
            <a:chOff x="4902701" y="1973150"/>
            <a:chExt cx="274812" cy="354728"/>
          </a:xfrm>
        </p:grpSpPr>
        <p:sp>
          <p:nvSpPr>
            <p:cNvPr id="13314" name="Google Shape;13314;p58"/>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58"/>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58"/>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58"/>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58"/>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58"/>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58"/>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58"/>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58"/>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58"/>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58"/>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58"/>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58"/>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58"/>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58"/>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58"/>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58"/>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58"/>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58"/>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58"/>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58"/>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58"/>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58"/>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58"/>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58"/>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58"/>
          <p:cNvGrpSpPr/>
          <p:nvPr/>
        </p:nvGrpSpPr>
        <p:grpSpPr>
          <a:xfrm>
            <a:off x="4902701" y="2879989"/>
            <a:ext cx="272560" cy="354676"/>
            <a:chOff x="4902701" y="2879989"/>
            <a:chExt cx="272560" cy="354676"/>
          </a:xfrm>
        </p:grpSpPr>
        <p:sp>
          <p:nvSpPr>
            <p:cNvPr id="13340" name="Google Shape;13340;p58"/>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58"/>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58"/>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58"/>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58"/>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58"/>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58"/>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58"/>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58"/>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58"/>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58"/>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58"/>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58"/>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58"/>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58"/>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58"/>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58"/>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58"/>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58"/>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58"/>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58"/>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58"/>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58"/>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58"/>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4" name="Google Shape;13364;p58"/>
          <p:cNvGrpSpPr/>
          <p:nvPr/>
        </p:nvGrpSpPr>
        <p:grpSpPr>
          <a:xfrm>
            <a:off x="5803988" y="4268082"/>
            <a:ext cx="274550" cy="354728"/>
            <a:chOff x="5803988" y="4268082"/>
            <a:chExt cx="274550" cy="354728"/>
          </a:xfrm>
        </p:grpSpPr>
        <p:sp>
          <p:nvSpPr>
            <p:cNvPr id="13365" name="Google Shape;13365;p58"/>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58"/>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58"/>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58"/>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58"/>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58"/>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58"/>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58"/>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58"/>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58"/>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58"/>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58"/>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58"/>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58"/>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58"/>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58"/>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58"/>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58"/>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58"/>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58"/>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58"/>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58"/>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7" name="Google Shape;13387;p58"/>
          <p:cNvGrpSpPr/>
          <p:nvPr/>
        </p:nvGrpSpPr>
        <p:grpSpPr>
          <a:xfrm>
            <a:off x="5352349" y="4268082"/>
            <a:ext cx="274550" cy="354728"/>
            <a:chOff x="5352349" y="4268082"/>
            <a:chExt cx="274550" cy="354728"/>
          </a:xfrm>
        </p:grpSpPr>
        <p:sp>
          <p:nvSpPr>
            <p:cNvPr id="13388" name="Google Shape;13388;p58"/>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58"/>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58"/>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58"/>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58"/>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58"/>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58"/>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58"/>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58"/>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58"/>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58"/>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58"/>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58"/>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58"/>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58"/>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58"/>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58"/>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58"/>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58"/>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58"/>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58"/>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58"/>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0" name="Google Shape;13410;p58"/>
          <p:cNvGrpSpPr/>
          <p:nvPr/>
        </p:nvGrpSpPr>
        <p:grpSpPr>
          <a:xfrm>
            <a:off x="7606826" y="2419290"/>
            <a:ext cx="274550" cy="354728"/>
            <a:chOff x="7606826" y="2419290"/>
            <a:chExt cx="274550" cy="354728"/>
          </a:xfrm>
        </p:grpSpPr>
        <p:sp>
          <p:nvSpPr>
            <p:cNvPr id="13411" name="Google Shape;13411;p58"/>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58"/>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58"/>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58"/>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58"/>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58"/>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58"/>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58"/>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58"/>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58"/>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58"/>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58"/>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58"/>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58"/>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58"/>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6" name="Google Shape;13426;p58"/>
          <p:cNvGrpSpPr/>
          <p:nvPr/>
        </p:nvGrpSpPr>
        <p:grpSpPr>
          <a:xfrm>
            <a:off x="7156182" y="2419290"/>
            <a:ext cx="274550" cy="354728"/>
            <a:chOff x="7156182" y="2419290"/>
            <a:chExt cx="274550" cy="354728"/>
          </a:xfrm>
        </p:grpSpPr>
        <p:sp>
          <p:nvSpPr>
            <p:cNvPr id="13427" name="Google Shape;13427;p58"/>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58"/>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58"/>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58"/>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58"/>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58"/>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58"/>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58"/>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58"/>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58"/>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58"/>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58"/>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58"/>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58"/>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58"/>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2" name="Google Shape;13442;p58"/>
          <p:cNvGrpSpPr/>
          <p:nvPr/>
        </p:nvGrpSpPr>
        <p:grpSpPr>
          <a:xfrm>
            <a:off x="6705276" y="2419290"/>
            <a:ext cx="274812" cy="354728"/>
            <a:chOff x="6705276" y="2419290"/>
            <a:chExt cx="274812" cy="354728"/>
          </a:xfrm>
        </p:grpSpPr>
        <p:sp>
          <p:nvSpPr>
            <p:cNvPr id="13443" name="Google Shape;13443;p58"/>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58"/>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58"/>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58"/>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58"/>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58"/>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58"/>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58"/>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58"/>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58"/>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58"/>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58"/>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58"/>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58"/>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58"/>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58"/>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58"/>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58"/>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58"/>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58"/>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58"/>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58"/>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58"/>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58"/>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58"/>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58"/>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58"/>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58"/>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58"/>
          <p:cNvGrpSpPr/>
          <p:nvPr/>
        </p:nvGrpSpPr>
        <p:grpSpPr>
          <a:xfrm>
            <a:off x="4902936" y="2419290"/>
            <a:ext cx="274576" cy="354728"/>
            <a:chOff x="4902936" y="2419290"/>
            <a:chExt cx="274576" cy="354728"/>
          </a:xfrm>
        </p:grpSpPr>
        <p:sp>
          <p:nvSpPr>
            <p:cNvPr id="13472" name="Google Shape;13472;p58"/>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58"/>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58"/>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58"/>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58"/>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58"/>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58"/>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58"/>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58"/>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58"/>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58"/>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58"/>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58"/>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58"/>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58"/>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58"/>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58"/>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58"/>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58"/>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58"/>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58"/>
          <p:cNvGrpSpPr/>
          <p:nvPr/>
        </p:nvGrpSpPr>
        <p:grpSpPr>
          <a:xfrm>
            <a:off x="7608056" y="3345794"/>
            <a:ext cx="270334" cy="354754"/>
            <a:chOff x="7608056" y="3345794"/>
            <a:chExt cx="270334" cy="354754"/>
          </a:xfrm>
        </p:grpSpPr>
        <p:sp>
          <p:nvSpPr>
            <p:cNvPr id="13493" name="Google Shape;13493;p58"/>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58"/>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58"/>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58"/>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58"/>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58"/>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58"/>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58"/>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58"/>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58"/>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58"/>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58"/>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58"/>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58"/>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58"/>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58"/>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58"/>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58"/>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58"/>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2" name="Google Shape;13512;p58"/>
          <p:cNvGrpSpPr/>
          <p:nvPr/>
        </p:nvGrpSpPr>
        <p:grpSpPr>
          <a:xfrm>
            <a:off x="6712765" y="4268082"/>
            <a:ext cx="263316" cy="354728"/>
            <a:chOff x="6712765" y="4268082"/>
            <a:chExt cx="263316" cy="354728"/>
          </a:xfrm>
        </p:grpSpPr>
        <p:sp>
          <p:nvSpPr>
            <p:cNvPr id="13513" name="Google Shape;13513;p58"/>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58"/>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58"/>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58"/>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58"/>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58"/>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58"/>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58"/>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58"/>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58"/>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58"/>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58"/>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58"/>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58"/>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58"/>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58"/>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9" name="Google Shape;13529;p58"/>
          <p:cNvGrpSpPr/>
          <p:nvPr/>
        </p:nvGrpSpPr>
        <p:grpSpPr>
          <a:xfrm>
            <a:off x="5359341" y="2419159"/>
            <a:ext cx="262819" cy="354859"/>
            <a:chOff x="5359341" y="2419159"/>
            <a:chExt cx="262819" cy="354859"/>
          </a:xfrm>
        </p:grpSpPr>
        <p:sp>
          <p:nvSpPr>
            <p:cNvPr id="13530" name="Google Shape;13530;p58"/>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58"/>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58"/>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58"/>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58"/>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58"/>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58"/>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58"/>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58"/>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58"/>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58"/>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58"/>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58"/>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58"/>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58"/>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58"/>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58"/>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58"/>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58"/>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58"/>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58"/>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1" name="Google Shape;13551;p58"/>
          <p:cNvGrpSpPr/>
          <p:nvPr/>
        </p:nvGrpSpPr>
        <p:grpSpPr>
          <a:xfrm>
            <a:off x="6709282" y="3790206"/>
            <a:ext cx="263316" cy="354493"/>
            <a:chOff x="6709282" y="3790206"/>
            <a:chExt cx="263316" cy="354493"/>
          </a:xfrm>
        </p:grpSpPr>
        <p:sp>
          <p:nvSpPr>
            <p:cNvPr id="13552" name="Google Shape;13552;p58"/>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58"/>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58"/>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58"/>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58"/>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58"/>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58"/>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58"/>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58"/>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58"/>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58"/>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58"/>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58"/>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58"/>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58"/>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58"/>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58"/>
          <p:cNvGrpSpPr/>
          <p:nvPr/>
        </p:nvGrpSpPr>
        <p:grpSpPr>
          <a:xfrm>
            <a:off x="6260629" y="2419290"/>
            <a:ext cx="263055" cy="354493"/>
            <a:chOff x="6260629" y="2419290"/>
            <a:chExt cx="263055" cy="354493"/>
          </a:xfrm>
        </p:grpSpPr>
        <p:sp>
          <p:nvSpPr>
            <p:cNvPr id="13569" name="Google Shape;13569;p58"/>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58"/>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58"/>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58"/>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58"/>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58"/>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58"/>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58"/>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58"/>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58"/>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58"/>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58"/>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58"/>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58"/>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58"/>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58"/>
          <p:cNvGrpSpPr/>
          <p:nvPr/>
        </p:nvGrpSpPr>
        <p:grpSpPr>
          <a:xfrm>
            <a:off x="6260864" y="2879911"/>
            <a:ext cx="263343" cy="354754"/>
            <a:chOff x="6260864" y="2879911"/>
            <a:chExt cx="263343" cy="354754"/>
          </a:xfrm>
        </p:grpSpPr>
        <p:sp>
          <p:nvSpPr>
            <p:cNvPr id="13585" name="Google Shape;13585;p58"/>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58"/>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58"/>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58"/>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58"/>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58"/>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58"/>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58"/>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58"/>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58"/>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58"/>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58"/>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58"/>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58"/>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58"/>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58"/>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58"/>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58"/>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3" name="Google Shape;13603;p58"/>
          <p:cNvGrpSpPr/>
          <p:nvPr/>
        </p:nvGrpSpPr>
        <p:grpSpPr>
          <a:xfrm>
            <a:off x="8062968" y="2419290"/>
            <a:ext cx="263316" cy="354728"/>
            <a:chOff x="8062968" y="2419290"/>
            <a:chExt cx="263316" cy="354728"/>
          </a:xfrm>
        </p:grpSpPr>
        <p:sp>
          <p:nvSpPr>
            <p:cNvPr id="13604" name="Google Shape;13604;p58"/>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58"/>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58"/>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58"/>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58"/>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58"/>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58"/>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58"/>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58"/>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58"/>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58"/>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58"/>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58"/>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58"/>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58"/>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58"/>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58"/>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58"/>
          <p:cNvGrpSpPr/>
          <p:nvPr/>
        </p:nvGrpSpPr>
        <p:grpSpPr>
          <a:xfrm>
            <a:off x="5809723" y="2419290"/>
            <a:ext cx="263316" cy="354728"/>
            <a:chOff x="5809723" y="2419290"/>
            <a:chExt cx="263316" cy="354728"/>
          </a:xfrm>
        </p:grpSpPr>
        <p:sp>
          <p:nvSpPr>
            <p:cNvPr id="13622" name="Google Shape;13622;p58"/>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58"/>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58"/>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58"/>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58"/>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58"/>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58"/>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58"/>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58"/>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58"/>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58"/>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58"/>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58"/>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58"/>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58"/>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58"/>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58"/>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9" name="Google Shape;13639;p58"/>
          <p:cNvGrpSpPr/>
          <p:nvPr/>
        </p:nvGrpSpPr>
        <p:grpSpPr>
          <a:xfrm>
            <a:off x="7606826" y="1502999"/>
            <a:ext cx="263552" cy="354754"/>
            <a:chOff x="7606826" y="1502999"/>
            <a:chExt cx="263552" cy="354754"/>
          </a:xfrm>
        </p:grpSpPr>
        <p:sp>
          <p:nvSpPr>
            <p:cNvPr id="13640" name="Google Shape;13640;p58"/>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58"/>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58"/>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58"/>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58"/>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58"/>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58"/>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58"/>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58"/>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58"/>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58"/>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58"/>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58"/>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58"/>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58"/>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58"/>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58"/>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58"/>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8" name="Google Shape;13658;p58"/>
          <p:cNvGrpSpPr/>
          <p:nvPr/>
        </p:nvGrpSpPr>
        <p:grpSpPr>
          <a:xfrm>
            <a:off x="8060455" y="3790075"/>
            <a:ext cx="264076" cy="354623"/>
            <a:chOff x="8060455" y="3790075"/>
            <a:chExt cx="264076" cy="354623"/>
          </a:xfrm>
        </p:grpSpPr>
        <p:sp>
          <p:nvSpPr>
            <p:cNvPr id="13659" name="Google Shape;13659;p58"/>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58"/>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58"/>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58"/>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58"/>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58"/>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58"/>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58"/>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58"/>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58"/>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58"/>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58"/>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58"/>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58"/>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58"/>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58"/>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58"/>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58"/>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58"/>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58"/>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58"/>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58"/>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58"/>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58"/>
          <p:cNvGrpSpPr/>
          <p:nvPr/>
        </p:nvGrpSpPr>
        <p:grpSpPr>
          <a:xfrm>
            <a:off x="7614550" y="2879911"/>
            <a:ext cx="263316" cy="354754"/>
            <a:chOff x="7614550" y="2879911"/>
            <a:chExt cx="263316" cy="354754"/>
          </a:xfrm>
        </p:grpSpPr>
        <p:sp>
          <p:nvSpPr>
            <p:cNvPr id="13683" name="Google Shape;13683;p58"/>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58"/>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58"/>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58"/>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58"/>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58"/>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58"/>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58"/>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58"/>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58"/>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58"/>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58"/>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58"/>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58"/>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58"/>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58"/>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58"/>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58"/>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58"/>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2" name="Google Shape;13702;p58"/>
          <p:cNvGrpSpPr/>
          <p:nvPr/>
        </p:nvGrpSpPr>
        <p:grpSpPr>
          <a:xfrm>
            <a:off x="4900684" y="4268187"/>
            <a:ext cx="274576" cy="354623"/>
            <a:chOff x="4900684" y="4268187"/>
            <a:chExt cx="274576" cy="354623"/>
          </a:xfrm>
        </p:grpSpPr>
        <p:sp>
          <p:nvSpPr>
            <p:cNvPr id="13703" name="Google Shape;13703;p58"/>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58"/>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58"/>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58"/>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58"/>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58"/>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58"/>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58"/>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58"/>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58"/>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58"/>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58"/>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58"/>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58"/>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58"/>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58"/>
          <p:cNvGrpSpPr/>
          <p:nvPr/>
        </p:nvGrpSpPr>
        <p:grpSpPr>
          <a:xfrm>
            <a:off x="7161654" y="3345794"/>
            <a:ext cx="263343" cy="354754"/>
            <a:chOff x="7161654" y="3345794"/>
            <a:chExt cx="263343" cy="354754"/>
          </a:xfrm>
        </p:grpSpPr>
        <p:sp>
          <p:nvSpPr>
            <p:cNvPr id="13719" name="Google Shape;13719;p58"/>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58"/>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58"/>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58"/>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58"/>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58"/>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58"/>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58"/>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58"/>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58"/>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58"/>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58"/>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58"/>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58"/>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58"/>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58"/>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58"/>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58"/>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58"/>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8" name="Google Shape;13738;p58"/>
          <p:cNvGrpSpPr/>
          <p:nvPr/>
        </p:nvGrpSpPr>
        <p:grpSpPr>
          <a:xfrm>
            <a:off x="6711770" y="3345794"/>
            <a:ext cx="263081" cy="354754"/>
            <a:chOff x="6711770" y="3345794"/>
            <a:chExt cx="263081" cy="354754"/>
          </a:xfrm>
        </p:grpSpPr>
        <p:sp>
          <p:nvSpPr>
            <p:cNvPr id="13739" name="Google Shape;13739;p58"/>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58"/>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58"/>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58"/>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58"/>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58"/>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58"/>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58"/>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58"/>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58"/>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58"/>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58"/>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58"/>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58"/>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58"/>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58"/>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58"/>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6" name="Google Shape;13756;p58"/>
          <p:cNvGrpSpPr/>
          <p:nvPr/>
        </p:nvGrpSpPr>
        <p:grpSpPr>
          <a:xfrm>
            <a:off x="7163409" y="2880251"/>
            <a:ext cx="263316" cy="354414"/>
            <a:chOff x="7163409" y="2880251"/>
            <a:chExt cx="263316" cy="354414"/>
          </a:xfrm>
        </p:grpSpPr>
        <p:sp>
          <p:nvSpPr>
            <p:cNvPr id="13757" name="Google Shape;13757;p58"/>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58"/>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58"/>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58"/>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58"/>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58"/>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58"/>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58"/>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58"/>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58"/>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58"/>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58"/>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9" name="Google Shape;13769;p58"/>
          <p:cNvGrpSpPr/>
          <p:nvPr/>
        </p:nvGrpSpPr>
        <p:grpSpPr>
          <a:xfrm>
            <a:off x="6712032" y="2880172"/>
            <a:ext cx="263316" cy="354493"/>
            <a:chOff x="6712032" y="2880172"/>
            <a:chExt cx="263316" cy="354493"/>
          </a:xfrm>
        </p:grpSpPr>
        <p:sp>
          <p:nvSpPr>
            <p:cNvPr id="13770" name="Google Shape;13770;p58"/>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58"/>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58"/>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58"/>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58"/>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58"/>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58"/>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58"/>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58"/>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58"/>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58"/>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58"/>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58"/>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58"/>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58"/>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58"/>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58"/>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58"/>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58"/>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58"/>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58"/>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1" name="Google Shape;13791;p58"/>
          <p:cNvGrpSpPr/>
          <p:nvPr/>
        </p:nvGrpSpPr>
        <p:grpSpPr>
          <a:xfrm>
            <a:off x="6261624" y="3345794"/>
            <a:ext cx="263316" cy="354754"/>
            <a:chOff x="6261624" y="3345794"/>
            <a:chExt cx="263316" cy="354754"/>
          </a:xfrm>
        </p:grpSpPr>
        <p:sp>
          <p:nvSpPr>
            <p:cNvPr id="13792" name="Google Shape;13792;p58"/>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58"/>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58"/>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58"/>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58"/>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58"/>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58"/>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58"/>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58"/>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58"/>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58"/>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58"/>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58"/>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58"/>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58"/>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58"/>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58"/>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58"/>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58"/>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58"/>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58"/>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58"/>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58"/>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58"/>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58"/>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58"/>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58"/>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58"/>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20" name="Google Shape;13820;p58"/>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1" name="Google Shape;13821;p58"/>
          <p:cNvGrpSpPr/>
          <p:nvPr/>
        </p:nvGrpSpPr>
        <p:grpSpPr>
          <a:xfrm>
            <a:off x="5811739" y="3345794"/>
            <a:ext cx="263316" cy="354754"/>
            <a:chOff x="5811739" y="3345794"/>
            <a:chExt cx="263316" cy="354754"/>
          </a:xfrm>
        </p:grpSpPr>
        <p:sp>
          <p:nvSpPr>
            <p:cNvPr id="13822" name="Google Shape;13822;p58"/>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58"/>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58"/>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58"/>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58"/>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58"/>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58"/>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58"/>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58"/>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58"/>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58"/>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58"/>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58"/>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58"/>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58"/>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58"/>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58"/>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58"/>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58"/>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58"/>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58"/>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3" name="Google Shape;13843;p58"/>
          <p:cNvGrpSpPr/>
          <p:nvPr/>
        </p:nvGrpSpPr>
        <p:grpSpPr>
          <a:xfrm>
            <a:off x="5363818" y="3345794"/>
            <a:ext cx="259074" cy="354493"/>
            <a:chOff x="5363818" y="3345794"/>
            <a:chExt cx="259074" cy="354493"/>
          </a:xfrm>
        </p:grpSpPr>
        <p:sp>
          <p:nvSpPr>
            <p:cNvPr id="13844" name="Google Shape;13844;p58"/>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58"/>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58"/>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58"/>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58"/>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58"/>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58"/>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58"/>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58"/>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58"/>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58"/>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58"/>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58"/>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58"/>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58"/>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58"/>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58"/>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58"/>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58"/>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58"/>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58"/>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58"/>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58"/>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58"/>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58"/>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58"/>
          <p:cNvGrpSpPr/>
          <p:nvPr/>
        </p:nvGrpSpPr>
        <p:grpSpPr>
          <a:xfrm>
            <a:off x="4912939" y="3345663"/>
            <a:ext cx="261326" cy="354885"/>
            <a:chOff x="4912939" y="3345663"/>
            <a:chExt cx="261326" cy="354885"/>
          </a:xfrm>
        </p:grpSpPr>
        <p:sp>
          <p:nvSpPr>
            <p:cNvPr id="13870" name="Google Shape;13870;p58"/>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58"/>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58"/>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58"/>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58"/>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58"/>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58"/>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58"/>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58"/>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58"/>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58"/>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58"/>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58"/>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58"/>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58"/>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58"/>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58"/>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58"/>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58"/>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58"/>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58"/>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1" name="Google Shape;13891;p58"/>
          <p:cNvGrpSpPr/>
          <p:nvPr/>
        </p:nvGrpSpPr>
        <p:grpSpPr>
          <a:xfrm>
            <a:off x="5809723" y="2879911"/>
            <a:ext cx="263081" cy="355016"/>
            <a:chOff x="5809723" y="2879911"/>
            <a:chExt cx="263081" cy="355016"/>
          </a:xfrm>
        </p:grpSpPr>
        <p:sp>
          <p:nvSpPr>
            <p:cNvPr id="13892" name="Google Shape;13892;p58"/>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58"/>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58"/>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58"/>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58"/>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58"/>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58"/>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58"/>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58"/>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58"/>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58"/>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58"/>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58"/>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58"/>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58"/>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58"/>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58"/>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58"/>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58"/>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58"/>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58"/>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58"/>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4" name="Google Shape;13914;p58"/>
          <p:cNvGrpSpPr/>
          <p:nvPr/>
        </p:nvGrpSpPr>
        <p:grpSpPr>
          <a:xfrm>
            <a:off x="7616069" y="4268056"/>
            <a:ext cx="263316" cy="354754"/>
            <a:chOff x="7616069" y="4268056"/>
            <a:chExt cx="263316" cy="354754"/>
          </a:xfrm>
        </p:grpSpPr>
        <p:sp>
          <p:nvSpPr>
            <p:cNvPr id="13915" name="Google Shape;13915;p58"/>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58"/>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58"/>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58"/>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58"/>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58"/>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58"/>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58"/>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58"/>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58"/>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58"/>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58"/>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58"/>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58"/>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58"/>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58"/>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58"/>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58"/>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58"/>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58"/>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58"/>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58"/>
          <p:cNvGrpSpPr/>
          <p:nvPr/>
        </p:nvGrpSpPr>
        <p:grpSpPr>
          <a:xfrm>
            <a:off x="7164404" y="4268318"/>
            <a:ext cx="263316" cy="354493"/>
            <a:chOff x="7164404" y="4268318"/>
            <a:chExt cx="263316" cy="354493"/>
          </a:xfrm>
        </p:grpSpPr>
        <p:sp>
          <p:nvSpPr>
            <p:cNvPr id="13937" name="Google Shape;13937;p58"/>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58"/>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58"/>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58"/>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58"/>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58"/>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58"/>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58"/>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58"/>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58"/>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58"/>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58"/>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58"/>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58"/>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58"/>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58"/>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3" name="Google Shape;13953;p58"/>
          <p:cNvGrpSpPr/>
          <p:nvPr/>
        </p:nvGrpSpPr>
        <p:grpSpPr>
          <a:xfrm>
            <a:off x="5358346" y="2879911"/>
            <a:ext cx="263316" cy="354754"/>
            <a:chOff x="5358346" y="2879911"/>
            <a:chExt cx="263316" cy="354754"/>
          </a:xfrm>
        </p:grpSpPr>
        <p:sp>
          <p:nvSpPr>
            <p:cNvPr id="13954" name="Google Shape;13954;p58"/>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58"/>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58"/>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58"/>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58"/>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58"/>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58"/>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58"/>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58"/>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58"/>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58"/>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58"/>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58"/>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58"/>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58"/>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58"/>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58"/>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58"/>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58"/>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58"/>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58"/>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5" name="Google Shape;13975;p58"/>
          <p:cNvGrpSpPr/>
          <p:nvPr/>
        </p:nvGrpSpPr>
        <p:grpSpPr>
          <a:xfrm>
            <a:off x="8061450" y="3345742"/>
            <a:ext cx="263316" cy="354807"/>
            <a:chOff x="8061450" y="3345742"/>
            <a:chExt cx="263316" cy="354807"/>
          </a:xfrm>
        </p:grpSpPr>
        <p:sp>
          <p:nvSpPr>
            <p:cNvPr id="13976" name="Google Shape;13976;p58"/>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58"/>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58"/>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58"/>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58"/>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58"/>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58"/>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58"/>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58"/>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58"/>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58"/>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58"/>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58"/>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58"/>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58"/>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58"/>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58"/>
          <p:cNvGrpSpPr/>
          <p:nvPr/>
        </p:nvGrpSpPr>
        <p:grpSpPr>
          <a:xfrm>
            <a:off x="8065953" y="2879911"/>
            <a:ext cx="263081" cy="354754"/>
            <a:chOff x="8065953" y="2879911"/>
            <a:chExt cx="263081" cy="354754"/>
          </a:xfrm>
        </p:grpSpPr>
        <p:sp>
          <p:nvSpPr>
            <p:cNvPr id="13993" name="Google Shape;13993;p58"/>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58"/>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58"/>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58"/>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58"/>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58"/>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58"/>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58"/>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58"/>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58"/>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58"/>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58"/>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58"/>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58"/>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58"/>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58"/>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58"/>
          <p:cNvGrpSpPr/>
          <p:nvPr/>
        </p:nvGrpSpPr>
        <p:grpSpPr>
          <a:xfrm>
            <a:off x="8064199" y="4268318"/>
            <a:ext cx="270308" cy="354493"/>
            <a:chOff x="8064199" y="4268318"/>
            <a:chExt cx="270308" cy="354493"/>
          </a:xfrm>
        </p:grpSpPr>
        <p:sp>
          <p:nvSpPr>
            <p:cNvPr id="14010" name="Google Shape;14010;p58"/>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5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5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58"/>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58"/>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58"/>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58"/>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58"/>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58"/>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58"/>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58"/>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58"/>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58"/>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58"/>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58"/>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58"/>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58"/>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58"/>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031" name="Shape 14031"/>
        <p:cNvGrpSpPr/>
        <p:nvPr/>
      </p:nvGrpSpPr>
      <p:grpSpPr>
        <a:xfrm>
          <a:off x="0" y="0"/>
          <a:ext cx="0" cy="0"/>
          <a:chOff x="0" y="0"/>
          <a:chExt cx="0" cy="0"/>
        </a:xfrm>
      </p:grpSpPr>
      <p:sp>
        <p:nvSpPr>
          <p:cNvPr id="14032" name="Google Shape;14032;p5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Creative Process 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033" name="Google Shape;14033;p5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034" name="Google Shape;14034;p59"/>
          <p:cNvGrpSpPr/>
          <p:nvPr/>
        </p:nvGrpSpPr>
        <p:grpSpPr>
          <a:xfrm>
            <a:off x="3511608" y="3348218"/>
            <a:ext cx="381482" cy="366926"/>
            <a:chOff x="3511608" y="3348218"/>
            <a:chExt cx="381482" cy="366926"/>
          </a:xfrm>
        </p:grpSpPr>
        <p:sp>
          <p:nvSpPr>
            <p:cNvPr id="14035" name="Google Shape;14035;p59"/>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59"/>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59"/>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59"/>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59"/>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59"/>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59"/>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59"/>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59"/>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59"/>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59"/>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59"/>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59"/>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59"/>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9" name="Google Shape;14049;p59"/>
          <p:cNvGrpSpPr/>
          <p:nvPr/>
        </p:nvGrpSpPr>
        <p:grpSpPr>
          <a:xfrm>
            <a:off x="1849816" y="3807339"/>
            <a:ext cx="163616" cy="366665"/>
            <a:chOff x="1849816" y="3807339"/>
            <a:chExt cx="163616" cy="366665"/>
          </a:xfrm>
        </p:grpSpPr>
        <p:sp>
          <p:nvSpPr>
            <p:cNvPr id="14050" name="Google Shape;14050;p59"/>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59"/>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59"/>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59"/>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59"/>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59"/>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59"/>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59"/>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59"/>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59"/>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59"/>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59"/>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59"/>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59"/>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4" name="Google Shape;14064;p59"/>
          <p:cNvGrpSpPr/>
          <p:nvPr/>
        </p:nvGrpSpPr>
        <p:grpSpPr>
          <a:xfrm>
            <a:off x="2274757" y="3807313"/>
            <a:ext cx="202292" cy="366430"/>
            <a:chOff x="2274757" y="3807313"/>
            <a:chExt cx="202292" cy="366430"/>
          </a:xfrm>
        </p:grpSpPr>
        <p:sp>
          <p:nvSpPr>
            <p:cNvPr id="14065" name="Google Shape;14065;p59"/>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59"/>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59"/>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59"/>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59"/>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59"/>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59"/>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59"/>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59"/>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59"/>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59"/>
          <p:cNvGrpSpPr/>
          <p:nvPr/>
        </p:nvGrpSpPr>
        <p:grpSpPr>
          <a:xfrm>
            <a:off x="3972716" y="3348218"/>
            <a:ext cx="366404" cy="366665"/>
            <a:chOff x="3972716" y="3348218"/>
            <a:chExt cx="366404" cy="366665"/>
          </a:xfrm>
        </p:grpSpPr>
        <p:sp>
          <p:nvSpPr>
            <p:cNvPr id="14076" name="Google Shape;14076;p59"/>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59"/>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59"/>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59"/>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59"/>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59"/>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59"/>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59"/>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59"/>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59"/>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59"/>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59"/>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59"/>
          <p:cNvGrpSpPr/>
          <p:nvPr/>
        </p:nvGrpSpPr>
        <p:grpSpPr>
          <a:xfrm>
            <a:off x="866528" y="3348348"/>
            <a:ext cx="317405" cy="366534"/>
            <a:chOff x="866528" y="3348348"/>
            <a:chExt cx="317405" cy="366534"/>
          </a:xfrm>
        </p:grpSpPr>
        <p:sp>
          <p:nvSpPr>
            <p:cNvPr id="14089" name="Google Shape;14089;p59"/>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59"/>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59"/>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59"/>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59"/>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59"/>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59"/>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59"/>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59"/>
          <p:cNvGrpSpPr/>
          <p:nvPr/>
        </p:nvGrpSpPr>
        <p:grpSpPr>
          <a:xfrm>
            <a:off x="1316818" y="3348296"/>
            <a:ext cx="310872" cy="366848"/>
            <a:chOff x="1316818" y="3348296"/>
            <a:chExt cx="310872" cy="366848"/>
          </a:xfrm>
        </p:grpSpPr>
        <p:sp>
          <p:nvSpPr>
            <p:cNvPr id="14098" name="Google Shape;14098;p59"/>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59"/>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59"/>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59"/>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59"/>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59"/>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59"/>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59"/>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59"/>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59"/>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59"/>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59"/>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59"/>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59"/>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59"/>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59"/>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59"/>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59"/>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59"/>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59"/>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59"/>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59"/>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59"/>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59"/>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2" name="Google Shape;14122;p59"/>
          <p:cNvGrpSpPr/>
          <p:nvPr/>
        </p:nvGrpSpPr>
        <p:grpSpPr>
          <a:xfrm>
            <a:off x="3105248" y="3348244"/>
            <a:ext cx="305620" cy="366430"/>
            <a:chOff x="3105248" y="3348244"/>
            <a:chExt cx="305620" cy="366430"/>
          </a:xfrm>
        </p:grpSpPr>
        <p:sp>
          <p:nvSpPr>
            <p:cNvPr id="14123" name="Google Shape;14123;p59"/>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59"/>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59"/>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59"/>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59"/>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59"/>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59"/>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0" name="Google Shape;14130;p59"/>
          <p:cNvGrpSpPr/>
          <p:nvPr/>
        </p:nvGrpSpPr>
        <p:grpSpPr>
          <a:xfrm>
            <a:off x="2661988" y="3348218"/>
            <a:ext cx="304078" cy="366665"/>
            <a:chOff x="2661988" y="3348218"/>
            <a:chExt cx="304078" cy="366665"/>
          </a:xfrm>
        </p:grpSpPr>
        <p:sp>
          <p:nvSpPr>
            <p:cNvPr id="14131" name="Google Shape;14131;p59"/>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59"/>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59"/>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59"/>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59"/>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59"/>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59"/>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59"/>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59"/>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59"/>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59"/>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59"/>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59"/>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59"/>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59"/>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59"/>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59"/>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59"/>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59"/>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0" name="Google Shape;14150;p59"/>
          <p:cNvGrpSpPr/>
          <p:nvPr/>
        </p:nvGrpSpPr>
        <p:grpSpPr>
          <a:xfrm>
            <a:off x="2212927" y="3348897"/>
            <a:ext cx="307606" cy="366482"/>
            <a:chOff x="2212927" y="3348897"/>
            <a:chExt cx="307606" cy="366482"/>
          </a:xfrm>
        </p:grpSpPr>
        <p:sp>
          <p:nvSpPr>
            <p:cNvPr id="14151" name="Google Shape;14151;p59"/>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59"/>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59"/>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59"/>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59"/>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59"/>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59"/>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59"/>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59"/>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59"/>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1" name="Google Shape;14161;p59"/>
          <p:cNvGrpSpPr/>
          <p:nvPr/>
        </p:nvGrpSpPr>
        <p:grpSpPr>
          <a:xfrm>
            <a:off x="1764389" y="3348218"/>
            <a:ext cx="310114" cy="366665"/>
            <a:chOff x="1764389" y="3348218"/>
            <a:chExt cx="310114" cy="366665"/>
          </a:xfrm>
        </p:grpSpPr>
        <p:sp>
          <p:nvSpPr>
            <p:cNvPr id="14162" name="Google Shape;14162;p59"/>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59"/>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59"/>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59"/>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59"/>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59"/>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59"/>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59"/>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59"/>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59"/>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59"/>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59"/>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59"/>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59"/>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59"/>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59"/>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59"/>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59"/>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59"/>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59"/>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2" name="Google Shape;14182;p59"/>
          <p:cNvGrpSpPr/>
          <p:nvPr/>
        </p:nvGrpSpPr>
        <p:grpSpPr>
          <a:xfrm>
            <a:off x="2777572" y="3807287"/>
            <a:ext cx="81716" cy="366717"/>
            <a:chOff x="2777572" y="3807287"/>
            <a:chExt cx="81716" cy="366717"/>
          </a:xfrm>
        </p:grpSpPr>
        <p:sp>
          <p:nvSpPr>
            <p:cNvPr id="14183" name="Google Shape;14183;p59"/>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59"/>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59"/>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59"/>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59"/>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59"/>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59"/>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59"/>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59"/>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59"/>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59"/>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4" name="Google Shape;14194;p59"/>
          <p:cNvGrpSpPr/>
          <p:nvPr/>
        </p:nvGrpSpPr>
        <p:grpSpPr>
          <a:xfrm>
            <a:off x="3934014" y="4329780"/>
            <a:ext cx="366665" cy="256334"/>
            <a:chOff x="3934014" y="4329780"/>
            <a:chExt cx="366665" cy="256334"/>
          </a:xfrm>
        </p:grpSpPr>
        <p:sp>
          <p:nvSpPr>
            <p:cNvPr id="14195" name="Google Shape;14195;p59"/>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59"/>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59"/>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59"/>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59"/>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59"/>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59"/>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59"/>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59"/>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59"/>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59"/>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59"/>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59"/>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8" name="Google Shape;14208;p59"/>
          <p:cNvGrpSpPr/>
          <p:nvPr/>
        </p:nvGrpSpPr>
        <p:grpSpPr>
          <a:xfrm>
            <a:off x="947670" y="3807339"/>
            <a:ext cx="194295" cy="366404"/>
            <a:chOff x="947670" y="3807339"/>
            <a:chExt cx="194295" cy="366404"/>
          </a:xfrm>
        </p:grpSpPr>
        <p:sp>
          <p:nvSpPr>
            <p:cNvPr id="14209" name="Google Shape;14209;p59"/>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59"/>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59"/>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59"/>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59"/>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59"/>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59"/>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59"/>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59"/>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59"/>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9" name="Google Shape;14219;p59"/>
          <p:cNvGrpSpPr/>
          <p:nvPr/>
        </p:nvGrpSpPr>
        <p:grpSpPr>
          <a:xfrm>
            <a:off x="3420379" y="4286557"/>
            <a:ext cx="368939" cy="342283"/>
            <a:chOff x="3420379" y="4286557"/>
            <a:chExt cx="368939" cy="342283"/>
          </a:xfrm>
        </p:grpSpPr>
        <p:sp>
          <p:nvSpPr>
            <p:cNvPr id="14220" name="Google Shape;14220;p59"/>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59"/>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59"/>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59"/>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59"/>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59"/>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59"/>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59"/>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59"/>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59"/>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59"/>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59"/>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59"/>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59"/>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59"/>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59"/>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6" name="Google Shape;14236;p59"/>
          <p:cNvGrpSpPr/>
          <p:nvPr/>
        </p:nvGrpSpPr>
        <p:grpSpPr>
          <a:xfrm>
            <a:off x="3965190" y="3842252"/>
            <a:ext cx="369801" cy="296813"/>
            <a:chOff x="3965190" y="3842252"/>
            <a:chExt cx="369801" cy="296813"/>
          </a:xfrm>
        </p:grpSpPr>
        <p:sp>
          <p:nvSpPr>
            <p:cNvPr id="14237" name="Google Shape;14237;p59"/>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59"/>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59"/>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59"/>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59"/>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59"/>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59"/>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59"/>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59"/>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59"/>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59"/>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59"/>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59"/>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59"/>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59"/>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59"/>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59"/>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59"/>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59"/>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5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5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59"/>
          <p:cNvGrpSpPr/>
          <p:nvPr/>
        </p:nvGrpSpPr>
        <p:grpSpPr>
          <a:xfrm>
            <a:off x="3506590" y="3833812"/>
            <a:ext cx="396796" cy="313407"/>
            <a:chOff x="3506590" y="3833812"/>
            <a:chExt cx="396796" cy="313407"/>
          </a:xfrm>
        </p:grpSpPr>
        <p:sp>
          <p:nvSpPr>
            <p:cNvPr id="14259" name="Google Shape;14259;p59"/>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59"/>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59"/>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59"/>
          <p:cNvGrpSpPr/>
          <p:nvPr/>
        </p:nvGrpSpPr>
        <p:grpSpPr>
          <a:xfrm>
            <a:off x="2769288" y="1965364"/>
            <a:ext cx="104556" cy="366665"/>
            <a:chOff x="2769288" y="1965364"/>
            <a:chExt cx="104556" cy="366665"/>
          </a:xfrm>
        </p:grpSpPr>
        <p:sp>
          <p:nvSpPr>
            <p:cNvPr id="14263" name="Google Shape;14263;p59"/>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59"/>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59"/>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59"/>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59"/>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59"/>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59"/>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59"/>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59"/>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59"/>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59"/>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59"/>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5" name="Google Shape;14275;p59"/>
          <p:cNvGrpSpPr/>
          <p:nvPr/>
        </p:nvGrpSpPr>
        <p:grpSpPr>
          <a:xfrm>
            <a:off x="3966679" y="2010861"/>
            <a:ext cx="367162" cy="275698"/>
            <a:chOff x="3966679" y="2010861"/>
            <a:chExt cx="367162" cy="275698"/>
          </a:xfrm>
        </p:grpSpPr>
        <p:sp>
          <p:nvSpPr>
            <p:cNvPr id="14276" name="Google Shape;14276;p59"/>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59"/>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59"/>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59"/>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0" name="Google Shape;14280;p59"/>
          <p:cNvGrpSpPr/>
          <p:nvPr/>
        </p:nvGrpSpPr>
        <p:grpSpPr>
          <a:xfrm>
            <a:off x="1752577" y="2025495"/>
            <a:ext cx="366404" cy="246220"/>
            <a:chOff x="1752577" y="2025495"/>
            <a:chExt cx="366404" cy="246220"/>
          </a:xfrm>
        </p:grpSpPr>
        <p:sp>
          <p:nvSpPr>
            <p:cNvPr id="14281" name="Google Shape;14281;p59"/>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59"/>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59"/>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59"/>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59"/>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59"/>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59"/>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59"/>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59"/>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59"/>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59"/>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59"/>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59"/>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59"/>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59"/>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59"/>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7" name="Google Shape;14297;p59"/>
          <p:cNvGrpSpPr/>
          <p:nvPr/>
        </p:nvGrpSpPr>
        <p:grpSpPr>
          <a:xfrm>
            <a:off x="1309553" y="2069580"/>
            <a:ext cx="366404" cy="158363"/>
            <a:chOff x="1309553" y="2069580"/>
            <a:chExt cx="366404" cy="158363"/>
          </a:xfrm>
        </p:grpSpPr>
        <p:sp>
          <p:nvSpPr>
            <p:cNvPr id="14298" name="Google Shape;14298;p59"/>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59"/>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59"/>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59"/>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59"/>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5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5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59"/>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59"/>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59"/>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59"/>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59"/>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59"/>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59"/>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59"/>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59"/>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59"/>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59"/>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59"/>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59"/>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59"/>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59"/>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59"/>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59"/>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59"/>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59"/>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4" name="Google Shape;14324;p59"/>
          <p:cNvGrpSpPr/>
          <p:nvPr/>
        </p:nvGrpSpPr>
        <p:grpSpPr>
          <a:xfrm>
            <a:off x="866528" y="2088762"/>
            <a:ext cx="366639" cy="119635"/>
            <a:chOff x="866528" y="2088762"/>
            <a:chExt cx="366639" cy="119635"/>
          </a:xfrm>
        </p:grpSpPr>
        <p:sp>
          <p:nvSpPr>
            <p:cNvPr id="14325" name="Google Shape;14325;p59"/>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59"/>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59"/>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59"/>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59"/>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59"/>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59"/>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59"/>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59"/>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59"/>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59"/>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59"/>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59"/>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59"/>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59"/>
          <p:cNvGrpSpPr/>
          <p:nvPr/>
        </p:nvGrpSpPr>
        <p:grpSpPr>
          <a:xfrm>
            <a:off x="2329269" y="1965312"/>
            <a:ext cx="98807" cy="366273"/>
            <a:chOff x="2329269" y="1965312"/>
            <a:chExt cx="98807" cy="366273"/>
          </a:xfrm>
        </p:grpSpPr>
        <p:sp>
          <p:nvSpPr>
            <p:cNvPr id="14340" name="Google Shape;14340;p59"/>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59"/>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59"/>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3" name="Google Shape;14343;p59"/>
          <p:cNvGrpSpPr/>
          <p:nvPr/>
        </p:nvGrpSpPr>
        <p:grpSpPr>
          <a:xfrm>
            <a:off x="3208053" y="1964972"/>
            <a:ext cx="112344" cy="366926"/>
            <a:chOff x="3208053" y="1964972"/>
            <a:chExt cx="112344" cy="366926"/>
          </a:xfrm>
        </p:grpSpPr>
        <p:sp>
          <p:nvSpPr>
            <p:cNvPr id="14344" name="Google Shape;14344;p59"/>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59"/>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59"/>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59"/>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59"/>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59"/>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0" name="Google Shape;14350;p59"/>
          <p:cNvGrpSpPr/>
          <p:nvPr/>
        </p:nvGrpSpPr>
        <p:grpSpPr>
          <a:xfrm>
            <a:off x="3225379" y="3807339"/>
            <a:ext cx="72413" cy="366404"/>
            <a:chOff x="3225379" y="3807339"/>
            <a:chExt cx="72413" cy="366404"/>
          </a:xfrm>
        </p:grpSpPr>
        <p:sp>
          <p:nvSpPr>
            <p:cNvPr id="14351" name="Google Shape;14351;p59"/>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59"/>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59"/>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59"/>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59"/>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59"/>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59"/>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59"/>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9" name="Google Shape;14359;p59"/>
          <p:cNvGrpSpPr/>
          <p:nvPr/>
        </p:nvGrpSpPr>
        <p:grpSpPr>
          <a:xfrm>
            <a:off x="3523916" y="2011096"/>
            <a:ext cx="366665" cy="275201"/>
            <a:chOff x="3523916" y="2011096"/>
            <a:chExt cx="366665" cy="275201"/>
          </a:xfrm>
        </p:grpSpPr>
        <p:sp>
          <p:nvSpPr>
            <p:cNvPr id="14360" name="Google Shape;14360;p59"/>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59"/>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59"/>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59"/>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59"/>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59"/>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59"/>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59"/>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59"/>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59"/>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59"/>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59"/>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59"/>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59"/>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59"/>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59"/>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59"/>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59"/>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59"/>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59"/>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0" name="Google Shape;14380;p59"/>
          <p:cNvGrpSpPr/>
          <p:nvPr/>
        </p:nvGrpSpPr>
        <p:grpSpPr>
          <a:xfrm>
            <a:off x="1742777" y="1499997"/>
            <a:ext cx="393791" cy="366744"/>
            <a:chOff x="1742777" y="1499997"/>
            <a:chExt cx="393791" cy="366744"/>
          </a:xfrm>
        </p:grpSpPr>
        <p:sp>
          <p:nvSpPr>
            <p:cNvPr id="14381" name="Google Shape;14381;p59"/>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59"/>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59"/>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59"/>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59"/>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59"/>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59"/>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59"/>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59"/>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59"/>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59"/>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59"/>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59"/>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59"/>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5" name="Google Shape;14395;p59"/>
          <p:cNvGrpSpPr/>
          <p:nvPr/>
        </p:nvGrpSpPr>
        <p:grpSpPr>
          <a:xfrm>
            <a:off x="4014449" y="1499997"/>
            <a:ext cx="319914" cy="366639"/>
            <a:chOff x="4014449" y="1499997"/>
            <a:chExt cx="319914" cy="366639"/>
          </a:xfrm>
        </p:grpSpPr>
        <p:sp>
          <p:nvSpPr>
            <p:cNvPr id="14396" name="Google Shape;14396;p59"/>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59"/>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59"/>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59"/>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59"/>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1" name="Google Shape;14401;p59"/>
          <p:cNvGrpSpPr/>
          <p:nvPr/>
        </p:nvGrpSpPr>
        <p:grpSpPr>
          <a:xfrm>
            <a:off x="866267" y="1591460"/>
            <a:ext cx="367397" cy="183711"/>
            <a:chOff x="866267" y="1591460"/>
            <a:chExt cx="367397" cy="183711"/>
          </a:xfrm>
        </p:grpSpPr>
        <p:sp>
          <p:nvSpPr>
            <p:cNvPr id="14402" name="Google Shape;14402;p59"/>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59"/>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59"/>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59"/>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59"/>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59"/>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59"/>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59"/>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59"/>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59"/>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59"/>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59"/>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59"/>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59"/>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59"/>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59"/>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59"/>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59"/>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0" name="Google Shape;14420;p59"/>
          <p:cNvGrpSpPr/>
          <p:nvPr/>
        </p:nvGrpSpPr>
        <p:grpSpPr>
          <a:xfrm>
            <a:off x="3117843" y="1499892"/>
            <a:ext cx="327440" cy="366744"/>
            <a:chOff x="3117843" y="1499892"/>
            <a:chExt cx="327440" cy="366744"/>
          </a:xfrm>
        </p:grpSpPr>
        <p:sp>
          <p:nvSpPr>
            <p:cNvPr id="14421" name="Google Shape;14421;p59"/>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59"/>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59"/>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59"/>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59"/>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59"/>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59"/>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8" name="Google Shape;14428;p59"/>
          <p:cNvGrpSpPr/>
          <p:nvPr/>
        </p:nvGrpSpPr>
        <p:grpSpPr>
          <a:xfrm>
            <a:off x="2667005" y="1499997"/>
            <a:ext cx="336770" cy="366639"/>
            <a:chOff x="2667005" y="1499997"/>
            <a:chExt cx="336770" cy="366639"/>
          </a:xfrm>
        </p:grpSpPr>
        <p:sp>
          <p:nvSpPr>
            <p:cNvPr id="14429" name="Google Shape;14429;p59"/>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59"/>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59"/>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59"/>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59"/>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59"/>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59"/>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59"/>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59"/>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59"/>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59"/>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59"/>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59"/>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59"/>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59"/>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59"/>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59"/>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59"/>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59"/>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8" name="Google Shape;14448;p59"/>
          <p:cNvGrpSpPr/>
          <p:nvPr/>
        </p:nvGrpSpPr>
        <p:grpSpPr>
          <a:xfrm>
            <a:off x="3564866" y="1499997"/>
            <a:ext cx="326473" cy="366639"/>
            <a:chOff x="3564866" y="1499997"/>
            <a:chExt cx="326473" cy="366639"/>
          </a:xfrm>
        </p:grpSpPr>
        <p:sp>
          <p:nvSpPr>
            <p:cNvPr id="14449" name="Google Shape;14449;p59"/>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59"/>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59"/>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59"/>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59"/>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59"/>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59"/>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59"/>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59"/>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8" name="Google Shape;14458;p59"/>
          <p:cNvGrpSpPr/>
          <p:nvPr/>
        </p:nvGrpSpPr>
        <p:grpSpPr>
          <a:xfrm>
            <a:off x="1314074" y="1499997"/>
            <a:ext cx="364392" cy="366639"/>
            <a:chOff x="1314074" y="1499997"/>
            <a:chExt cx="364392" cy="366639"/>
          </a:xfrm>
        </p:grpSpPr>
        <p:sp>
          <p:nvSpPr>
            <p:cNvPr id="14459" name="Google Shape;14459;p59"/>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59"/>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59"/>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59"/>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59"/>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59"/>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59"/>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59"/>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59"/>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59"/>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59"/>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59"/>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1" name="Google Shape;14471;p59"/>
          <p:cNvGrpSpPr/>
          <p:nvPr/>
        </p:nvGrpSpPr>
        <p:grpSpPr>
          <a:xfrm>
            <a:off x="2220479" y="1499997"/>
            <a:ext cx="337005" cy="366639"/>
            <a:chOff x="2220479" y="1499997"/>
            <a:chExt cx="337005" cy="366639"/>
          </a:xfrm>
        </p:grpSpPr>
        <p:sp>
          <p:nvSpPr>
            <p:cNvPr id="14472" name="Google Shape;14472;p59"/>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59"/>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59"/>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59"/>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59"/>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59"/>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59"/>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59"/>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59"/>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59"/>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59"/>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3" name="Google Shape;14483;p59"/>
          <p:cNvGrpSpPr/>
          <p:nvPr/>
        </p:nvGrpSpPr>
        <p:grpSpPr>
          <a:xfrm>
            <a:off x="4105155" y="2425976"/>
            <a:ext cx="87230" cy="366430"/>
            <a:chOff x="4105155" y="2425976"/>
            <a:chExt cx="87230" cy="366430"/>
          </a:xfrm>
        </p:grpSpPr>
        <p:sp>
          <p:nvSpPr>
            <p:cNvPr id="14484" name="Google Shape;14484;p59"/>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59"/>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59"/>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59"/>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59"/>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59"/>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0" name="Google Shape;14490;p59"/>
          <p:cNvGrpSpPr/>
          <p:nvPr/>
        </p:nvGrpSpPr>
        <p:grpSpPr>
          <a:xfrm>
            <a:off x="1808109" y="2426002"/>
            <a:ext cx="267884" cy="366639"/>
            <a:chOff x="1808109" y="2426002"/>
            <a:chExt cx="267884" cy="366639"/>
          </a:xfrm>
        </p:grpSpPr>
        <p:sp>
          <p:nvSpPr>
            <p:cNvPr id="14491" name="Google Shape;14491;p59"/>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59"/>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59"/>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59"/>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59"/>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59"/>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59"/>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59"/>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59"/>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59"/>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59"/>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59"/>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59"/>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59"/>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59"/>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59"/>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59"/>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59"/>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59"/>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59"/>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59"/>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59"/>
          <p:cNvGrpSpPr/>
          <p:nvPr/>
        </p:nvGrpSpPr>
        <p:grpSpPr>
          <a:xfrm>
            <a:off x="3603568" y="2426002"/>
            <a:ext cx="207597" cy="366639"/>
            <a:chOff x="3603568" y="2426002"/>
            <a:chExt cx="207597" cy="366639"/>
          </a:xfrm>
        </p:grpSpPr>
        <p:sp>
          <p:nvSpPr>
            <p:cNvPr id="14513" name="Google Shape;14513;p59"/>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59"/>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59"/>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59"/>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59"/>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59"/>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9" name="Google Shape;14519;p59"/>
          <p:cNvGrpSpPr/>
          <p:nvPr/>
        </p:nvGrpSpPr>
        <p:grpSpPr>
          <a:xfrm>
            <a:off x="2246115" y="2426002"/>
            <a:ext cx="274417" cy="366404"/>
            <a:chOff x="2246115" y="2426002"/>
            <a:chExt cx="274417" cy="366404"/>
          </a:xfrm>
        </p:grpSpPr>
        <p:sp>
          <p:nvSpPr>
            <p:cNvPr id="14520" name="Google Shape;14520;p59"/>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59"/>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59"/>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59"/>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59"/>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59"/>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59"/>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59"/>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8" name="Google Shape;14528;p59"/>
          <p:cNvGrpSpPr/>
          <p:nvPr/>
        </p:nvGrpSpPr>
        <p:grpSpPr>
          <a:xfrm>
            <a:off x="2696666" y="2426002"/>
            <a:ext cx="256099" cy="366639"/>
            <a:chOff x="2696666" y="2426002"/>
            <a:chExt cx="256099" cy="366639"/>
          </a:xfrm>
        </p:grpSpPr>
        <p:sp>
          <p:nvSpPr>
            <p:cNvPr id="14529" name="Google Shape;14529;p59"/>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59"/>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59"/>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59"/>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59"/>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59"/>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5" name="Google Shape;14535;p59"/>
          <p:cNvGrpSpPr/>
          <p:nvPr/>
        </p:nvGrpSpPr>
        <p:grpSpPr>
          <a:xfrm>
            <a:off x="3149072" y="2426002"/>
            <a:ext cx="225863" cy="366430"/>
            <a:chOff x="3149072" y="2426002"/>
            <a:chExt cx="225863" cy="366430"/>
          </a:xfrm>
        </p:grpSpPr>
        <p:sp>
          <p:nvSpPr>
            <p:cNvPr id="14536" name="Google Shape;14536;p59"/>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59"/>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59"/>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59"/>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59"/>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59"/>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59"/>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59"/>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59"/>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59"/>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59"/>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59"/>
          <p:cNvGrpSpPr/>
          <p:nvPr/>
        </p:nvGrpSpPr>
        <p:grpSpPr>
          <a:xfrm>
            <a:off x="1361556" y="2425923"/>
            <a:ext cx="283224" cy="366482"/>
            <a:chOff x="1361556" y="2425923"/>
            <a:chExt cx="283224" cy="366482"/>
          </a:xfrm>
        </p:grpSpPr>
        <p:sp>
          <p:nvSpPr>
            <p:cNvPr id="14548" name="Google Shape;14548;p59"/>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59"/>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59"/>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59"/>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59"/>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59"/>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59"/>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59"/>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59"/>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59"/>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59"/>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59"/>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59"/>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59"/>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59"/>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59"/>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59"/>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59"/>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59"/>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59"/>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8" name="Google Shape;14568;p59"/>
          <p:cNvGrpSpPr/>
          <p:nvPr/>
        </p:nvGrpSpPr>
        <p:grpSpPr>
          <a:xfrm>
            <a:off x="3973735" y="2891056"/>
            <a:ext cx="361883" cy="366979"/>
            <a:chOff x="3973735" y="2891056"/>
            <a:chExt cx="361883" cy="366979"/>
          </a:xfrm>
        </p:grpSpPr>
        <p:sp>
          <p:nvSpPr>
            <p:cNvPr id="14569" name="Google Shape;14569;p59"/>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59"/>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59"/>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59"/>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59"/>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59"/>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59"/>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59"/>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59"/>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59"/>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59"/>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59"/>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5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59"/>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59"/>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59"/>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5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6" name="Google Shape;14586;p59"/>
          <p:cNvGrpSpPr/>
          <p:nvPr/>
        </p:nvGrpSpPr>
        <p:grpSpPr>
          <a:xfrm>
            <a:off x="3527941" y="2916744"/>
            <a:ext cx="366665" cy="315654"/>
            <a:chOff x="3527941" y="2916744"/>
            <a:chExt cx="366665" cy="315654"/>
          </a:xfrm>
        </p:grpSpPr>
        <p:sp>
          <p:nvSpPr>
            <p:cNvPr id="14587" name="Google Shape;14587;p59"/>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59"/>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59"/>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59"/>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59"/>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59"/>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59"/>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59"/>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59"/>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59"/>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59"/>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59"/>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59"/>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59"/>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59"/>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59"/>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59"/>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59"/>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59"/>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59"/>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59"/>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59"/>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59"/>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59"/>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59"/>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59"/>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59"/>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59"/>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59"/>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59"/>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7" name="Google Shape;14617;p59"/>
          <p:cNvGrpSpPr/>
          <p:nvPr/>
        </p:nvGrpSpPr>
        <p:grpSpPr>
          <a:xfrm>
            <a:off x="2640873" y="2891631"/>
            <a:ext cx="366404" cy="366404"/>
            <a:chOff x="2640873" y="2891631"/>
            <a:chExt cx="366404" cy="366404"/>
          </a:xfrm>
        </p:grpSpPr>
        <p:sp>
          <p:nvSpPr>
            <p:cNvPr id="14618" name="Google Shape;14618;p59"/>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59"/>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59"/>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59"/>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59"/>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59"/>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59"/>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59"/>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59"/>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59"/>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59"/>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59"/>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59"/>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59"/>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2" name="Google Shape;14632;p59"/>
          <p:cNvGrpSpPr/>
          <p:nvPr/>
        </p:nvGrpSpPr>
        <p:grpSpPr>
          <a:xfrm>
            <a:off x="2197091" y="2938120"/>
            <a:ext cx="366665" cy="273189"/>
            <a:chOff x="2197091" y="2938120"/>
            <a:chExt cx="366665" cy="273189"/>
          </a:xfrm>
        </p:grpSpPr>
        <p:sp>
          <p:nvSpPr>
            <p:cNvPr id="14633" name="Google Shape;14633;p59"/>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59"/>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59"/>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5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5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59"/>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59"/>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59"/>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59"/>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59"/>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59"/>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59"/>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59"/>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59"/>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59"/>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59"/>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59"/>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59"/>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59"/>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59"/>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59"/>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59"/>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59"/>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59"/>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7" name="Google Shape;14657;p59"/>
          <p:cNvGrpSpPr/>
          <p:nvPr/>
        </p:nvGrpSpPr>
        <p:grpSpPr>
          <a:xfrm>
            <a:off x="1753570" y="2892127"/>
            <a:ext cx="366665" cy="365202"/>
            <a:chOff x="1753570" y="2892127"/>
            <a:chExt cx="366665" cy="365202"/>
          </a:xfrm>
        </p:grpSpPr>
        <p:sp>
          <p:nvSpPr>
            <p:cNvPr id="14658" name="Google Shape;14658;p59"/>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59"/>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59"/>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59"/>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59"/>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59"/>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59"/>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59"/>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59"/>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59"/>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59"/>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59"/>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59"/>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59"/>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59"/>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59"/>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59"/>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59"/>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59"/>
          <p:cNvGrpSpPr/>
          <p:nvPr/>
        </p:nvGrpSpPr>
        <p:grpSpPr>
          <a:xfrm>
            <a:off x="1303751" y="3807339"/>
            <a:ext cx="367684" cy="366561"/>
            <a:chOff x="1303751" y="3807339"/>
            <a:chExt cx="367684" cy="366561"/>
          </a:xfrm>
        </p:grpSpPr>
        <p:sp>
          <p:nvSpPr>
            <p:cNvPr id="14677" name="Google Shape;14677;p59"/>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59"/>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59"/>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59"/>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59"/>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59"/>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59"/>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59"/>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59"/>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59"/>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59"/>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59"/>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59"/>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59"/>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59"/>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59"/>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59"/>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59"/>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59"/>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59"/>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59"/>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59"/>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59"/>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59"/>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59"/>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59"/>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59"/>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59"/>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59"/>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59"/>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59"/>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59"/>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59"/>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59"/>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59"/>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59"/>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59"/>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59"/>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59"/>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59"/>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59"/>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18" name="Google Shape;14718;p59"/>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19" name="Google Shape;14719;p59"/>
          <p:cNvGrpSpPr/>
          <p:nvPr/>
        </p:nvGrpSpPr>
        <p:grpSpPr>
          <a:xfrm>
            <a:off x="1310049" y="2891421"/>
            <a:ext cx="384749" cy="366613"/>
            <a:chOff x="1310049" y="2891421"/>
            <a:chExt cx="384749" cy="366613"/>
          </a:xfrm>
        </p:grpSpPr>
        <p:sp>
          <p:nvSpPr>
            <p:cNvPr id="14720" name="Google Shape;14720;p59"/>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59"/>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59"/>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59"/>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59"/>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59"/>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59"/>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59"/>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59"/>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59"/>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59"/>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59"/>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59"/>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59"/>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4" name="Google Shape;14734;p59"/>
          <p:cNvGrpSpPr/>
          <p:nvPr/>
        </p:nvGrpSpPr>
        <p:grpSpPr>
          <a:xfrm>
            <a:off x="849673" y="2891343"/>
            <a:ext cx="383468" cy="366665"/>
            <a:chOff x="849673" y="2891343"/>
            <a:chExt cx="383468" cy="366665"/>
          </a:xfrm>
        </p:grpSpPr>
        <p:sp>
          <p:nvSpPr>
            <p:cNvPr id="14735" name="Google Shape;14735;p59"/>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59"/>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59"/>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59"/>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59"/>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59"/>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59"/>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59"/>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59"/>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59"/>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59"/>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59"/>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59"/>
          <p:cNvGrpSpPr/>
          <p:nvPr/>
        </p:nvGrpSpPr>
        <p:grpSpPr>
          <a:xfrm>
            <a:off x="920257" y="2426002"/>
            <a:ext cx="278024" cy="366508"/>
            <a:chOff x="920257" y="2426002"/>
            <a:chExt cx="278024" cy="366508"/>
          </a:xfrm>
        </p:grpSpPr>
        <p:sp>
          <p:nvSpPr>
            <p:cNvPr id="14748" name="Google Shape;14748;p59"/>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59"/>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59"/>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59"/>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59"/>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59"/>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59"/>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59"/>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59"/>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59"/>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59"/>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59"/>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59"/>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1" name="Google Shape;14761;p59"/>
          <p:cNvGrpSpPr/>
          <p:nvPr/>
        </p:nvGrpSpPr>
        <p:grpSpPr>
          <a:xfrm>
            <a:off x="866528" y="4274484"/>
            <a:ext cx="349810" cy="366665"/>
            <a:chOff x="866528" y="4274484"/>
            <a:chExt cx="349810" cy="366665"/>
          </a:xfrm>
        </p:grpSpPr>
        <p:sp>
          <p:nvSpPr>
            <p:cNvPr id="14762" name="Google Shape;14762;p59"/>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59"/>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59"/>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59"/>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59"/>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59"/>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59"/>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59"/>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59"/>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59"/>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59"/>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3" name="Google Shape;14773;p59"/>
          <p:cNvGrpSpPr/>
          <p:nvPr/>
        </p:nvGrpSpPr>
        <p:grpSpPr>
          <a:xfrm>
            <a:off x="1388708" y="4274484"/>
            <a:ext cx="330210" cy="366665"/>
            <a:chOff x="1388708" y="4274484"/>
            <a:chExt cx="330210" cy="366665"/>
          </a:xfrm>
        </p:grpSpPr>
        <p:sp>
          <p:nvSpPr>
            <p:cNvPr id="14774" name="Google Shape;14774;p59"/>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59"/>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59"/>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59"/>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59"/>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59"/>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59"/>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59"/>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59"/>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59"/>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59"/>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59"/>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59"/>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59"/>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59"/>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59"/>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59"/>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59"/>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59"/>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59"/>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4" name="Google Shape;14794;p59"/>
          <p:cNvGrpSpPr/>
          <p:nvPr/>
        </p:nvGrpSpPr>
        <p:grpSpPr>
          <a:xfrm>
            <a:off x="1874694" y="4293326"/>
            <a:ext cx="375446" cy="328982"/>
            <a:chOff x="1874694" y="4293326"/>
            <a:chExt cx="375446" cy="328982"/>
          </a:xfrm>
        </p:grpSpPr>
        <p:sp>
          <p:nvSpPr>
            <p:cNvPr id="14795" name="Google Shape;14795;p59"/>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59"/>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59"/>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59"/>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59"/>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59"/>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59"/>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59"/>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59"/>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59"/>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59"/>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59"/>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59"/>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59"/>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59"/>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59"/>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59"/>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59"/>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59"/>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59"/>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59"/>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59"/>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7" name="Google Shape;14817;p59"/>
          <p:cNvGrpSpPr/>
          <p:nvPr/>
        </p:nvGrpSpPr>
        <p:grpSpPr>
          <a:xfrm>
            <a:off x="2396116" y="4293090"/>
            <a:ext cx="366665" cy="329714"/>
            <a:chOff x="2396116" y="4293090"/>
            <a:chExt cx="366665" cy="329714"/>
          </a:xfrm>
        </p:grpSpPr>
        <p:sp>
          <p:nvSpPr>
            <p:cNvPr id="14818" name="Google Shape;14818;p59"/>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59"/>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59"/>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59"/>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59"/>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59"/>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59"/>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59"/>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59"/>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59"/>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59"/>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59"/>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59"/>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59"/>
          <p:cNvGrpSpPr/>
          <p:nvPr/>
        </p:nvGrpSpPr>
        <p:grpSpPr>
          <a:xfrm>
            <a:off x="2908757" y="4289824"/>
            <a:ext cx="367162" cy="336116"/>
            <a:chOff x="2908757" y="4289824"/>
            <a:chExt cx="367162" cy="336116"/>
          </a:xfrm>
        </p:grpSpPr>
        <p:sp>
          <p:nvSpPr>
            <p:cNvPr id="14832" name="Google Shape;14832;p59"/>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59"/>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59"/>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59"/>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59"/>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59"/>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59"/>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59"/>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59"/>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59"/>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59"/>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59"/>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59"/>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59"/>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59"/>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59"/>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59"/>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59"/>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59"/>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59"/>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59"/>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59"/>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59"/>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59"/>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59"/>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59"/>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59"/>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9" name="Google Shape;14859;p59"/>
          <p:cNvGrpSpPr/>
          <p:nvPr/>
        </p:nvGrpSpPr>
        <p:grpSpPr>
          <a:xfrm>
            <a:off x="3082408" y="2919540"/>
            <a:ext cx="368651" cy="310350"/>
            <a:chOff x="3082408" y="2919540"/>
            <a:chExt cx="368651" cy="310350"/>
          </a:xfrm>
        </p:grpSpPr>
        <p:sp>
          <p:nvSpPr>
            <p:cNvPr id="14860" name="Google Shape;14860;p59"/>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59"/>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59"/>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59"/>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59"/>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59"/>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59"/>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59"/>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59"/>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59"/>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59"/>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59"/>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2" name="Google Shape;14872;p59"/>
          <p:cNvGrpSpPr/>
          <p:nvPr/>
        </p:nvGrpSpPr>
        <p:grpSpPr>
          <a:xfrm>
            <a:off x="7069130" y="2424800"/>
            <a:ext cx="366169" cy="360498"/>
            <a:chOff x="7069130" y="2424800"/>
            <a:chExt cx="366169" cy="360498"/>
          </a:xfrm>
        </p:grpSpPr>
        <p:sp>
          <p:nvSpPr>
            <p:cNvPr id="14873" name="Google Shape;14873;p59"/>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59"/>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59"/>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59"/>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59"/>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59"/>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59"/>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59"/>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59"/>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59"/>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59"/>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59"/>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59"/>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59"/>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59"/>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59"/>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59"/>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59"/>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59"/>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59"/>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59"/>
          <p:cNvGrpSpPr/>
          <p:nvPr/>
        </p:nvGrpSpPr>
        <p:grpSpPr>
          <a:xfrm>
            <a:off x="4885655" y="2424721"/>
            <a:ext cx="281473" cy="360629"/>
            <a:chOff x="4885655" y="2424721"/>
            <a:chExt cx="281473" cy="360629"/>
          </a:xfrm>
        </p:grpSpPr>
        <p:sp>
          <p:nvSpPr>
            <p:cNvPr id="14894" name="Google Shape;14894;p59"/>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59"/>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59"/>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59"/>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59"/>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59"/>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59"/>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59"/>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59"/>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59"/>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59"/>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59"/>
          <p:cNvGrpSpPr/>
          <p:nvPr/>
        </p:nvGrpSpPr>
        <p:grpSpPr>
          <a:xfrm>
            <a:off x="6625609" y="2446777"/>
            <a:ext cx="364130" cy="316726"/>
            <a:chOff x="6625609" y="2446777"/>
            <a:chExt cx="364130" cy="316726"/>
          </a:xfrm>
        </p:grpSpPr>
        <p:sp>
          <p:nvSpPr>
            <p:cNvPr id="14906" name="Google Shape;14906;p59"/>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59"/>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59"/>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59"/>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59"/>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59"/>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59"/>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59"/>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59"/>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59"/>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59"/>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59"/>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8" name="Google Shape;14918;p59"/>
          <p:cNvGrpSpPr/>
          <p:nvPr/>
        </p:nvGrpSpPr>
        <p:grpSpPr>
          <a:xfrm>
            <a:off x="5757644" y="2012350"/>
            <a:ext cx="360628" cy="298825"/>
            <a:chOff x="5757644" y="2012350"/>
            <a:chExt cx="360628" cy="298825"/>
          </a:xfrm>
        </p:grpSpPr>
        <p:sp>
          <p:nvSpPr>
            <p:cNvPr id="14919" name="Google Shape;14919;p59"/>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59"/>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59"/>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59"/>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59"/>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59"/>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59"/>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59"/>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59"/>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59"/>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59"/>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59"/>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59"/>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59"/>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59"/>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59"/>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59"/>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59"/>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59"/>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59"/>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59"/>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59"/>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1" name="Google Shape;14941;p59"/>
          <p:cNvGrpSpPr/>
          <p:nvPr/>
        </p:nvGrpSpPr>
        <p:grpSpPr>
          <a:xfrm>
            <a:off x="5317625" y="1983474"/>
            <a:ext cx="360628" cy="356839"/>
            <a:chOff x="5317625" y="1983474"/>
            <a:chExt cx="360628" cy="356839"/>
          </a:xfrm>
        </p:grpSpPr>
        <p:sp>
          <p:nvSpPr>
            <p:cNvPr id="14942" name="Google Shape;14942;p59"/>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59"/>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59"/>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59"/>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59"/>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59"/>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59"/>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59"/>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59"/>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59"/>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59"/>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59"/>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59"/>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59"/>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59"/>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59"/>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59"/>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59"/>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59"/>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1" name="Google Shape;14961;p59"/>
          <p:cNvGrpSpPr/>
          <p:nvPr/>
        </p:nvGrpSpPr>
        <p:grpSpPr>
          <a:xfrm>
            <a:off x="6181827" y="2463685"/>
            <a:ext cx="360629" cy="282989"/>
            <a:chOff x="6181827" y="2463685"/>
            <a:chExt cx="360629" cy="282989"/>
          </a:xfrm>
        </p:grpSpPr>
        <p:sp>
          <p:nvSpPr>
            <p:cNvPr id="14962" name="Google Shape;14962;p59"/>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59"/>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59"/>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59"/>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59"/>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59"/>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59"/>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59"/>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59"/>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59"/>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59"/>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3" name="Google Shape;14973;p59"/>
          <p:cNvGrpSpPr/>
          <p:nvPr/>
        </p:nvGrpSpPr>
        <p:grpSpPr>
          <a:xfrm>
            <a:off x="5346292" y="3340691"/>
            <a:ext cx="291247" cy="360628"/>
            <a:chOff x="5346292" y="3340691"/>
            <a:chExt cx="291247" cy="360628"/>
          </a:xfrm>
        </p:grpSpPr>
        <p:sp>
          <p:nvSpPr>
            <p:cNvPr id="14974" name="Google Shape;14974;p59"/>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59"/>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59"/>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59"/>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59"/>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59"/>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59"/>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59"/>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59"/>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59"/>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59"/>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59"/>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59"/>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59"/>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59"/>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59"/>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59"/>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59"/>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59"/>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59"/>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59"/>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59"/>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59"/>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59"/>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59"/>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9" name="Google Shape;14999;p59"/>
          <p:cNvGrpSpPr/>
          <p:nvPr/>
        </p:nvGrpSpPr>
        <p:grpSpPr>
          <a:xfrm>
            <a:off x="7969264" y="1981697"/>
            <a:ext cx="337763" cy="360393"/>
            <a:chOff x="7969264" y="1981697"/>
            <a:chExt cx="337763" cy="360393"/>
          </a:xfrm>
        </p:grpSpPr>
        <p:sp>
          <p:nvSpPr>
            <p:cNvPr id="15000" name="Google Shape;15000;p59"/>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59"/>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59"/>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59"/>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59"/>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59"/>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59"/>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59"/>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59"/>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59"/>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59"/>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59"/>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59"/>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59"/>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59"/>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59"/>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59"/>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59"/>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8" name="Google Shape;15018;p59"/>
          <p:cNvGrpSpPr/>
          <p:nvPr/>
        </p:nvGrpSpPr>
        <p:grpSpPr>
          <a:xfrm>
            <a:off x="5736032" y="2430000"/>
            <a:ext cx="360890" cy="350332"/>
            <a:chOff x="5736032" y="2430000"/>
            <a:chExt cx="360890" cy="350332"/>
          </a:xfrm>
        </p:grpSpPr>
        <p:sp>
          <p:nvSpPr>
            <p:cNvPr id="15019" name="Google Shape;15019;p59"/>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59"/>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59"/>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59"/>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59"/>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59"/>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59"/>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59"/>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59"/>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59"/>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59"/>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59"/>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59"/>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59"/>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59"/>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59"/>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59"/>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6" name="Google Shape;15036;p59"/>
          <p:cNvGrpSpPr/>
          <p:nvPr/>
        </p:nvGrpSpPr>
        <p:grpSpPr>
          <a:xfrm>
            <a:off x="4877867" y="1995991"/>
            <a:ext cx="360628" cy="331778"/>
            <a:chOff x="4877867" y="1995991"/>
            <a:chExt cx="360628" cy="331778"/>
          </a:xfrm>
        </p:grpSpPr>
        <p:sp>
          <p:nvSpPr>
            <p:cNvPr id="15037" name="Google Shape;15037;p59"/>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59"/>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59"/>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59"/>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59"/>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59"/>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59"/>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59"/>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59"/>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59"/>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59"/>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59"/>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59"/>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59"/>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1" name="Google Shape;15051;p59"/>
          <p:cNvGrpSpPr/>
          <p:nvPr/>
        </p:nvGrpSpPr>
        <p:grpSpPr>
          <a:xfrm>
            <a:off x="7050889" y="2913503"/>
            <a:ext cx="363529" cy="339513"/>
            <a:chOff x="7050889" y="2913503"/>
            <a:chExt cx="363529" cy="339513"/>
          </a:xfrm>
        </p:grpSpPr>
        <p:sp>
          <p:nvSpPr>
            <p:cNvPr id="15052" name="Google Shape;15052;p59"/>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59"/>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59"/>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59"/>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59"/>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59"/>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59"/>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59"/>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59"/>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1" name="Google Shape;15061;p59"/>
          <p:cNvGrpSpPr/>
          <p:nvPr/>
        </p:nvGrpSpPr>
        <p:grpSpPr>
          <a:xfrm>
            <a:off x="7510900" y="1981462"/>
            <a:ext cx="372937" cy="360629"/>
            <a:chOff x="7510900" y="1981462"/>
            <a:chExt cx="372937" cy="360629"/>
          </a:xfrm>
        </p:grpSpPr>
        <p:sp>
          <p:nvSpPr>
            <p:cNvPr id="15062" name="Google Shape;15062;p59"/>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59"/>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59"/>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59"/>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59"/>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59"/>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59"/>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59"/>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59"/>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59"/>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59"/>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59"/>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59"/>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59"/>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59"/>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59"/>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8" name="Google Shape;15078;p59"/>
          <p:cNvGrpSpPr/>
          <p:nvPr/>
        </p:nvGrpSpPr>
        <p:grpSpPr>
          <a:xfrm>
            <a:off x="6599476" y="2918260"/>
            <a:ext cx="360629" cy="329975"/>
            <a:chOff x="6599476" y="2918260"/>
            <a:chExt cx="360629" cy="329975"/>
          </a:xfrm>
        </p:grpSpPr>
        <p:sp>
          <p:nvSpPr>
            <p:cNvPr id="15079" name="Google Shape;15079;p59"/>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59"/>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59"/>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59"/>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59"/>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59"/>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59"/>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59"/>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59"/>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59"/>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59"/>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59"/>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59"/>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59"/>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59"/>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59"/>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59"/>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59"/>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59"/>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59"/>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59"/>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59"/>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59"/>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59"/>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59"/>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59"/>
          <p:cNvGrpSpPr/>
          <p:nvPr/>
        </p:nvGrpSpPr>
        <p:grpSpPr>
          <a:xfrm>
            <a:off x="5290499" y="2481533"/>
            <a:ext cx="360628" cy="247292"/>
            <a:chOff x="5290499" y="2481533"/>
            <a:chExt cx="360628" cy="247292"/>
          </a:xfrm>
        </p:grpSpPr>
        <p:sp>
          <p:nvSpPr>
            <p:cNvPr id="15105" name="Google Shape;15105;p59"/>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59"/>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59"/>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59"/>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59"/>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59"/>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59"/>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59"/>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59"/>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59"/>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59"/>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59"/>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59"/>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59"/>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59"/>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59"/>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59"/>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59"/>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59"/>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59"/>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59"/>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59"/>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59"/>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59"/>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59"/>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59"/>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59"/>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2" name="Google Shape;15132;p59"/>
          <p:cNvGrpSpPr/>
          <p:nvPr/>
        </p:nvGrpSpPr>
        <p:grpSpPr>
          <a:xfrm>
            <a:off x="6201923" y="1981514"/>
            <a:ext cx="351325" cy="360576"/>
            <a:chOff x="6201923" y="1981514"/>
            <a:chExt cx="351325" cy="360576"/>
          </a:xfrm>
        </p:grpSpPr>
        <p:sp>
          <p:nvSpPr>
            <p:cNvPr id="15133" name="Google Shape;15133;p59"/>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59"/>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59"/>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59"/>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59"/>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59"/>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59"/>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0" name="Google Shape;15140;p59"/>
          <p:cNvGrpSpPr/>
          <p:nvPr/>
        </p:nvGrpSpPr>
        <p:grpSpPr>
          <a:xfrm>
            <a:off x="4894461" y="3340691"/>
            <a:ext cx="312884" cy="360785"/>
            <a:chOff x="4894461" y="3340691"/>
            <a:chExt cx="312884" cy="360785"/>
          </a:xfrm>
        </p:grpSpPr>
        <p:sp>
          <p:nvSpPr>
            <p:cNvPr id="15141" name="Google Shape;15141;p59"/>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59"/>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59"/>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5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59"/>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5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59"/>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59"/>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59"/>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59"/>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59"/>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59"/>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59"/>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59"/>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59"/>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59"/>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7" name="Google Shape;15157;p59"/>
          <p:cNvGrpSpPr/>
          <p:nvPr/>
        </p:nvGrpSpPr>
        <p:grpSpPr>
          <a:xfrm>
            <a:off x="5339237" y="1501251"/>
            <a:ext cx="245541" cy="360628"/>
            <a:chOff x="5339237" y="1501251"/>
            <a:chExt cx="245541" cy="360628"/>
          </a:xfrm>
        </p:grpSpPr>
        <p:sp>
          <p:nvSpPr>
            <p:cNvPr id="15158" name="Google Shape;15158;p59"/>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59"/>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59"/>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59"/>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59"/>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5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59"/>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59"/>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59"/>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59"/>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59"/>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59"/>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59"/>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59"/>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59"/>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59"/>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59"/>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59"/>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59"/>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59"/>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59"/>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59"/>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59"/>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59"/>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59"/>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59"/>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59"/>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59"/>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5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59"/>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59"/>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59"/>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59"/>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59"/>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59"/>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59"/>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59"/>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59"/>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59"/>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59"/>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59"/>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59"/>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0" name="Google Shape;15200;p59"/>
          <p:cNvGrpSpPr/>
          <p:nvPr/>
        </p:nvGrpSpPr>
        <p:grpSpPr>
          <a:xfrm>
            <a:off x="7959464" y="2474216"/>
            <a:ext cx="370428" cy="261926"/>
            <a:chOff x="7959464" y="2474216"/>
            <a:chExt cx="370428" cy="261926"/>
          </a:xfrm>
        </p:grpSpPr>
        <p:sp>
          <p:nvSpPr>
            <p:cNvPr id="15201" name="Google Shape;15201;p59"/>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59"/>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59"/>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59"/>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59"/>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59"/>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59"/>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59"/>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59"/>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59"/>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59"/>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59"/>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3" name="Google Shape;15213;p59"/>
          <p:cNvGrpSpPr/>
          <p:nvPr/>
        </p:nvGrpSpPr>
        <p:grpSpPr>
          <a:xfrm>
            <a:off x="7518687" y="2457909"/>
            <a:ext cx="360629" cy="294461"/>
            <a:chOff x="7518687" y="2457909"/>
            <a:chExt cx="360629" cy="294461"/>
          </a:xfrm>
        </p:grpSpPr>
        <p:sp>
          <p:nvSpPr>
            <p:cNvPr id="15214" name="Google Shape;15214;p59"/>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59"/>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59"/>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59"/>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59"/>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59"/>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59"/>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59"/>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59"/>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59"/>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59"/>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59"/>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59"/>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59"/>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59"/>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59"/>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59"/>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59"/>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59"/>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3" name="Google Shape;15233;p59"/>
          <p:cNvGrpSpPr/>
          <p:nvPr/>
        </p:nvGrpSpPr>
        <p:grpSpPr>
          <a:xfrm>
            <a:off x="7086220" y="1981566"/>
            <a:ext cx="343799" cy="360524"/>
            <a:chOff x="7086220" y="1981566"/>
            <a:chExt cx="343799" cy="360524"/>
          </a:xfrm>
        </p:grpSpPr>
        <p:sp>
          <p:nvSpPr>
            <p:cNvPr id="15234" name="Google Shape;15234;p59"/>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59"/>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59"/>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59"/>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59"/>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59"/>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59"/>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59"/>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59"/>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59"/>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59"/>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59"/>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59"/>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59"/>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59"/>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59"/>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0" name="Google Shape;15250;p59"/>
          <p:cNvGrpSpPr/>
          <p:nvPr/>
        </p:nvGrpSpPr>
        <p:grpSpPr>
          <a:xfrm>
            <a:off x="6141112" y="2927563"/>
            <a:ext cx="368416" cy="311369"/>
            <a:chOff x="6141112" y="2927563"/>
            <a:chExt cx="368416" cy="311369"/>
          </a:xfrm>
        </p:grpSpPr>
        <p:sp>
          <p:nvSpPr>
            <p:cNvPr id="15251" name="Google Shape;15251;p59"/>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59"/>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59"/>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59"/>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59"/>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59"/>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59"/>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59"/>
          <p:cNvGrpSpPr/>
          <p:nvPr/>
        </p:nvGrpSpPr>
        <p:grpSpPr>
          <a:xfrm>
            <a:off x="7520699" y="2902946"/>
            <a:ext cx="335489" cy="360629"/>
            <a:chOff x="7520699" y="2902946"/>
            <a:chExt cx="335489" cy="360629"/>
          </a:xfrm>
        </p:grpSpPr>
        <p:sp>
          <p:nvSpPr>
            <p:cNvPr id="15259" name="Google Shape;15259;p59"/>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59"/>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59"/>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59"/>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59"/>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59"/>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59"/>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59"/>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59"/>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59"/>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59"/>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59"/>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59"/>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59"/>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59"/>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4" name="Google Shape;15274;p59"/>
          <p:cNvGrpSpPr/>
          <p:nvPr/>
        </p:nvGrpSpPr>
        <p:grpSpPr>
          <a:xfrm>
            <a:off x="7988340" y="2902946"/>
            <a:ext cx="308886" cy="360628"/>
            <a:chOff x="7988340" y="2902946"/>
            <a:chExt cx="308886" cy="360628"/>
          </a:xfrm>
        </p:grpSpPr>
        <p:sp>
          <p:nvSpPr>
            <p:cNvPr id="15275" name="Google Shape;15275;p59"/>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59"/>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59"/>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59"/>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59"/>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59"/>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59"/>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59"/>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59"/>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59"/>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59"/>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59"/>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59"/>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59"/>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59"/>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59"/>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59"/>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59"/>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59"/>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59"/>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59"/>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59"/>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59"/>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59"/>
          <p:cNvGrpSpPr/>
          <p:nvPr/>
        </p:nvGrpSpPr>
        <p:grpSpPr>
          <a:xfrm>
            <a:off x="5690039" y="2902998"/>
            <a:ext cx="362902" cy="360498"/>
            <a:chOff x="5690039" y="2902998"/>
            <a:chExt cx="362902" cy="360498"/>
          </a:xfrm>
        </p:grpSpPr>
        <p:sp>
          <p:nvSpPr>
            <p:cNvPr id="15299" name="Google Shape;15299;p59"/>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59"/>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59"/>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59"/>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59"/>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59"/>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59"/>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6" name="Google Shape;15306;p59"/>
          <p:cNvGrpSpPr/>
          <p:nvPr/>
        </p:nvGrpSpPr>
        <p:grpSpPr>
          <a:xfrm>
            <a:off x="4871935" y="1500990"/>
            <a:ext cx="258503" cy="360890"/>
            <a:chOff x="4871935" y="1500990"/>
            <a:chExt cx="258503" cy="360890"/>
          </a:xfrm>
        </p:grpSpPr>
        <p:sp>
          <p:nvSpPr>
            <p:cNvPr id="15307" name="Google Shape;15307;p59"/>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59"/>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59"/>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5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5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5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5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59"/>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59"/>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59"/>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59"/>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59"/>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59"/>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59"/>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21" name="Google Shape;15321;p59"/>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22" name="Google Shape;15322;p59"/>
          <p:cNvGrpSpPr/>
          <p:nvPr/>
        </p:nvGrpSpPr>
        <p:grpSpPr>
          <a:xfrm>
            <a:off x="6265764" y="1501251"/>
            <a:ext cx="234983" cy="360628"/>
            <a:chOff x="6265764" y="1501251"/>
            <a:chExt cx="234983" cy="360628"/>
          </a:xfrm>
        </p:grpSpPr>
        <p:sp>
          <p:nvSpPr>
            <p:cNvPr id="15323" name="Google Shape;15323;p59"/>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59"/>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59"/>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5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5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59"/>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59"/>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59"/>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59"/>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59"/>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59"/>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59"/>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5" name="Google Shape;15335;p59"/>
          <p:cNvGrpSpPr/>
          <p:nvPr/>
        </p:nvGrpSpPr>
        <p:grpSpPr>
          <a:xfrm>
            <a:off x="6193639" y="3401998"/>
            <a:ext cx="360628" cy="238250"/>
            <a:chOff x="6193639" y="3401998"/>
            <a:chExt cx="360628" cy="238250"/>
          </a:xfrm>
        </p:grpSpPr>
        <p:sp>
          <p:nvSpPr>
            <p:cNvPr id="15336" name="Google Shape;15336;p59"/>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59"/>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59"/>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59"/>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59"/>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59"/>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59"/>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59"/>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59"/>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59"/>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59"/>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7" name="Google Shape;15347;p59"/>
          <p:cNvGrpSpPr/>
          <p:nvPr/>
        </p:nvGrpSpPr>
        <p:grpSpPr>
          <a:xfrm>
            <a:off x="5801625" y="1501251"/>
            <a:ext cx="246037" cy="360629"/>
            <a:chOff x="5801625" y="1501251"/>
            <a:chExt cx="246037" cy="360629"/>
          </a:xfrm>
        </p:grpSpPr>
        <p:sp>
          <p:nvSpPr>
            <p:cNvPr id="15348" name="Google Shape;15348;p59"/>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59"/>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59"/>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59"/>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59"/>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59"/>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59"/>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59"/>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59"/>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59"/>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59"/>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59"/>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59"/>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59"/>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59"/>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59"/>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59"/>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59"/>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59"/>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7" name="Google Shape;15367;p59"/>
          <p:cNvGrpSpPr/>
          <p:nvPr/>
        </p:nvGrpSpPr>
        <p:grpSpPr>
          <a:xfrm>
            <a:off x="6641680" y="1981462"/>
            <a:ext cx="352083" cy="360864"/>
            <a:chOff x="6641680" y="1981462"/>
            <a:chExt cx="352083" cy="360864"/>
          </a:xfrm>
        </p:grpSpPr>
        <p:sp>
          <p:nvSpPr>
            <p:cNvPr id="15368" name="Google Shape;15368;p59"/>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59"/>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59"/>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59"/>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59"/>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59"/>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59"/>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59"/>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59"/>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59"/>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59"/>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59"/>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59"/>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59"/>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59"/>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59"/>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59"/>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59"/>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59"/>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59"/>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59"/>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59"/>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59"/>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59"/>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59"/>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59"/>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59"/>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59"/>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6" name="Google Shape;15396;p59"/>
          <p:cNvGrpSpPr/>
          <p:nvPr/>
        </p:nvGrpSpPr>
        <p:grpSpPr>
          <a:xfrm>
            <a:off x="7205332" y="1501251"/>
            <a:ext cx="198032" cy="360629"/>
            <a:chOff x="7205332" y="1501251"/>
            <a:chExt cx="198032" cy="360629"/>
          </a:xfrm>
        </p:grpSpPr>
        <p:sp>
          <p:nvSpPr>
            <p:cNvPr id="15397" name="Google Shape;15397;p59"/>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59"/>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59"/>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59"/>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59"/>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59"/>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59"/>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59"/>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59"/>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59"/>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59"/>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59"/>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59"/>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59"/>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59"/>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59"/>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59"/>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59"/>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59"/>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59"/>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7" name="Google Shape;15417;p59"/>
          <p:cNvGrpSpPr/>
          <p:nvPr/>
        </p:nvGrpSpPr>
        <p:grpSpPr>
          <a:xfrm>
            <a:off x="7688313" y="1501251"/>
            <a:ext cx="153058" cy="360628"/>
            <a:chOff x="7688313" y="1501251"/>
            <a:chExt cx="153058" cy="360628"/>
          </a:xfrm>
        </p:grpSpPr>
        <p:sp>
          <p:nvSpPr>
            <p:cNvPr id="15418" name="Google Shape;15418;p59"/>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59"/>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59"/>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59"/>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59"/>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59"/>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59"/>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59"/>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59"/>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59"/>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59"/>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59"/>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59"/>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59"/>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59"/>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59"/>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4" name="Google Shape;15434;p59"/>
          <p:cNvGrpSpPr/>
          <p:nvPr/>
        </p:nvGrpSpPr>
        <p:grpSpPr>
          <a:xfrm>
            <a:off x="8150179" y="1501251"/>
            <a:ext cx="150811" cy="360628"/>
            <a:chOff x="8150179" y="1501251"/>
            <a:chExt cx="150811" cy="360628"/>
          </a:xfrm>
        </p:grpSpPr>
        <p:sp>
          <p:nvSpPr>
            <p:cNvPr id="15435" name="Google Shape;15435;p59"/>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59"/>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59"/>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59"/>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59"/>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59"/>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59"/>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59"/>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59"/>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44" name="Google Shape;15444;p59"/>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45" name="Google Shape;15445;p59"/>
          <p:cNvGrpSpPr/>
          <p:nvPr/>
        </p:nvGrpSpPr>
        <p:grpSpPr>
          <a:xfrm>
            <a:off x="4877867" y="2902946"/>
            <a:ext cx="170149" cy="360629"/>
            <a:chOff x="4877867" y="2902946"/>
            <a:chExt cx="170149" cy="360629"/>
          </a:xfrm>
        </p:grpSpPr>
        <p:sp>
          <p:nvSpPr>
            <p:cNvPr id="15446" name="Google Shape;15446;p59"/>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59"/>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59"/>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59"/>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59"/>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59"/>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59"/>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59"/>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59"/>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59"/>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59"/>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59"/>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59"/>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9" name="Google Shape;15459;p59"/>
          <p:cNvGrpSpPr/>
          <p:nvPr/>
        </p:nvGrpSpPr>
        <p:grpSpPr>
          <a:xfrm>
            <a:off x="6741689" y="1500676"/>
            <a:ext cx="207962" cy="361203"/>
            <a:chOff x="6741689" y="1500676"/>
            <a:chExt cx="207962" cy="361203"/>
          </a:xfrm>
        </p:grpSpPr>
        <p:sp>
          <p:nvSpPr>
            <p:cNvPr id="15460" name="Google Shape;15460;p59"/>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59"/>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59"/>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59"/>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59"/>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59"/>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59"/>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59"/>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59"/>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59"/>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59"/>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59"/>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59"/>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59"/>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59"/>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59"/>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59"/>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59"/>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59"/>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9" name="Google Shape;15479;p59"/>
          <p:cNvGrpSpPr/>
          <p:nvPr/>
        </p:nvGrpSpPr>
        <p:grpSpPr>
          <a:xfrm>
            <a:off x="5752627" y="3430404"/>
            <a:ext cx="360628" cy="181464"/>
            <a:chOff x="5752627" y="3430404"/>
            <a:chExt cx="360628" cy="181464"/>
          </a:xfrm>
        </p:grpSpPr>
        <p:sp>
          <p:nvSpPr>
            <p:cNvPr id="15480" name="Google Shape;15480;p59"/>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59"/>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59"/>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59"/>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59"/>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59"/>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59"/>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59"/>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59"/>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59"/>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59"/>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59"/>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59"/>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59"/>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59"/>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59"/>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59"/>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59"/>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59"/>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59"/>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59"/>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59"/>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59"/>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59"/>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59"/>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59"/>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59"/>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59"/>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8" name="Google Shape;15508;p59"/>
          <p:cNvGrpSpPr/>
          <p:nvPr/>
        </p:nvGrpSpPr>
        <p:grpSpPr>
          <a:xfrm>
            <a:off x="5235700" y="2902998"/>
            <a:ext cx="361909" cy="360759"/>
            <a:chOff x="5235700" y="2902998"/>
            <a:chExt cx="361909" cy="360759"/>
          </a:xfrm>
        </p:grpSpPr>
        <p:sp>
          <p:nvSpPr>
            <p:cNvPr id="15509" name="Google Shape;15509;p59"/>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59"/>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59"/>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59"/>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59"/>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59"/>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59"/>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6" name="Google Shape;15516;p59"/>
          <p:cNvGrpSpPr/>
          <p:nvPr/>
        </p:nvGrpSpPr>
        <p:grpSpPr>
          <a:xfrm>
            <a:off x="6634912" y="3394969"/>
            <a:ext cx="360367" cy="252309"/>
            <a:chOff x="6634912" y="3394969"/>
            <a:chExt cx="360367" cy="252309"/>
          </a:xfrm>
        </p:grpSpPr>
        <p:sp>
          <p:nvSpPr>
            <p:cNvPr id="15517" name="Google Shape;15517;p59"/>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59"/>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59"/>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59"/>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59"/>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59"/>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59"/>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59"/>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59"/>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59"/>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59"/>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59"/>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59"/>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0" name="Google Shape;15530;p59"/>
          <p:cNvGrpSpPr/>
          <p:nvPr/>
        </p:nvGrpSpPr>
        <p:grpSpPr>
          <a:xfrm>
            <a:off x="7059330" y="3340796"/>
            <a:ext cx="377170" cy="360655"/>
            <a:chOff x="7059330" y="3340796"/>
            <a:chExt cx="377170" cy="360655"/>
          </a:xfrm>
        </p:grpSpPr>
        <p:sp>
          <p:nvSpPr>
            <p:cNvPr id="15531" name="Google Shape;15531;p59"/>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59"/>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59"/>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59"/>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59"/>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59"/>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59"/>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59"/>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59"/>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59"/>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59"/>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59"/>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3" name="Google Shape;15543;p59"/>
          <p:cNvGrpSpPr/>
          <p:nvPr/>
        </p:nvGrpSpPr>
        <p:grpSpPr>
          <a:xfrm>
            <a:off x="7957948" y="3375631"/>
            <a:ext cx="360629" cy="291012"/>
            <a:chOff x="7957948" y="3375631"/>
            <a:chExt cx="360629" cy="291012"/>
          </a:xfrm>
        </p:grpSpPr>
        <p:sp>
          <p:nvSpPr>
            <p:cNvPr id="15544" name="Google Shape;15544;p59"/>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59"/>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59"/>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59"/>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59"/>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59"/>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59"/>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59"/>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59"/>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59"/>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59"/>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59"/>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59"/>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59"/>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59"/>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59"/>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59"/>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59"/>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2" name="Google Shape;15562;p59"/>
          <p:cNvGrpSpPr/>
          <p:nvPr/>
        </p:nvGrpSpPr>
        <p:grpSpPr>
          <a:xfrm>
            <a:off x="6198656" y="3867888"/>
            <a:ext cx="347562" cy="227954"/>
            <a:chOff x="6198656" y="3867888"/>
            <a:chExt cx="347562" cy="227954"/>
          </a:xfrm>
        </p:grpSpPr>
        <p:sp>
          <p:nvSpPr>
            <p:cNvPr id="15563" name="Google Shape;15563;p59"/>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59"/>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59"/>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59"/>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59"/>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59"/>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59"/>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59"/>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59"/>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59"/>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59"/>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4" name="Google Shape;15574;p59"/>
          <p:cNvGrpSpPr/>
          <p:nvPr/>
        </p:nvGrpSpPr>
        <p:grpSpPr>
          <a:xfrm>
            <a:off x="5706895" y="3819151"/>
            <a:ext cx="349392" cy="325454"/>
            <a:chOff x="5706895" y="3819151"/>
            <a:chExt cx="349392" cy="325454"/>
          </a:xfrm>
        </p:grpSpPr>
        <p:sp>
          <p:nvSpPr>
            <p:cNvPr id="15575" name="Google Shape;15575;p59"/>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59"/>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59"/>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59"/>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59"/>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59"/>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59"/>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59"/>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59"/>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59"/>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59"/>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59"/>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59"/>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59"/>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59"/>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0" name="Google Shape;15590;p59"/>
          <p:cNvGrpSpPr/>
          <p:nvPr/>
        </p:nvGrpSpPr>
        <p:grpSpPr>
          <a:xfrm>
            <a:off x="7648618" y="3340744"/>
            <a:ext cx="97265" cy="360393"/>
            <a:chOff x="7648618" y="3340744"/>
            <a:chExt cx="97265" cy="360393"/>
          </a:xfrm>
        </p:grpSpPr>
        <p:sp>
          <p:nvSpPr>
            <p:cNvPr id="15591" name="Google Shape;15591;p59"/>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59"/>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59"/>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4" name="Google Shape;15594;p59"/>
          <p:cNvGrpSpPr/>
          <p:nvPr/>
        </p:nvGrpSpPr>
        <p:grpSpPr>
          <a:xfrm>
            <a:off x="7164356" y="3790667"/>
            <a:ext cx="385507" cy="382501"/>
            <a:chOff x="7164356" y="3790667"/>
            <a:chExt cx="385507" cy="382501"/>
          </a:xfrm>
        </p:grpSpPr>
        <p:sp>
          <p:nvSpPr>
            <p:cNvPr id="15595" name="Google Shape;15595;p59"/>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59"/>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59"/>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59"/>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59"/>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59"/>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59"/>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59"/>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59"/>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59"/>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59"/>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59"/>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59"/>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59"/>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59"/>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59"/>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59"/>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59"/>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59"/>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59"/>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59"/>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59"/>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59"/>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59"/>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9" name="Google Shape;15619;p59"/>
          <p:cNvGrpSpPr/>
          <p:nvPr/>
        </p:nvGrpSpPr>
        <p:grpSpPr>
          <a:xfrm>
            <a:off x="6670400" y="3826468"/>
            <a:ext cx="387911" cy="310846"/>
            <a:chOff x="6670400" y="3826468"/>
            <a:chExt cx="387911" cy="310846"/>
          </a:xfrm>
        </p:grpSpPr>
        <p:sp>
          <p:nvSpPr>
            <p:cNvPr id="15620" name="Google Shape;15620;p59"/>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59"/>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59"/>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59"/>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59"/>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59"/>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59"/>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59"/>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59"/>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59"/>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59"/>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59"/>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59"/>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59"/>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59"/>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59"/>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59"/>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59"/>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8" name="Google Shape;15638;p59"/>
          <p:cNvGrpSpPr/>
          <p:nvPr/>
        </p:nvGrpSpPr>
        <p:grpSpPr>
          <a:xfrm>
            <a:off x="7662181" y="3803446"/>
            <a:ext cx="302823" cy="360498"/>
            <a:chOff x="7662181" y="3803446"/>
            <a:chExt cx="302823" cy="360498"/>
          </a:xfrm>
        </p:grpSpPr>
        <p:sp>
          <p:nvSpPr>
            <p:cNvPr id="15639" name="Google Shape;15639;p59"/>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59"/>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59"/>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59"/>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59"/>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59"/>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59"/>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59"/>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59"/>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59"/>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9" name="Google Shape;15649;p59"/>
          <p:cNvGrpSpPr/>
          <p:nvPr/>
        </p:nvGrpSpPr>
        <p:grpSpPr>
          <a:xfrm>
            <a:off x="5206562" y="3803994"/>
            <a:ext cx="363895" cy="355663"/>
            <a:chOff x="5206562" y="3803994"/>
            <a:chExt cx="363895" cy="355663"/>
          </a:xfrm>
        </p:grpSpPr>
        <p:sp>
          <p:nvSpPr>
            <p:cNvPr id="15650" name="Google Shape;15650;p59"/>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59"/>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59"/>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59"/>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59"/>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59"/>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59"/>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59"/>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59"/>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59"/>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59"/>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59"/>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59"/>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59"/>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667" name="Shape 15667"/>
        <p:cNvGrpSpPr/>
        <p:nvPr/>
      </p:nvGrpSpPr>
      <p:grpSpPr>
        <a:xfrm>
          <a:off x="0" y="0"/>
          <a:ext cx="0" cy="0"/>
          <a:chOff x="0" y="0"/>
          <a:chExt cx="0" cy="0"/>
        </a:xfrm>
      </p:grpSpPr>
      <p:sp>
        <p:nvSpPr>
          <p:cNvPr id="15668" name="Google Shape;15668;p6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669" name="Google Shape;15669;p60"/>
          <p:cNvGrpSpPr/>
          <p:nvPr/>
        </p:nvGrpSpPr>
        <p:grpSpPr>
          <a:xfrm>
            <a:off x="4682526" y="1512217"/>
            <a:ext cx="369948" cy="370132"/>
            <a:chOff x="4682526" y="1512217"/>
            <a:chExt cx="369948" cy="370132"/>
          </a:xfrm>
        </p:grpSpPr>
        <p:sp>
          <p:nvSpPr>
            <p:cNvPr id="15670" name="Google Shape;15670;p60"/>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60"/>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60"/>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60"/>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60"/>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60"/>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60"/>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60"/>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60"/>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60"/>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60"/>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60"/>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60"/>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60"/>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60"/>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5" name="Google Shape;15685;p60"/>
          <p:cNvGrpSpPr/>
          <p:nvPr/>
        </p:nvGrpSpPr>
        <p:grpSpPr>
          <a:xfrm>
            <a:off x="3592433" y="1980212"/>
            <a:ext cx="381542" cy="370079"/>
            <a:chOff x="3592433" y="1980212"/>
            <a:chExt cx="381542" cy="370079"/>
          </a:xfrm>
        </p:grpSpPr>
        <p:sp>
          <p:nvSpPr>
            <p:cNvPr id="15686" name="Google Shape;15686;p60"/>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60"/>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60"/>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60"/>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60"/>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60"/>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60"/>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60"/>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60"/>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60"/>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60"/>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60"/>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8" name="Google Shape;15698;p60"/>
          <p:cNvGrpSpPr/>
          <p:nvPr/>
        </p:nvGrpSpPr>
        <p:grpSpPr>
          <a:xfrm>
            <a:off x="1398582" y="2973490"/>
            <a:ext cx="371391" cy="235126"/>
            <a:chOff x="1398582" y="2973490"/>
            <a:chExt cx="371391" cy="235126"/>
          </a:xfrm>
        </p:grpSpPr>
        <p:sp>
          <p:nvSpPr>
            <p:cNvPr id="15699" name="Google Shape;15699;p60"/>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60"/>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60"/>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60"/>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60"/>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60"/>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60"/>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60"/>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60"/>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60"/>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60"/>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60"/>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60"/>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60"/>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60"/>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4" name="Google Shape;15714;p60"/>
          <p:cNvGrpSpPr/>
          <p:nvPr/>
        </p:nvGrpSpPr>
        <p:grpSpPr>
          <a:xfrm>
            <a:off x="850795" y="1512217"/>
            <a:ext cx="370132" cy="370132"/>
            <a:chOff x="850795" y="1512217"/>
            <a:chExt cx="370132" cy="370132"/>
          </a:xfrm>
        </p:grpSpPr>
        <p:sp>
          <p:nvSpPr>
            <p:cNvPr id="15715" name="Google Shape;15715;p60"/>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60"/>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60"/>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60"/>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60"/>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60"/>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60"/>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60"/>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60"/>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60"/>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60"/>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60"/>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60"/>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60"/>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60"/>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60"/>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60"/>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60"/>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3" name="Google Shape;15733;p60"/>
          <p:cNvGrpSpPr/>
          <p:nvPr/>
        </p:nvGrpSpPr>
        <p:grpSpPr>
          <a:xfrm>
            <a:off x="8038497" y="2906079"/>
            <a:ext cx="236568" cy="370105"/>
            <a:chOff x="8038497" y="2906079"/>
            <a:chExt cx="236568" cy="370105"/>
          </a:xfrm>
        </p:grpSpPr>
        <p:sp>
          <p:nvSpPr>
            <p:cNvPr id="15734" name="Google Shape;15734;p60"/>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60"/>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60"/>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60"/>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60"/>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60"/>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60"/>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1" name="Google Shape;15741;p60"/>
          <p:cNvGrpSpPr/>
          <p:nvPr/>
        </p:nvGrpSpPr>
        <p:grpSpPr>
          <a:xfrm>
            <a:off x="6324130" y="1566303"/>
            <a:ext cx="370630" cy="261802"/>
            <a:chOff x="6324130" y="1566303"/>
            <a:chExt cx="370630" cy="261802"/>
          </a:xfrm>
        </p:grpSpPr>
        <p:sp>
          <p:nvSpPr>
            <p:cNvPr id="15742" name="Google Shape;15742;p60"/>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60"/>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60"/>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60"/>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60"/>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60"/>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60"/>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60"/>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60"/>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60"/>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60"/>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60"/>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60"/>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60"/>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60"/>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60"/>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60"/>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9" name="Google Shape;15759;p60"/>
          <p:cNvGrpSpPr/>
          <p:nvPr/>
        </p:nvGrpSpPr>
        <p:grpSpPr>
          <a:xfrm>
            <a:off x="5232280" y="2026587"/>
            <a:ext cx="370840" cy="353213"/>
            <a:chOff x="5232280" y="2026587"/>
            <a:chExt cx="370840" cy="353213"/>
          </a:xfrm>
        </p:grpSpPr>
        <p:sp>
          <p:nvSpPr>
            <p:cNvPr id="15760" name="Google Shape;15760;p60"/>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60"/>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60"/>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60"/>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60"/>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60"/>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60"/>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60"/>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60"/>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60"/>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0" name="Google Shape;15770;p60"/>
          <p:cNvGrpSpPr/>
          <p:nvPr/>
        </p:nvGrpSpPr>
        <p:grpSpPr>
          <a:xfrm>
            <a:off x="7968961" y="2435329"/>
            <a:ext cx="379548" cy="365331"/>
            <a:chOff x="7968961" y="2435329"/>
            <a:chExt cx="379548" cy="365331"/>
          </a:xfrm>
        </p:grpSpPr>
        <p:sp>
          <p:nvSpPr>
            <p:cNvPr id="15771" name="Google Shape;15771;p60"/>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60"/>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60"/>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60"/>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60"/>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60"/>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7" name="Google Shape;15777;p60"/>
          <p:cNvGrpSpPr/>
          <p:nvPr/>
        </p:nvGrpSpPr>
        <p:grpSpPr>
          <a:xfrm>
            <a:off x="4136679" y="2115323"/>
            <a:ext cx="373305" cy="223217"/>
            <a:chOff x="4136679" y="2115323"/>
            <a:chExt cx="373305" cy="223217"/>
          </a:xfrm>
        </p:grpSpPr>
        <p:sp>
          <p:nvSpPr>
            <p:cNvPr id="15778" name="Google Shape;15778;p60"/>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60"/>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60"/>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60"/>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60"/>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60"/>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60"/>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60"/>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60"/>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60"/>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8" name="Google Shape;15788;p60"/>
          <p:cNvGrpSpPr/>
          <p:nvPr/>
        </p:nvGrpSpPr>
        <p:grpSpPr>
          <a:xfrm>
            <a:off x="7423823" y="2464077"/>
            <a:ext cx="372046" cy="307730"/>
            <a:chOff x="7423823" y="2464077"/>
            <a:chExt cx="372046" cy="307730"/>
          </a:xfrm>
        </p:grpSpPr>
        <p:sp>
          <p:nvSpPr>
            <p:cNvPr id="15789" name="Google Shape;15789;p60"/>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60"/>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60"/>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60"/>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60"/>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60"/>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60"/>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60"/>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60"/>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60"/>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60"/>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60"/>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60"/>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2" name="Google Shape;15802;p60"/>
          <p:cNvGrpSpPr/>
          <p:nvPr/>
        </p:nvGrpSpPr>
        <p:grpSpPr>
          <a:xfrm>
            <a:off x="3882511" y="3365156"/>
            <a:ext cx="295061" cy="370263"/>
            <a:chOff x="3882511" y="3365156"/>
            <a:chExt cx="295061" cy="370263"/>
          </a:xfrm>
        </p:grpSpPr>
        <p:sp>
          <p:nvSpPr>
            <p:cNvPr id="15803" name="Google Shape;15803;p60"/>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60"/>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60"/>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60"/>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60"/>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8" name="Google Shape;15808;p60"/>
          <p:cNvGrpSpPr/>
          <p:nvPr/>
        </p:nvGrpSpPr>
        <p:grpSpPr>
          <a:xfrm>
            <a:off x="5229788" y="1512217"/>
            <a:ext cx="370132" cy="370132"/>
            <a:chOff x="5229788" y="1512217"/>
            <a:chExt cx="370132" cy="370132"/>
          </a:xfrm>
        </p:grpSpPr>
        <p:sp>
          <p:nvSpPr>
            <p:cNvPr id="15809" name="Google Shape;15809;p60"/>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60"/>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60"/>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60"/>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60"/>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60"/>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60"/>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60"/>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60"/>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60"/>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60"/>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60"/>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60"/>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60"/>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60"/>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60"/>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60"/>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6" name="Google Shape;15826;p60"/>
          <p:cNvGrpSpPr/>
          <p:nvPr/>
        </p:nvGrpSpPr>
        <p:grpSpPr>
          <a:xfrm>
            <a:off x="6041869" y="3365392"/>
            <a:ext cx="373882" cy="370053"/>
            <a:chOff x="6041869" y="3365392"/>
            <a:chExt cx="373882" cy="370053"/>
          </a:xfrm>
        </p:grpSpPr>
        <p:sp>
          <p:nvSpPr>
            <p:cNvPr id="15827" name="Google Shape;15827;p60"/>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60"/>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60"/>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60"/>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60"/>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60"/>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60"/>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60"/>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60"/>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60"/>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7" name="Google Shape;15837;p60"/>
          <p:cNvGrpSpPr/>
          <p:nvPr/>
        </p:nvGrpSpPr>
        <p:grpSpPr>
          <a:xfrm>
            <a:off x="4684309" y="2087493"/>
            <a:ext cx="374748" cy="279140"/>
            <a:chOff x="4684309" y="2087493"/>
            <a:chExt cx="374748" cy="279140"/>
          </a:xfrm>
        </p:grpSpPr>
        <p:sp>
          <p:nvSpPr>
            <p:cNvPr id="15838" name="Google Shape;15838;p60"/>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60"/>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60"/>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60"/>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60"/>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60"/>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60"/>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60"/>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60"/>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60"/>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60"/>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60"/>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0" name="Google Shape;15850;p60"/>
          <p:cNvGrpSpPr/>
          <p:nvPr/>
        </p:nvGrpSpPr>
        <p:grpSpPr>
          <a:xfrm>
            <a:off x="7521110" y="2906131"/>
            <a:ext cx="175400" cy="370053"/>
            <a:chOff x="7521110" y="2906131"/>
            <a:chExt cx="175400" cy="370053"/>
          </a:xfrm>
        </p:grpSpPr>
        <p:sp>
          <p:nvSpPr>
            <p:cNvPr id="15851" name="Google Shape;15851;p60"/>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60"/>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60"/>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60"/>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60"/>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60"/>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60"/>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60"/>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60"/>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0" name="Google Shape;15860;p60"/>
          <p:cNvGrpSpPr/>
          <p:nvPr/>
        </p:nvGrpSpPr>
        <p:grpSpPr>
          <a:xfrm>
            <a:off x="3586925" y="1523286"/>
            <a:ext cx="371023" cy="347915"/>
            <a:chOff x="3586925" y="1523286"/>
            <a:chExt cx="371023" cy="347915"/>
          </a:xfrm>
        </p:grpSpPr>
        <p:sp>
          <p:nvSpPr>
            <p:cNvPr id="15861" name="Google Shape;15861;p60"/>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60"/>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60"/>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60"/>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60"/>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60"/>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60"/>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60"/>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60"/>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60"/>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60"/>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60"/>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60"/>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60"/>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60"/>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60"/>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60"/>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60"/>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60"/>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0" name="Google Shape;15880;p60"/>
          <p:cNvGrpSpPr/>
          <p:nvPr/>
        </p:nvGrpSpPr>
        <p:grpSpPr>
          <a:xfrm>
            <a:off x="6876009" y="2475461"/>
            <a:ext cx="370158" cy="285120"/>
            <a:chOff x="6876009" y="2475461"/>
            <a:chExt cx="370158" cy="285120"/>
          </a:xfrm>
        </p:grpSpPr>
        <p:sp>
          <p:nvSpPr>
            <p:cNvPr id="15881" name="Google Shape;15881;p60"/>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60"/>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60"/>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60"/>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60"/>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60"/>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60"/>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60"/>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60"/>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0" name="Google Shape;15890;p60"/>
          <p:cNvGrpSpPr/>
          <p:nvPr/>
        </p:nvGrpSpPr>
        <p:grpSpPr>
          <a:xfrm>
            <a:off x="6328222" y="2445847"/>
            <a:ext cx="370158" cy="344269"/>
            <a:chOff x="6328222" y="2445847"/>
            <a:chExt cx="370158" cy="344269"/>
          </a:xfrm>
        </p:grpSpPr>
        <p:sp>
          <p:nvSpPr>
            <p:cNvPr id="15891" name="Google Shape;15891;p60"/>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60"/>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60"/>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60"/>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60"/>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60"/>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60"/>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60"/>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9" name="Google Shape;15899;p60"/>
          <p:cNvGrpSpPr/>
          <p:nvPr/>
        </p:nvGrpSpPr>
        <p:grpSpPr>
          <a:xfrm>
            <a:off x="5249540" y="2432942"/>
            <a:ext cx="351639" cy="370184"/>
            <a:chOff x="5249540" y="2432942"/>
            <a:chExt cx="351639" cy="370184"/>
          </a:xfrm>
        </p:grpSpPr>
        <p:sp>
          <p:nvSpPr>
            <p:cNvPr id="15900" name="Google Shape;15900;p60"/>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60"/>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60"/>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60"/>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60"/>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60"/>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60"/>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7" name="Google Shape;15907;p60"/>
          <p:cNvGrpSpPr/>
          <p:nvPr/>
        </p:nvGrpSpPr>
        <p:grpSpPr>
          <a:xfrm>
            <a:off x="4137047" y="2482176"/>
            <a:ext cx="371102" cy="271585"/>
            <a:chOff x="4137047" y="2482176"/>
            <a:chExt cx="371102" cy="271585"/>
          </a:xfrm>
        </p:grpSpPr>
        <p:sp>
          <p:nvSpPr>
            <p:cNvPr id="15908" name="Google Shape;15908;p60"/>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60"/>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60"/>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60"/>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60"/>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60"/>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60"/>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60"/>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60"/>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60"/>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60"/>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9" name="Google Shape;15919;p60"/>
          <p:cNvGrpSpPr/>
          <p:nvPr/>
        </p:nvGrpSpPr>
        <p:grpSpPr>
          <a:xfrm>
            <a:off x="4686434" y="2432916"/>
            <a:ext cx="367377" cy="370079"/>
            <a:chOff x="4686434" y="2432916"/>
            <a:chExt cx="367377" cy="370079"/>
          </a:xfrm>
        </p:grpSpPr>
        <p:sp>
          <p:nvSpPr>
            <p:cNvPr id="15920" name="Google Shape;15920;p60"/>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60"/>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60"/>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60"/>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60"/>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60"/>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60"/>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60"/>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60"/>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60"/>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60"/>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1" name="Google Shape;15931;p60"/>
          <p:cNvGrpSpPr/>
          <p:nvPr/>
        </p:nvGrpSpPr>
        <p:grpSpPr>
          <a:xfrm>
            <a:off x="6328222" y="2056306"/>
            <a:ext cx="372099" cy="293986"/>
            <a:chOff x="6328222" y="2056306"/>
            <a:chExt cx="372099" cy="293986"/>
          </a:xfrm>
        </p:grpSpPr>
        <p:sp>
          <p:nvSpPr>
            <p:cNvPr id="15932" name="Google Shape;15932;p60"/>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60"/>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60"/>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60"/>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60"/>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60"/>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60"/>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60"/>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60"/>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1" name="Google Shape;15941;p60"/>
          <p:cNvGrpSpPr/>
          <p:nvPr/>
        </p:nvGrpSpPr>
        <p:grpSpPr>
          <a:xfrm>
            <a:off x="5789327" y="2432968"/>
            <a:ext cx="352531" cy="370132"/>
            <a:chOff x="5789327" y="2432968"/>
            <a:chExt cx="352531" cy="370132"/>
          </a:xfrm>
        </p:grpSpPr>
        <p:sp>
          <p:nvSpPr>
            <p:cNvPr id="15942" name="Google Shape;15942;p60"/>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60"/>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60"/>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60"/>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60"/>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60"/>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60"/>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60"/>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60"/>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60"/>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2" name="Google Shape;15952;p60"/>
          <p:cNvGrpSpPr/>
          <p:nvPr/>
        </p:nvGrpSpPr>
        <p:grpSpPr>
          <a:xfrm>
            <a:off x="874612" y="1980134"/>
            <a:ext cx="322314" cy="370158"/>
            <a:chOff x="874612" y="1980134"/>
            <a:chExt cx="322314" cy="370158"/>
          </a:xfrm>
        </p:grpSpPr>
        <p:sp>
          <p:nvSpPr>
            <p:cNvPr id="15953" name="Google Shape;15953;p60"/>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60"/>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60"/>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60"/>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60"/>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60"/>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60"/>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60"/>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60"/>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60"/>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60"/>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60"/>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60"/>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60"/>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60"/>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60"/>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60"/>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0" name="Google Shape;15970;p60"/>
          <p:cNvGrpSpPr/>
          <p:nvPr/>
        </p:nvGrpSpPr>
        <p:grpSpPr>
          <a:xfrm>
            <a:off x="3039662" y="2514780"/>
            <a:ext cx="374223" cy="329764"/>
            <a:chOff x="3039662" y="2514780"/>
            <a:chExt cx="374223" cy="329764"/>
          </a:xfrm>
        </p:grpSpPr>
        <p:sp>
          <p:nvSpPr>
            <p:cNvPr id="15971" name="Google Shape;15971;p60"/>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60"/>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60"/>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60"/>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60"/>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60"/>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60"/>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60"/>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60"/>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60"/>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60"/>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60"/>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60"/>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60"/>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60"/>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60"/>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60"/>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60"/>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9" name="Google Shape;15989;p60"/>
          <p:cNvGrpSpPr/>
          <p:nvPr/>
        </p:nvGrpSpPr>
        <p:grpSpPr>
          <a:xfrm>
            <a:off x="1946369" y="2563122"/>
            <a:ext cx="374066" cy="233395"/>
            <a:chOff x="1946369" y="2563122"/>
            <a:chExt cx="374066" cy="233395"/>
          </a:xfrm>
        </p:grpSpPr>
        <p:sp>
          <p:nvSpPr>
            <p:cNvPr id="15990" name="Google Shape;15990;p60"/>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60"/>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60"/>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60"/>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60"/>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60"/>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60"/>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60"/>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8" name="Google Shape;15998;p60"/>
          <p:cNvGrpSpPr/>
          <p:nvPr/>
        </p:nvGrpSpPr>
        <p:grpSpPr>
          <a:xfrm>
            <a:off x="4135263" y="2906184"/>
            <a:ext cx="374040" cy="370184"/>
            <a:chOff x="4135263" y="2906184"/>
            <a:chExt cx="374040" cy="370184"/>
          </a:xfrm>
        </p:grpSpPr>
        <p:sp>
          <p:nvSpPr>
            <p:cNvPr id="15999" name="Google Shape;15999;p60"/>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60"/>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60"/>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2" name="Google Shape;16002;p60"/>
          <p:cNvGrpSpPr/>
          <p:nvPr/>
        </p:nvGrpSpPr>
        <p:grpSpPr>
          <a:xfrm>
            <a:off x="4683601" y="2906184"/>
            <a:ext cx="372676" cy="370184"/>
            <a:chOff x="4683601" y="2906184"/>
            <a:chExt cx="372676" cy="370184"/>
          </a:xfrm>
        </p:grpSpPr>
        <p:sp>
          <p:nvSpPr>
            <p:cNvPr id="16003" name="Google Shape;16003;p60"/>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60"/>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60"/>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60"/>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60"/>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60"/>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9" name="Google Shape;16009;p60"/>
          <p:cNvGrpSpPr/>
          <p:nvPr/>
        </p:nvGrpSpPr>
        <p:grpSpPr>
          <a:xfrm>
            <a:off x="870808" y="2906053"/>
            <a:ext cx="329134" cy="370132"/>
            <a:chOff x="870808" y="2906053"/>
            <a:chExt cx="329134" cy="370132"/>
          </a:xfrm>
        </p:grpSpPr>
        <p:sp>
          <p:nvSpPr>
            <p:cNvPr id="16010" name="Google Shape;16010;p60"/>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60"/>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60"/>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60"/>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60"/>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60"/>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60"/>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60"/>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60"/>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60"/>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60"/>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60"/>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60"/>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60"/>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60"/>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60"/>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60"/>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60"/>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60"/>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9" name="Google Shape;16029;p60"/>
          <p:cNvGrpSpPr/>
          <p:nvPr/>
        </p:nvGrpSpPr>
        <p:grpSpPr>
          <a:xfrm>
            <a:off x="1943878" y="2909069"/>
            <a:ext cx="374774" cy="364282"/>
            <a:chOff x="1943878" y="2909069"/>
            <a:chExt cx="374774" cy="364282"/>
          </a:xfrm>
        </p:grpSpPr>
        <p:sp>
          <p:nvSpPr>
            <p:cNvPr id="16030" name="Google Shape;16030;p60"/>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60"/>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60"/>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60"/>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60"/>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60"/>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60"/>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60"/>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60"/>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60"/>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60"/>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60"/>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60"/>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60"/>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60"/>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60"/>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60"/>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60"/>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60"/>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60"/>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60"/>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1" name="Google Shape;16051;p60"/>
          <p:cNvGrpSpPr/>
          <p:nvPr/>
        </p:nvGrpSpPr>
        <p:grpSpPr>
          <a:xfrm>
            <a:off x="1128072" y="3365261"/>
            <a:ext cx="328872" cy="370158"/>
            <a:chOff x="1128072" y="3365261"/>
            <a:chExt cx="328872" cy="370158"/>
          </a:xfrm>
        </p:grpSpPr>
        <p:sp>
          <p:nvSpPr>
            <p:cNvPr id="16052" name="Google Shape;16052;p60"/>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60"/>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60"/>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60"/>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60"/>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60"/>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60"/>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60"/>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60"/>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60"/>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60"/>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60"/>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60"/>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60"/>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60"/>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60"/>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60"/>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60"/>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60"/>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60"/>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60"/>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60"/>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60"/>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60"/>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60"/>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60"/>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60"/>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60"/>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60"/>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60"/>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60"/>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60"/>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60"/>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60"/>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60"/>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60"/>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60"/>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60"/>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60"/>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60"/>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60"/>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60"/>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60"/>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60"/>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6" name="Google Shape;16096;p60"/>
          <p:cNvGrpSpPr/>
          <p:nvPr/>
        </p:nvGrpSpPr>
        <p:grpSpPr>
          <a:xfrm>
            <a:off x="5776868" y="1515181"/>
            <a:ext cx="370866" cy="364151"/>
            <a:chOff x="5776868" y="1515181"/>
            <a:chExt cx="370866" cy="364151"/>
          </a:xfrm>
        </p:grpSpPr>
        <p:sp>
          <p:nvSpPr>
            <p:cNvPr id="16097" name="Google Shape;16097;p60"/>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60"/>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60"/>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60"/>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60"/>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60"/>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60"/>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60"/>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60"/>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60"/>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60"/>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60"/>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60"/>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60"/>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60"/>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60"/>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60"/>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4" name="Google Shape;16114;p60"/>
          <p:cNvGrpSpPr/>
          <p:nvPr/>
        </p:nvGrpSpPr>
        <p:grpSpPr>
          <a:xfrm>
            <a:off x="3577849" y="2432942"/>
            <a:ext cx="393660" cy="370079"/>
            <a:chOff x="3577849" y="2432942"/>
            <a:chExt cx="393660" cy="370079"/>
          </a:xfrm>
        </p:grpSpPr>
        <p:sp>
          <p:nvSpPr>
            <p:cNvPr id="16115" name="Google Shape;16115;p60"/>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60"/>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60"/>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60"/>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60"/>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60"/>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60"/>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60"/>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60"/>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60"/>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5" name="Google Shape;16125;p60"/>
          <p:cNvGrpSpPr/>
          <p:nvPr/>
        </p:nvGrpSpPr>
        <p:grpSpPr>
          <a:xfrm>
            <a:off x="2493999" y="2927037"/>
            <a:ext cx="370132" cy="328164"/>
            <a:chOff x="2493999" y="2927037"/>
            <a:chExt cx="370132" cy="328164"/>
          </a:xfrm>
        </p:grpSpPr>
        <p:sp>
          <p:nvSpPr>
            <p:cNvPr id="16126" name="Google Shape;16126;p60"/>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60"/>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60"/>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60"/>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60"/>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60"/>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60"/>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60"/>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60"/>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60"/>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60"/>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60"/>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8" name="Google Shape;16138;p60"/>
          <p:cNvGrpSpPr/>
          <p:nvPr/>
        </p:nvGrpSpPr>
        <p:grpSpPr>
          <a:xfrm>
            <a:off x="3589417" y="2950696"/>
            <a:ext cx="370315" cy="281028"/>
            <a:chOff x="3589417" y="2950696"/>
            <a:chExt cx="370315" cy="281028"/>
          </a:xfrm>
        </p:grpSpPr>
        <p:sp>
          <p:nvSpPr>
            <p:cNvPr id="16139" name="Google Shape;16139;p60"/>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60"/>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60"/>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60"/>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60"/>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60"/>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60"/>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60"/>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60"/>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60"/>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60"/>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60"/>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60"/>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60"/>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60"/>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60"/>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60"/>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60"/>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60"/>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60"/>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9" name="Google Shape;16159;p60"/>
          <p:cNvGrpSpPr/>
          <p:nvPr/>
        </p:nvGrpSpPr>
        <p:grpSpPr>
          <a:xfrm>
            <a:off x="3032711" y="2911718"/>
            <a:ext cx="396125" cy="359062"/>
            <a:chOff x="3032711" y="2911718"/>
            <a:chExt cx="396125" cy="359062"/>
          </a:xfrm>
        </p:grpSpPr>
        <p:sp>
          <p:nvSpPr>
            <p:cNvPr id="16160" name="Google Shape;16160;p60"/>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60"/>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60"/>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60"/>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60"/>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60"/>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60"/>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60"/>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60"/>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60"/>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60"/>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60"/>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2" name="Google Shape;16172;p60"/>
          <p:cNvGrpSpPr/>
          <p:nvPr/>
        </p:nvGrpSpPr>
        <p:grpSpPr>
          <a:xfrm>
            <a:off x="7417764" y="1513397"/>
            <a:ext cx="373174" cy="367692"/>
            <a:chOff x="7417764" y="1513397"/>
            <a:chExt cx="373174" cy="367692"/>
          </a:xfrm>
        </p:grpSpPr>
        <p:sp>
          <p:nvSpPr>
            <p:cNvPr id="16173" name="Google Shape;16173;p60"/>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60"/>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60"/>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60"/>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60"/>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60"/>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60"/>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60"/>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60"/>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60"/>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60"/>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60"/>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60"/>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60"/>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60"/>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60"/>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60"/>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60"/>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60"/>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2" name="Google Shape;16192;p60"/>
          <p:cNvGrpSpPr/>
          <p:nvPr/>
        </p:nvGrpSpPr>
        <p:grpSpPr>
          <a:xfrm>
            <a:off x="6871944" y="1514368"/>
            <a:ext cx="370132" cy="365672"/>
            <a:chOff x="6871944" y="1514368"/>
            <a:chExt cx="370132" cy="365672"/>
          </a:xfrm>
        </p:grpSpPr>
        <p:sp>
          <p:nvSpPr>
            <p:cNvPr id="16193" name="Google Shape;16193;p60"/>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60"/>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60"/>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60"/>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60"/>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60"/>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60"/>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60"/>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60"/>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60"/>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60"/>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60"/>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60"/>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60"/>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60"/>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60"/>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60"/>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60"/>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1" name="Google Shape;16211;p60"/>
          <p:cNvGrpSpPr/>
          <p:nvPr/>
        </p:nvGrpSpPr>
        <p:grpSpPr>
          <a:xfrm>
            <a:off x="6561931" y="3365261"/>
            <a:ext cx="400375" cy="370184"/>
            <a:chOff x="6561931" y="3365261"/>
            <a:chExt cx="400375" cy="370184"/>
          </a:xfrm>
        </p:grpSpPr>
        <p:sp>
          <p:nvSpPr>
            <p:cNvPr id="16212" name="Google Shape;16212;p60"/>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60"/>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60"/>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60"/>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60"/>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60"/>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60"/>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60"/>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60"/>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60"/>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60"/>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60"/>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60"/>
          <p:cNvGrpSpPr/>
          <p:nvPr/>
        </p:nvGrpSpPr>
        <p:grpSpPr>
          <a:xfrm>
            <a:off x="1942120" y="1985852"/>
            <a:ext cx="378315" cy="358695"/>
            <a:chOff x="1942120" y="1985852"/>
            <a:chExt cx="378315" cy="358695"/>
          </a:xfrm>
        </p:grpSpPr>
        <p:sp>
          <p:nvSpPr>
            <p:cNvPr id="16225" name="Google Shape;16225;p60"/>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60"/>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60"/>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60"/>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60"/>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60"/>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60"/>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60"/>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60"/>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60"/>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60"/>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60"/>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60"/>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60"/>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60"/>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60"/>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60"/>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60"/>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60"/>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60"/>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5" name="Google Shape;16245;p60"/>
          <p:cNvGrpSpPr/>
          <p:nvPr/>
        </p:nvGrpSpPr>
        <p:grpSpPr>
          <a:xfrm>
            <a:off x="1401415" y="2429218"/>
            <a:ext cx="364282" cy="374197"/>
            <a:chOff x="1401415" y="2429218"/>
            <a:chExt cx="364282" cy="374197"/>
          </a:xfrm>
        </p:grpSpPr>
        <p:sp>
          <p:nvSpPr>
            <p:cNvPr id="16246" name="Google Shape;16246;p60"/>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60"/>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60"/>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60"/>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60"/>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60"/>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60"/>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60"/>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60"/>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60"/>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60"/>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60"/>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60"/>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60"/>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60"/>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1" name="Google Shape;16261;p60"/>
          <p:cNvGrpSpPr/>
          <p:nvPr/>
        </p:nvGrpSpPr>
        <p:grpSpPr>
          <a:xfrm>
            <a:off x="7110427" y="3365261"/>
            <a:ext cx="400401" cy="370184"/>
            <a:chOff x="7110427" y="3365261"/>
            <a:chExt cx="400401" cy="370184"/>
          </a:xfrm>
        </p:grpSpPr>
        <p:sp>
          <p:nvSpPr>
            <p:cNvPr id="16262" name="Google Shape;16262;p60"/>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60"/>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60"/>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60"/>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60"/>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60"/>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60"/>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60"/>
          <p:cNvGrpSpPr/>
          <p:nvPr/>
        </p:nvGrpSpPr>
        <p:grpSpPr>
          <a:xfrm>
            <a:off x="7658949" y="3363137"/>
            <a:ext cx="400375" cy="370132"/>
            <a:chOff x="7658949" y="3363137"/>
            <a:chExt cx="400375" cy="370132"/>
          </a:xfrm>
        </p:grpSpPr>
        <p:sp>
          <p:nvSpPr>
            <p:cNvPr id="16270" name="Google Shape;16270;p60"/>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60"/>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60"/>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60"/>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60"/>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5" name="Google Shape;16275;p60"/>
          <p:cNvGrpSpPr/>
          <p:nvPr/>
        </p:nvGrpSpPr>
        <p:grpSpPr>
          <a:xfrm>
            <a:off x="3304481" y="3379389"/>
            <a:ext cx="356623" cy="370105"/>
            <a:chOff x="3307156" y="3365314"/>
            <a:chExt cx="356623" cy="370105"/>
          </a:xfrm>
        </p:grpSpPr>
        <p:sp>
          <p:nvSpPr>
            <p:cNvPr id="16276" name="Google Shape;16276;p60"/>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60"/>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60"/>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60"/>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60"/>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60"/>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60"/>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60"/>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60"/>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60"/>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60"/>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60"/>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60"/>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60"/>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60"/>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1" name="Google Shape;16291;p60"/>
          <p:cNvGrpSpPr/>
          <p:nvPr/>
        </p:nvGrpSpPr>
        <p:grpSpPr>
          <a:xfrm>
            <a:off x="7422407" y="1980107"/>
            <a:ext cx="372807" cy="370079"/>
            <a:chOff x="7422407" y="1980107"/>
            <a:chExt cx="372807" cy="370079"/>
          </a:xfrm>
        </p:grpSpPr>
        <p:sp>
          <p:nvSpPr>
            <p:cNvPr id="16292" name="Google Shape;16292;p60"/>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60"/>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60"/>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60"/>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60"/>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60"/>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60"/>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60"/>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60"/>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60"/>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60"/>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60"/>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60"/>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5" name="Google Shape;16305;p60"/>
          <p:cNvGrpSpPr/>
          <p:nvPr/>
        </p:nvGrpSpPr>
        <p:grpSpPr>
          <a:xfrm>
            <a:off x="6916141" y="2906184"/>
            <a:ext cx="289737" cy="370394"/>
            <a:chOff x="6916141" y="2906184"/>
            <a:chExt cx="289737" cy="370394"/>
          </a:xfrm>
        </p:grpSpPr>
        <p:sp>
          <p:nvSpPr>
            <p:cNvPr id="16306" name="Google Shape;16306;p60"/>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60"/>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60"/>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60"/>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60"/>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60"/>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60"/>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60"/>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60"/>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60"/>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60"/>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60"/>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60"/>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60"/>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60"/>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60"/>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60"/>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60"/>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60"/>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60"/>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60"/>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7" name="Google Shape;16327;p60"/>
          <p:cNvGrpSpPr/>
          <p:nvPr/>
        </p:nvGrpSpPr>
        <p:grpSpPr>
          <a:xfrm>
            <a:off x="7970194" y="2013577"/>
            <a:ext cx="372676" cy="331731"/>
            <a:chOff x="7970194" y="2013577"/>
            <a:chExt cx="372676" cy="331731"/>
          </a:xfrm>
        </p:grpSpPr>
        <p:sp>
          <p:nvSpPr>
            <p:cNvPr id="16328" name="Google Shape;16328;p60"/>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60"/>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60"/>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60"/>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60"/>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60"/>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60"/>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60"/>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60"/>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60"/>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8" name="Google Shape;16338;p60"/>
          <p:cNvGrpSpPr/>
          <p:nvPr/>
        </p:nvGrpSpPr>
        <p:grpSpPr>
          <a:xfrm>
            <a:off x="1416733" y="1512190"/>
            <a:ext cx="332964" cy="370158"/>
            <a:chOff x="1416733" y="1512190"/>
            <a:chExt cx="332964" cy="370158"/>
          </a:xfrm>
        </p:grpSpPr>
        <p:sp>
          <p:nvSpPr>
            <p:cNvPr id="16339" name="Google Shape;16339;p60"/>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60"/>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60"/>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60"/>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60"/>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60"/>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60"/>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60"/>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60"/>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60"/>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60"/>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60"/>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60"/>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60"/>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60"/>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60"/>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60"/>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60"/>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60"/>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8" name="Google Shape;16358;p60"/>
          <p:cNvGrpSpPr/>
          <p:nvPr/>
        </p:nvGrpSpPr>
        <p:grpSpPr>
          <a:xfrm>
            <a:off x="5246366" y="2906105"/>
            <a:ext cx="342852" cy="370079"/>
            <a:chOff x="5246366" y="2906105"/>
            <a:chExt cx="342852" cy="370079"/>
          </a:xfrm>
        </p:grpSpPr>
        <p:sp>
          <p:nvSpPr>
            <p:cNvPr id="16359" name="Google Shape;16359;p60"/>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60"/>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60"/>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60"/>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60"/>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60"/>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5" name="Google Shape;16365;p60"/>
          <p:cNvGrpSpPr/>
          <p:nvPr/>
        </p:nvGrpSpPr>
        <p:grpSpPr>
          <a:xfrm>
            <a:off x="849667" y="2434883"/>
            <a:ext cx="371259" cy="366249"/>
            <a:chOff x="849667" y="2434883"/>
            <a:chExt cx="371259" cy="366249"/>
          </a:xfrm>
        </p:grpSpPr>
        <p:sp>
          <p:nvSpPr>
            <p:cNvPr id="16366" name="Google Shape;16366;p60"/>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60"/>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60"/>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60"/>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60"/>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60"/>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60"/>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60"/>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60"/>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60"/>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60"/>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60"/>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60"/>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9" name="Google Shape;16379;p60"/>
          <p:cNvGrpSpPr/>
          <p:nvPr/>
        </p:nvGrpSpPr>
        <p:grpSpPr>
          <a:xfrm>
            <a:off x="4417026" y="3365366"/>
            <a:ext cx="332728" cy="370053"/>
            <a:chOff x="4417026" y="3365366"/>
            <a:chExt cx="332728" cy="370053"/>
          </a:xfrm>
        </p:grpSpPr>
        <p:sp>
          <p:nvSpPr>
            <p:cNvPr id="16380" name="Google Shape;16380;p60"/>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60"/>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60"/>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60"/>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60"/>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60"/>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60"/>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60"/>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60"/>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60"/>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60"/>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60"/>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60"/>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60"/>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60"/>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60"/>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60"/>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60"/>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8" name="Google Shape;16398;p60"/>
          <p:cNvGrpSpPr/>
          <p:nvPr/>
        </p:nvGrpSpPr>
        <p:grpSpPr>
          <a:xfrm>
            <a:off x="2497068" y="1980186"/>
            <a:ext cx="363994" cy="370105"/>
            <a:chOff x="2497068" y="1980186"/>
            <a:chExt cx="363994" cy="370105"/>
          </a:xfrm>
        </p:grpSpPr>
        <p:sp>
          <p:nvSpPr>
            <p:cNvPr id="16399" name="Google Shape;16399;p60"/>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60"/>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60"/>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60"/>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60"/>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60"/>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60"/>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60"/>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60"/>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60"/>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60"/>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60"/>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60"/>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60"/>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60"/>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60"/>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60"/>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60"/>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60"/>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60"/>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60"/>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0" name="Google Shape;16420;p60"/>
          <p:cNvGrpSpPr/>
          <p:nvPr/>
        </p:nvGrpSpPr>
        <p:grpSpPr>
          <a:xfrm>
            <a:off x="5820278" y="2906158"/>
            <a:ext cx="294904" cy="370027"/>
            <a:chOff x="5820278" y="2906158"/>
            <a:chExt cx="294904" cy="370027"/>
          </a:xfrm>
        </p:grpSpPr>
        <p:sp>
          <p:nvSpPr>
            <p:cNvPr id="16421" name="Google Shape;16421;p60"/>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60"/>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60"/>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60"/>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60"/>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60"/>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60"/>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8" name="Google Shape;16428;p60"/>
          <p:cNvGrpSpPr/>
          <p:nvPr/>
        </p:nvGrpSpPr>
        <p:grpSpPr>
          <a:xfrm>
            <a:off x="4946819" y="3383229"/>
            <a:ext cx="370132" cy="334223"/>
            <a:chOff x="4946819" y="3383229"/>
            <a:chExt cx="370132" cy="334223"/>
          </a:xfrm>
        </p:grpSpPr>
        <p:sp>
          <p:nvSpPr>
            <p:cNvPr id="16429" name="Google Shape;16429;p60"/>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60"/>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60"/>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60"/>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60"/>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60"/>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60"/>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60"/>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60"/>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8" name="Google Shape;16438;p60"/>
          <p:cNvGrpSpPr/>
          <p:nvPr/>
        </p:nvGrpSpPr>
        <p:grpSpPr>
          <a:xfrm>
            <a:off x="3038403" y="1539234"/>
            <a:ext cx="375482" cy="316072"/>
            <a:chOff x="3038403" y="1539234"/>
            <a:chExt cx="375482" cy="316072"/>
          </a:xfrm>
        </p:grpSpPr>
        <p:sp>
          <p:nvSpPr>
            <p:cNvPr id="16439" name="Google Shape;16439;p60"/>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40" name="Google Shape;16440;p60"/>
            <p:cNvGrpSpPr/>
            <p:nvPr/>
          </p:nvGrpSpPr>
          <p:grpSpPr>
            <a:xfrm>
              <a:off x="3038403" y="1539234"/>
              <a:ext cx="375482" cy="316072"/>
              <a:chOff x="3038403" y="1539234"/>
              <a:chExt cx="375482" cy="316072"/>
            </a:xfrm>
          </p:grpSpPr>
          <p:sp>
            <p:nvSpPr>
              <p:cNvPr id="16441" name="Google Shape;16441;p60"/>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60"/>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60"/>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60"/>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60"/>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60"/>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60"/>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60"/>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60"/>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450" name="Google Shape;16450;p60"/>
          <p:cNvGrpSpPr/>
          <p:nvPr/>
        </p:nvGrpSpPr>
        <p:grpSpPr>
          <a:xfrm>
            <a:off x="6332865" y="2906131"/>
            <a:ext cx="360846" cy="370184"/>
            <a:chOff x="6332865" y="2906131"/>
            <a:chExt cx="360846" cy="370184"/>
          </a:xfrm>
        </p:grpSpPr>
        <p:sp>
          <p:nvSpPr>
            <p:cNvPr id="16451" name="Google Shape;16451;p60"/>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60"/>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60"/>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60"/>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60"/>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60"/>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60"/>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60"/>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60"/>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60"/>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60"/>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2" name="Google Shape;16462;p60"/>
          <p:cNvGrpSpPr/>
          <p:nvPr/>
        </p:nvGrpSpPr>
        <p:grpSpPr>
          <a:xfrm>
            <a:off x="4135079" y="1518066"/>
            <a:ext cx="370132" cy="358223"/>
            <a:chOff x="4135079" y="1518066"/>
            <a:chExt cx="370132" cy="358223"/>
          </a:xfrm>
        </p:grpSpPr>
        <p:sp>
          <p:nvSpPr>
            <p:cNvPr id="16463" name="Google Shape;16463;p60"/>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60"/>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60"/>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60"/>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60"/>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60"/>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60"/>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60"/>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60"/>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60"/>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60"/>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60"/>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60"/>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60"/>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60"/>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60"/>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60"/>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60"/>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60"/>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2" name="Google Shape;16482;p60"/>
          <p:cNvGrpSpPr/>
          <p:nvPr/>
        </p:nvGrpSpPr>
        <p:grpSpPr>
          <a:xfrm>
            <a:off x="6878869" y="1980134"/>
            <a:ext cx="361240" cy="370158"/>
            <a:chOff x="6878869" y="1980134"/>
            <a:chExt cx="361240" cy="370158"/>
          </a:xfrm>
        </p:grpSpPr>
        <p:sp>
          <p:nvSpPr>
            <p:cNvPr id="16483" name="Google Shape;16483;p60"/>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60"/>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60"/>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60"/>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60"/>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60"/>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60"/>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60"/>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60"/>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60"/>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60"/>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60"/>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60"/>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6" name="Google Shape;16496;p60"/>
          <p:cNvGrpSpPr/>
          <p:nvPr/>
        </p:nvGrpSpPr>
        <p:grpSpPr>
          <a:xfrm>
            <a:off x="2493999" y="2550033"/>
            <a:ext cx="370132" cy="259467"/>
            <a:chOff x="2493999" y="2550033"/>
            <a:chExt cx="370132" cy="259467"/>
          </a:xfrm>
        </p:grpSpPr>
        <p:sp>
          <p:nvSpPr>
            <p:cNvPr id="16497" name="Google Shape;16497;p60"/>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60"/>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60"/>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60"/>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60"/>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60"/>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60"/>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60"/>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60"/>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60"/>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60"/>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60"/>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60"/>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60"/>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60"/>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60"/>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60"/>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60"/>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60"/>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6" name="Google Shape;16516;p60"/>
          <p:cNvGrpSpPr/>
          <p:nvPr/>
        </p:nvGrpSpPr>
        <p:grpSpPr>
          <a:xfrm>
            <a:off x="1699703" y="3365261"/>
            <a:ext cx="281054" cy="370158"/>
            <a:chOff x="1699703" y="3365261"/>
            <a:chExt cx="281054" cy="370158"/>
          </a:xfrm>
        </p:grpSpPr>
        <p:sp>
          <p:nvSpPr>
            <p:cNvPr id="16517" name="Google Shape;16517;p60"/>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60"/>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60"/>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60"/>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60"/>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60"/>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60"/>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60"/>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60"/>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60"/>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60"/>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60"/>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60"/>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0" name="Google Shape;16530;p60"/>
          <p:cNvGrpSpPr/>
          <p:nvPr/>
        </p:nvGrpSpPr>
        <p:grpSpPr>
          <a:xfrm>
            <a:off x="7966810" y="1519430"/>
            <a:ext cx="369974" cy="355626"/>
            <a:chOff x="7966810" y="1519430"/>
            <a:chExt cx="369974" cy="355626"/>
          </a:xfrm>
        </p:grpSpPr>
        <p:sp>
          <p:nvSpPr>
            <p:cNvPr id="16531" name="Google Shape;16531;p60"/>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60"/>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60"/>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60"/>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60"/>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60"/>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60"/>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60"/>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60"/>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60"/>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60"/>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60"/>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60"/>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60"/>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60"/>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60"/>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7" name="Google Shape;16547;p60"/>
          <p:cNvGrpSpPr/>
          <p:nvPr/>
        </p:nvGrpSpPr>
        <p:grpSpPr>
          <a:xfrm>
            <a:off x="2792628" y="3365340"/>
            <a:ext cx="290445" cy="370079"/>
            <a:chOff x="2792628" y="3365340"/>
            <a:chExt cx="290445" cy="370079"/>
          </a:xfrm>
        </p:grpSpPr>
        <p:sp>
          <p:nvSpPr>
            <p:cNvPr id="16548" name="Google Shape;16548;p60"/>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60"/>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60"/>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60"/>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60"/>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60"/>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60"/>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60"/>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60"/>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60"/>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60"/>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60"/>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60"/>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60"/>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2" name="Google Shape;16562;p60"/>
          <p:cNvGrpSpPr/>
          <p:nvPr/>
        </p:nvGrpSpPr>
        <p:grpSpPr>
          <a:xfrm>
            <a:off x="1389585" y="1988317"/>
            <a:ext cx="388125" cy="353790"/>
            <a:chOff x="1389585" y="1988317"/>
            <a:chExt cx="388125" cy="353790"/>
          </a:xfrm>
        </p:grpSpPr>
        <p:sp>
          <p:nvSpPr>
            <p:cNvPr id="16563" name="Google Shape;16563;p60"/>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60"/>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60"/>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60"/>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60"/>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60"/>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60"/>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60"/>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60"/>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60"/>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60"/>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60"/>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60"/>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60"/>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60"/>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60"/>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60"/>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60"/>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60"/>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60"/>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60"/>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60"/>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5" name="Google Shape;16585;p60"/>
          <p:cNvGrpSpPr/>
          <p:nvPr/>
        </p:nvGrpSpPr>
        <p:grpSpPr>
          <a:xfrm>
            <a:off x="2492924" y="1512190"/>
            <a:ext cx="370158" cy="370158"/>
            <a:chOff x="2492924" y="1512190"/>
            <a:chExt cx="370158" cy="370158"/>
          </a:xfrm>
        </p:grpSpPr>
        <p:sp>
          <p:nvSpPr>
            <p:cNvPr id="16586" name="Google Shape;16586;p60"/>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60"/>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60"/>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60"/>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60"/>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60"/>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60"/>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60"/>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60"/>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60"/>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60"/>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60"/>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60"/>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60"/>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60"/>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60"/>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60"/>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60"/>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60"/>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60"/>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60"/>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60"/>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8" name="Google Shape;16608;p60"/>
          <p:cNvGrpSpPr/>
          <p:nvPr/>
        </p:nvGrpSpPr>
        <p:grpSpPr>
          <a:xfrm>
            <a:off x="1933569" y="1512243"/>
            <a:ext cx="393975" cy="370105"/>
            <a:chOff x="1933569" y="1512243"/>
            <a:chExt cx="393975" cy="370105"/>
          </a:xfrm>
        </p:grpSpPr>
        <p:sp>
          <p:nvSpPr>
            <p:cNvPr id="16609" name="Google Shape;16609;p60"/>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60"/>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60"/>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60"/>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60"/>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60"/>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60"/>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60"/>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60"/>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60"/>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60"/>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60"/>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60"/>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60"/>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60"/>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60"/>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60"/>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60"/>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60"/>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60"/>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60"/>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60"/>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60"/>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60"/>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60"/>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60"/>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60"/>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60"/>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7" name="Google Shape;16637;p60"/>
          <p:cNvGrpSpPr/>
          <p:nvPr/>
        </p:nvGrpSpPr>
        <p:grpSpPr>
          <a:xfrm>
            <a:off x="2236106" y="3365392"/>
            <a:ext cx="306471" cy="370000"/>
            <a:chOff x="2236106" y="3365392"/>
            <a:chExt cx="306471" cy="370000"/>
          </a:xfrm>
        </p:grpSpPr>
        <p:sp>
          <p:nvSpPr>
            <p:cNvPr id="16638" name="Google Shape;16638;p60"/>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60"/>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60"/>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60"/>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60"/>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60"/>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60"/>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60"/>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60"/>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60"/>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60"/>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60"/>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60"/>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60"/>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2" name="Google Shape;16652;p60"/>
          <p:cNvGrpSpPr/>
          <p:nvPr/>
        </p:nvGrpSpPr>
        <p:grpSpPr>
          <a:xfrm>
            <a:off x="5492823" y="3385563"/>
            <a:ext cx="375325" cy="329606"/>
            <a:chOff x="5492823" y="3385563"/>
            <a:chExt cx="375325" cy="329606"/>
          </a:xfrm>
        </p:grpSpPr>
        <p:sp>
          <p:nvSpPr>
            <p:cNvPr id="16653" name="Google Shape;16653;p60"/>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60"/>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60"/>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60"/>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60"/>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60"/>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60"/>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60"/>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60"/>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60"/>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60"/>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60"/>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60"/>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60"/>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60"/>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60"/>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60"/>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60"/>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60"/>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60"/>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3" name="Google Shape;16673;p60"/>
          <p:cNvGrpSpPr/>
          <p:nvPr/>
        </p:nvGrpSpPr>
        <p:grpSpPr>
          <a:xfrm>
            <a:off x="3041787" y="2001118"/>
            <a:ext cx="370158" cy="328164"/>
            <a:chOff x="3041787" y="2001118"/>
            <a:chExt cx="370158" cy="328164"/>
          </a:xfrm>
        </p:grpSpPr>
        <p:sp>
          <p:nvSpPr>
            <p:cNvPr id="16674" name="Google Shape;16674;p60"/>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60"/>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60"/>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60"/>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60"/>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60"/>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60"/>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60"/>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60"/>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60"/>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60"/>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60"/>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60"/>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60"/>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60"/>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60"/>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60"/>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60"/>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2" name="Google Shape;16692;p60"/>
          <p:cNvGrpSpPr/>
          <p:nvPr/>
        </p:nvGrpSpPr>
        <p:grpSpPr>
          <a:xfrm>
            <a:off x="5779884" y="2039125"/>
            <a:ext cx="372309" cy="328216"/>
            <a:chOff x="5779884" y="2039125"/>
            <a:chExt cx="372309" cy="328216"/>
          </a:xfrm>
        </p:grpSpPr>
        <p:sp>
          <p:nvSpPr>
            <p:cNvPr id="16693" name="Google Shape;16693;p6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6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60"/>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60"/>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60"/>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60"/>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60"/>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60"/>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60"/>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60"/>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60"/>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6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6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709" name="Shape 16709"/>
        <p:cNvGrpSpPr/>
        <p:nvPr/>
      </p:nvGrpSpPr>
      <p:grpSpPr>
        <a:xfrm>
          <a:off x="0" y="0"/>
          <a:ext cx="0" cy="0"/>
          <a:chOff x="0" y="0"/>
          <a:chExt cx="0" cy="0"/>
        </a:xfrm>
      </p:grpSpPr>
      <p:sp>
        <p:nvSpPr>
          <p:cNvPr id="16710" name="Google Shape;16710;p6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711" name="Google Shape;16711;p61"/>
          <p:cNvGrpSpPr/>
          <p:nvPr/>
        </p:nvGrpSpPr>
        <p:grpSpPr>
          <a:xfrm>
            <a:off x="878066" y="1981993"/>
            <a:ext cx="354610" cy="372358"/>
            <a:chOff x="878066" y="1981993"/>
            <a:chExt cx="354610" cy="372358"/>
          </a:xfrm>
        </p:grpSpPr>
        <p:sp>
          <p:nvSpPr>
            <p:cNvPr id="16712" name="Google Shape;16712;p61"/>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61"/>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61"/>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61"/>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61"/>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61"/>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61"/>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61"/>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61"/>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61"/>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61"/>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61"/>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61"/>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61"/>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6" name="Google Shape;16726;p61"/>
          <p:cNvGrpSpPr/>
          <p:nvPr/>
        </p:nvGrpSpPr>
        <p:grpSpPr>
          <a:xfrm>
            <a:off x="1345794" y="1982386"/>
            <a:ext cx="371650" cy="371624"/>
            <a:chOff x="1345794" y="1982386"/>
            <a:chExt cx="371650" cy="371624"/>
          </a:xfrm>
        </p:grpSpPr>
        <p:sp>
          <p:nvSpPr>
            <p:cNvPr id="16727" name="Google Shape;16727;p61"/>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61"/>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61"/>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61"/>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61"/>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61"/>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61"/>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61"/>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61"/>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61"/>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61"/>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61"/>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61"/>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61"/>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61"/>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61"/>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61"/>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61"/>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61"/>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61"/>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61"/>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61"/>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61"/>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61"/>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61"/>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61"/>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61"/>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61"/>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61"/>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61"/>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61"/>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61"/>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61"/>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61"/>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61"/>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61"/>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61"/>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4" name="Google Shape;16764;p61"/>
          <p:cNvGrpSpPr/>
          <p:nvPr/>
        </p:nvGrpSpPr>
        <p:grpSpPr>
          <a:xfrm>
            <a:off x="1821465" y="1981993"/>
            <a:ext cx="372410" cy="372410"/>
            <a:chOff x="1821465" y="1981993"/>
            <a:chExt cx="372410" cy="372410"/>
          </a:xfrm>
        </p:grpSpPr>
        <p:sp>
          <p:nvSpPr>
            <p:cNvPr id="16765" name="Google Shape;16765;p61"/>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61"/>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61"/>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61"/>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61"/>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61"/>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61"/>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61"/>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61"/>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61"/>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61"/>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61"/>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61"/>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61"/>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9" name="Google Shape;16779;p61"/>
          <p:cNvGrpSpPr/>
          <p:nvPr/>
        </p:nvGrpSpPr>
        <p:grpSpPr>
          <a:xfrm>
            <a:off x="2276348" y="1981809"/>
            <a:ext cx="415901" cy="372699"/>
            <a:chOff x="2276348" y="1981809"/>
            <a:chExt cx="415901" cy="372699"/>
          </a:xfrm>
        </p:grpSpPr>
        <p:sp>
          <p:nvSpPr>
            <p:cNvPr id="16780" name="Google Shape;16780;p61"/>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61"/>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61"/>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61"/>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61"/>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61"/>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61"/>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7" name="Google Shape;16787;p61"/>
          <p:cNvGrpSpPr/>
          <p:nvPr/>
        </p:nvGrpSpPr>
        <p:grpSpPr>
          <a:xfrm>
            <a:off x="2774354" y="2009990"/>
            <a:ext cx="372017" cy="316310"/>
            <a:chOff x="2774354" y="2009990"/>
            <a:chExt cx="372017" cy="316310"/>
          </a:xfrm>
        </p:grpSpPr>
        <p:sp>
          <p:nvSpPr>
            <p:cNvPr id="16788" name="Google Shape;16788;p61"/>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61"/>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61"/>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61"/>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61"/>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61"/>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61"/>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61"/>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61"/>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61"/>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61"/>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61"/>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61"/>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61"/>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61"/>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61"/>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61"/>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61"/>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61"/>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61"/>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61"/>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61"/>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61"/>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61"/>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61"/>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61"/>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4" name="Google Shape;16814;p61"/>
          <p:cNvGrpSpPr/>
          <p:nvPr/>
        </p:nvGrpSpPr>
        <p:grpSpPr>
          <a:xfrm>
            <a:off x="3722682" y="1981993"/>
            <a:ext cx="375818" cy="372043"/>
            <a:chOff x="3722682" y="1981993"/>
            <a:chExt cx="375818" cy="372043"/>
          </a:xfrm>
        </p:grpSpPr>
        <p:sp>
          <p:nvSpPr>
            <p:cNvPr id="16815" name="Google Shape;16815;p61"/>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61"/>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61"/>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61"/>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61"/>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61"/>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61"/>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61"/>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61"/>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61"/>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61"/>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61"/>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61"/>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61"/>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61"/>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0" name="Google Shape;16830;p61"/>
          <p:cNvGrpSpPr/>
          <p:nvPr/>
        </p:nvGrpSpPr>
        <p:grpSpPr>
          <a:xfrm>
            <a:off x="4201394" y="1981809"/>
            <a:ext cx="373538" cy="372305"/>
            <a:chOff x="4201394" y="1981809"/>
            <a:chExt cx="373538" cy="372305"/>
          </a:xfrm>
        </p:grpSpPr>
        <p:sp>
          <p:nvSpPr>
            <p:cNvPr id="16831" name="Google Shape;16831;p61"/>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61"/>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61"/>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61"/>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61"/>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61"/>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61"/>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61"/>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61"/>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61"/>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61"/>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61"/>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61"/>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61"/>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61"/>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61"/>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7" name="Google Shape;16847;p61"/>
          <p:cNvGrpSpPr/>
          <p:nvPr/>
        </p:nvGrpSpPr>
        <p:grpSpPr>
          <a:xfrm>
            <a:off x="4659658" y="1500266"/>
            <a:ext cx="422743" cy="377784"/>
            <a:chOff x="4659658" y="1500266"/>
            <a:chExt cx="422743" cy="377784"/>
          </a:xfrm>
        </p:grpSpPr>
        <p:sp>
          <p:nvSpPr>
            <p:cNvPr id="16848" name="Google Shape;16848;p61"/>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61"/>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61"/>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61"/>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61"/>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61"/>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61"/>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61"/>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61"/>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61"/>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61"/>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61"/>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61"/>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61"/>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61"/>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61"/>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61"/>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5" name="Google Shape;16865;p61"/>
          <p:cNvGrpSpPr/>
          <p:nvPr/>
        </p:nvGrpSpPr>
        <p:grpSpPr>
          <a:xfrm>
            <a:off x="5211406" y="1513504"/>
            <a:ext cx="260394" cy="351202"/>
            <a:chOff x="5211406" y="1513504"/>
            <a:chExt cx="260394" cy="351202"/>
          </a:xfrm>
        </p:grpSpPr>
        <p:sp>
          <p:nvSpPr>
            <p:cNvPr id="16866" name="Google Shape;16866;p61"/>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61"/>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61"/>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61"/>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61"/>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61"/>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61"/>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61"/>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61"/>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61"/>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61"/>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61"/>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61"/>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9" name="Google Shape;16879;p61"/>
          <p:cNvGrpSpPr/>
          <p:nvPr/>
        </p:nvGrpSpPr>
        <p:grpSpPr>
          <a:xfrm>
            <a:off x="5632602" y="1513216"/>
            <a:ext cx="366722" cy="351779"/>
            <a:chOff x="5632602" y="1513216"/>
            <a:chExt cx="366722" cy="351779"/>
          </a:xfrm>
        </p:grpSpPr>
        <p:sp>
          <p:nvSpPr>
            <p:cNvPr id="16880" name="Google Shape;16880;p61"/>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61"/>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61"/>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61"/>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61"/>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61"/>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61"/>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61"/>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8" name="Google Shape;16888;p61"/>
          <p:cNvGrpSpPr/>
          <p:nvPr/>
        </p:nvGrpSpPr>
        <p:grpSpPr>
          <a:xfrm>
            <a:off x="6089372" y="1527136"/>
            <a:ext cx="401902" cy="323965"/>
            <a:chOff x="6089372" y="1527136"/>
            <a:chExt cx="401902" cy="323965"/>
          </a:xfrm>
        </p:grpSpPr>
        <p:sp>
          <p:nvSpPr>
            <p:cNvPr id="16889" name="Google Shape;16889;p61"/>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61"/>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61"/>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61"/>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61"/>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61"/>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61"/>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61"/>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61"/>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61"/>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61"/>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61"/>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61"/>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61"/>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61"/>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61"/>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61"/>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61"/>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61"/>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61"/>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61"/>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61"/>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61"/>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61"/>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61"/>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61"/>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61"/>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61"/>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61"/>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61"/>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9" name="Google Shape;16919;p61"/>
          <p:cNvGrpSpPr/>
          <p:nvPr/>
        </p:nvGrpSpPr>
        <p:grpSpPr>
          <a:xfrm>
            <a:off x="6579435" y="1527897"/>
            <a:ext cx="370103" cy="322445"/>
            <a:chOff x="6579435" y="1527897"/>
            <a:chExt cx="370103" cy="322445"/>
          </a:xfrm>
        </p:grpSpPr>
        <p:sp>
          <p:nvSpPr>
            <p:cNvPr id="16920" name="Google Shape;16920;p61"/>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61"/>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61"/>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61"/>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61"/>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61"/>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61"/>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61"/>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61"/>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61"/>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61"/>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61"/>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61"/>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61"/>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61"/>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61"/>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61"/>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61"/>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61"/>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61"/>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61"/>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1" name="Google Shape;16941;p61"/>
          <p:cNvGrpSpPr/>
          <p:nvPr/>
        </p:nvGrpSpPr>
        <p:grpSpPr>
          <a:xfrm>
            <a:off x="6988887" y="1538854"/>
            <a:ext cx="499920" cy="300136"/>
            <a:chOff x="6988887" y="1538854"/>
            <a:chExt cx="499920" cy="300136"/>
          </a:xfrm>
        </p:grpSpPr>
        <p:sp>
          <p:nvSpPr>
            <p:cNvPr id="16942" name="Google Shape;16942;p61"/>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61"/>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61"/>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61"/>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61"/>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61"/>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61"/>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61"/>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61"/>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61"/>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61"/>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61"/>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61"/>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5" name="Google Shape;16955;p61"/>
          <p:cNvGrpSpPr/>
          <p:nvPr/>
        </p:nvGrpSpPr>
        <p:grpSpPr>
          <a:xfrm>
            <a:off x="8050359" y="1520687"/>
            <a:ext cx="279321" cy="336837"/>
            <a:chOff x="8050359" y="1520687"/>
            <a:chExt cx="279321" cy="336837"/>
          </a:xfrm>
        </p:grpSpPr>
        <p:sp>
          <p:nvSpPr>
            <p:cNvPr id="16956" name="Google Shape;16956;p61"/>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61"/>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61"/>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61"/>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61"/>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61"/>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61"/>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61"/>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61"/>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61"/>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61"/>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61"/>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61"/>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9" name="Google Shape;16969;p61"/>
          <p:cNvGrpSpPr/>
          <p:nvPr/>
        </p:nvGrpSpPr>
        <p:grpSpPr>
          <a:xfrm>
            <a:off x="6093907" y="2461832"/>
            <a:ext cx="364441" cy="339091"/>
            <a:chOff x="6093907" y="2461832"/>
            <a:chExt cx="364441" cy="339091"/>
          </a:xfrm>
        </p:grpSpPr>
        <p:sp>
          <p:nvSpPr>
            <p:cNvPr id="16970" name="Google Shape;16970;p61"/>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61"/>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61"/>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61"/>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61"/>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61"/>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61"/>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61"/>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61"/>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61"/>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0" name="Google Shape;16980;p61"/>
          <p:cNvGrpSpPr/>
          <p:nvPr/>
        </p:nvGrpSpPr>
        <p:grpSpPr>
          <a:xfrm>
            <a:off x="4676331" y="1980866"/>
            <a:ext cx="377680" cy="377680"/>
            <a:chOff x="4676331" y="1980866"/>
            <a:chExt cx="377680" cy="377680"/>
          </a:xfrm>
        </p:grpSpPr>
        <p:sp>
          <p:nvSpPr>
            <p:cNvPr id="16981" name="Google Shape;16981;p61"/>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61"/>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61"/>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61"/>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61"/>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61"/>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61"/>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61"/>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61"/>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61"/>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61"/>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61"/>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61"/>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61"/>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61"/>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61"/>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61"/>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61"/>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61"/>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0" name="Google Shape;17000;p61"/>
          <p:cNvGrpSpPr/>
          <p:nvPr/>
        </p:nvGrpSpPr>
        <p:grpSpPr>
          <a:xfrm>
            <a:off x="7526242" y="1522968"/>
            <a:ext cx="357651" cy="332275"/>
            <a:chOff x="7526242" y="1522968"/>
            <a:chExt cx="357651" cy="332275"/>
          </a:xfrm>
        </p:grpSpPr>
        <p:sp>
          <p:nvSpPr>
            <p:cNvPr id="17001" name="Google Shape;17001;p61"/>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61"/>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61"/>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61"/>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61"/>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61"/>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61"/>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61"/>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61"/>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61"/>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61"/>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61"/>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61"/>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61"/>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61"/>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61"/>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7" name="Google Shape;17017;p61"/>
          <p:cNvGrpSpPr/>
          <p:nvPr/>
        </p:nvGrpSpPr>
        <p:grpSpPr>
          <a:xfrm>
            <a:off x="3250786" y="1982386"/>
            <a:ext cx="371650" cy="371624"/>
            <a:chOff x="3250786" y="1982386"/>
            <a:chExt cx="371650" cy="371624"/>
          </a:xfrm>
        </p:grpSpPr>
        <p:sp>
          <p:nvSpPr>
            <p:cNvPr id="17018" name="Google Shape;17018;p61"/>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61"/>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61"/>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61"/>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61"/>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61"/>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61"/>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61"/>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61"/>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61"/>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61"/>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61"/>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61"/>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61"/>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61"/>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61"/>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61"/>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61"/>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61"/>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61"/>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61"/>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61"/>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61"/>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61"/>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61"/>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61"/>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61"/>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61"/>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61"/>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61"/>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8" name="Google Shape;17048;p61"/>
          <p:cNvGrpSpPr/>
          <p:nvPr/>
        </p:nvGrpSpPr>
        <p:grpSpPr>
          <a:xfrm>
            <a:off x="1342386" y="2916322"/>
            <a:ext cx="373538" cy="331515"/>
            <a:chOff x="1342386" y="2916322"/>
            <a:chExt cx="373538" cy="331515"/>
          </a:xfrm>
        </p:grpSpPr>
        <p:sp>
          <p:nvSpPr>
            <p:cNvPr id="17049" name="Google Shape;17049;p61"/>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61"/>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61"/>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61"/>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61"/>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61"/>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61"/>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61"/>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61"/>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61"/>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61"/>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0" name="Google Shape;17060;p61"/>
          <p:cNvGrpSpPr/>
          <p:nvPr/>
        </p:nvGrpSpPr>
        <p:grpSpPr>
          <a:xfrm>
            <a:off x="2294122" y="2946600"/>
            <a:ext cx="373931" cy="271351"/>
            <a:chOff x="2294122" y="2946600"/>
            <a:chExt cx="373931" cy="271351"/>
          </a:xfrm>
        </p:grpSpPr>
        <p:sp>
          <p:nvSpPr>
            <p:cNvPr id="17061" name="Google Shape;17061;p61"/>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61"/>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61"/>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61"/>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61"/>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61"/>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61"/>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61"/>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61"/>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61"/>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61"/>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61"/>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61"/>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61"/>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61"/>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61"/>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61"/>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61"/>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61"/>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61"/>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61"/>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61"/>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61"/>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61"/>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61"/>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61"/>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61"/>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61"/>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61"/>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61"/>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1" name="Google Shape;17091;p61"/>
          <p:cNvGrpSpPr/>
          <p:nvPr/>
        </p:nvGrpSpPr>
        <p:grpSpPr>
          <a:xfrm>
            <a:off x="2769819" y="2907251"/>
            <a:ext cx="373905" cy="349682"/>
            <a:chOff x="2769819" y="2907251"/>
            <a:chExt cx="373905" cy="349682"/>
          </a:xfrm>
        </p:grpSpPr>
        <p:sp>
          <p:nvSpPr>
            <p:cNvPr id="17092" name="Google Shape;17092;p61"/>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61"/>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61"/>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61"/>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61"/>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61"/>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61"/>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61"/>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61"/>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61"/>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61"/>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61"/>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61"/>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61"/>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61"/>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61"/>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61"/>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9" name="Google Shape;17109;p61"/>
          <p:cNvGrpSpPr/>
          <p:nvPr/>
        </p:nvGrpSpPr>
        <p:grpSpPr>
          <a:xfrm>
            <a:off x="3246251" y="2895245"/>
            <a:ext cx="375792" cy="373800"/>
            <a:chOff x="3246251" y="2895245"/>
            <a:chExt cx="375792" cy="373800"/>
          </a:xfrm>
        </p:grpSpPr>
        <p:sp>
          <p:nvSpPr>
            <p:cNvPr id="17110" name="Google Shape;17110;p61"/>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61"/>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61"/>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61"/>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61"/>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61"/>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61"/>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61"/>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61"/>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61"/>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61"/>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61"/>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61"/>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61"/>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4" name="Google Shape;17124;p61"/>
          <p:cNvGrpSpPr/>
          <p:nvPr/>
        </p:nvGrpSpPr>
        <p:grpSpPr>
          <a:xfrm>
            <a:off x="3791182" y="2895454"/>
            <a:ext cx="234650" cy="373590"/>
            <a:chOff x="3791182" y="2895454"/>
            <a:chExt cx="234650" cy="373590"/>
          </a:xfrm>
        </p:grpSpPr>
        <p:sp>
          <p:nvSpPr>
            <p:cNvPr id="17125" name="Google Shape;17125;p61"/>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61"/>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61"/>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61"/>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61"/>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61"/>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61"/>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61"/>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61"/>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4" name="Google Shape;17134;p61"/>
          <p:cNvGrpSpPr/>
          <p:nvPr/>
        </p:nvGrpSpPr>
        <p:grpSpPr>
          <a:xfrm>
            <a:off x="7042995" y="2489463"/>
            <a:ext cx="364441" cy="256225"/>
            <a:chOff x="7042995" y="2489463"/>
            <a:chExt cx="364441" cy="256225"/>
          </a:xfrm>
        </p:grpSpPr>
        <p:sp>
          <p:nvSpPr>
            <p:cNvPr id="17135" name="Google Shape;17135;p61"/>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61"/>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61"/>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61"/>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61"/>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61"/>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61"/>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61"/>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61"/>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4" name="Google Shape;17144;p61"/>
          <p:cNvGrpSpPr/>
          <p:nvPr/>
        </p:nvGrpSpPr>
        <p:grpSpPr>
          <a:xfrm>
            <a:off x="7517172" y="2437007"/>
            <a:ext cx="364284" cy="361243"/>
            <a:chOff x="7517172" y="2437007"/>
            <a:chExt cx="364284" cy="361243"/>
          </a:xfrm>
        </p:grpSpPr>
        <p:sp>
          <p:nvSpPr>
            <p:cNvPr id="17145" name="Google Shape;17145;p61"/>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61"/>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61"/>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61"/>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61"/>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61"/>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61"/>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61"/>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61"/>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61"/>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61"/>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61"/>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61"/>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61"/>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61"/>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61"/>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61"/>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61"/>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6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6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61"/>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6" name="Google Shape;17166;p61"/>
          <p:cNvGrpSpPr/>
          <p:nvPr/>
        </p:nvGrpSpPr>
        <p:grpSpPr>
          <a:xfrm>
            <a:off x="8006475" y="2436954"/>
            <a:ext cx="335290" cy="361321"/>
            <a:chOff x="8006475" y="2436954"/>
            <a:chExt cx="335290" cy="361321"/>
          </a:xfrm>
        </p:grpSpPr>
        <p:sp>
          <p:nvSpPr>
            <p:cNvPr id="17167" name="Google Shape;17167;p61"/>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61"/>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61"/>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61"/>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61"/>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61"/>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61"/>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61"/>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61"/>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61"/>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61"/>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61"/>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61"/>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61"/>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61"/>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61"/>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61"/>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61"/>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61"/>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6" name="Google Shape;17186;p61"/>
          <p:cNvGrpSpPr/>
          <p:nvPr/>
        </p:nvGrpSpPr>
        <p:grpSpPr>
          <a:xfrm>
            <a:off x="5596661" y="2909139"/>
            <a:ext cx="394326" cy="349682"/>
            <a:chOff x="5596661" y="2909139"/>
            <a:chExt cx="394326" cy="349682"/>
          </a:xfrm>
        </p:grpSpPr>
        <p:sp>
          <p:nvSpPr>
            <p:cNvPr id="17187" name="Google Shape;17187;p61"/>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61"/>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61"/>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61"/>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61"/>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61"/>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61"/>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61"/>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61"/>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61"/>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61"/>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61"/>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61"/>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61"/>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61"/>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61"/>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3" name="Google Shape;17203;p61"/>
          <p:cNvGrpSpPr/>
          <p:nvPr/>
        </p:nvGrpSpPr>
        <p:grpSpPr>
          <a:xfrm>
            <a:off x="874658" y="2914408"/>
            <a:ext cx="356891" cy="335709"/>
            <a:chOff x="874658" y="2914408"/>
            <a:chExt cx="356891" cy="335709"/>
          </a:xfrm>
        </p:grpSpPr>
        <p:sp>
          <p:nvSpPr>
            <p:cNvPr id="17204" name="Google Shape;17204;p61"/>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61"/>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61"/>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61"/>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61"/>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61"/>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61"/>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61"/>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61"/>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61"/>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61"/>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61"/>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61"/>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61"/>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61"/>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61"/>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61"/>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61"/>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61"/>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61"/>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4" name="Google Shape;17224;p61"/>
          <p:cNvGrpSpPr/>
          <p:nvPr/>
        </p:nvGrpSpPr>
        <p:grpSpPr>
          <a:xfrm>
            <a:off x="4230912" y="2929193"/>
            <a:ext cx="308813" cy="306165"/>
            <a:chOff x="4230912" y="2929193"/>
            <a:chExt cx="308813" cy="306165"/>
          </a:xfrm>
        </p:grpSpPr>
        <p:sp>
          <p:nvSpPr>
            <p:cNvPr id="17225" name="Google Shape;17225;p61"/>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61"/>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61"/>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61"/>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61"/>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61"/>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61"/>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61"/>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61"/>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61"/>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61"/>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61"/>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61"/>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61"/>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61"/>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0" name="Google Shape;17240;p61"/>
          <p:cNvGrpSpPr/>
          <p:nvPr/>
        </p:nvGrpSpPr>
        <p:grpSpPr>
          <a:xfrm>
            <a:off x="4627886" y="3401089"/>
            <a:ext cx="409111" cy="267944"/>
            <a:chOff x="4627886" y="3401089"/>
            <a:chExt cx="409111" cy="267944"/>
          </a:xfrm>
        </p:grpSpPr>
        <p:sp>
          <p:nvSpPr>
            <p:cNvPr id="17241" name="Google Shape;17241;p61"/>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61"/>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61"/>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61"/>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61"/>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61"/>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61"/>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61"/>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61"/>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61"/>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61"/>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2" name="Google Shape;17252;p61"/>
          <p:cNvGrpSpPr/>
          <p:nvPr/>
        </p:nvGrpSpPr>
        <p:grpSpPr>
          <a:xfrm>
            <a:off x="4652476" y="2898915"/>
            <a:ext cx="386016" cy="384495"/>
            <a:chOff x="4652476" y="2898915"/>
            <a:chExt cx="386016" cy="384495"/>
          </a:xfrm>
        </p:grpSpPr>
        <p:sp>
          <p:nvSpPr>
            <p:cNvPr id="17253" name="Google Shape;17253;p61"/>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61"/>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61"/>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61"/>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61"/>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61"/>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61"/>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61"/>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61"/>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2" name="Google Shape;17262;p61"/>
          <p:cNvGrpSpPr/>
          <p:nvPr/>
        </p:nvGrpSpPr>
        <p:grpSpPr>
          <a:xfrm>
            <a:off x="5156931" y="2922194"/>
            <a:ext cx="324699" cy="347611"/>
            <a:chOff x="5156931" y="2922194"/>
            <a:chExt cx="324699" cy="347611"/>
          </a:xfrm>
        </p:grpSpPr>
        <p:sp>
          <p:nvSpPr>
            <p:cNvPr id="17263" name="Google Shape;17263;p61"/>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61"/>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61"/>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61"/>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61"/>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61"/>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61"/>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61"/>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61"/>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61"/>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61"/>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61"/>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61"/>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61"/>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61"/>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61"/>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9" name="Google Shape;17279;p61"/>
          <p:cNvGrpSpPr/>
          <p:nvPr/>
        </p:nvGrpSpPr>
        <p:grpSpPr>
          <a:xfrm>
            <a:off x="6086331" y="2905337"/>
            <a:ext cx="364441" cy="364834"/>
            <a:chOff x="6086331" y="2905337"/>
            <a:chExt cx="364441" cy="364834"/>
          </a:xfrm>
        </p:grpSpPr>
        <p:sp>
          <p:nvSpPr>
            <p:cNvPr id="17280" name="Google Shape;17280;p61"/>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61"/>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61"/>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61"/>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61"/>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61"/>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6" name="Google Shape;17286;p61"/>
          <p:cNvGrpSpPr/>
          <p:nvPr/>
        </p:nvGrpSpPr>
        <p:grpSpPr>
          <a:xfrm>
            <a:off x="6554059" y="2907251"/>
            <a:ext cx="377706" cy="377680"/>
            <a:chOff x="6554059" y="2907251"/>
            <a:chExt cx="377706" cy="377680"/>
          </a:xfrm>
        </p:grpSpPr>
        <p:sp>
          <p:nvSpPr>
            <p:cNvPr id="17287" name="Google Shape;17287;p61"/>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61"/>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61"/>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61"/>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61"/>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61"/>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61"/>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61"/>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61"/>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61"/>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61"/>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61"/>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61"/>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61"/>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61"/>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61"/>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61"/>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61"/>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61"/>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61"/>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61"/>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8" name="Google Shape;17308;p61"/>
          <p:cNvGrpSpPr/>
          <p:nvPr/>
        </p:nvGrpSpPr>
        <p:grpSpPr>
          <a:xfrm>
            <a:off x="7491796" y="2945446"/>
            <a:ext cx="400801" cy="317542"/>
            <a:chOff x="7491796" y="2945446"/>
            <a:chExt cx="400801" cy="317542"/>
          </a:xfrm>
        </p:grpSpPr>
        <p:sp>
          <p:nvSpPr>
            <p:cNvPr id="17309" name="Google Shape;17309;p61"/>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61"/>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61"/>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61"/>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61"/>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61"/>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61"/>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61"/>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61"/>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61"/>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61"/>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61"/>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61"/>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61"/>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61"/>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61"/>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61"/>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61"/>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61"/>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61"/>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61"/>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61"/>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1" name="Google Shape;17331;p61"/>
          <p:cNvGrpSpPr/>
          <p:nvPr/>
        </p:nvGrpSpPr>
        <p:grpSpPr>
          <a:xfrm>
            <a:off x="7045643" y="2907723"/>
            <a:ext cx="345304" cy="365857"/>
            <a:chOff x="7045643" y="2907723"/>
            <a:chExt cx="345304" cy="365857"/>
          </a:xfrm>
        </p:grpSpPr>
        <p:sp>
          <p:nvSpPr>
            <p:cNvPr id="17332" name="Google Shape;17332;p61"/>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61"/>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61"/>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61"/>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61"/>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61"/>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61"/>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61"/>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61"/>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61"/>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61"/>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61"/>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61"/>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61"/>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61"/>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61"/>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61"/>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61"/>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61"/>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1" name="Google Shape;17351;p61"/>
          <p:cNvGrpSpPr/>
          <p:nvPr/>
        </p:nvGrpSpPr>
        <p:grpSpPr>
          <a:xfrm>
            <a:off x="7992843" y="2907251"/>
            <a:ext cx="347794" cy="366328"/>
            <a:chOff x="7992843" y="2907251"/>
            <a:chExt cx="347794" cy="366328"/>
          </a:xfrm>
        </p:grpSpPr>
        <p:sp>
          <p:nvSpPr>
            <p:cNvPr id="17352" name="Google Shape;17352;p61"/>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61"/>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61"/>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61"/>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61"/>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61"/>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61"/>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61"/>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61"/>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61"/>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61"/>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61"/>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61"/>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61"/>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61"/>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61"/>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61"/>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61"/>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61"/>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61"/>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61"/>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61"/>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61"/>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61"/>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61"/>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61"/>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61"/>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61"/>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61"/>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61"/>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61"/>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61"/>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61"/>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5" name="Google Shape;17385;p61"/>
          <p:cNvGrpSpPr/>
          <p:nvPr/>
        </p:nvGrpSpPr>
        <p:grpSpPr>
          <a:xfrm>
            <a:off x="873898" y="1512377"/>
            <a:ext cx="398127" cy="353457"/>
            <a:chOff x="873898" y="1512377"/>
            <a:chExt cx="398127" cy="353457"/>
          </a:xfrm>
        </p:grpSpPr>
        <p:sp>
          <p:nvSpPr>
            <p:cNvPr id="17386" name="Google Shape;17386;p61"/>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61"/>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61"/>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61"/>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61"/>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61"/>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61"/>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61"/>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61"/>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61"/>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61"/>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61"/>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61"/>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61"/>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61"/>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61"/>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61"/>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61"/>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61"/>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5" name="Google Shape;17405;p61"/>
          <p:cNvGrpSpPr/>
          <p:nvPr/>
        </p:nvGrpSpPr>
        <p:grpSpPr>
          <a:xfrm>
            <a:off x="1424125" y="1515680"/>
            <a:ext cx="246762" cy="347139"/>
            <a:chOff x="1424125" y="1515680"/>
            <a:chExt cx="246762" cy="347139"/>
          </a:xfrm>
        </p:grpSpPr>
        <p:sp>
          <p:nvSpPr>
            <p:cNvPr id="17406" name="Google Shape;17406;p61"/>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61"/>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61"/>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61"/>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61"/>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61"/>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61"/>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61"/>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61"/>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61"/>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61"/>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61"/>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61"/>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61"/>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61"/>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61"/>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61"/>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61"/>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61"/>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61"/>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6" name="Google Shape;17426;p61"/>
          <p:cNvGrpSpPr/>
          <p:nvPr/>
        </p:nvGrpSpPr>
        <p:grpSpPr>
          <a:xfrm>
            <a:off x="2319498" y="1512744"/>
            <a:ext cx="352697" cy="352723"/>
            <a:chOff x="2319498" y="1512744"/>
            <a:chExt cx="352697" cy="352723"/>
          </a:xfrm>
        </p:grpSpPr>
        <p:sp>
          <p:nvSpPr>
            <p:cNvPr id="17427" name="Google Shape;17427;p61"/>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61"/>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61"/>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61"/>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61"/>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61"/>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61"/>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61"/>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61"/>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61"/>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61"/>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61"/>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61"/>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61"/>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61"/>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61"/>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61"/>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61"/>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61"/>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6" name="Google Shape;17446;p61"/>
          <p:cNvGrpSpPr/>
          <p:nvPr/>
        </p:nvGrpSpPr>
        <p:grpSpPr>
          <a:xfrm>
            <a:off x="4236601" y="1512666"/>
            <a:ext cx="312981" cy="352697"/>
            <a:chOff x="4236601" y="1512666"/>
            <a:chExt cx="312981" cy="352697"/>
          </a:xfrm>
        </p:grpSpPr>
        <p:sp>
          <p:nvSpPr>
            <p:cNvPr id="17447" name="Google Shape;17447;p61"/>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61"/>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61"/>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61"/>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61"/>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61"/>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61"/>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61"/>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61"/>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61"/>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61"/>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61"/>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61"/>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61"/>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1" name="Google Shape;17461;p61"/>
          <p:cNvGrpSpPr/>
          <p:nvPr/>
        </p:nvGrpSpPr>
        <p:grpSpPr>
          <a:xfrm>
            <a:off x="849675" y="3347716"/>
            <a:ext cx="346300" cy="375818"/>
            <a:chOff x="849675" y="3347716"/>
            <a:chExt cx="346300" cy="375818"/>
          </a:xfrm>
        </p:grpSpPr>
        <p:sp>
          <p:nvSpPr>
            <p:cNvPr id="17462" name="Google Shape;17462;p61"/>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61"/>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61"/>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61"/>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61"/>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61"/>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61"/>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61"/>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61"/>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61"/>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61"/>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61"/>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61"/>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61"/>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61"/>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61"/>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61"/>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9" name="Google Shape;17479;p61"/>
          <p:cNvGrpSpPr/>
          <p:nvPr/>
        </p:nvGrpSpPr>
        <p:grpSpPr>
          <a:xfrm>
            <a:off x="1324219" y="3399202"/>
            <a:ext cx="376578" cy="272846"/>
            <a:chOff x="1324219" y="3399202"/>
            <a:chExt cx="376578" cy="272846"/>
          </a:xfrm>
        </p:grpSpPr>
        <p:sp>
          <p:nvSpPr>
            <p:cNvPr id="17480" name="Google Shape;17480;p61"/>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61"/>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61"/>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61"/>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61"/>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61"/>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61"/>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61"/>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61"/>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61"/>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61"/>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61"/>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61"/>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61"/>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61"/>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61"/>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61"/>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61"/>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61"/>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61"/>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61"/>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61"/>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61"/>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61"/>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61"/>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61"/>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61"/>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61"/>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61"/>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61"/>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61"/>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61"/>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61"/>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3" name="Google Shape;17513;p61"/>
          <p:cNvGrpSpPr/>
          <p:nvPr/>
        </p:nvGrpSpPr>
        <p:grpSpPr>
          <a:xfrm>
            <a:off x="1798763" y="3395401"/>
            <a:ext cx="376185" cy="280448"/>
            <a:chOff x="1798763" y="3395401"/>
            <a:chExt cx="376185" cy="280448"/>
          </a:xfrm>
        </p:grpSpPr>
        <p:sp>
          <p:nvSpPr>
            <p:cNvPr id="17514" name="Google Shape;17514;p61"/>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61"/>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61"/>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61"/>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61"/>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61"/>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61"/>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61"/>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61"/>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61"/>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61"/>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61"/>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61"/>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61"/>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61"/>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61"/>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61"/>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61"/>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61"/>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61"/>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61"/>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61"/>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61"/>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61"/>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61"/>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61"/>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61"/>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61"/>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61"/>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61"/>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61"/>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5" name="Google Shape;17545;p61"/>
          <p:cNvGrpSpPr/>
          <p:nvPr/>
        </p:nvGrpSpPr>
        <p:grpSpPr>
          <a:xfrm>
            <a:off x="2273307" y="3378754"/>
            <a:ext cx="375818" cy="313374"/>
            <a:chOff x="2273307" y="3378754"/>
            <a:chExt cx="375818" cy="313374"/>
          </a:xfrm>
        </p:grpSpPr>
        <p:sp>
          <p:nvSpPr>
            <p:cNvPr id="17546" name="Google Shape;17546;p61"/>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61"/>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61"/>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61"/>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61"/>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61"/>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61"/>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61"/>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61"/>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61"/>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61"/>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61"/>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61"/>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61"/>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61"/>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61"/>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61"/>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61"/>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61"/>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61"/>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61"/>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61"/>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61"/>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61"/>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61"/>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61"/>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61"/>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61"/>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61"/>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61"/>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61"/>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61"/>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61"/>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61"/>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61"/>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61"/>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61"/>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61"/>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61"/>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61"/>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61"/>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61"/>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61"/>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61"/>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61"/>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61"/>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61"/>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61"/>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61"/>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61"/>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61"/>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61"/>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61"/>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61"/>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61"/>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61"/>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61"/>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61"/>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61"/>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61"/>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61"/>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61"/>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61"/>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61"/>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61"/>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61"/>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61"/>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61"/>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61"/>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61"/>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61"/>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61"/>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61"/>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61"/>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61"/>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61"/>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61"/>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61"/>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61"/>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61"/>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61"/>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61"/>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61"/>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61"/>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0" name="Google Shape;17630;p61"/>
          <p:cNvGrpSpPr/>
          <p:nvPr/>
        </p:nvGrpSpPr>
        <p:grpSpPr>
          <a:xfrm>
            <a:off x="2747484" y="3359460"/>
            <a:ext cx="377706" cy="352330"/>
            <a:chOff x="2747484" y="3359460"/>
            <a:chExt cx="377706" cy="352330"/>
          </a:xfrm>
        </p:grpSpPr>
        <p:sp>
          <p:nvSpPr>
            <p:cNvPr id="17631" name="Google Shape;17631;p61"/>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61"/>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61"/>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61"/>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61"/>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61"/>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61"/>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61"/>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61"/>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61"/>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61"/>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61"/>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61"/>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61"/>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61"/>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6" name="Google Shape;17646;p61"/>
          <p:cNvGrpSpPr/>
          <p:nvPr/>
        </p:nvGrpSpPr>
        <p:grpSpPr>
          <a:xfrm>
            <a:off x="3696205" y="3371938"/>
            <a:ext cx="375792" cy="327373"/>
            <a:chOff x="3696205" y="3371938"/>
            <a:chExt cx="375792" cy="327373"/>
          </a:xfrm>
        </p:grpSpPr>
        <p:sp>
          <p:nvSpPr>
            <p:cNvPr id="17647" name="Google Shape;17647;p61"/>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61"/>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61"/>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61"/>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61"/>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61"/>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61"/>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61"/>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61"/>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61"/>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61"/>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61"/>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61"/>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61"/>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61"/>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61"/>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61"/>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61"/>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61"/>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61"/>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61"/>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61"/>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61"/>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0" name="Google Shape;17670;p61"/>
          <p:cNvGrpSpPr/>
          <p:nvPr/>
        </p:nvGrpSpPr>
        <p:grpSpPr>
          <a:xfrm>
            <a:off x="6567324" y="2436849"/>
            <a:ext cx="366722" cy="342892"/>
            <a:chOff x="6567324" y="2436849"/>
            <a:chExt cx="366722" cy="342892"/>
          </a:xfrm>
        </p:grpSpPr>
        <p:sp>
          <p:nvSpPr>
            <p:cNvPr id="17671" name="Google Shape;17671;p61"/>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61"/>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61"/>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61"/>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61"/>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61"/>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61"/>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61"/>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61"/>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61"/>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61"/>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61"/>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3" name="Google Shape;17683;p61"/>
          <p:cNvGrpSpPr/>
          <p:nvPr/>
        </p:nvGrpSpPr>
        <p:grpSpPr>
          <a:xfrm>
            <a:off x="4208970" y="3361347"/>
            <a:ext cx="299349" cy="348188"/>
            <a:chOff x="4208970" y="3361347"/>
            <a:chExt cx="299349" cy="348188"/>
          </a:xfrm>
        </p:grpSpPr>
        <p:sp>
          <p:nvSpPr>
            <p:cNvPr id="17684" name="Google Shape;17684;p61"/>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61"/>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61"/>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61"/>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61"/>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61"/>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61"/>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61"/>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61"/>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61"/>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61"/>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61"/>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61"/>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61"/>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8" name="Google Shape;17698;p61"/>
          <p:cNvGrpSpPr/>
          <p:nvPr/>
        </p:nvGrpSpPr>
        <p:grpSpPr>
          <a:xfrm>
            <a:off x="2786833" y="1512351"/>
            <a:ext cx="366722" cy="353667"/>
            <a:chOff x="2786833" y="1512351"/>
            <a:chExt cx="366722" cy="353667"/>
          </a:xfrm>
        </p:grpSpPr>
        <p:sp>
          <p:nvSpPr>
            <p:cNvPr id="17699" name="Google Shape;17699;p61"/>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61"/>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61"/>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61"/>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61"/>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61"/>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61"/>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61"/>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61"/>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61"/>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61"/>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61"/>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61"/>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61"/>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61"/>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61"/>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61"/>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61"/>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61"/>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61"/>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9" name="Google Shape;17719;p61"/>
          <p:cNvGrpSpPr/>
          <p:nvPr/>
        </p:nvGrpSpPr>
        <p:grpSpPr>
          <a:xfrm>
            <a:off x="1845321" y="1512744"/>
            <a:ext cx="352723" cy="353090"/>
            <a:chOff x="1845321" y="1512744"/>
            <a:chExt cx="352723" cy="353090"/>
          </a:xfrm>
        </p:grpSpPr>
        <p:sp>
          <p:nvSpPr>
            <p:cNvPr id="17720" name="Google Shape;17720;p61"/>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61"/>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61"/>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61"/>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61"/>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61"/>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61"/>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61"/>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61"/>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61"/>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61"/>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1" name="Google Shape;17731;p61"/>
          <p:cNvGrpSpPr/>
          <p:nvPr/>
        </p:nvGrpSpPr>
        <p:grpSpPr>
          <a:xfrm>
            <a:off x="3214452" y="3340533"/>
            <a:ext cx="392465" cy="389896"/>
            <a:chOff x="3214452" y="3340533"/>
            <a:chExt cx="392465" cy="389896"/>
          </a:xfrm>
        </p:grpSpPr>
        <p:sp>
          <p:nvSpPr>
            <p:cNvPr id="17732" name="Google Shape;17732;p61"/>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61"/>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61"/>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61"/>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61"/>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61"/>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61"/>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61"/>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61"/>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61"/>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61"/>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61"/>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61"/>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61"/>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61"/>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61"/>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61"/>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61"/>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61"/>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61"/>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61"/>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61"/>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61"/>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61"/>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61"/>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7" name="Google Shape;17757;p61"/>
          <p:cNvGrpSpPr/>
          <p:nvPr/>
        </p:nvGrpSpPr>
        <p:grpSpPr>
          <a:xfrm>
            <a:off x="3327229" y="1499899"/>
            <a:ext cx="234650" cy="378440"/>
            <a:chOff x="3327229" y="1499899"/>
            <a:chExt cx="234650" cy="378440"/>
          </a:xfrm>
        </p:grpSpPr>
        <p:sp>
          <p:nvSpPr>
            <p:cNvPr id="17758" name="Google Shape;17758;p61"/>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61"/>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61"/>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61"/>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61"/>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61"/>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61"/>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61"/>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61"/>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61"/>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61"/>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61"/>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61"/>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61"/>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61"/>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61"/>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61"/>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61"/>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61"/>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61"/>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61"/>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9" name="Google Shape;17779;p61"/>
          <p:cNvGrpSpPr/>
          <p:nvPr/>
        </p:nvGrpSpPr>
        <p:grpSpPr>
          <a:xfrm>
            <a:off x="3735553" y="1530151"/>
            <a:ext cx="366722" cy="317962"/>
            <a:chOff x="3735553" y="1530151"/>
            <a:chExt cx="366722" cy="317962"/>
          </a:xfrm>
        </p:grpSpPr>
        <p:sp>
          <p:nvSpPr>
            <p:cNvPr id="17780" name="Google Shape;17780;p61"/>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61"/>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61"/>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61"/>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61"/>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61"/>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61"/>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61"/>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61"/>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61"/>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61"/>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61"/>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2" name="Google Shape;17792;p61"/>
          <p:cNvGrpSpPr/>
          <p:nvPr/>
        </p:nvGrpSpPr>
        <p:grpSpPr>
          <a:xfrm>
            <a:off x="866322" y="2469775"/>
            <a:ext cx="379226" cy="322733"/>
            <a:chOff x="866322" y="2469775"/>
            <a:chExt cx="379226" cy="322733"/>
          </a:xfrm>
        </p:grpSpPr>
        <p:sp>
          <p:nvSpPr>
            <p:cNvPr id="17793" name="Google Shape;17793;p61"/>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61"/>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61"/>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61"/>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61"/>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61"/>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61"/>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61"/>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61"/>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61"/>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61"/>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61"/>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61"/>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61"/>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61"/>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61"/>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61"/>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61"/>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61"/>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61"/>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61"/>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61"/>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61"/>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61"/>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61"/>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61"/>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9" name="Google Shape;17819;p61"/>
          <p:cNvGrpSpPr/>
          <p:nvPr/>
        </p:nvGrpSpPr>
        <p:grpSpPr>
          <a:xfrm>
            <a:off x="1328387" y="2500814"/>
            <a:ext cx="404183" cy="289151"/>
            <a:chOff x="1328387" y="2500814"/>
            <a:chExt cx="404183" cy="289151"/>
          </a:xfrm>
        </p:grpSpPr>
        <p:sp>
          <p:nvSpPr>
            <p:cNvPr id="17820" name="Google Shape;17820;p61"/>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61"/>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61"/>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61"/>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61"/>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61"/>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61"/>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61"/>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61"/>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61"/>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61"/>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61"/>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61"/>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61"/>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61"/>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61"/>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61"/>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61"/>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61"/>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61"/>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61"/>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61"/>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61"/>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61"/>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61"/>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61"/>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61"/>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61"/>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61"/>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9" name="Google Shape;17849;p61"/>
          <p:cNvGrpSpPr/>
          <p:nvPr/>
        </p:nvGrpSpPr>
        <p:grpSpPr>
          <a:xfrm>
            <a:off x="1821465" y="2495702"/>
            <a:ext cx="365988" cy="270801"/>
            <a:chOff x="1821465" y="2495702"/>
            <a:chExt cx="365988" cy="270801"/>
          </a:xfrm>
        </p:grpSpPr>
        <p:sp>
          <p:nvSpPr>
            <p:cNvPr id="17850" name="Google Shape;17850;p61"/>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61"/>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61"/>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61"/>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61"/>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61"/>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61"/>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7" name="Google Shape;17857;p61"/>
          <p:cNvGrpSpPr/>
          <p:nvPr/>
        </p:nvGrpSpPr>
        <p:grpSpPr>
          <a:xfrm>
            <a:off x="3725723" y="2455776"/>
            <a:ext cx="354977" cy="351202"/>
            <a:chOff x="3725723" y="2455776"/>
            <a:chExt cx="354977" cy="351202"/>
          </a:xfrm>
        </p:grpSpPr>
        <p:sp>
          <p:nvSpPr>
            <p:cNvPr id="17858" name="Google Shape;17858;p61"/>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61"/>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61"/>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61"/>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61"/>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61"/>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61"/>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61"/>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61"/>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61"/>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61"/>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61"/>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61"/>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1" name="Google Shape;17871;p61"/>
          <p:cNvGrpSpPr/>
          <p:nvPr/>
        </p:nvGrpSpPr>
        <p:grpSpPr>
          <a:xfrm>
            <a:off x="5226165" y="1977641"/>
            <a:ext cx="230482" cy="388847"/>
            <a:chOff x="5226165" y="1977641"/>
            <a:chExt cx="230482" cy="388847"/>
          </a:xfrm>
        </p:grpSpPr>
        <p:sp>
          <p:nvSpPr>
            <p:cNvPr id="17872" name="Google Shape;17872;p61"/>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61"/>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61"/>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61"/>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61"/>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61"/>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61"/>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61"/>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61"/>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61"/>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61"/>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61"/>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4" name="Google Shape;17884;p61"/>
          <p:cNvGrpSpPr/>
          <p:nvPr/>
        </p:nvGrpSpPr>
        <p:grpSpPr>
          <a:xfrm>
            <a:off x="5632602" y="2025510"/>
            <a:ext cx="370130" cy="287264"/>
            <a:chOff x="5632602" y="2025510"/>
            <a:chExt cx="370130" cy="287264"/>
          </a:xfrm>
        </p:grpSpPr>
        <p:sp>
          <p:nvSpPr>
            <p:cNvPr id="17885" name="Google Shape;17885;p61"/>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61"/>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61"/>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61"/>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61"/>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61"/>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61"/>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61"/>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61"/>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61"/>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61"/>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61"/>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61"/>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61"/>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61"/>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61"/>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61"/>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61"/>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3" name="Google Shape;17903;p61"/>
          <p:cNvGrpSpPr/>
          <p:nvPr/>
        </p:nvGrpSpPr>
        <p:grpSpPr>
          <a:xfrm>
            <a:off x="4212378" y="2456537"/>
            <a:ext cx="331515" cy="330021"/>
            <a:chOff x="4212378" y="2456537"/>
            <a:chExt cx="331515" cy="330021"/>
          </a:xfrm>
        </p:grpSpPr>
        <p:sp>
          <p:nvSpPr>
            <p:cNvPr id="17904" name="Google Shape;17904;p61"/>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61"/>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61"/>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61"/>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61"/>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61"/>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61"/>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61"/>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61"/>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3" name="Google Shape;17913;p61"/>
          <p:cNvGrpSpPr/>
          <p:nvPr/>
        </p:nvGrpSpPr>
        <p:grpSpPr>
          <a:xfrm>
            <a:off x="6176013" y="1977825"/>
            <a:ext cx="235411" cy="347427"/>
            <a:chOff x="6176013" y="1977825"/>
            <a:chExt cx="235411" cy="347427"/>
          </a:xfrm>
        </p:grpSpPr>
        <p:sp>
          <p:nvSpPr>
            <p:cNvPr id="17914" name="Google Shape;17914;p61"/>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61"/>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61"/>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61"/>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61"/>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61"/>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61"/>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61"/>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61"/>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61"/>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61"/>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61"/>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61"/>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61"/>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61"/>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61"/>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61"/>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1" name="Google Shape;17931;p61"/>
          <p:cNvGrpSpPr/>
          <p:nvPr/>
        </p:nvGrpSpPr>
        <p:grpSpPr>
          <a:xfrm>
            <a:off x="6652077" y="1977458"/>
            <a:ext cx="235778" cy="347794"/>
            <a:chOff x="6652077" y="1977458"/>
            <a:chExt cx="235778" cy="347794"/>
          </a:xfrm>
        </p:grpSpPr>
        <p:sp>
          <p:nvSpPr>
            <p:cNvPr id="17932" name="Google Shape;17932;p61"/>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61"/>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61"/>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61"/>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61"/>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61"/>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61"/>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61"/>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61"/>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61"/>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61"/>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61"/>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61"/>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61"/>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61"/>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61"/>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8" name="Google Shape;17948;p61"/>
          <p:cNvGrpSpPr/>
          <p:nvPr/>
        </p:nvGrpSpPr>
        <p:grpSpPr>
          <a:xfrm>
            <a:off x="7072513" y="1997512"/>
            <a:ext cx="394352" cy="308052"/>
            <a:chOff x="7072513" y="1997512"/>
            <a:chExt cx="394352" cy="308052"/>
          </a:xfrm>
        </p:grpSpPr>
        <p:sp>
          <p:nvSpPr>
            <p:cNvPr id="17949" name="Google Shape;17949;p61"/>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61"/>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61"/>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61"/>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61"/>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61"/>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61"/>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61"/>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61"/>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61"/>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61"/>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0" name="Google Shape;17960;p61"/>
          <p:cNvGrpSpPr/>
          <p:nvPr/>
        </p:nvGrpSpPr>
        <p:grpSpPr>
          <a:xfrm>
            <a:off x="7576208" y="1977825"/>
            <a:ext cx="292533" cy="347454"/>
            <a:chOff x="7576208" y="1977825"/>
            <a:chExt cx="292533" cy="347454"/>
          </a:xfrm>
        </p:grpSpPr>
        <p:sp>
          <p:nvSpPr>
            <p:cNvPr id="17961" name="Google Shape;17961;p61"/>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61"/>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61"/>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61"/>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61"/>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61"/>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61"/>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61"/>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61"/>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61"/>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61"/>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61"/>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61"/>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4" name="Google Shape;17974;p61"/>
          <p:cNvGrpSpPr/>
          <p:nvPr/>
        </p:nvGrpSpPr>
        <p:grpSpPr>
          <a:xfrm>
            <a:off x="8023882" y="1977458"/>
            <a:ext cx="320557" cy="347794"/>
            <a:chOff x="8023882" y="1977458"/>
            <a:chExt cx="320557" cy="347794"/>
          </a:xfrm>
        </p:grpSpPr>
        <p:sp>
          <p:nvSpPr>
            <p:cNvPr id="17975" name="Google Shape;17975;p61"/>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61"/>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61"/>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61"/>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61"/>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61"/>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61"/>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61"/>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61"/>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61"/>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61"/>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61"/>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61"/>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61"/>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61"/>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61"/>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61"/>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61"/>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61"/>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61"/>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61"/>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61"/>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61"/>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61"/>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61"/>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61"/>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61"/>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61"/>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61"/>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61"/>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61"/>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61"/>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61"/>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61"/>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61"/>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61"/>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61"/>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61"/>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61"/>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61"/>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5" name="Google Shape;18015;p61"/>
          <p:cNvGrpSpPr/>
          <p:nvPr/>
        </p:nvGrpSpPr>
        <p:grpSpPr>
          <a:xfrm>
            <a:off x="5627674" y="2444819"/>
            <a:ext cx="345147" cy="342630"/>
            <a:chOff x="5627674" y="2444819"/>
            <a:chExt cx="345147" cy="342630"/>
          </a:xfrm>
        </p:grpSpPr>
        <p:sp>
          <p:nvSpPr>
            <p:cNvPr id="18016" name="Google Shape;18016;p61"/>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61"/>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61"/>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61"/>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61"/>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1" name="Google Shape;18021;p61"/>
          <p:cNvGrpSpPr/>
          <p:nvPr/>
        </p:nvGrpSpPr>
        <p:grpSpPr>
          <a:xfrm>
            <a:off x="4653996" y="2440257"/>
            <a:ext cx="396607" cy="348555"/>
            <a:chOff x="4653996" y="2440257"/>
            <a:chExt cx="396607" cy="348555"/>
          </a:xfrm>
        </p:grpSpPr>
        <p:sp>
          <p:nvSpPr>
            <p:cNvPr id="18022" name="Google Shape;18022;p61"/>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61"/>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61"/>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61"/>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61"/>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61"/>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61"/>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61"/>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61"/>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61"/>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61"/>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61"/>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61"/>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61"/>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61"/>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61"/>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61"/>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61"/>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0" name="Google Shape;18040;p61"/>
          <p:cNvGrpSpPr/>
          <p:nvPr/>
        </p:nvGrpSpPr>
        <p:grpSpPr>
          <a:xfrm>
            <a:off x="1854391" y="2895140"/>
            <a:ext cx="301630" cy="374272"/>
            <a:chOff x="1854391" y="2895140"/>
            <a:chExt cx="301630" cy="374272"/>
          </a:xfrm>
        </p:grpSpPr>
        <p:sp>
          <p:nvSpPr>
            <p:cNvPr id="18041" name="Google Shape;18041;p61"/>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61"/>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61"/>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61"/>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61"/>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61"/>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61"/>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61"/>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61"/>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61"/>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61"/>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61"/>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61"/>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61"/>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61"/>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61"/>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61"/>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61"/>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61"/>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61"/>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61"/>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61"/>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61"/>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61"/>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61"/>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61"/>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61"/>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61"/>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61"/>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61"/>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61"/>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61"/>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61"/>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61"/>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61"/>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61"/>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61"/>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61"/>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61"/>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61"/>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61"/>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61"/>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61"/>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61"/>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61"/>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61"/>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61"/>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61"/>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61"/>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0" name="Google Shape;18090;p61"/>
          <p:cNvGrpSpPr/>
          <p:nvPr/>
        </p:nvGrpSpPr>
        <p:grpSpPr>
          <a:xfrm>
            <a:off x="5172817" y="2438370"/>
            <a:ext cx="289518" cy="357651"/>
            <a:chOff x="5172817" y="2438370"/>
            <a:chExt cx="289518" cy="357651"/>
          </a:xfrm>
        </p:grpSpPr>
        <p:sp>
          <p:nvSpPr>
            <p:cNvPr id="18091" name="Google Shape;18091;p61"/>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61"/>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61"/>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61"/>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61"/>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61"/>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61"/>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61"/>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61"/>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61"/>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61"/>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2" name="Google Shape;18102;p61"/>
          <p:cNvGrpSpPr/>
          <p:nvPr/>
        </p:nvGrpSpPr>
        <p:grpSpPr>
          <a:xfrm>
            <a:off x="3234506" y="2484534"/>
            <a:ext cx="388297" cy="293320"/>
            <a:chOff x="3234506" y="2484534"/>
            <a:chExt cx="388297" cy="293320"/>
          </a:xfrm>
        </p:grpSpPr>
        <p:sp>
          <p:nvSpPr>
            <p:cNvPr id="18103" name="Google Shape;18103;p61"/>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61"/>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61"/>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61"/>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61"/>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61"/>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61"/>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61"/>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61"/>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61"/>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61"/>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61"/>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61"/>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61"/>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61"/>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61"/>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9" name="Google Shape;18119;p61"/>
          <p:cNvGrpSpPr/>
          <p:nvPr/>
        </p:nvGrpSpPr>
        <p:grpSpPr>
          <a:xfrm>
            <a:off x="6065149" y="3367036"/>
            <a:ext cx="362553" cy="356498"/>
            <a:chOff x="6065149" y="3367036"/>
            <a:chExt cx="362553" cy="356498"/>
          </a:xfrm>
        </p:grpSpPr>
        <p:sp>
          <p:nvSpPr>
            <p:cNvPr id="18120" name="Google Shape;18120;p61"/>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61"/>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61"/>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61"/>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61"/>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5" name="Google Shape;18125;p61"/>
          <p:cNvGrpSpPr/>
          <p:nvPr/>
        </p:nvGrpSpPr>
        <p:grpSpPr>
          <a:xfrm>
            <a:off x="2866317" y="3817357"/>
            <a:ext cx="362920" cy="356865"/>
            <a:chOff x="2866317" y="3817357"/>
            <a:chExt cx="362920" cy="356865"/>
          </a:xfrm>
        </p:grpSpPr>
        <p:sp>
          <p:nvSpPr>
            <p:cNvPr id="18126" name="Google Shape;18126;p61"/>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61"/>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61"/>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9" name="Google Shape;18129;p61"/>
          <p:cNvGrpSpPr/>
          <p:nvPr/>
        </p:nvGrpSpPr>
        <p:grpSpPr>
          <a:xfrm>
            <a:off x="6540821" y="3367036"/>
            <a:ext cx="362553" cy="356498"/>
            <a:chOff x="6540821" y="3367036"/>
            <a:chExt cx="362553" cy="356498"/>
          </a:xfrm>
        </p:grpSpPr>
        <p:sp>
          <p:nvSpPr>
            <p:cNvPr id="18130" name="Google Shape;18130;p61"/>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61"/>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61"/>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61"/>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61"/>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61"/>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61"/>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7" name="Google Shape;18137;p61"/>
          <p:cNvGrpSpPr/>
          <p:nvPr/>
        </p:nvGrpSpPr>
        <p:grpSpPr>
          <a:xfrm>
            <a:off x="2302458" y="2474704"/>
            <a:ext cx="354479" cy="312561"/>
            <a:chOff x="2302458" y="2474704"/>
            <a:chExt cx="354479" cy="312561"/>
          </a:xfrm>
        </p:grpSpPr>
        <p:sp>
          <p:nvSpPr>
            <p:cNvPr id="18138" name="Google Shape;18138;p61"/>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61"/>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61"/>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61"/>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61"/>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61"/>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61"/>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61"/>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61"/>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61"/>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61"/>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61"/>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0" name="Google Shape;18150;p61"/>
          <p:cNvGrpSpPr/>
          <p:nvPr/>
        </p:nvGrpSpPr>
        <p:grpSpPr>
          <a:xfrm>
            <a:off x="2831110" y="2442538"/>
            <a:ext cx="246002" cy="348922"/>
            <a:chOff x="2831110" y="2442538"/>
            <a:chExt cx="246002" cy="348922"/>
          </a:xfrm>
        </p:grpSpPr>
        <p:sp>
          <p:nvSpPr>
            <p:cNvPr id="18151" name="Google Shape;18151;p61"/>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61"/>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61"/>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61"/>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61"/>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61"/>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61"/>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61"/>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61"/>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61"/>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61"/>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61"/>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61"/>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61"/>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5" name="Google Shape;18165;p61"/>
          <p:cNvGrpSpPr/>
          <p:nvPr/>
        </p:nvGrpSpPr>
        <p:grpSpPr>
          <a:xfrm>
            <a:off x="3314750" y="3817357"/>
            <a:ext cx="362920" cy="356865"/>
            <a:chOff x="3314750" y="3817357"/>
            <a:chExt cx="362920" cy="356865"/>
          </a:xfrm>
        </p:grpSpPr>
        <p:sp>
          <p:nvSpPr>
            <p:cNvPr id="18166" name="Google Shape;18166;p61"/>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61"/>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61"/>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61"/>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61"/>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1" name="Google Shape;18171;p61"/>
          <p:cNvGrpSpPr/>
          <p:nvPr/>
        </p:nvGrpSpPr>
        <p:grpSpPr>
          <a:xfrm>
            <a:off x="7016492" y="3367036"/>
            <a:ext cx="362947" cy="356498"/>
            <a:chOff x="7016492" y="3367036"/>
            <a:chExt cx="362947" cy="356498"/>
          </a:xfrm>
        </p:grpSpPr>
        <p:sp>
          <p:nvSpPr>
            <p:cNvPr id="18172" name="Google Shape;18172;p61"/>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61"/>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61"/>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61"/>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61"/>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61"/>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8" name="Google Shape;18178;p61"/>
          <p:cNvGrpSpPr/>
          <p:nvPr/>
        </p:nvGrpSpPr>
        <p:grpSpPr>
          <a:xfrm>
            <a:off x="3763184" y="3817357"/>
            <a:ext cx="363314" cy="356576"/>
            <a:chOff x="3763184" y="3817357"/>
            <a:chExt cx="363314" cy="356576"/>
          </a:xfrm>
        </p:grpSpPr>
        <p:sp>
          <p:nvSpPr>
            <p:cNvPr id="18179" name="Google Shape;18179;p61"/>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61"/>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61"/>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61"/>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61"/>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4" name="Google Shape;18184;p61"/>
          <p:cNvGrpSpPr/>
          <p:nvPr/>
        </p:nvGrpSpPr>
        <p:grpSpPr>
          <a:xfrm>
            <a:off x="5108852" y="3817357"/>
            <a:ext cx="362947" cy="356576"/>
            <a:chOff x="5108852" y="3817357"/>
            <a:chExt cx="362947" cy="356576"/>
          </a:xfrm>
        </p:grpSpPr>
        <p:sp>
          <p:nvSpPr>
            <p:cNvPr id="18185" name="Google Shape;18185;p61"/>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61"/>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61"/>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61"/>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9" name="Google Shape;18189;p61"/>
          <p:cNvGrpSpPr/>
          <p:nvPr/>
        </p:nvGrpSpPr>
        <p:grpSpPr>
          <a:xfrm>
            <a:off x="6005720" y="3817357"/>
            <a:ext cx="362947" cy="356576"/>
            <a:chOff x="6005720" y="3817357"/>
            <a:chExt cx="362947" cy="356576"/>
          </a:xfrm>
        </p:grpSpPr>
        <p:sp>
          <p:nvSpPr>
            <p:cNvPr id="18190" name="Google Shape;18190;p61"/>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61"/>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61"/>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61"/>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4" name="Google Shape;18194;p61"/>
          <p:cNvGrpSpPr/>
          <p:nvPr/>
        </p:nvGrpSpPr>
        <p:grpSpPr>
          <a:xfrm>
            <a:off x="5589452" y="3367036"/>
            <a:ext cx="362580" cy="356498"/>
            <a:chOff x="5589452" y="3367036"/>
            <a:chExt cx="362580" cy="356498"/>
          </a:xfrm>
        </p:grpSpPr>
        <p:sp>
          <p:nvSpPr>
            <p:cNvPr id="18195" name="Google Shape;18195;p61"/>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61"/>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61"/>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8" name="Google Shape;18198;p61"/>
          <p:cNvGrpSpPr/>
          <p:nvPr/>
        </p:nvGrpSpPr>
        <p:grpSpPr>
          <a:xfrm>
            <a:off x="4211985" y="3817357"/>
            <a:ext cx="362947" cy="356576"/>
            <a:chOff x="4211985" y="3817357"/>
            <a:chExt cx="362947" cy="356576"/>
          </a:xfrm>
        </p:grpSpPr>
        <p:sp>
          <p:nvSpPr>
            <p:cNvPr id="18199" name="Google Shape;18199;p61"/>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61"/>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61"/>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2" name="Google Shape;18202;p61"/>
          <p:cNvGrpSpPr/>
          <p:nvPr/>
        </p:nvGrpSpPr>
        <p:grpSpPr>
          <a:xfrm>
            <a:off x="4660419" y="3817357"/>
            <a:ext cx="362947" cy="356576"/>
            <a:chOff x="4660419" y="3817357"/>
            <a:chExt cx="362947" cy="356576"/>
          </a:xfrm>
        </p:grpSpPr>
        <p:sp>
          <p:nvSpPr>
            <p:cNvPr id="18203" name="Google Shape;18203;p61"/>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61"/>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61"/>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61"/>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61"/>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8" name="Google Shape;18208;p61"/>
          <p:cNvGrpSpPr/>
          <p:nvPr/>
        </p:nvGrpSpPr>
        <p:grpSpPr>
          <a:xfrm>
            <a:off x="5557286" y="3817357"/>
            <a:ext cx="362947" cy="356576"/>
            <a:chOff x="5557286" y="3817357"/>
            <a:chExt cx="362947" cy="356576"/>
          </a:xfrm>
        </p:grpSpPr>
        <p:sp>
          <p:nvSpPr>
            <p:cNvPr id="18209" name="Google Shape;18209;p61"/>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61"/>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61"/>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61"/>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3" name="Google Shape;18213;p61"/>
          <p:cNvGrpSpPr/>
          <p:nvPr/>
        </p:nvGrpSpPr>
        <p:grpSpPr>
          <a:xfrm>
            <a:off x="7488021" y="3362475"/>
            <a:ext cx="372017" cy="365621"/>
            <a:chOff x="7488021" y="3362475"/>
            <a:chExt cx="372017" cy="365621"/>
          </a:xfrm>
        </p:grpSpPr>
        <p:sp>
          <p:nvSpPr>
            <p:cNvPr id="18214" name="Google Shape;18214;p61"/>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61"/>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61"/>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61"/>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61"/>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61"/>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61"/>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61"/>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61"/>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61"/>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4" name="Google Shape;18224;p61"/>
          <p:cNvGrpSpPr/>
          <p:nvPr/>
        </p:nvGrpSpPr>
        <p:grpSpPr>
          <a:xfrm>
            <a:off x="5113781" y="3367036"/>
            <a:ext cx="362553" cy="356498"/>
            <a:chOff x="5113781" y="3367036"/>
            <a:chExt cx="362553" cy="356498"/>
          </a:xfrm>
        </p:grpSpPr>
        <p:sp>
          <p:nvSpPr>
            <p:cNvPr id="18225" name="Google Shape;18225;p61"/>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61"/>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27" name="Google Shape;18227;p61"/>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28" name="Google Shape;18228;p61"/>
          <p:cNvGrpSpPr/>
          <p:nvPr/>
        </p:nvGrpSpPr>
        <p:grpSpPr>
          <a:xfrm>
            <a:off x="7968621" y="3365489"/>
            <a:ext cx="375818" cy="357651"/>
            <a:chOff x="7968621" y="3365489"/>
            <a:chExt cx="375818" cy="357651"/>
          </a:xfrm>
        </p:grpSpPr>
        <p:sp>
          <p:nvSpPr>
            <p:cNvPr id="18229" name="Google Shape;18229;p61"/>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61"/>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61"/>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61"/>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61"/>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61"/>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61"/>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61"/>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61"/>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61"/>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61"/>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61"/>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244" name="Shape 18244"/>
        <p:cNvGrpSpPr/>
        <p:nvPr/>
      </p:nvGrpSpPr>
      <p:grpSpPr>
        <a:xfrm>
          <a:off x="0" y="0"/>
          <a:ext cx="0" cy="0"/>
          <a:chOff x="0" y="0"/>
          <a:chExt cx="0" cy="0"/>
        </a:xfrm>
      </p:grpSpPr>
      <p:pic>
        <p:nvPicPr>
          <p:cNvPr id="18245" name="Google Shape;18245;p6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0" name="Shape 1080"/>
        <p:cNvGrpSpPr/>
        <p:nvPr/>
      </p:nvGrpSpPr>
      <p:grpSpPr>
        <a:xfrm>
          <a:off x="0" y="0"/>
          <a:ext cx="0" cy="0"/>
          <a:chOff x="0" y="0"/>
          <a:chExt cx="0" cy="0"/>
        </a:xfrm>
      </p:grpSpPr>
      <p:grpSp>
        <p:nvGrpSpPr>
          <p:cNvPr id="1081" name="Google Shape;1081;p27"/>
          <p:cNvGrpSpPr/>
          <p:nvPr/>
        </p:nvGrpSpPr>
        <p:grpSpPr>
          <a:xfrm>
            <a:off x="-568828" y="-632537"/>
            <a:ext cx="10095078" cy="7871146"/>
            <a:chOff x="-568828" y="-632537"/>
            <a:chExt cx="10095078" cy="7871146"/>
          </a:xfrm>
        </p:grpSpPr>
        <p:grpSp>
          <p:nvGrpSpPr>
            <p:cNvPr id="1082" name="Google Shape;1082;p27"/>
            <p:cNvGrpSpPr/>
            <p:nvPr/>
          </p:nvGrpSpPr>
          <p:grpSpPr>
            <a:xfrm>
              <a:off x="-568828" y="-632537"/>
              <a:ext cx="10095078" cy="2505456"/>
              <a:chOff x="-568828" y="-632537"/>
              <a:chExt cx="10095078" cy="2505456"/>
            </a:xfrm>
          </p:grpSpPr>
          <p:grpSp>
            <p:nvGrpSpPr>
              <p:cNvPr id="1083" name="Google Shape;1083;p27"/>
              <p:cNvGrpSpPr/>
              <p:nvPr/>
            </p:nvGrpSpPr>
            <p:grpSpPr>
              <a:xfrm flipH="1">
                <a:off x="-568828" y="-632537"/>
                <a:ext cx="2720553" cy="2345068"/>
                <a:chOff x="6805697" y="-472150"/>
                <a:chExt cx="2720553" cy="2345068"/>
              </a:xfrm>
            </p:grpSpPr>
            <p:sp>
              <p:nvSpPr>
                <p:cNvPr id="1084" name="Google Shape;1084;p27"/>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7"/>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27"/>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27"/>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7"/>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7"/>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27"/>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27"/>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7"/>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27"/>
              <p:cNvGrpSpPr/>
              <p:nvPr/>
            </p:nvGrpSpPr>
            <p:grpSpPr>
              <a:xfrm>
                <a:off x="6805697" y="-472150"/>
                <a:ext cx="2720553" cy="2345068"/>
                <a:chOff x="6805697" y="-472150"/>
                <a:chExt cx="2720553" cy="2345068"/>
              </a:xfrm>
            </p:grpSpPr>
            <p:sp>
              <p:nvSpPr>
                <p:cNvPr id="1094" name="Google Shape;1094;p27"/>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27"/>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27"/>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27"/>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27"/>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27"/>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27"/>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7"/>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27"/>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 name="Google Shape;1103;p27"/>
            <p:cNvGrpSpPr/>
            <p:nvPr/>
          </p:nvGrpSpPr>
          <p:grpSpPr>
            <a:xfrm>
              <a:off x="1376155" y="2858571"/>
              <a:ext cx="6391682" cy="4380038"/>
              <a:chOff x="1759093" y="3140171"/>
              <a:chExt cx="6391682" cy="4380038"/>
            </a:xfrm>
          </p:grpSpPr>
          <p:grpSp>
            <p:nvGrpSpPr>
              <p:cNvPr id="1104" name="Google Shape;1104;p27"/>
              <p:cNvGrpSpPr/>
              <p:nvPr/>
            </p:nvGrpSpPr>
            <p:grpSpPr>
              <a:xfrm rot="1155720">
                <a:off x="3229593" y="3821657"/>
                <a:ext cx="1221258" cy="3148205"/>
                <a:chOff x="11051563" y="1658200"/>
                <a:chExt cx="659700" cy="1700600"/>
              </a:xfrm>
            </p:grpSpPr>
            <p:sp>
              <p:nvSpPr>
                <p:cNvPr id="1105" name="Google Shape;1105;p27"/>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27"/>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27"/>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7"/>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27"/>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 name="Google Shape;1110;p27"/>
              <p:cNvGrpSpPr/>
              <p:nvPr/>
            </p:nvGrpSpPr>
            <p:grpSpPr>
              <a:xfrm rot="497453">
                <a:off x="2338845" y="3264160"/>
                <a:ext cx="2019187" cy="4132059"/>
                <a:chOff x="10345088" y="798525"/>
                <a:chExt cx="1217750" cy="2492000"/>
              </a:xfrm>
            </p:grpSpPr>
            <p:sp>
              <p:nvSpPr>
                <p:cNvPr id="1111" name="Google Shape;1111;p27"/>
                <p:cNvSpPr/>
                <p:nvPr/>
              </p:nvSpPr>
              <p:spPr>
                <a:xfrm>
                  <a:off x="10822888" y="1960650"/>
                  <a:ext cx="739950" cy="1329875"/>
                </a:xfrm>
                <a:custGeom>
                  <a:rect b="b" l="l" r="r" t="t"/>
                  <a:pathLst>
                    <a:path extrusionOk="0" h="53195" w="29598">
                      <a:moveTo>
                        <a:pt x="634" y="0"/>
                      </a:moveTo>
                      <a:cubicBezTo>
                        <a:pt x="531" y="0"/>
                        <a:pt x="434" y="63"/>
                        <a:pt x="409" y="207"/>
                      </a:cubicBezTo>
                      <a:cubicBezTo>
                        <a:pt x="0" y="2946"/>
                        <a:pt x="50" y="5685"/>
                        <a:pt x="880" y="8362"/>
                      </a:cubicBezTo>
                      <a:cubicBezTo>
                        <a:pt x="1860" y="11461"/>
                        <a:pt x="4128" y="13940"/>
                        <a:pt x="5218" y="16989"/>
                      </a:cubicBezTo>
                      <a:cubicBezTo>
                        <a:pt x="7226" y="22727"/>
                        <a:pt x="6098" y="29024"/>
                        <a:pt x="8218" y="34750"/>
                      </a:cubicBezTo>
                      <a:cubicBezTo>
                        <a:pt x="9866" y="39397"/>
                        <a:pt x="12804" y="43537"/>
                        <a:pt x="16472" y="46784"/>
                      </a:cubicBezTo>
                      <a:cubicBezTo>
                        <a:pt x="19782" y="49734"/>
                        <a:pt x="24479" y="52783"/>
                        <a:pt x="29028" y="53192"/>
                      </a:cubicBezTo>
                      <a:cubicBezTo>
                        <a:pt x="29046" y="53194"/>
                        <a:pt x="29063" y="53195"/>
                        <a:pt x="29079" y="53195"/>
                      </a:cubicBezTo>
                      <a:cubicBezTo>
                        <a:pt x="29598" y="53195"/>
                        <a:pt x="29585" y="52467"/>
                        <a:pt x="29177" y="52263"/>
                      </a:cubicBezTo>
                      <a:cubicBezTo>
                        <a:pt x="26859" y="51383"/>
                        <a:pt x="24529" y="50763"/>
                        <a:pt x="22310" y="49573"/>
                      </a:cubicBezTo>
                      <a:cubicBezTo>
                        <a:pt x="20141" y="48383"/>
                        <a:pt x="18183" y="46896"/>
                        <a:pt x="16373" y="45186"/>
                      </a:cubicBezTo>
                      <a:cubicBezTo>
                        <a:pt x="12866" y="41876"/>
                        <a:pt x="10226" y="37650"/>
                        <a:pt x="8776" y="33052"/>
                      </a:cubicBezTo>
                      <a:cubicBezTo>
                        <a:pt x="7177" y="27995"/>
                        <a:pt x="7846" y="22517"/>
                        <a:pt x="6247" y="17460"/>
                      </a:cubicBezTo>
                      <a:cubicBezTo>
                        <a:pt x="5479" y="14981"/>
                        <a:pt x="3880" y="13010"/>
                        <a:pt x="2690" y="10792"/>
                      </a:cubicBezTo>
                      <a:cubicBezTo>
                        <a:pt x="930" y="7594"/>
                        <a:pt x="310" y="3925"/>
                        <a:pt x="930" y="356"/>
                      </a:cubicBezTo>
                      <a:cubicBezTo>
                        <a:pt x="960" y="140"/>
                        <a:pt x="789" y="0"/>
                        <a:pt x="634"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27"/>
                <p:cNvSpPr/>
                <p:nvPr/>
              </p:nvSpPr>
              <p:spPr>
                <a:xfrm>
                  <a:off x="10345088" y="798525"/>
                  <a:ext cx="799450" cy="1234850"/>
                </a:xfrm>
                <a:custGeom>
                  <a:rect b="b" l="l" r="r" t="t"/>
                  <a:pathLst>
                    <a:path extrusionOk="0" h="49394" w="31978">
                      <a:moveTo>
                        <a:pt x="16572" y="1"/>
                      </a:moveTo>
                      <a:cubicBezTo>
                        <a:pt x="12415" y="1"/>
                        <a:pt x="8198" y="1917"/>
                        <a:pt x="5429" y="5122"/>
                      </a:cubicBezTo>
                      <a:cubicBezTo>
                        <a:pt x="162" y="11158"/>
                        <a:pt x="0" y="19883"/>
                        <a:pt x="2901" y="27010"/>
                      </a:cubicBezTo>
                      <a:cubicBezTo>
                        <a:pt x="4648" y="31348"/>
                        <a:pt x="7387" y="35277"/>
                        <a:pt x="10536" y="38735"/>
                      </a:cubicBezTo>
                      <a:cubicBezTo>
                        <a:pt x="12296" y="40644"/>
                        <a:pt x="14105" y="42565"/>
                        <a:pt x="16063" y="44263"/>
                      </a:cubicBezTo>
                      <a:cubicBezTo>
                        <a:pt x="16683" y="44783"/>
                        <a:pt x="17414" y="45663"/>
                        <a:pt x="18183" y="45862"/>
                      </a:cubicBezTo>
                      <a:cubicBezTo>
                        <a:pt x="18183" y="46221"/>
                        <a:pt x="18084" y="46642"/>
                        <a:pt x="18034" y="47002"/>
                      </a:cubicBezTo>
                      <a:cubicBezTo>
                        <a:pt x="17923" y="47522"/>
                        <a:pt x="17774" y="47981"/>
                        <a:pt x="17563" y="48501"/>
                      </a:cubicBezTo>
                      <a:cubicBezTo>
                        <a:pt x="17464" y="48762"/>
                        <a:pt x="17563" y="49072"/>
                        <a:pt x="17823" y="49121"/>
                      </a:cubicBezTo>
                      <a:cubicBezTo>
                        <a:pt x="18469" y="49288"/>
                        <a:pt x="19124" y="49393"/>
                        <a:pt x="19809" y="49393"/>
                      </a:cubicBezTo>
                      <a:cubicBezTo>
                        <a:pt x="19939" y="49393"/>
                        <a:pt x="20070" y="49389"/>
                        <a:pt x="20203" y="49381"/>
                      </a:cubicBezTo>
                      <a:cubicBezTo>
                        <a:pt x="20662" y="49381"/>
                        <a:pt x="21232" y="49320"/>
                        <a:pt x="21492" y="48811"/>
                      </a:cubicBezTo>
                      <a:cubicBezTo>
                        <a:pt x="21802" y="48241"/>
                        <a:pt x="21381" y="47621"/>
                        <a:pt x="21182" y="47101"/>
                      </a:cubicBezTo>
                      <a:cubicBezTo>
                        <a:pt x="20972" y="46742"/>
                        <a:pt x="20823" y="46283"/>
                        <a:pt x="20563" y="45862"/>
                      </a:cubicBezTo>
                      <a:cubicBezTo>
                        <a:pt x="25619" y="39565"/>
                        <a:pt x="29809" y="32439"/>
                        <a:pt x="30937" y="24333"/>
                      </a:cubicBezTo>
                      <a:cubicBezTo>
                        <a:pt x="31978" y="16946"/>
                        <a:pt x="30428" y="7910"/>
                        <a:pt x="24479" y="2841"/>
                      </a:cubicBezTo>
                      <a:cubicBezTo>
                        <a:pt x="22185" y="882"/>
                        <a:pt x="19392" y="1"/>
                        <a:pt x="16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27"/>
                <p:cNvSpPr/>
                <p:nvPr/>
              </p:nvSpPr>
              <p:spPr>
                <a:xfrm>
                  <a:off x="10371113" y="854050"/>
                  <a:ext cx="704950" cy="1180275"/>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27"/>
                <p:cNvSpPr/>
                <p:nvPr/>
              </p:nvSpPr>
              <p:spPr>
                <a:xfrm>
                  <a:off x="10818663" y="875325"/>
                  <a:ext cx="214650" cy="370725"/>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27"/>
                <p:cNvSpPr/>
                <p:nvPr/>
              </p:nvSpPr>
              <p:spPr>
                <a:xfrm>
                  <a:off x="11017788" y="1342775"/>
                  <a:ext cx="16750" cy="49450"/>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 name="Google Shape;1116;p27"/>
              <p:cNvGrpSpPr/>
              <p:nvPr/>
            </p:nvGrpSpPr>
            <p:grpSpPr>
              <a:xfrm>
                <a:off x="1759093" y="4066664"/>
                <a:ext cx="1966009" cy="2527027"/>
                <a:chOff x="10086963" y="1977950"/>
                <a:chExt cx="1185700" cy="1524050"/>
              </a:xfrm>
            </p:grpSpPr>
            <p:sp>
              <p:nvSpPr>
                <p:cNvPr id="1117" name="Google Shape;1117;p27"/>
                <p:cNvSpPr/>
                <p:nvPr/>
              </p:nvSpPr>
              <p:spPr>
                <a:xfrm>
                  <a:off x="10632738" y="2815675"/>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27"/>
                <p:cNvSpPr/>
                <p:nvPr/>
              </p:nvSpPr>
              <p:spPr>
                <a:xfrm>
                  <a:off x="10086963" y="1977950"/>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7"/>
                <p:cNvSpPr/>
                <p:nvPr/>
              </p:nvSpPr>
              <p:spPr>
                <a:xfrm>
                  <a:off x="10358488" y="2031625"/>
                  <a:ext cx="257700" cy="186550"/>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7"/>
                <p:cNvSpPr/>
                <p:nvPr/>
              </p:nvSpPr>
              <p:spPr>
                <a:xfrm>
                  <a:off x="10088213" y="2141500"/>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27"/>
              <p:cNvGrpSpPr/>
              <p:nvPr/>
            </p:nvGrpSpPr>
            <p:grpSpPr>
              <a:xfrm>
                <a:off x="5857077" y="4066672"/>
                <a:ext cx="995095" cy="2842619"/>
                <a:chOff x="14107363" y="1638325"/>
                <a:chExt cx="544750" cy="1556150"/>
              </a:xfrm>
            </p:grpSpPr>
            <p:sp>
              <p:nvSpPr>
                <p:cNvPr id="1122" name="Google Shape;1122;p27"/>
                <p:cNvSpPr/>
                <p:nvPr/>
              </p:nvSpPr>
              <p:spPr>
                <a:xfrm>
                  <a:off x="14206838" y="2363675"/>
                  <a:ext cx="76250" cy="830800"/>
                </a:xfrm>
                <a:custGeom>
                  <a:rect b="b" l="l" r="r" t="t"/>
                  <a:pathLst>
                    <a:path extrusionOk="0" h="33232" w="3050">
                      <a:moveTo>
                        <a:pt x="2911" y="0"/>
                      </a:moveTo>
                      <a:cubicBezTo>
                        <a:pt x="2860" y="0"/>
                        <a:pt x="2810" y="31"/>
                        <a:pt x="2789" y="99"/>
                      </a:cubicBezTo>
                      <a:cubicBezTo>
                        <a:pt x="1029" y="5156"/>
                        <a:pt x="0" y="10572"/>
                        <a:pt x="261" y="15951"/>
                      </a:cubicBezTo>
                      <a:cubicBezTo>
                        <a:pt x="521" y="21628"/>
                        <a:pt x="1810" y="27106"/>
                        <a:pt x="99" y="32684"/>
                      </a:cubicBezTo>
                      <a:cubicBezTo>
                        <a:pt x="5" y="33008"/>
                        <a:pt x="263" y="33231"/>
                        <a:pt x="517" y="33231"/>
                      </a:cubicBezTo>
                      <a:cubicBezTo>
                        <a:pt x="661" y="33231"/>
                        <a:pt x="804" y="33160"/>
                        <a:pt x="880" y="32994"/>
                      </a:cubicBezTo>
                      <a:cubicBezTo>
                        <a:pt x="2938" y="28296"/>
                        <a:pt x="2008" y="22967"/>
                        <a:pt x="1500" y="18009"/>
                      </a:cubicBezTo>
                      <a:cubicBezTo>
                        <a:pt x="831" y="11874"/>
                        <a:pt x="2120" y="6234"/>
                        <a:pt x="3049" y="149"/>
                      </a:cubicBezTo>
                      <a:cubicBezTo>
                        <a:pt x="3049" y="56"/>
                        <a:pt x="2980" y="0"/>
                        <a:pt x="291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7"/>
                <p:cNvSpPr/>
                <p:nvPr/>
              </p:nvSpPr>
              <p:spPr>
                <a:xfrm>
                  <a:off x="14107363" y="1638325"/>
                  <a:ext cx="544750" cy="773075"/>
                </a:xfrm>
                <a:custGeom>
                  <a:rect b="b" l="l" r="r" t="t"/>
                  <a:pathLst>
                    <a:path extrusionOk="0" h="30923" w="21790">
                      <a:moveTo>
                        <a:pt x="11290" y="1"/>
                      </a:moveTo>
                      <a:cubicBezTo>
                        <a:pt x="9568" y="1"/>
                        <a:pt x="7844" y="414"/>
                        <a:pt x="6359" y="1226"/>
                      </a:cubicBezTo>
                      <a:cubicBezTo>
                        <a:pt x="1810" y="3705"/>
                        <a:pt x="1" y="8861"/>
                        <a:pt x="410" y="13769"/>
                      </a:cubicBezTo>
                      <a:cubicBezTo>
                        <a:pt x="670" y="16719"/>
                        <a:pt x="1600" y="19656"/>
                        <a:pt x="2951" y="22396"/>
                      </a:cubicBezTo>
                      <a:cubicBezTo>
                        <a:pt x="3669" y="23945"/>
                        <a:pt x="4438" y="25445"/>
                        <a:pt x="5367" y="26882"/>
                      </a:cubicBezTo>
                      <a:cubicBezTo>
                        <a:pt x="5628" y="27353"/>
                        <a:pt x="5938" y="27973"/>
                        <a:pt x="6409" y="28283"/>
                      </a:cubicBezTo>
                      <a:cubicBezTo>
                        <a:pt x="6297" y="28543"/>
                        <a:pt x="6148" y="28741"/>
                        <a:pt x="6049" y="28903"/>
                      </a:cubicBezTo>
                      <a:cubicBezTo>
                        <a:pt x="5888" y="29212"/>
                        <a:pt x="5677" y="29473"/>
                        <a:pt x="5479" y="29733"/>
                      </a:cubicBezTo>
                      <a:cubicBezTo>
                        <a:pt x="5367" y="29832"/>
                        <a:pt x="5318" y="30043"/>
                        <a:pt x="5529" y="30192"/>
                      </a:cubicBezTo>
                      <a:cubicBezTo>
                        <a:pt x="5938" y="30452"/>
                        <a:pt x="6458" y="30663"/>
                        <a:pt x="6979" y="30811"/>
                      </a:cubicBezTo>
                      <a:cubicBezTo>
                        <a:pt x="7146" y="30865"/>
                        <a:pt x="7329" y="30922"/>
                        <a:pt x="7502" y="30922"/>
                      </a:cubicBezTo>
                      <a:cubicBezTo>
                        <a:pt x="7649" y="30922"/>
                        <a:pt x="7789" y="30881"/>
                        <a:pt x="7908" y="30762"/>
                      </a:cubicBezTo>
                      <a:cubicBezTo>
                        <a:pt x="8218" y="30501"/>
                        <a:pt x="8057" y="30043"/>
                        <a:pt x="8007" y="29671"/>
                      </a:cubicBezTo>
                      <a:cubicBezTo>
                        <a:pt x="8007" y="29423"/>
                        <a:pt x="7958" y="29051"/>
                        <a:pt x="7908" y="28803"/>
                      </a:cubicBezTo>
                      <a:cubicBezTo>
                        <a:pt x="12395" y="26114"/>
                        <a:pt x="16473" y="22705"/>
                        <a:pt x="18852" y="18107"/>
                      </a:cubicBezTo>
                      <a:cubicBezTo>
                        <a:pt x="20972" y="13930"/>
                        <a:pt x="21790" y="8192"/>
                        <a:pt x="19001" y="3854"/>
                      </a:cubicBezTo>
                      <a:cubicBezTo>
                        <a:pt x="17299" y="1261"/>
                        <a:pt x="14298" y="1"/>
                        <a:pt x="11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27"/>
                <p:cNvSpPr/>
                <p:nvPr/>
              </p:nvSpPr>
              <p:spPr>
                <a:xfrm>
                  <a:off x="14116363" y="1644175"/>
                  <a:ext cx="317625" cy="766925"/>
                </a:xfrm>
                <a:custGeom>
                  <a:rect b="b" l="l" r="r" t="t"/>
                  <a:pathLst>
                    <a:path extrusionOk="0" h="30677" w="12705">
                      <a:moveTo>
                        <a:pt x="8577" y="1"/>
                      </a:moveTo>
                      <a:lnTo>
                        <a:pt x="8577" y="1"/>
                      </a:lnTo>
                      <a:cubicBezTo>
                        <a:pt x="7697" y="211"/>
                        <a:pt x="6867" y="521"/>
                        <a:pt x="6098" y="930"/>
                      </a:cubicBezTo>
                      <a:lnTo>
                        <a:pt x="5999" y="930"/>
                      </a:lnTo>
                      <a:lnTo>
                        <a:pt x="5999" y="992"/>
                      </a:lnTo>
                      <a:cubicBezTo>
                        <a:pt x="5379" y="1302"/>
                        <a:pt x="4760" y="1711"/>
                        <a:pt x="4239" y="2170"/>
                      </a:cubicBezTo>
                      <a:cubicBezTo>
                        <a:pt x="1289" y="4649"/>
                        <a:pt x="0" y="8429"/>
                        <a:pt x="0" y="12197"/>
                      </a:cubicBezTo>
                      <a:cubicBezTo>
                        <a:pt x="0" y="12606"/>
                        <a:pt x="0" y="13077"/>
                        <a:pt x="50" y="13535"/>
                      </a:cubicBezTo>
                      <a:cubicBezTo>
                        <a:pt x="310" y="16485"/>
                        <a:pt x="1240" y="19422"/>
                        <a:pt x="2591" y="22162"/>
                      </a:cubicBezTo>
                      <a:cubicBezTo>
                        <a:pt x="3309" y="23711"/>
                        <a:pt x="4078" y="25211"/>
                        <a:pt x="5007" y="26648"/>
                      </a:cubicBezTo>
                      <a:cubicBezTo>
                        <a:pt x="5268" y="27119"/>
                        <a:pt x="5578" y="27739"/>
                        <a:pt x="6049" y="28049"/>
                      </a:cubicBezTo>
                      <a:cubicBezTo>
                        <a:pt x="5937" y="28309"/>
                        <a:pt x="5788" y="28507"/>
                        <a:pt x="5689" y="28669"/>
                      </a:cubicBezTo>
                      <a:lnTo>
                        <a:pt x="5689" y="28718"/>
                      </a:lnTo>
                      <a:cubicBezTo>
                        <a:pt x="5578" y="28879"/>
                        <a:pt x="5478" y="29078"/>
                        <a:pt x="5317" y="29288"/>
                      </a:cubicBezTo>
                      <a:cubicBezTo>
                        <a:pt x="5218" y="29338"/>
                        <a:pt x="5169" y="29387"/>
                        <a:pt x="5119" y="29499"/>
                      </a:cubicBezTo>
                      <a:cubicBezTo>
                        <a:pt x="5007" y="29598"/>
                        <a:pt x="4958" y="29747"/>
                        <a:pt x="5119" y="29908"/>
                      </a:cubicBezTo>
                      <a:lnTo>
                        <a:pt x="5169" y="29958"/>
                      </a:lnTo>
                      <a:cubicBezTo>
                        <a:pt x="5578" y="30218"/>
                        <a:pt x="6098" y="30429"/>
                        <a:pt x="6619" y="30577"/>
                      </a:cubicBezTo>
                      <a:cubicBezTo>
                        <a:pt x="6767" y="30627"/>
                        <a:pt x="6929" y="30676"/>
                        <a:pt x="7077" y="30676"/>
                      </a:cubicBezTo>
                      <a:cubicBezTo>
                        <a:pt x="7238" y="30676"/>
                        <a:pt x="7387" y="30627"/>
                        <a:pt x="7548" y="30528"/>
                      </a:cubicBezTo>
                      <a:cubicBezTo>
                        <a:pt x="7697" y="30367"/>
                        <a:pt x="7747" y="30218"/>
                        <a:pt x="7747" y="30007"/>
                      </a:cubicBezTo>
                      <a:cubicBezTo>
                        <a:pt x="7747" y="29809"/>
                        <a:pt x="7697" y="29598"/>
                        <a:pt x="7647" y="29437"/>
                      </a:cubicBezTo>
                      <a:cubicBezTo>
                        <a:pt x="7647" y="29189"/>
                        <a:pt x="7598" y="28817"/>
                        <a:pt x="7548" y="28569"/>
                      </a:cubicBezTo>
                      <a:cubicBezTo>
                        <a:pt x="9345" y="27479"/>
                        <a:pt x="11105" y="26239"/>
                        <a:pt x="12704" y="24901"/>
                      </a:cubicBezTo>
                      <a:cubicBezTo>
                        <a:pt x="5689" y="18704"/>
                        <a:pt x="6247" y="8429"/>
                        <a:pt x="85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27"/>
                <p:cNvSpPr/>
                <p:nvPr/>
              </p:nvSpPr>
              <p:spPr>
                <a:xfrm>
                  <a:off x="14464938" y="1697075"/>
                  <a:ext cx="129250" cy="255350"/>
                </a:xfrm>
                <a:custGeom>
                  <a:rect b="b" l="l" r="r" t="t"/>
                  <a:pathLst>
                    <a:path extrusionOk="0" h="10214" w="5170">
                      <a:moveTo>
                        <a:pt x="328" y="1"/>
                      </a:moveTo>
                      <a:cubicBezTo>
                        <a:pt x="132" y="1"/>
                        <a:pt x="0" y="295"/>
                        <a:pt x="211" y="426"/>
                      </a:cubicBezTo>
                      <a:cubicBezTo>
                        <a:pt x="2839" y="2793"/>
                        <a:pt x="3719" y="6412"/>
                        <a:pt x="3050" y="9771"/>
                      </a:cubicBezTo>
                      <a:cubicBezTo>
                        <a:pt x="2990" y="10045"/>
                        <a:pt x="3224" y="10213"/>
                        <a:pt x="3456" y="10213"/>
                      </a:cubicBezTo>
                      <a:cubicBezTo>
                        <a:pt x="3612" y="10213"/>
                        <a:pt x="3766" y="10138"/>
                        <a:pt x="3831" y="9969"/>
                      </a:cubicBezTo>
                      <a:cubicBezTo>
                        <a:pt x="5169" y="6251"/>
                        <a:pt x="3620" y="2285"/>
                        <a:pt x="472" y="54"/>
                      </a:cubicBezTo>
                      <a:cubicBezTo>
                        <a:pt x="423" y="16"/>
                        <a:pt x="374" y="1"/>
                        <a:pt x="328"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27"/>
                <p:cNvSpPr/>
                <p:nvPr/>
              </p:nvSpPr>
              <p:spPr>
                <a:xfrm>
                  <a:off x="14511638" y="2023700"/>
                  <a:ext cx="25250" cy="34500"/>
                </a:xfrm>
                <a:custGeom>
                  <a:rect b="b" l="l" r="r" t="t"/>
                  <a:pathLst>
                    <a:path extrusionOk="0" h="1380" w="1010">
                      <a:moveTo>
                        <a:pt x="738" y="0"/>
                      </a:moveTo>
                      <a:cubicBezTo>
                        <a:pt x="655" y="0"/>
                        <a:pt x="568" y="36"/>
                        <a:pt x="512" y="114"/>
                      </a:cubicBezTo>
                      <a:cubicBezTo>
                        <a:pt x="351" y="374"/>
                        <a:pt x="203" y="622"/>
                        <a:pt x="103" y="932"/>
                      </a:cubicBezTo>
                      <a:cubicBezTo>
                        <a:pt x="0" y="1201"/>
                        <a:pt x="216" y="1379"/>
                        <a:pt x="427" y="1379"/>
                      </a:cubicBezTo>
                      <a:cubicBezTo>
                        <a:pt x="547" y="1379"/>
                        <a:pt x="665" y="1322"/>
                        <a:pt x="723" y="1192"/>
                      </a:cubicBezTo>
                      <a:cubicBezTo>
                        <a:pt x="872" y="883"/>
                        <a:pt x="921" y="573"/>
                        <a:pt x="971" y="263"/>
                      </a:cubicBezTo>
                      <a:cubicBezTo>
                        <a:pt x="1010" y="100"/>
                        <a:pt x="878" y="0"/>
                        <a:pt x="738"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 name="Google Shape;1127;p27"/>
              <p:cNvGrpSpPr/>
              <p:nvPr/>
            </p:nvGrpSpPr>
            <p:grpSpPr>
              <a:xfrm rot="1155650">
                <a:off x="6324671" y="3803451"/>
                <a:ext cx="1306924" cy="3369095"/>
                <a:chOff x="11051563" y="1658200"/>
                <a:chExt cx="659700" cy="1700600"/>
              </a:xfrm>
            </p:grpSpPr>
            <p:sp>
              <p:nvSpPr>
                <p:cNvPr id="1128" name="Google Shape;1128;p27"/>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27"/>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27"/>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27"/>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7"/>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27"/>
              <p:cNvGrpSpPr/>
              <p:nvPr/>
            </p:nvGrpSpPr>
            <p:grpSpPr>
              <a:xfrm>
                <a:off x="3811423" y="3208725"/>
                <a:ext cx="2476953" cy="4247862"/>
                <a:chOff x="3811423" y="3208725"/>
                <a:chExt cx="2476953" cy="4247862"/>
              </a:xfrm>
            </p:grpSpPr>
            <p:grpSp>
              <p:nvGrpSpPr>
                <p:cNvPr id="1134" name="Google Shape;1134;p27"/>
                <p:cNvGrpSpPr/>
                <p:nvPr/>
              </p:nvGrpSpPr>
              <p:grpSpPr>
                <a:xfrm>
                  <a:off x="3811423" y="3278092"/>
                  <a:ext cx="2476953" cy="4178495"/>
                  <a:chOff x="13876213" y="854475"/>
                  <a:chExt cx="1493850" cy="2520050"/>
                </a:xfrm>
              </p:grpSpPr>
              <p:sp>
                <p:nvSpPr>
                  <p:cNvPr id="1135" name="Google Shape;1135;p27"/>
                  <p:cNvSpPr/>
                  <p:nvPr/>
                </p:nvSpPr>
                <p:spPr>
                  <a:xfrm>
                    <a:off x="13876213" y="2178725"/>
                    <a:ext cx="887150" cy="1195800"/>
                  </a:xfrm>
                  <a:custGeom>
                    <a:rect b="b" l="l" r="r" t="t"/>
                    <a:pathLst>
                      <a:path extrusionOk="0" h="47832" w="35486">
                        <a:moveTo>
                          <a:pt x="35079" y="0"/>
                        </a:moveTo>
                        <a:cubicBezTo>
                          <a:pt x="34933" y="0"/>
                          <a:pt x="34783" y="92"/>
                          <a:pt x="34816" y="259"/>
                        </a:cubicBezTo>
                        <a:cubicBezTo>
                          <a:pt x="35064" y="3779"/>
                          <a:pt x="34035" y="7237"/>
                          <a:pt x="31916" y="10125"/>
                        </a:cubicBezTo>
                        <a:cubicBezTo>
                          <a:pt x="30478" y="12145"/>
                          <a:pt x="28619" y="13843"/>
                          <a:pt x="27578" y="16111"/>
                        </a:cubicBezTo>
                        <a:cubicBezTo>
                          <a:pt x="25409" y="20821"/>
                          <a:pt x="25520" y="26089"/>
                          <a:pt x="23351" y="30786"/>
                        </a:cubicBezTo>
                        <a:cubicBezTo>
                          <a:pt x="21381" y="35074"/>
                          <a:pt x="18233" y="38793"/>
                          <a:pt x="14304" y="41581"/>
                        </a:cubicBezTo>
                        <a:cubicBezTo>
                          <a:pt x="12345" y="43019"/>
                          <a:pt x="10127" y="44209"/>
                          <a:pt x="7797" y="45089"/>
                        </a:cubicBezTo>
                        <a:cubicBezTo>
                          <a:pt x="5429" y="46019"/>
                          <a:pt x="3000" y="46328"/>
                          <a:pt x="571" y="46948"/>
                        </a:cubicBezTo>
                        <a:cubicBezTo>
                          <a:pt x="112" y="47047"/>
                          <a:pt x="1" y="47828"/>
                          <a:pt x="571" y="47828"/>
                        </a:cubicBezTo>
                        <a:cubicBezTo>
                          <a:pt x="666" y="47830"/>
                          <a:pt x="761" y="47831"/>
                          <a:pt x="856" y="47831"/>
                        </a:cubicBezTo>
                        <a:cubicBezTo>
                          <a:pt x="5472" y="47831"/>
                          <a:pt x="10413" y="45499"/>
                          <a:pt x="14056" y="43131"/>
                        </a:cubicBezTo>
                        <a:cubicBezTo>
                          <a:pt x="18133" y="40392"/>
                          <a:pt x="21542" y="36723"/>
                          <a:pt x="23760" y="32484"/>
                        </a:cubicBezTo>
                        <a:cubicBezTo>
                          <a:pt x="26500" y="27216"/>
                          <a:pt x="25979" y="21019"/>
                          <a:pt x="28669" y="15752"/>
                        </a:cubicBezTo>
                        <a:cubicBezTo>
                          <a:pt x="30106" y="12963"/>
                          <a:pt x="32697" y="10844"/>
                          <a:pt x="34035" y="7956"/>
                        </a:cubicBezTo>
                        <a:cubicBezTo>
                          <a:pt x="35126" y="5527"/>
                          <a:pt x="35485" y="2899"/>
                          <a:pt x="35324" y="209"/>
                        </a:cubicBezTo>
                        <a:cubicBezTo>
                          <a:pt x="35324" y="67"/>
                          <a:pt x="35203" y="0"/>
                          <a:pt x="3507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7"/>
                  <p:cNvSpPr/>
                  <p:nvPr/>
                </p:nvSpPr>
                <p:spPr>
                  <a:xfrm>
                    <a:off x="14388713" y="854475"/>
                    <a:ext cx="981350" cy="1408825"/>
                  </a:xfrm>
                  <a:custGeom>
                    <a:rect b="b" l="l" r="r" t="t"/>
                    <a:pathLst>
                      <a:path extrusionOk="0" h="56353" w="39254">
                        <a:moveTo>
                          <a:pt x="20893" y="0"/>
                        </a:moveTo>
                        <a:cubicBezTo>
                          <a:pt x="17262" y="0"/>
                          <a:pt x="13598" y="1030"/>
                          <a:pt x="10598" y="2983"/>
                        </a:cubicBezTo>
                        <a:cubicBezTo>
                          <a:pt x="2641" y="8151"/>
                          <a:pt x="1" y="17757"/>
                          <a:pt x="1302" y="26482"/>
                        </a:cubicBezTo>
                        <a:cubicBezTo>
                          <a:pt x="2120" y="31799"/>
                          <a:pt x="4190" y="36918"/>
                          <a:pt x="6880" y="41665"/>
                        </a:cubicBezTo>
                        <a:cubicBezTo>
                          <a:pt x="8367" y="44293"/>
                          <a:pt x="10028" y="46933"/>
                          <a:pt x="11775" y="49362"/>
                        </a:cubicBezTo>
                        <a:cubicBezTo>
                          <a:pt x="12345" y="50130"/>
                          <a:pt x="12965" y="51271"/>
                          <a:pt x="13845" y="51791"/>
                        </a:cubicBezTo>
                        <a:cubicBezTo>
                          <a:pt x="13696" y="52200"/>
                          <a:pt x="13486" y="52609"/>
                          <a:pt x="13325" y="52969"/>
                        </a:cubicBezTo>
                        <a:cubicBezTo>
                          <a:pt x="13077" y="53489"/>
                          <a:pt x="12705" y="54010"/>
                          <a:pt x="12345" y="54468"/>
                        </a:cubicBezTo>
                        <a:cubicBezTo>
                          <a:pt x="12147" y="54729"/>
                          <a:pt x="12147" y="55088"/>
                          <a:pt x="12457" y="55249"/>
                        </a:cubicBezTo>
                        <a:cubicBezTo>
                          <a:pt x="13325" y="55708"/>
                          <a:pt x="14205" y="56018"/>
                          <a:pt x="15134" y="56228"/>
                        </a:cubicBezTo>
                        <a:cubicBezTo>
                          <a:pt x="15408" y="56294"/>
                          <a:pt x="15681" y="56352"/>
                          <a:pt x="15942" y="56352"/>
                        </a:cubicBezTo>
                        <a:cubicBezTo>
                          <a:pt x="16272" y="56352"/>
                          <a:pt x="16581" y="56259"/>
                          <a:pt x="16845" y="55968"/>
                        </a:cubicBezTo>
                        <a:cubicBezTo>
                          <a:pt x="17353" y="55448"/>
                          <a:pt x="17105" y="54630"/>
                          <a:pt x="16944" y="54010"/>
                        </a:cubicBezTo>
                        <a:cubicBezTo>
                          <a:pt x="16845" y="53539"/>
                          <a:pt x="16795" y="52919"/>
                          <a:pt x="16634" y="52411"/>
                        </a:cubicBezTo>
                        <a:cubicBezTo>
                          <a:pt x="24380" y="46933"/>
                          <a:pt x="31408" y="40215"/>
                          <a:pt x="35077" y="31589"/>
                        </a:cubicBezTo>
                        <a:cubicBezTo>
                          <a:pt x="38485" y="23743"/>
                          <a:pt x="39253" y="13258"/>
                          <a:pt x="33726" y="5933"/>
                        </a:cubicBezTo>
                        <a:cubicBezTo>
                          <a:pt x="30667" y="1890"/>
                          <a:pt x="25811" y="0"/>
                          <a:pt x="20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7"/>
                  <p:cNvSpPr/>
                  <p:nvPr/>
                </p:nvSpPr>
                <p:spPr>
                  <a:xfrm>
                    <a:off x="15064388" y="972200"/>
                    <a:ext cx="190725" cy="465825"/>
                  </a:xfrm>
                  <a:custGeom>
                    <a:rect b="b" l="l" r="r" t="t"/>
                    <a:pathLst>
                      <a:path extrusionOk="0" h="18633" w="7629">
                        <a:moveTo>
                          <a:pt x="491" y="1"/>
                        </a:moveTo>
                        <a:cubicBezTo>
                          <a:pt x="231" y="1"/>
                          <a:pt x="0" y="301"/>
                          <a:pt x="241" y="542"/>
                        </a:cubicBezTo>
                        <a:cubicBezTo>
                          <a:pt x="5571" y="5190"/>
                          <a:pt x="5410" y="11907"/>
                          <a:pt x="4889" y="18105"/>
                        </a:cubicBezTo>
                        <a:cubicBezTo>
                          <a:pt x="4861" y="18448"/>
                          <a:pt x="5170" y="18632"/>
                          <a:pt x="5475" y="18632"/>
                        </a:cubicBezTo>
                        <a:cubicBezTo>
                          <a:pt x="5720" y="18632"/>
                          <a:pt x="5963" y="18514"/>
                          <a:pt x="6029" y="18266"/>
                        </a:cubicBezTo>
                        <a:cubicBezTo>
                          <a:pt x="7628" y="11759"/>
                          <a:pt x="5620" y="4942"/>
                          <a:pt x="712" y="83"/>
                        </a:cubicBezTo>
                        <a:cubicBezTo>
                          <a:pt x="643" y="25"/>
                          <a:pt x="566" y="1"/>
                          <a:pt x="491"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7"/>
                  <p:cNvSpPr/>
                  <p:nvPr/>
                </p:nvSpPr>
                <p:spPr>
                  <a:xfrm>
                    <a:off x="15155613" y="1546175"/>
                    <a:ext cx="26800" cy="55375"/>
                  </a:xfrm>
                  <a:custGeom>
                    <a:rect b="b" l="l" r="r" t="t"/>
                    <a:pathLst>
                      <a:path extrusionOk="0" h="2215" w="1072">
                        <a:moveTo>
                          <a:pt x="691" y="0"/>
                        </a:moveTo>
                        <a:cubicBezTo>
                          <a:pt x="573" y="0"/>
                          <a:pt x="461" y="61"/>
                          <a:pt x="422" y="202"/>
                        </a:cubicBezTo>
                        <a:cubicBezTo>
                          <a:pt x="310" y="512"/>
                          <a:pt x="211" y="773"/>
                          <a:pt x="112" y="1082"/>
                        </a:cubicBezTo>
                        <a:cubicBezTo>
                          <a:pt x="1" y="1392"/>
                          <a:pt x="1" y="1653"/>
                          <a:pt x="1" y="1962"/>
                        </a:cubicBezTo>
                        <a:cubicBezTo>
                          <a:pt x="1" y="2117"/>
                          <a:pt x="148" y="2214"/>
                          <a:pt x="289" y="2214"/>
                        </a:cubicBezTo>
                        <a:cubicBezTo>
                          <a:pt x="387" y="2214"/>
                          <a:pt x="481" y="2168"/>
                          <a:pt x="521" y="2062"/>
                        </a:cubicBezTo>
                        <a:cubicBezTo>
                          <a:pt x="732" y="1814"/>
                          <a:pt x="781" y="1603"/>
                          <a:pt x="831" y="1293"/>
                        </a:cubicBezTo>
                        <a:cubicBezTo>
                          <a:pt x="930" y="983"/>
                          <a:pt x="992" y="673"/>
                          <a:pt x="1042" y="364"/>
                        </a:cubicBezTo>
                        <a:cubicBezTo>
                          <a:pt x="1072" y="145"/>
                          <a:pt x="874" y="0"/>
                          <a:pt x="69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 name="Google Shape;1139;p27"/>
                <p:cNvSpPr/>
                <p:nvPr/>
              </p:nvSpPr>
              <p:spPr>
                <a:xfrm rot="873331">
                  <a:off x="4609225" y="3349936"/>
                  <a:ext cx="1409238" cy="2236487"/>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40" name="Google Shape;1140;p27"/>
          <p:cNvSpPr txBox="1"/>
          <p:nvPr>
            <p:ph type="title"/>
          </p:nvPr>
        </p:nvSpPr>
        <p:spPr>
          <a:xfrm>
            <a:off x="1782425" y="1243700"/>
            <a:ext cx="5579100" cy="1181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“Know your audience and adapt the presentation to them. Try to use the appropriate tone for each occasion.”</a:t>
            </a:r>
            <a:endParaRPr/>
          </a:p>
        </p:txBody>
      </p:sp>
      <p:sp>
        <p:nvSpPr>
          <p:cNvPr id="1141" name="Google Shape;1141;p27"/>
          <p:cNvSpPr txBox="1"/>
          <p:nvPr>
            <p:ph idx="1" type="subTitle"/>
          </p:nvPr>
        </p:nvSpPr>
        <p:spPr>
          <a:xfrm>
            <a:off x="2344550" y="2332975"/>
            <a:ext cx="4455000" cy="592200"/>
          </a:xfrm>
          <a:prstGeom prst="rect">
            <a:avLst/>
          </a:prstGeom>
        </p:spPr>
        <p:txBody>
          <a:bodyPr anchorCtr="0" anchor="ctr" bIns="91425" lIns="91425" spcFirstLastPara="1" rIns="91425" wrap="square" tIns="91425">
            <a:normAutofit/>
          </a:bodyPr>
          <a:lstStyle/>
          <a:p>
            <a:pPr indent="0" lvl="0" marL="0" rtl="0" algn="ctr">
              <a:spcBef>
                <a:spcPts val="0"/>
              </a:spcBef>
              <a:spcAft>
                <a:spcPts val="0"/>
              </a:spcAft>
              <a:buNone/>
            </a:pPr>
            <a:r>
              <a:rPr lang="es"/>
              <a:t>—SOMEONE FAMOUS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5" name="Shape 1145"/>
        <p:cNvGrpSpPr/>
        <p:nvPr/>
      </p:nvGrpSpPr>
      <p:grpSpPr>
        <a:xfrm>
          <a:off x="0" y="0"/>
          <a:ext cx="0" cy="0"/>
          <a:chOff x="0" y="0"/>
          <a:chExt cx="0" cy="0"/>
        </a:xfrm>
      </p:grpSpPr>
      <p:sp>
        <p:nvSpPr>
          <p:cNvPr id="1146" name="Google Shape;1146;p28"/>
          <p:cNvSpPr txBox="1"/>
          <p:nvPr>
            <p:ph idx="3" type="title"/>
          </p:nvPr>
        </p:nvSpPr>
        <p:spPr>
          <a:xfrm>
            <a:off x="630054" y="371950"/>
            <a:ext cx="3954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Choose the tone</a:t>
            </a:r>
            <a:endParaRPr/>
          </a:p>
        </p:txBody>
      </p:sp>
      <p:sp>
        <p:nvSpPr>
          <p:cNvPr id="1147" name="Google Shape;1147;p28"/>
          <p:cNvSpPr txBox="1"/>
          <p:nvPr>
            <p:ph type="title"/>
          </p:nvPr>
        </p:nvSpPr>
        <p:spPr>
          <a:xfrm>
            <a:off x="1135050" y="24550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Formal</a:t>
            </a:r>
            <a:endParaRPr/>
          </a:p>
        </p:txBody>
      </p:sp>
      <p:sp>
        <p:nvSpPr>
          <p:cNvPr id="1148" name="Google Shape;1148;p28"/>
          <p:cNvSpPr txBox="1"/>
          <p:nvPr>
            <p:ph idx="2" type="title"/>
          </p:nvPr>
        </p:nvSpPr>
        <p:spPr>
          <a:xfrm>
            <a:off x="5545900" y="2455025"/>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Informal</a:t>
            </a:r>
            <a:endParaRPr/>
          </a:p>
        </p:txBody>
      </p:sp>
      <p:sp>
        <p:nvSpPr>
          <p:cNvPr id="1149" name="Google Shape;1149;p28"/>
          <p:cNvSpPr txBox="1"/>
          <p:nvPr>
            <p:ph idx="1" type="subTitle"/>
          </p:nvPr>
        </p:nvSpPr>
        <p:spPr>
          <a:xfrm>
            <a:off x="626400" y="2831025"/>
            <a:ext cx="3445800" cy="1112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s"/>
              <a:t>I</a:t>
            </a:r>
            <a:r>
              <a:rPr lang="es"/>
              <a:t>f you are using a presentation to defend your thesis, it’s better to choose a formal tone.</a:t>
            </a:r>
            <a:endParaRPr/>
          </a:p>
        </p:txBody>
      </p:sp>
      <p:sp>
        <p:nvSpPr>
          <p:cNvPr id="1150" name="Google Shape;1150;p28"/>
          <p:cNvSpPr txBox="1"/>
          <p:nvPr>
            <p:ph idx="4" type="subTitle"/>
          </p:nvPr>
        </p:nvSpPr>
        <p:spPr>
          <a:xfrm>
            <a:off x="5037250" y="2831025"/>
            <a:ext cx="3445800" cy="1112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s"/>
              <a:t>I</a:t>
            </a:r>
            <a:r>
              <a:rPr lang="es"/>
              <a:t>f you’re going to show your project to your classmates, a dynamic and funny approach could be better.</a:t>
            </a:r>
            <a:endParaRPr/>
          </a:p>
        </p:txBody>
      </p:sp>
      <p:grpSp>
        <p:nvGrpSpPr>
          <p:cNvPr id="1151" name="Google Shape;1151;p28"/>
          <p:cNvGrpSpPr/>
          <p:nvPr/>
        </p:nvGrpSpPr>
        <p:grpSpPr>
          <a:xfrm>
            <a:off x="6805697" y="-472150"/>
            <a:ext cx="2720553" cy="2345068"/>
            <a:chOff x="6805697" y="-472150"/>
            <a:chExt cx="2720553" cy="2345068"/>
          </a:xfrm>
        </p:grpSpPr>
        <p:sp>
          <p:nvSpPr>
            <p:cNvPr id="1152" name="Google Shape;1152;p28"/>
            <p:cNvSpPr/>
            <p:nvPr/>
          </p:nvSpPr>
          <p:spPr>
            <a:xfrm flipH="1">
              <a:off x="6991208" y="-472150"/>
              <a:ext cx="2535042" cy="1946763"/>
            </a:xfrm>
            <a:custGeom>
              <a:rect b="b" l="l" r="r" t="t"/>
              <a:pathLst>
                <a:path extrusionOk="0" h="45982" w="59877">
                  <a:moveTo>
                    <a:pt x="59400" y="0"/>
                  </a:moveTo>
                  <a:cubicBezTo>
                    <a:pt x="59155" y="0"/>
                    <a:pt x="58898" y="155"/>
                    <a:pt x="58873" y="465"/>
                  </a:cubicBezTo>
                  <a:cubicBezTo>
                    <a:pt x="56915" y="21647"/>
                    <a:pt x="36724" y="34971"/>
                    <a:pt x="18641" y="42147"/>
                  </a:cubicBezTo>
                  <a:cubicBezTo>
                    <a:pt x="13734" y="44054"/>
                    <a:pt x="8573" y="45452"/>
                    <a:pt x="3313" y="45452"/>
                  </a:cubicBezTo>
                  <a:cubicBezTo>
                    <a:pt x="2315" y="45452"/>
                    <a:pt x="1314" y="45402"/>
                    <a:pt x="310" y="45295"/>
                  </a:cubicBezTo>
                  <a:cubicBezTo>
                    <a:pt x="50" y="45295"/>
                    <a:pt x="0" y="45704"/>
                    <a:pt x="260" y="45704"/>
                  </a:cubicBezTo>
                  <a:cubicBezTo>
                    <a:pt x="1597" y="45893"/>
                    <a:pt x="2934" y="45982"/>
                    <a:pt x="4267" y="45982"/>
                  </a:cubicBezTo>
                  <a:cubicBezTo>
                    <a:pt x="13844" y="45982"/>
                    <a:pt x="23242" y="41416"/>
                    <a:pt x="31457" y="36879"/>
                  </a:cubicBezTo>
                  <a:cubicBezTo>
                    <a:pt x="40542" y="31872"/>
                    <a:pt x="49007" y="25316"/>
                    <a:pt x="54436" y="16379"/>
                  </a:cubicBezTo>
                  <a:cubicBezTo>
                    <a:pt x="57373" y="11521"/>
                    <a:pt x="59282" y="6092"/>
                    <a:pt x="59852" y="465"/>
                  </a:cubicBezTo>
                  <a:cubicBezTo>
                    <a:pt x="59877" y="155"/>
                    <a:pt x="59644" y="0"/>
                    <a:pt x="59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8"/>
            <p:cNvSpPr/>
            <p:nvPr/>
          </p:nvSpPr>
          <p:spPr>
            <a:xfrm flipH="1">
              <a:off x="7441476" y="645260"/>
              <a:ext cx="449201" cy="603394"/>
            </a:xfrm>
            <a:custGeom>
              <a:rect b="b" l="l" r="r" t="t"/>
              <a:pathLst>
                <a:path extrusionOk="0" h="14252" w="10610">
                  <a:moveTo>
                    <a:pt x="7586" y="1"/>
                  </a:moveTo>
                  <a:cubicBezTo>
                    <a:pt x="6149" y="1402"/>
                    <a:pt x="4599" y="2691"/>
                    <a:pt x="2988" y="3930"/>
                  </a:cubicBezTo>
                  <a:cubicBezTo>
                    <a:pt x="2009" y="4649"/>
                    <a:pt x="1030" y="5368"/>
                    <a:pt x="1" y="6099"/>
                  </a:cubicBezTo>
                  <a:cubicBezTo>
                    <a:pt x="3298" y="8776"/>
                    <a:pt x="6607" y="11466"/>
                    <a:pt x="9966" y="14155"/>
                  </a:cubicBezTo>
                  <a:cubicBezTo>
                    <a:pt x="10046" y="14222"/>
                    <a:pt x="10129" y="14251"/>
                    <a:pt x="10207" y="14251"/>
                  </a:cubicBezTo>
                  <a:cubicBezTo>
                    <a:pt x="10431" y="14251"/>
                    <a:pt x="10610" y="14010"/>
                    <a:pt x="10536" y="13734"/>
                  </a:cubicBezTo>
                  <a:cubicBezTo>
                    <a:pt x="9805" y="10387"/>
                    <a:pt x="9086" y="7028"/>
                    <a:pt x="8367" y="3620"/>
                  </a:cubicBezTo>
                  <a:cubicBezTo>
                    <a:pt x="8107" y="2430"/>
                    <a:pt x="7847" y="1191"/>
                    <a:pt x="75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8"/>
            <p:cNvSpPr/>
            <p:nvPr/>
          </p:nvSpPr>
          <p:spPr>
            <a:xfrm flipH="1">
              <a:off x="6805697" y="46017"/>
              <a:ext cx="549202" cy="630278"/>
            </a:xfrm>
            <a:custGeom>
              <a:rect b="b" l="l" r="r" t="t"/>
              <a:pathLst>
                <a:path extrusionOk="0" h="14887" w="12972">
                  <a:moveTo>
                    <a:pt x="5367" y="1"/>
                  </a:moveTo>
                  <a:cubicBezTo>
                    <a:pt x="4698" y="1401"/>
                    <a:pt x="3967" y="2789"/>
                    <a:pt x="3149" y="4140"/>
                  </a:cubicBezTo>
                  <a:lnTo>
                    <a:pt x="1748" y="6309"/>
                  </a:lnTo>
                  <a:cubicBezTo>
                    <a:pt x="1178" y="7127"/>
                    <a:pt x="558" y="7908"/>
                    <a:pt x="1" y="8677"/>
                  </a:cubicBezTo>
                  <a:cubicBezTo>
                    <a:pt x="4277" y="10338"/>
                    <a:pt x="8367" y="12457"/>
                    <a:pt x="12283" y="14824"/>
                  </a:cubicBezTo>
                  <a:cubicBezTo>
                    <a:pt x="12347" y="14868"/>
                    <a:pt x="12416" y="14887"/>
                    <a:pt x="12482" y="14887"/>
                  </a:cubicBezTo>
                  <a:cubicBezTo>
                    <a:pt x="12740" y="14887"/>
                    <a:pt x="12971" y="14601"/>
                    <a:pt x="12804" y="14316"/>
                  </a:cubicBezTo>
                  <a:cubicBezTo>
                    <a:pt x="10846" y="11218"/>
                    <a:pt x="9036" y="7958"/>
                    <a:pt x="7437" y="4599"/>
                  </a:cubicBezTo>
                  <a:cubicBezTo>
                    <a:pt x="6656" y="3099"/>
                    <a:pt x="5987" y="1550"/>
                    <a:pt x="53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8"/>
            <p:cNvSpPr/>
            <p:nvPr/>
          </p:nvSpPr>
          <p:spPr>
            <a:xfrm flipH="1">
              <a:off x="8771671" y="1368890"/>
              <a:ext cx="376253" cy="504028"/>
            </a:xfrm>
            <a:custGeom>
              <a:rect b="b" l="l" r="r" t="t"/>
              <a:pathLst>
                <a:path extrusionOk="0" h="11905" w="8887">
                  <a:moveTo>
                    <a:pt x="8366" y="1"/>
                  </a:moveTo>
                  <a:cubicBezTo>
                    <a:pt x="6606" y="620"/>
                    <a:pt x="4859" y="1141"/>
                    <a:pt x="3099" y="1550"/>
                  </a:cubicBezTo>
                  <a:cubicBezTo>
                    <a:pt x="2070" y="1810"/>
                    <a:pt x="1029" y="2021"/>
                    <a:pt x="0" y="2170"/>
                  </a:cubicBezTo>
                  <a:cubicBezTo>
                    <a:pt x="979" y="3310"/>
                    <a:pt x="1810" y="4599"/>
                    <a:pt x="2690" y="5690"/>
                  </a:cubicBezTo>
                  <a:cubicBezTo>
                    <a:pt x="4338" y="7859"/>
                    <a:pt x="6036" y="10028"/>
                    <a:pt x="8106" y="11775"/>
                  </a:cubicBezTo>
                  <a:cubicBezTo>
                    <a:pt x="8211" y="11863"/>
                    <a:pt x="8333" y="11904"/>
                    <a:pt x="8450" y="11904"/>
                  </a:cubicBezTo>
                  <a:cubicBezTo>
                    <a:pt x="8680" y="11904"/>
                    <a:pt x="8887" y="11745"/>
                    <a:pt x="8887" y="11465"/>
                  </a:cubicBezTo>
                  <a:cubicBezTo>
                    <a:pt x="8726" y="8838"/>
                    <a:pt x="8726" y="6099"/>
                    <a:pt x="8627" y="3409"/>
                  </a:cubicBezTo>
                  <a:cubicBezTo>
                    <a:pt x="8577" y="2281"/>
                    <a:pt x="8466" y="1141"/>
                    <a:pt x="8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8"/>
            <p:cNvSpPr/>
            <p:nvPr/>
          </p:nvSpPr>
          <p:spPr>
            <a:xfrm flipH="1">
              <a:off x="8032800" y="1021512"/>
              <a:ext cx="518507" cy="679263"/>
            </a:xfrm>
            <a:custGeom>
              <a:rect b="b" l="l" r="r" t="t"/>
              <a:pathLst>
                <a:path extrusionOk="0" h="16044" w="12247">
                  <a:moveTo>
                    <a:pt x="11217" y="1"/>
                  </a:moveTo>
                  <a:cubicBezTo>
                    <a:pt x="10288" y="571"/>
                    <a:pt x="9358" y="1079"/>
                    <a:pt x="8429" y="1599"/>
                  </a:cubicBezTo>
                  <a:cubicBezTo>
                    <a:pt x="8007" y="1810"/>
                    <a:pt x="7598" y="2058"/>
                    <a:pt x="7127" y="2269"/>
                  </a:cubicBezTo>
                  <a:cubicBezTo>
                    <a:pt x="4859" y="3558"/>
                    <a:pt x="2430" y="4748"/>
                    <a:pt x="1" y="5888"/>
                  </a:cubicBezTo>
                  <a:cubicBezTo>
                    <a:pt x="3781" y="9247"/>
                    <a:pt x="7598" y="12544"/>
                    <a:pt x="11366" y="15902"/>
                  </a:cubicBezTo>
                  <a:cubicBezTo>
                    <a:pt x="11478" y="15996"/>
                    <a:pt x="11616" y="16043"/>
                    <a:pt x="11748" y="16043"/>
                  </a:cubicBezTo>
                  <a:cubicBezTo>
                    <a:pt x="11983" y="16043"/>
                    <a:pt x="12197" y="15894"/>
                    <a:pt x="12197" y="15593"/>
                  </a:cubicBezTo>
                  <a:cubicBezTo>
                    <a:pt x="12246" y="12135"/>
                    <a:pt x="12085" y="8677"/>
                    <a:pt x="11726" y="5219"/>
                  </a:cubicBezTo>
                  <a:cubicBezTo>
                    <a:pt x="11626" y="4177"/>
                    <a:pt x="11577" y="3050"/>
                    <a:pt x="11465" y="1909"/>
                  </a:cubicBezTo>
                  <a:cubicBezTo>
                    <a:pt x="11366" y="1290"/>
                    <a:pt x="11317" y="620"/>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8"/>
            <p:cNvSpPr/>
            <p:nvPr/>
          </p:nvSpPr>
          <p:spPr>
            <a:xfrm flipH="1">
              <a:off x="6810693" y="240726"/>
              <a:ext cx="544206" cy="435018"/>
            </a:xfrm>
            <a:custGeom>
              <a:rect b="b" l="l" r="r" t="t"/>
              <a:pathLst>
                <a:path extrusionOk="0" h="10275" w="12854">
                  <a:moveTo>
                    <a:pt x="7437" y="0"/>
                  </a:moveTo>
                  <a:cubicBezTo>
                    <a:pt x="5578" y="830"/>
                    <a:pt x="3657" y="1401"/>
                    <a:pt x="1748" y="1710"/>
                  </a:cubicBezTo>
                  <a:cubicBezTo>
                    <a:pt x="1178" y="2528"/>
                    <a:pt x="558" y="3309"/>
                    <a:pt x="1" y="4078"/>
                  </a:cubicBezTo>
                  <a:cubicBezTo>
                    <a:pt x="4277" y="5739"/>
                    <a:pt x="8367" y="7858"/>
                    <a:pt x="12283" y="10225"/>
                  </a:cubicBezTo>
                  <a:cubicBezTo>
                    <a:pt x="12333" y="10275"/>
                    <a:pt x="12444" y="10275"/>
                    <a:pt x="12494" y="10275"/>
                  </a:cubicBezTo>
                  <a:cubicBezTo>
                    <a:pt x="12705" y="10275"/>
                    <a:pt x="12853" y="10126"/>
                    <a:pt x="12853" y="9915"/>
                  </a:cubicBezTo>
                  <a:cubicBezTo>
                    <a:pt x="12853" y="9866"/>
                    <a:pt x="12853" y="9816"/>
                    <a:pt x="12804" y="9717"/>
                  </a:cubicBezTo>
                  <a:cubicBezTo>
                    <a:pt x="10846" y="6619"/>
                    <a:pt x="9036" y="3359"/>
                    <a:pt x="7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8"/>
            <p:cNvSpPr/>
            <p:nvPr/>
          </p:nvSpPr>
          <p:spPr>
            <a:xfrm flipH="1">
              <a:off x="7442492" y="798521"/>
              <a:ext cx="448185" cy="450259"/>
            </a:xfrm>
            <a:custGeom>
              <a:rect b="b" l="l" r="r" t="t"/>
              <a:pathLst>
                <a:path extrusionOk="0" h="10635" w="10586">
                  <a:moveTo>
                    <a:pt x="8367" y="0"/>
                  </a:moveTo>
                  <a:cubicBezTo>
                    <a:pt x="7438" y="198"/>
                    <a:pt x="6558" y="508"/>
                    <a:pt x="5578" y="508"/>
                  </a:cubicBezTo>
                  <a:lnTo>
                    <a:pt x="5368" y="508"/>
                  </a:lnTo>
                  <a:cubicBezTo>
                    <a:pt x="4537" y="508"/>
                    <a:pt x="3769" y="459"/>
                    <a:pt x="2988" y="310"/>
                  </a:cubicBezTo>
                  <a:cubicBezTo>
                    <a:pt x="2009" y="1029"/>
                    <a:pt x="1030" y="1748"/>
                    <a:pt x="1" y="2479"/>
                  </a:cubicBezTo>
                  <a:cubicBezTo>
                    <a:pt x="3298" y="5156"/>
                    <a:pt x="6607" y="7846"/>
                    <a:pt x="9966" y="10535"/>
                  </a:cubicBezTo>
                  <a:cubicBezTo>
                    <a:pt x="10065" y="10585"/>
                    <a:pt x="10115" y="10634"/>
                    <a:pt x="10226" y="10634"/>
                  </a:cubicBezTo>
                  <a:cubicBezTo>
                    <a:pt x="10375" y="10634"/>
                    <a:pt x="10586" y="10424"/>
                    <a:pt x="10586" y="10225"/>
                  </a:cubicBezTo>
                  <a:cubicBezTo>
                    <a:pt x="10586" y="10225"/>
                    <a:pt x="10586" y="10176"/>
                    <a:pt x="10536" y="10114"/>
                  </a:cubicBezTo>
                  <a:cubicBezTo>
                    <a:pt x="9805" y="6767"/>
                    <a:pt x="9086" y="3408"/>
                    <a:pt x="8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8"/>
            <p:cNvSpPr/>
            <p:nvPr/>
          </p:nvSpPr>
          <p:spPr>
            <a:xfrm flipH="1">
              <a:off x="8034917" y="1102334"/>
              <a:ext cx="516390" cy="599287"/>
            </a:xfrm>
            <a:custGeom>
              <a:rect b="b" l="l" r="r" t="t"/>
              <a:pathLst>
                <a:path extrusionOk="0" h="14155" w="12197">
                  <a:moveTo>
                    <a:pt x="11416" y="0"/>
                  </a:moveTo>
                  <a:cubicBezTo>
                    <a:pt x="11106" y="0"/>
                    <a:pt x="10796" y="99"/>
                    <a:pt x="10486" y="149"/>
                  </a:cubicBezTo>
                  <a:cubicBezTo>
                    <a:pt x="9718" y="310"/>
                    <a:pt x="8937" y="459"/>
                    <a:pt x="8168" y="459"/>
                  </a:cubicBezTo>
                  <a:cubicBezTo>
                    <a:pt x="7908" y="459"/>
                    <a:pt x="7648" y="409"/>
                    <a:pt x="7388" y="409"/>
                  </a:cubicBezTo>
                  <a:cubicBezTo>
                    <a:pt x="7338" y="409"/>
                    <a:pt x="7239" y="409"/>
                    <a:pt x="7127" y="360"/>
                  </a:cubicBezTo>
                  <a:cubicBezTo>
                    <a:pt x="4859" y="1649"/>
                    <a:pt x="2430" y="2839"/>
                    <a:pt x="1" y="3979"/>
                  </a:cubicBezTo>
                  <a:cubicBezTo>
                    <a:pt x="3781" y="7338"/>
                    <a:pt x="7598" y="10635"/>
                    <a:pt x="11366" y="13993"/>
                  </a:cubicBezTo>
                  <a:cubicBezTo>
                    <a:pt x="11465" y="14093"/>
                    <a:pt x="11577" y="14155"/>
                    <a:pt x="11726" y="14155"/>
                  </a:cubicBezTo>
                  <a:cubicBezTo>
                    <a:pt x="11936" y="14155"/>
                    <a:pt x="12197" y="13993"/>
                    <a:pt x="12197" y="13684"/>
                  </a:cubicBezTo>
                  <a:lnTo>
                    <a:pt x="12197" y="12085"/>
                  </a:lnTo>
                  <a:cubicBezTo>
                    <a:pt x="12197" y="9135"/>
                    <a:pt x="12035" y="6197"/>
                    <a:pt x="11726" y="3310"/>
                  </a:cubicBezTo>
                  <a:cubicBezTo>
                    <a:pt x="11626" y="2268"/>
                    <a:pt x="11577" y="1141"/>
                    <a:pt x="1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8"/>
            <p:cNvSpPr/>
            <p:nvPr/>
          </p:nvSpPr>
          <p:spPr>
            <a:xfrm flipH="1">
              <a:off x="8771671" y="1434471"/>
              <a:ext cx="376253" cy="437685"/>
            </a:xfrm>
            <a:custGeom>
              <a:rect b="b" l="l" r="r" t="t"/>
              <a:pathLst>
                <a:path extrusionOk="0" h="10338" w="8887">
                  <a:moveTo>
                    <a:pt x="3099" y="1"/>
                  </a:moveTo>
                  <a:cubicBezTo>
                    <a:pt x="2070" y="261"/>
                    <a:pt x="1029" y="472"/>
                    <a:pt x="0" y="621"/>
                  </a:cubicBezTo>
                  <a:cubicBezTo>
                    <a:pt x="979" y="1761"/>
                    <a:pt x="1810" y="3050"/>
                    <a:pt x="2690" y="4141"/>
                  </a:cubicBezTo>
                  <a:cubicBezTo>
                    <a:pt x="4338" y="6310"/>
                    <a:pt x="6036" y="8479"/>
                    <a:pt x="8106" y="10226"/>
                  </a:cubicBezTo>
                  <a:cubicBezTo>
                    <a:pt x="8205" y="10338"/>
                    <a:pt x="8317" y="10338"/>
                    <a:pt x="8466" y="10338"/>
                  </a:cubicBezTo>
                  <a:cubicBezTo>
                    <a:pt x="8676" y="10338"/>
                    <a:pt x="8887" y="10226"/>
                    <a:pt x="8887" y="9966"/>
                  </a:cubicBezTo>
                  <a:lnTo>
                    <a:pt x="8887" y="9916"/>
                  </a:lnTo>
                  <a:cubicBezTo>
                    <a:pt x="8726" y="7289"/>
                    <a:pt x="8726" y="4550"/>
                    <a:pt x="8627" y="1860"/>
                  </a:cubicBezTo>
                  <a:lnTo>
                    <a:pt x="7957" y="1860"/>
                  </a:lnTo>
                  <a:cubicBezTo>
                    <a:pt x="6197" y="1711"/>
                    <a:pt x="4599" y="930"/>
                    <a:pt x="30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 name="Google Shape;1161;p28"/>
          <p:cNvGrpSpPr/>
          <p:nvPr/>
        </p:nvGrpSpPr>
        <p:grpSpPr>
          <a:xfrm>
            <a:off x="6601130" y="1599590"/>
            <a:ext cx="318045" cy="683419"/>
            <a:chOff x="1845688" y="1336325"/>
            <a:chExt cx="162575" cy="349325"/>
          </a:xfrm>
        </p:grpSpPr>
        <p:sp>
          <p:nvSpPr>
            <p:cNvPr id="1162" name="Google Shape;1162;p28"/>
            <p:cNvSpPr/>
            <p:nvPr/>
          </p:nvSpPr>
          <p:spPr>
            <a:xfrm>
              <a:off x="1897788" y="1637125"/>
              <a:ext cx="47250" cy="48525"/>
            </a:xfrm>
            <a:custGeom>
              <a:rect b="b" l="l" r="r" t="t"/>
              <a:pathLst>
                <a:path extrusionOk="0" h="1941" w="1890">
                  <a:moveTo>
                    <a:pt x="249" y="0"/>
                  </a:moveTo>
                  <a:lnTo>
                    <a:pt x="24" y="1623"/>
                  </a:lnTo>
                  <a:cubicBezTo>
                    <a:pt x="0" y="1791"/>
                    <a:pt x="134" y="1941"/>
                    <a:pt x="301" y="1941"/>
                  </a:cubicBezTo>
                  <a:lnTo>
                    <a:pt x="1589" y="1941"/>
                  </a:lnTo>
                  <a:cubicBezTo>
                    <a:pt x="1762" y="1941"/>
                    <a:pt x="1889" y="1791"/>
                    <a:pt x="1866" y="1629"/>
                  </a:cubicBezTo>
                  <a:lnTo>
                    <a:pt x="16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8"/>
            <p:cNvSpPr/>
            <p:nvPr/>
          </p:nvSpPr>
          <p:spPr>
            <a:xfrm>
              <a:off x="1928838" y="1637125"/>
              <a:ext cx="23400" cy="48525"/>
            </a:xfrm>
            <a:custGeom>
              <a:rect b="b" l="l" r="r" t="t"/>
              <a:pathLst>
                <a:path extrusionOk="0" h="1941" w="936">
                  <a:moveTo>
                    <a:pt x="52" y="0"/>
                  </a:moveTo>
                  <a:lnTo>
                    <a:pt x="272" y="1629"/>
                  </a:lnTo>
                  <a:cubicBezTo>
                    <a:pt x="294" y="1791"/>
                    <a:pt x="168" y="1941"/>
                    <a:pt x="0" y="1941"/>
                  </a:cubicBezTo>
                  <a:lnTo>
                    <a:pt x="635" y="1941"/>
                  </a:lnTo>
                  <a:cubicBezTo>
                    <a:pt x="803" y="1941"/>
                    <a:pt x="936" y="1791"/>
                    <a:pt x="912" y="1629"/>
                  </a:cubicBezTo>
                  <a:lnTo>
                    <a:pt x="6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8"/>
            <p:cNvSpPr/>
            <p:nvPr/>
          </p:nvSpPr>
          <p:spPr>
            <a:xfrm>
              <a:off x="1921463" y="1393150"/>
              <a:ext cx="9725" cy="61675"/>
            </a:xfrm>
            <a:custGeom>
              <a:rect b="b" l="l" r="r" t="t"/>
              <a:pathLst>
                <a:path extrusionOk="0" h="2467" w="389">
                  <a:moveTo>
                    <a:pt x="191" y="1"/>
                  </a:moveTo>
                  <a:cubicBezTo>
                    <a:pt x="87" y="1"/>
                    <a:pt x="0" y="87"/>
                    <a:pt x="0" y="191"/>
                  </a:cubicBezTo>
                  <a:lnTo>
                    <a:pt x="0" y="2270"/>
                  </a:lnTo>
                  <a:cubicBezTo>
                    <a:pt x="0" y="2379"/>
                    <a:pt x="87" y="2467"/>
                    <a:pt x="191" y="2467"/>
                  </a:cubicBezTo>
                  <a:cubicBezTo>
                    <a:pt x="301" y="2467"/>
                    <a:pt x="388" y="2379"/>
                    <a:pt x="388" y="2270"/>
                  </a:cubicBezTo>
                  <a:lnTo>
                    <a:pt x="388" y="191"/>
                  </a:lnTo>
                  <a:cubicBezTo>
                    <a:pt x="388" y="87"/>
                    <a:pt x="301" y="1"/>
                    <a:pt x="1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8"/>
            <p:cNvSpPr/>
            <p:nvPr/>
          </p:nvSpPr>
          <p:spPr>
            <a:xfrm>
              <a:off x="1845688" y="1417075"/>
              <a:ext cx="158950" cy="239575"/>
            </a:xfrm>
            <a:custGeom>
              <a:rect b="b" l="l" r="r" t="t"/>
              <a:pathLst>
                <a:path extrusionOk="0" h="9583" w="6358">
                  <a:moveTo>
                    <a:pt x="2704" y="1"/>
                  </a:moveTo>
                  <a:cubicBezTo>
                    <a:pt x="2657" y="1"/>
                    <a:pt x="2610" y="3"/>
                    <a:pt x="2564" y="9"/>
                  </a:cubicBezTo>
                  <a:cubicBezTo>
                    <a:pt x="1328" y="198"/>
                    <a:pt x="317" y="1140"/>
                    <a:pt x="75" y="2392"/>
                  </a:cubicBezTo>
                  <a:cubicBezTo>
                    <a:pt x="0" y="2792"/>
                    <a:pt x="190" y="3328"/>
                    <a:pt x="531" y="3554"/>
                  </a:cubicBezTo>
                  <a:cubicBezTo>
                    <a:pt x="752" y="3699"/>
                    <a:pt x="987" y="3764"/>
                    <a:pt x="1211" y="3764"/>
                  </a:cubicBezTo>
                  <a:cubicBezTo>
                    <a:pt x="1753" y="3764"/>
                    <a:pt x="2238" y="3384"/>
                    <a:pt x="2345" y="2832"/>
                  </a:cubicBezTo>
                  <a:cubicBezTo>
                    <a:pt x="2407" y="2520"/>
                    <a:pt x="2685" y="2288"/>
                    <a:pt x="3003" y="2288"/>
                  </a:cubicBezTo>
                  <a:cubicBezTo>
                    <a:pt x="3401" y="2288"/>
                    <a:pt x="3713" y="2635"/>
                    <a:pt x="3662" y="3029"/>
                  </a:cubicBezTo>
                  <a:cubicBezTo>
                    <a:pt x="3603" y="3253"/>
                    <a:pt x="3454" y="3612"/>
                    <a:pt x="3095" y="4132"/>
                  </a:cubicBezTo>
                  <a:cubicBezTo>
                    <a:pt x="1836" y="5927"/>
                    <a:pt x="1507" y="6371"/>
                    <a:pt x="1293" y="6672"/>
                  </a:cubicBezTo>
                  <a:cubicBezTo>
                    <a:pt x="1109" y="6926"/>
                    <a:pt x="999" y="7077"/>
                    <a:pt x="491" y="7816"/>
                  </a:cubicBezTo>
                  <a:cubicBezTo>
                    <a:pt x="69" y="8428"/>
                    <a:pt x="370" y="9253"/>
                    <a:pt x="1074" y="9473"/>
                  </a:cubicBezTo>
                  <a:cubicBezTo>
                    <a:pt x="1306" y="9548"/>
                    <a:pt x="1258" y="9583"/>
                    <a:pt x="2719" y="9583"/>
                  </a:cubicBezTo>
                  <a:lnTo>
                    <a:pt x="4856" y="9583"/>
                  </a:lnTo>
                  <a:cubicBezTo>
                    <a:pt x="5168" y="9577"/>
                    <a:pt x="5469" y="9426"/>
                    <a:pt x="5682" y="9196"/>
                  </a:cubicBezTo>
                  <a:cubicBezTo>
                    <a:pt x="6357" y="8479"/>
                    <a:pt x="5832" y="7256"/>
                    <a:pt x="4845" y="7250"/>
                  </a:cubicBezTo>
                  <a:lnTo>
                    <a:pt x="3724" y="7243"/>
                  </a:lnTo>
                  <a:cubicBezTo>
                    <a:pt x="4152" y="6649"/>
                    <a:pt x="4510" y="6054"/>
                    <a:pt x="4926" y="5454"/>
                  </a:cubicBezTo>
                  <a:cubicBezTo>
                    <a:pt x="5602" y="4495"/>
                    <a:pt x="5856" y="3213"/>
                    <a:pt x="5589" y="2011"/>
                  </a:cubicBezTo>
                  <a:cubicBezTo>
                    <a:pt x="5325" y="817"/>
                    <a:pt x="4209" y="14"/>
                    <a:pt x="2991" y="9"/>
                  </a:cubicBezTo>
                  <a:cubicBezTo>
                    <a:pt x="2895" y="9"/>
                    <a:pt x="2799" y="1"/>
                    <a:pt x="2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8"/>
            <p:cNvSpPr/>
            <p:nvPr/>
          </p:nvSpPr>
          <p:spPr>
            <a:xfrm>
              <a:off x="1910513" y="1430975"/>
              <a:ext cx="97750" cy="225675"/>
            </a:xfrm>
            <a:custGeom>
              <a:rect b="b" l="l" r="r" t="t"/>
              <a:pathLst>
                <a:path extrusionOk="0" h="9027" w="3910">
                  <a:moveTo>
                    <a:pt x="421" y="0"/>
                  </a:moveTo>
                  <a:cubicBezTo>
                    <a:pt x="277" y="0"/>
                    <a:pt x="139" y="13"/>
                    <a:pt x="0" y="35"/>
                  </a:cubicBezTo>
                  <a:cubicBezTo>
                    <a:pt x="1357" y="237"/>
                    <a:pt x="2396" y="1410"/>
                    <a:pt x="2396" y="2819"/>
                  </a:cubicBezTo>
                  <a:cubicBezTo>
                    <a:pt x="2396" y="3667"/>
                    <a:pt x="1917" y="4504"/>
                    <a:pt x="1450" y="5175"/>
                  </a:cubicBezTo>
                  <a:cubicBezTo>
                    <a:pt x="1155" y="5591"/>
                    <a:pt x="866" y="6007"/>
                    <a:pt x="571" y="6422"/>
                  </a:cubicBezTo>
                  <a:cubicBezTo>
                    <a:pt x="438" y="6607"/>
                    <a:pt x="797" y="7081"/>
                    <a:pt x="797" y="7081"/>
                  </a:cubicBezTo>
                  <a:lnTo>
                    <a:pt x="1594" y="7081"/>
                  </a:lnTo>
                  <a:cubicBezTo>
                    <a:pt x="1594" y="7081"/>
                    <a:pt x="3026" y="8027"/>
                    <a:pt x="2385" y="8709"/>
                  </a:cubicBezTo>
                  <a:cubicBezTo>
                    <a:pt x="2183" y="8923"/>
                    <a:pt x="1605" y="9027"/>
                    <a:pt x="1605" y="9027"/>
                  </a:cubicBezTo>
                  <a:lnTo>
                    <a:pt x="2407" y="9027"/>
                  </a:lnTo>
                  <a:cubicBezTo>
                    <a:pt x="2719" y="9021"/>
                    <a:pt x="3020" y="8870"/>
                    <a:pt x="3233" y="8640"/>
                  </a:cubicBezTo>
                  <a:cubicBezTo>
                    <a:pt x="3910" y="7923"/>
                    <a:pt x="3383" y="6700"/>
                    <a:pt x="2396" y="6694"/>
                  </a:cubicBezTo>
                  <a:lnTo>
                    <a:pt x="1103" y="6694"/>
                  </a:lnTo>
                  <a:cubicBezTo>
                    <a:pt x="1103" y="6694"/>
                    <a:pt x="1893" y="5741"/>
                    <a:pt x="2292" y="5175"/>
                  </a:cubicBezTo>
                  <a:cubicBezTo>
                    <a:pt x="2759" y="4504"/>
                    <a:pt x="3239" y="3667"/>
                    <a:pt x="3239" y="2819"/>
                  </a:cubicBezTo>
                  <a:cubicBezTo>
                    <a:pt x="3239" y="1265"/>
                    <a:pt x="1975" y="0"/>
                    <a:pt x="4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8"/>
            <p:cNvSpPr/>
            <p:nvPr/>
          </p:nvSpPr>
          <p:spPr>
            <a:xfrm>
              <a:off x="1893913" y="1341800"/>
              <a:ext cx="57600" cy="68825"/>
            </a:xfrm>
            <a:custGeom>
              <a:rect b="b" l="l" r="r" t="t"/>
              <a:pathLst>
                <a:path extrusionOk="0" h="2753" w="2304">
                  <a:moveTo>
                    <a:pt x="1241" y="0"/>
                  </a:moveTo>
                  <a:cubicBezTo>
                    <a:pt x="1214" y="0"/>
                    <a:pt x="1186" y="14"/>
                    <a:pt x="1171" y="40"/>
                  </a:cubicBezTo>
                  <a:lnTo>
                    <a:pt x="1022" y="75"/>
                  </a:lnTo>
                  <a:lnTo>
                    <a:pt x="352" y="1235"/>
                  </a:lnTo>
                  <a:cubicBezTo>
                    <a:pt x="0" y="1853"/>
                    <a:pt x="369" y="2609"/>
                    <a:pt x="1022" y="2748"/>
                  </a:cubicBezTo>
                  <a:cubicBezTo>
                    <a:pt x="1045" y="2752"/>
                    <a:pt x="1068" y="2753"/>
                    <a:pt x="1093" y="2753"/>
                  </a:cubicBezTo>
                  <a:cubicBezTo>
                    <a:pt x="1141" y="2753"/>
                    <a:pt x="1191" y="2748"/>
                    <a:pt x="1241" y="2748"/>
                  </a:cubicBezTo>
                  <a:cubicBezTo>
                    <a:pt x="2026" y="2748"/>
                    <a:pt x="2304" y="1916"/>
                    <a:pt x="1911" y="1235"/>
                  </a:cubicBezTo>
                  <a:lnTo>
                    <a:pt x="1310" y="40"/>
                  </a:lnTo>
                  <a:cubicBezTo>
                    <a:pt x="1296" y="14"/>
                    <a:pt x="1269" y="0"/>
                    <a:pt x="1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8"/>
            <p:cNvSpPr/>
            <p:nvPr/>
          </p:nvSpPr>
          <p:spPr>
            <a:xfrm>
              <a:off x="1919438" y="1336325"/>
              <a:ext cx="37425" cy="74750"/>
            </a:xfrm>
            <a:custGeom>
              <a:rect b="b" l="l" r="r" t="t"/>
              <a:pathLst>
                <a:path extrusionOk="0" h="2990" w="1497">
                  <a:moveTo>
                    <a:pt x="220" y="0"/>
                  </a:moveTo>
                  <a:cubicBezTo>
                    <a:pt x="193" y="0"/>
                    <a:pt x="165" y="13"/>
                    <a:pt x="150" y="38"/>
                  </a:cubicBezTo>
                  <a:lnTo>
                    <a:pt x="1" y="294"/>
                  </a:lnTo>
                  <a:lnTo>
                    <a:pt x="670" y="1454"/>
                  </a:lnTo>
                  <a:cubicBezTo>
                    <a:pt x="1029" y="2072"/>
                    <a:pt x="659" y="2828"/>
                    <a:pt x="1" y="2967"/>
                  </a:cubicBezTo>
                  <a:cubicBezTo>
                    <a:pt x="70" y="2978"/>
                    <a:pt x="145" y="2989"/>
                    <a:pt x="220" y="2989"/>
                  </a:cubicBezTo>
                  <a:cubicBezTo>
                    <a:pt x="1005" y="2989"/>
                    <a:pt x="1496" y="2135"/>
                    <a:pt x="1104" y="1454"/>
                  </a:cubicBezTo>
                  <a:lnTo>
                    <a:pt x="289" y="38"/>
                  </a:lnTo>
                  <a:cubicBezTo>
                    <a:pt x="275" y="13"/>
                    <a:pt x="248" y="0"/>
                    <a:pt x="2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28"/>
            <p:cNvSpPr/>
            <p:nvPr/>
          </p:nvSpPr>
          <p:spPr>
            <a:xfrm>
              <a:off x="1909763" y="1373675"/>
              <a:ext cx="29200" cy="36575"/>
            </a:xfrm>
            <a:custGeom>
              <a:rect b="b" l="l" r="r" t="t"/>
              <a:pathLst>
                <a:path extrusionOk="0" h="1463" w="1168">
                  <a:moveTo>
                    <a:pt x="605" y="0"/>
                  </a:moveTo>
                  <a:cubicBezTo>
                    <a:pt x="591" y="0"/>
                    <a:pt x="578" y="6"/>
                    <a:pt x="572" y="18"/>
                  </a:cubicBezTo>
                  <a:lnTo>
                    <a:pt x="163" y="727"/>
                  </a:lnTo>
                  <a:cubicBezTo>
                    <a:pt x="1" y="1005"/>
                    <a:pt x="134" y="1334"/>
                    <a:pt x="406" y="1449"/>
                  </a:cubicBezTo>
                  <a:cubicBezTo>
                    <a:pt x="425" y="1459"/>
                    <a:pt x="445" y="1462"/>
                    <a:pt x="466" y="1462"/>
                  </a:cubicBezTo>
                  <a:cubicBezTo>
                    <a:pt x="509" y="1462"/>
                    <a:pt x="557" y="1449"/>
                    <a:pt x="607" y="1449"/>
                  </a:cubicBezTo>
                  <a:lnTo>
                    <a:pt x="584" y="1426"/>
                  </a:lnTo>
                  <a:cubicBezTo>
                    <a:pt x="918" y="1426"/>
                    <a:pt x="1168" y="1183"/>
                    <a:pt x="1110" y="884"/>
                  </a:cubicBezTo>
                  <a:cubicBezTo>
                    <a:pt x="1099" y="831"/>
                    <a:pt x="1081" y="780"/>
                    <a:pt x="1052" y="727"/>
                  </a:cubicBezTo>
                  <a:lnTo>
                    <a:pt x="641" y="18"/>
                  </a:lnTo>
                  <a:cubicBezTo>
                    <a:pt x="633" y="6"/>
                    <a:pt x="619"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 name="Google Shape;1170;p28"/>
          <p:cNvGrpSpPr/>
          <p:nvPr/>
        </p:nvGrpSpPr>
        <p:grpSpPr>
          <a:xfrm>
            <a:off x="2085642" y="1599541"/>
            <a:ext cx="527321" cy="683517"/>
            <a:chOff x="1039513" y="1336275"/>
            <a:chExt cx="269550" cy="349375"/>
          </a:xfrm>
        </p:grpSpPr>
        <p:sp>
          <p:nvSpPr>
            <p:cNvPr id="1171" name="Google Shape;1171;p28"/>
            <p:cNvSpPr/>
            <p:nvPr/>
          </p:nvSpPr>
          <p:spPr>
            <a:xfrm>
              <a:off x="1058163" y="1393925"/>
              <a:ext cx="217300" cy="269375"/>
            </a:xfrm>
            <a:custGeom>
              <a:rect b="b" l="l" r="r" t="t"/>
              <a:pathLst>
                <a:path extrusionOk="0" h="10775" w="8692">
                  <a:moveTo>
                    <a:pt x="4626" y="0"/>
                  </a:moveTo>
                  <a:cubicBezTo>
                    <a:pt x="4520" y="0"/>
                    <a:pt x="4415" y="59"/>
                    <a:pt x="4366" y="178"/>
                  </a:cubicBezTo>
                  <a:lnTo>
                    <a:pt x="4204" y="287"/>
                  </a:lnTo>
                  <a:lnTo>
                    <a:pt x="2927" y="3377"/>
                  </a:lnTo>
                  <a:lnTo>
                    <a:pt x="2575" y="4925"/>
                  </a:lnTo>
                  <a:lnTo>
                    <a:pt x="1836" y="6039"/>
                  </a:lnTo>
                  <a:lnTo>
                    <a:pt x="0" y="10498"/>
                  </a:lnTo>
                  <a:lnTo>
                    <a:pt x="8691" y="10775"/>
                  </a:lnTo>
                  <a:lnTo>
                    <a:pt x="8691" y="10775"/>
                  </a:lnTo>
                  <a:lnTo>
                    <a:pt x="4885" y="178"/>
                  </a:lnTo>
                  <a:cubicBezTo>
                    <a:pt x="4836" y="59"/>
                    <a:pt x="4731" y="0"/>
                    <a:pt x="46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8"/>
            <p:cNvSpPr/>
            <p:nvPr/>
          </p:nvSpPr>
          <p:spPr>
            <a:xfrm>
              <a:off x="1163238" y="1386950"/>
              <a:ext cx="126225" cy="276350"/>
            </a:xfrm>
            <a:custGeom>
              <a:rect b="b" l="l" r="r" t="t"/>
              <a:pathLst>
                <a:path extrusionOk="0" h="11054" w="5049">
                  <a:moveTo>
                    <a:pt x="423" y="1"/>
                  </a:moveTo>
                  <a:cubicBezTo>
                    <a:pt x="317" y="1"/>
                    <a:pt x="212" y="58"/>
                    <a:pt x="163" y="174"/>
                  </a:cubicBezTo>
                  <a:lnTo>
                    <a:pt x="1" y="566"/>
                  </a:lnTo>
                  <a:lnTo>
                    <a:pt x="4204" y="10777"/>
                  </a:lnTo>
                  <a:lnTo>
                    <a:pt x="4574" y="11054"/>
                  </a:lnTo>
                  <a:lnTo>
                    <a:pt x="5048" y="10777"/>
                  </a:lnTo>
                  <a:lnTo>
                    <a:pt x="4574" y="9621"/>
                  </a:lnTo>
                  <a:lnTo>
                    <a:pt x="3865" y="8581"/>
                  </a:lnTo>
                  <a:lnTo>
                    <a:pt x="3476" y="6953"/>
                  </a:lnTo>
                  <a:lnTo>
                    <a:pt x="2189" y="3829"/>
                  </a:lnTo>
                  <a:lnTo>
                    <a:pt x="1583" y="3043"/>
                  </a:lnTo>
                  <a:lnTo>
                    <a:pt x="1490" y="2142"/>
                  </a:lnTo>
                  <a:lnTo>
                    <a:pt x="682" y="174"/>
                  </a:lnTo>
                  <a:cubicBezTo>
                    <a:pt x="633" y="58"/>
                    <a:pt x="528" y="1"/>
                    <a:pt x="4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8"/>
            <p:cNvSpPr/>
            <p:nvPr/>
          </p:nvSpPr>
          <p:spPr>
            <a:xfrm>
              <a:off x="1223588" y="1571150"/>
              <a:ext cx="36700" cy="60800"/>
            </a:xfrm>
            <a:custGeom>
              <a:rect b="b" l="l" r="r" t="t"/>
              <a:pathLst>
                <a:path extrusionOk="0" h="2432" w="1468">
                  <a:moveTo>
                    <a:pt x="388" y="1"/>
                  </a:moveTo>
                  <a:cubicBezTo>
                    <a:pt x="151" y="261"/>
                    <a:pt x="1" y="602"/>
                    <a:pt x="1" y="983"/>
                  </a:cubicBezTo>
                  <a:cubicBezTo>
                    <a:pt x="1" y="1762"/>
                    <a:pt x="619" y="2397"/>
                    <a:pt x="1392" y="2431"/>
                  </a:cubicBezTo>
                  <a:cubicBezTo>
                    <a:pt x="1409" y="2431"/>
                    <a:pt x="1444" y="2045"/>
                    <a:pt x="1467" y="2045"/>
                  </a:cubicBezTo>
                  <a:lnTo>
                    <a:pt x="3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8"/>
            <p:cNvSpPr/>
            <p:nvPr/>
          </p:nvSpPr>
          <p:spPr>
            <a:xfrm>
              <a:off x="1233263" y="1560750"/>
              <a:ext cx="44350" cy="71200"/>
            </a:xfrm>
            <a:custGeom>
              <a:rect b="b" l="l" r="r" t="t"/>
              <a:pathLst>
                <a:path extrusionOk="0" h="2848" w="1774">
                  <a:moveTo>
                    <a:pt x="675" y="1"/>
                  </a:moveTo>
                  <a:cubicBezTo>
                    <a:pt x="411" y="76"/>
                    <a:pt x="179" y="221"/>
                    <a:pt x="1" y="417"/>
                  </a:cubicBezTo>
                  <a:lnTo>
                    <a:pt x="1005" y="2847"/>
                  </a:lnTo>
                  <a:lnTo>
                    <a:pt x="1069" y="2847"/>
                  </a:lnTo>
                  <a:cubicBezTo>
                    <a:pt x="1323" y="2847"/>
                    <a:pt x="1565" y="2785"/>
                    <a:pt x="1773" y="2669"/>
                  </a:cubicBezTo>
                  <a:lnTo>
                    <a:pt x="675" y="1"/>
                  </a:lnTo>
                  <a:close/>
                </a:path>
              </a:pathLst>
            </a:custGeom>
            <a:solidFill>
              <a:srgbClr val="D5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8"/>
            <p:cNvSpPr/>
            <p:nvPr/>
          </p:nvSpPr>
          <p:spPr>
            <a:xfrm>
              <a:off x="1185163" y="1440500"/>
              <a:ext cx="32800" cy="45050"/>
            </a:xfrm>
            <a:custGeom>
              <a:rect b="b" l="l" r="r" t="t"/>
              <a:pathLst>
                <a:path extrusionOk="0" h="1802" w="1312">
                  <a:moveTo>
                    <a:pt x="613" y="0"/>
                  </a:moveTo>
                  <a:cubicBezTo>
                    <a:pt x="331" y="82"/>
                    <a:pt x="105" y="290"/>
                    <a:pt x="1" y="561"/>
                  </a:cubicBezTo>
                  <a:lnTo>
                    <a:pt x="480" y="1721"/>
                  </a:lnTo>
                  <a:cubicBezTo>
                    <a:pt x="597" y="1774"/>
                    <a:pt x="723" y="1802"/>
                    <a:pt x="862" y="1802"/>
                  </a:cubicBezTo>
                  <a:cubicBezTo>
                    <a:pt x="1024" y="1802"/>
                    <a:pt x="1179" y="1762"/>
                    <a:pt x="1312" y="1687"/>
                  </a:cubicBezTo>
                  <a:lnTo>
                    <a:pt x="61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8"/>
            <p:cNvSpPr/>
            <p:nvPr/>
          </p:nvSpPr>
          <p:spPr>
            <a:xfrm>
              <a:off x="1039513" y="1656625"/>
              <a:ext cx="261475" cy="29025"/>
            </a:xfrm>
            <a:custGeom>
              <a:rect b="b" l="l" r="r" t="t"/>
              <a:pathLst>
                <a:path extrusionOk="0" h="1161" w="10459">
                  <a:moveTo>
                    <a:pt x="584" y="1"/>
                  </a:moveTo>
                  <a:cubicBezTo>
                    <a:pt x="261" y="1"/>
                    <a:pt x="0" y="260"/>
                    <a:pt x="0" y="579"/>
                  </a:cubicBezTo>
                  <a:cubicBezTo>
                    <a:pt x="0" y="901"/>
                    <a:pt x="261" y="1161"/>
                    <a:pt x="584" y="1161"/>
                  </a:cubicBezTo>
                  <a:lnTo>
                    <a:pt x="9881" y="1161"/>
                  </a:lnTo>
                  <a:cubicBezTo>
                    <a:pt x="10199" y="1161"/>
                    <a:pt x="10459" y="901"/>
                    <a:pt x="10459" y="579"/>
                  </a:cubicBezTo>
                  <a:cubicBezTo>
                    <a:pt x="10459" y="260"/>
                    <a:pt x="10199" y="1"/>
                    <a:pt x="98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8"/>
            <p:cNvSpPr/>
            <p:nvPr/>
          </p:nvSpPr>
          <p:spPr>
            <a:xfrm>
              <a:off x="1273538" y="1656625"/>
              <a:ext cx="35525" cy="29025"/>
            </a:xfrm>
            <a:custGeom>
              <a:rect b="b" l="l" r="r" t="t"/>
              <a:pathLst>
                <a:path extrusionOk="0" h="1161" w="1421">
                  <a:moveTo>
                    <a:pt x="0" y="1"/>
                  </a:moveTo>
                  <a:cubicBezTo>
                    <a:pt x="324" y="1"/>
                    <a:pt x="583" y="260"/>
                    <a:pt x="583" y="579"/>
                  </a:cubicBezTo>
                  <a:cubicBezTo>
                    <a:pt x="583" y="901"/>
                    <a:pt x="324" y="1161"/>
                    <a:pt x="0" y="1161"/>
                  </a:cubicBezTo>
                  <a:lnTo>
                    <a:pt x="838" y="1161"/>
                  </a:lnTo>
                  <a:cubicBezTo>
                    <a:pt x="1161" y="1161"/>
                    <a:pt x="1421" y="901"/>
                    <a:pt x="1421" y="579"/>
                  </a:cubicBezTo>
                  <a:cubicBezTo>
                    <a:pt x="1421" y="260"/>
                    <a:pt x="1161" y="1"/>
                    <a:pt x="8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8"/>
            <p:cNvSpPr/>
            <p:nvPr/>
          </p:nvSpPr>
          <p:spPr>
            <a:xfrm>
              <a:off x="1127863" y="1581400"/>
              <a:ext cx="45925" cy="45950"/>
            </a:xfrm>
            <a:custGeom>
              <a:rect b="b" l="l" r="r" t="t"/>
              <a:pathLst>
                <a:path extrusionOk="0" h="1838" w="1837">
                  <a:moveTo>
                    <a:pt x="919" y="1"/>
                  </a:moveTo>
                  <a:cubicBezTo>
                    <a:pt x="411" y="1"/>
                    <a:pt x="1" y="417"/>
                    <a:pt x="1" y="920"/>
                  </a:cubicBezTo>
                  <a:cubicBezTo>
                    <a:pt x="1" y="1427"/>
                    <a:pt x="411" y="1837"/>
                    <a:pt x="919" y="1837"/>
                  </a:cubicBezTo>
                  <a:cubicBezTo>
                    <a:pt x="1427" y="1837"/>
                    <a:pt x="1837" y="1427"/>
                    <a:pt x="1837" y="920"/>
                  </a:cubicBezTo>
                  <a:cubicBezTo>
                    <a:pt x="1837" y="417"/>
                    <a:pt x="1427" y="1"/>
                    <a:pt x="9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8"/>
            <p:cNvSpPr/>
            <p:nvPr/>
          </p:nvSpPr>
          <p:spPr>
            <a:xfrm>
              <a:off x="1104063" y="1478325"/>
              <a:ext cx="54450" cy="71325"/>
            </a:xfrm>
            <a:custGeom>
              <a:rect b="b" l="l" r="r" t="t"/>
              <a:pathLst>
                <a:path extrusionOk="0" h="2853" w="2178">
                  <a:moveTo>
                    <a:pt x="1091" y="1"/>
                  </a:moveTo>
                  <a:lnTo>
                    <a:pt x="0" y="2663"/>
                  </a:lnTo>
                  <a:cubicBezTo>
                    <a:pt x="214" y="2784"/>
                    <a:pt x="462" y="2853"/>
                    <a:pt x="728" y="2853"/>
                  </a:cubicBezTo>
                  <a:cubicBezTo>
                    <a:pt x="1530" y="2853"/>
                    <a:pt x="2178" y="2207"/>
                    <a:pt x="2178" y="1405"/>
                  </a:cubicBezTo>
                  <a:cubicBezTo>
                    <a:pt x="2178" y="728"/>
                    <a:pt x="1715" y="163"/>
                    <a:pt x="10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8"/>
            <p:cNvSpPr/>
            <p:nvPr/>
          </p:nvSpPr>
          <p:spPr>
            <a:xfrm>
              <a:off x="1139713" y="1337725"/>
              <a:ext cx="63975" cy="61575"/>
            </a:xfrm>
            <a:custGeom>
              <a:rect b="b" l="l" r="r" t="t"/>
              <a:pathLst>
                <a:path extrusionOk="0" h="2463" w="2559">
                  <a:moveTo>
                    <a:pt x="1361" y="0"/>
                  </a:moveTo>
                  <a:cubicBezTo>
                    <a:pt x="1304" y="0"/>
                    <a:pt x="1248" y="29"/>
                    <a:pt x="1219" y="86"/>
                  </a:cubicBezTo>
                  <a:lnTo>
                    <a:pt x="1080" y="318"/>
                  </a:lnTo>
                  <a:lnTo>
                    <a:pt x="936" y="606"/>
                  </a:lnTo>
                  <a:cubicBezTo>
                    <a:pt x="912" y="653"/>
                    <a:pt x="867" y="688"/>
                    <a:pt x="821" y="693"/>
                  </a:cubicBezTo>
                  <a:lnTo>
                    <a:pt x="179" y="785"/>
                  </a:lnTo>
                  <a:cubicBezTo>
                    <a:pt x="52" y="809"/>
                    <a:pt x="1" y="965"/>
                    <a:pt x="93" y="1057"/>
                  </a:cubicBezTo>
                  <a:lnTo>
                    <a:pt x="555" y="1507"/>
                  </a:lnTo>
                  <a:cubicBezTo>
                    <a:pt x="590" y="1542"/>
                    <a:pt x="606" y="1594"/>
                    <a:pt x="601" y="1646"/>
                  </a:cubicBezTo>
                  <a:lnTo>
                    <a:pt x="491" y="2282"/>
                  </a:lnTo>
                  <a:cubicBezTo>
                    <a:pt x="473" y="2381"/>
                    <a:pt x="554" y="2462"/>
                    <a:pt x="646" y="2462"/>
                  </a:cubicBezTo>
                  <a:cubicBezTo>
                    <a:pt x="671" y="2462"/>
                    <a:pt x="697" y="2456"/>
                    <a:pt x="723" y="2443"/>
                  </a:cubicBezTo>
                  <a:lnTo>
                    <a:pt x="1288" y="2149"/>
                  </a:lnTo>
                  <a:cubicBezTo>
                    <a:pt x="1311" y="2134"/>
                    <a:pt x="1337" y="2127"/>
                    <a:pt x="1363" y="2127"/>
                  </a:cubicBezTo>
                  <a:cubicBezTo>
                    <a:pt x="1389" y="2127"/>
                    <a:pt x="1415" y="2134"/>
                    <a:pt x="1438" y="2149"/>
                  </a:cubicBezTo>
                  <a:lnTo>
                    <a:pt x="1669" y="2269"/>
                  </a:lnTo>
                  <a:lnTo>
                    <a:pt x="1946" y="2322"/>
                  </a:lnTo>
                  <a:cubicBezTo>
                    <a:pt x="1971" y="2336"/>
                    <a:pt x="1997" y="2342"/>
                    <a:pt x="2022" y="2342"/>
                  </a:cubicBezTo>
                  <a:cubicBezTo>
                    <a:pt x="2112" y="2342"/>
                    <a:pt x="2191" y="2260"/>
                    <a:pt x="2178" y="2160"/>
                  </a:cubicBezTo>
                  <a:lnTo>
                    <a:pt x="2039" y="1646"/>
                  </a:lnTo>
                  <a:cubicBezTo>
                    <a:pt x="2034" y="1594"/>
                    <a:pt x="2050" y="1542"/>
                    <a:pt x="2085" y="1507"/>
                  </a:cubicBezTo>
                  <a:lnTo>
                    <a:pt x="2466" y="1091"/>
                  </a:lnTo>
                  <a:cubicBezTo>
                    <a:pt x="2559" y="1000"/>
                    <a:pt x="2506" y="838"/>
                    <a:pt x="2380" y="820"/>
                  </a:cubicBezTo>
                  <a:lnTo>
                    <a:pt x="1848" y="723"/>
                  </a:lnTo>
                  <a:cubicBezTo>
                    <a:pt x="1802" y="716"/>
                    <a:pt x="1756" y="681"/>
                    <a:pt x="1733" y="635"/>
                  </a:cubicBezTo>
                  <a:lnTo>
                    <a:pt x="1501" y="86"/>
                  </a:lnTo>
                  <a:cubicBezTo>
                    <a:pt x="1473" y="29"/>
                    <a:pt x="1417" y="0"/>
                    <a:pt x="13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8"/>
            <p:cNvSpPr/>
            <p:nvPr/>
          </p:nvSpPr>
          <p:spPr>
            <a:xfrm>
              <a:off x="1166713" y="1336275"/>
              <a:ext cx="41175" cy="63025"/>
            </a:xfrm>
            <a:custGeom>
              <a:rect b="b" l="l" r="r" t="t"/>
              <a:pathLst>
                <a:path extrusionOk="0" h="2521" w="1647">
                  <a:moveTo>
                    <a:pt x="281" y="0"/>
                  </a:moveTo>
                  <a:cubicBezTo>
                    <a:pt x="224" y="0"/>
                    <a:pt x="168" y="29"/>
                    <a:pt x="139" y="88"/>
                  </a:cubicBezTo>
                  <a:lnTo>
                    <a:pt x="0" y="376"/>
                  </a:lnTo>
                  <a:lnTo>
                    <a:pt x="144" y="664"/>
                  </a:lnTo>
                  <a:cubicBezTo>
                    <a:pt x="168" y="711"/>
                    <a:pt x="214" y="746"/>
                    <a:pt x="266" y="751"/>
                  </a:cubicBezTo>
                  <a:lnTo>
                    <a:pt x="901" y="843"/>
                  </a:lnTo>
                  <a:cubicBezTo>
                    <a:pt x="1029" y="867"/>
                    <a:pt x="1080" y="1023"/>
                    <a:pt x="988" y="1115"/>
                  </a:cubicBezTo>
                  <a:lnTo>
                    <a:pt x="525" y="1565"/>
                  </a:lnTo>
                  <a:cubicBezTo>
                    <a:pt x="491" y="1600"/>
                    <a:pt x="474" y="1652"/>
                    <a:pt x="485" y="1704"/>
                  </a:cubicBezTo>
                  <a:lnTo>
                    <a:pt x="589" y="2327"/>
                  </a:lnTo>
                  <a:lnTo>
                    <a:pt x="925" y="2501"/>
                  </a:lnTo>
                  <a:cubicBezTo>
                    <a:pt x="949" y="2514"/>
                    <a:pt x="975" y="2520"/>
                    <a:pt x="1001" y="2520"/>
                  </a:cubicBezTo>
                  <a:cubicBezTo>
                    <a:pt x="1092" y="2520"/>
                    <a:pt x="1173" y="2439"/>
                    <a:pt x="1155" y="2340"/>
                  </a:cubicBezTo>
                  <a:lnTo>
                    <a:pt x="1045" y="1704"/>
                  </a:lnTo>
                  <a:cubicBezTo>
                    <a:pt x="1034" y="1652"/>
                    <a:pt x="1051" y="1600"/>
                    <a:pt x="1092" y="1565"/>
                  </a:cubicBezTo>
                  <a:lnTo>
                    <a:pt x="1554" y="1115"/>
                  </a:lnTo>
                  <a:cubicBezTo>
                    <a:pt x="1647" y="1023"/>
                    <a:pt x="1594" y="867"/>
                    <a:pt x="1466" y="843"/>
                  </a:cubicBezTo>
                  <a:lnTo>
                    <a:pt x="826" y="751"/>
                  </a:lnTo>
                  <a:cubicBezTo>
                    <a:pt x="774" y="746"/>
                    <a:pt x="733" y="711"/>
                    <a:pt x="711" y="664"/>
                  </a:cubicBezTo>
                  <a:lnTo>
                    <a:pt x="421" y="88"/>
                  </a:lnTo>
                  <a:cubicBezTo>
                    <a:pt x="393" y="29"/>
                    <a:pt x="337" y="0"/>
                    <a:pt x="2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8"/>
            <p:cNvSpPr/>
            <p:nvPr/>
          </p:nvSpPr>
          <p:spPr>
            <a:xfrm>
              <a:off x="1183763" y="1454525"/>
              <a:ext cx="18625" cy="29200"/>
            </a:xfrm>
            <a:custGeom>
              <a:rect b="b" l="l" r="r" t="t"/>
              <a:pathLst>
                <a:path extrusionOk="0" h="1168" w="745">
                  <a:moveTo>
                    <a:pt x="57" y="0"/>
                  </a:moveTo>
                  <a:cubicBezTo>
                    <a:pt x="22" y="104"/>
                    <a:pt x="0" y="208"/>
                    <a:pt x="0" y="323"/>
                  </a:cubicBezTo>
                  <a:cubicBezTo>
                    <a:pt x="0" y="693"/>
                    <a:pt x="219" y="1016"/>
                    <a:pt x="536" y="1160"/>
                  </a:cubicBezTo>
                  <a:cubicBezTo>
                    <a:pt x="546" y="1165"/>
                    <a:pt x="555" y="1167"/>
                    <a:pt x="563" y="1167"/>
                  </a:cubicBezTo>
                  <a:cubicBezTo>
                    <a:pt x="646" y="1167"/>
                    <a:pt x="617" y="929"/>
                    <a:pt x="744" y="929"/>
                  </a:cubicBezTo>
                  <a:lnTo>
                    <a:pt x="57" y="0"/>
                  </a:lnTo>
                  <a:close/>
                </a:path>
              </a:pathLst>
            </a:custGeom>
            <a:solidFill>
              <a:srgbClr val="EAF3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6" name="Shape 1186"/>
        <p:cNvGrpSpPr/>
        <p:nvPr/>
      </p:nvGrpSpPr>
      <p:grpSpPr>
        <a:xfrm>
          <a:off x="0" y="0"/>
          <a:ext cx="0" cy="0"/>
          <a:chOff x="0" y="0"/>
          <a:chExt cx="0" cy="0"/>
        </a:xfrm>
      </p:grpSpPr>
      <p:sp>
        <p:nvSpPr>
          <p:cNvPr id="1187" name="Google Shape;1187;p29"/>
          <p:cNvSpPr txBox="1"/>
          <p:nvPr>
            <p:ph type="title"/>
          </p:nvPr>
        </p:nvSpPr>
        <p:spPr>
          <a:xfrm>
            <a:off x="4258000" y="1215625"/>
            <a:ext cx="4101000" cy="207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t>Happy 2nd birthday!</a:t>
            </a:r>
            <a:endParaRPr/>
          </a:p>
        </p:txBody>
      </p:sp>
      <p:sp>
        <p:nvSpPr>
          <p:cNvPr id="1188" name="Google Shape;1188;p29"/>
          <p:cNvSpPr txBox="1"/>
          <p:nvPr>
            <p:ph idx="1" type="subTitle"/>
          </p:nvPr>
        </p:nvSpPr>
        <p:spPr>
          <a:xfrm>
            <a:off x="4258000" y="3175150"/>
            <a:ext cx="3828000" cy="752700"/>
          </a:xfrm>
          <a:prstGeom prst="rect">
            <a:avLst/>
          </a:prstGeom>
        </p:spPr>
        <p:txBody>
          <a:bodyPr anchorCtr="0" anchor="ctr" bIns="91425" lIns="91425" spcFirstLastPara="1" rIns="91425" wrap="square" tIns="91425">
            <a:normAutofit/>
          </a:bodyPr>
          <a:lstStyle/>
          <a:p>
            <a:pPr indent="0" lvl="0" marL="0" rtl="0" algn="l">
              <a:spcBef>
                <a:spcPts val="0"/>
              </a:spcBef>
              <a:spcAft>
                <a:spcPts val="1600"/>
              </a:spcAft>
              <a:buNone/>
            </a:pPr>
            <a:r>
              <a:rPr lang="es"/>
              <a:t>Try to s</a:t>
            </a:r>
            <a:r>
              <a:rPr lang="es"/>
              <a:t>ummarize and structure your information nicely!</a:t>
            </a:r>
            <a:endParaRPr/>
          </a:p>
        </p:txBody>
      </p:sp>
      <p:grpSp>
        <p:nvGrpSpPr>
          <p:cNvPr id="1189" name="Google Shape;1189;p29"/>
          <p:cNvGrpSpPr/>
          <p:nvPr/>
        </p:nvGrpSpPr>
        <p:grpSpPr>
          <a:xfrm>
            <a:off x="112180" y="186696"/>
            <a:ext cx="3292828" cy="4380038"/>
            <a:chOff x="416980" y="262896"/>
            <a:chExt cx="3292828" cy="4380038"/>
          </a:xfrm>
        </p:grpSpPr>
        <p:grpSp>
          <p:nvGrpSpPr>
            <p:cNvPr id="1190" name="Google Shape;1190;p29"/>
            <p:cNvGrpSpPr/>
            <p:nvPr/>
          </p:nvGrpSpPr>
          <p:grpSpPr>
            <a:xfrm rot="1155720">
              <a:off x="2003455" y="944382"/>
              <a:ext cx="1221258" cy="3148205"/>
              <a:chOff x="11051563" y="1658200"/>
              <a:chExt cx="659700" cy="1700600"/>
            </a:xfrm>
          </p:grpSpPr>
          <p:sp>
            <p:nvSpPr>
              <p:cNvPr id="1191" name="Google Shape;1191;p29"/>
              <p:cNvSpPr/>
              <p:nvPr/>
            </p:nvSpPr>
            <p:spPr>
              <a:xfrm>
                <a:off x="11429588" y="2472450"/>
                <a:ext cx="281675" cy="886350"/>
              </a:xfrm>
              <a:custGeom>
                <a:rect b="b" l="l" r="r" t="t"/>
                <a:pathLst>
                  <a:path extrusionOk="0" h="35454" w="11267">
                    <a:moveTo>
                      <a:pt x="182" y="0"/>
                    </a:moveTo>
                    <a:cubicBezTo>
                      <a:pt x="97" y="0"/>
                      <a:pt x="0" y="68"/>
                      <a:pt x="0" y="185"/>
                    </a:cubicBezTo>
                    <a:cubicBezTo>
                      <a:pt x="261" y="6122"/>
                      <a:pt x="1240" y="12109"/>
                      <a:pt x="3669" y="17587"/>
                    </a:cubicBezTo>
                    <a:cubicBezTo>
                      <a:pt x="6148" y="23375"/>
                      <a:pt x="9668" y="28593"/>
                      <a:pt x="10077" y="34988"/>
                    </a:cubicBezTo>
                    <a:cubicBezTo>
                      <a:pt x="10077" y="35298"/>
                      <a:pt x="10297" y="35453"/>
                      <a:pt x="10523" y="35453"/>
                    </a:cubicBezTo>
                    <a:cubicBezTo>
                      <a:pt x="10749" y="35453"/>
                      <a:pt x="10982" y="35298"/>
                      <a:pt x="11006" y="34988"/>
                    </a:cubicBezTo>
                    <a:cubicBezTo>
                      <a:pt x="11267" y="29312"/>
                      <a:pt x="8218" y="24143"/>
                      <a:pt x="5739" y="19235"/>
                    </a:cubicBezTo>
                    <a:cubicBezTo>
                      <a:pt x="2640" y="13100"/>
                      <a:pt x="1760" y="6792"/>
                      <a:pt x="310" y="136"/>
                    </a:cubicBezTo>
                    <a:cubicBezTo>
                      <a:pt x="310" y="43"/>
                      <a:pt x="250" y="0"/>
                      <a:pt x="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9"/>
              <p:cNvSpPr/>
              <p:nvPr/>
            </p:nvSpPr>
            <p:spPr>
              <a:xfrm>
                <a:off x="11051563" y="1658200"/>
                <a:ext cx="597725" cy="861350"/>
              </a:xfrm>
              <a:custGeom>
                <a:rect b="b" l="l" r="r" t="t"/>
                <a:pathLst>
                  <a:path extrusionOk="0" h="34454" w="23909">
                    <a:moveTo>
                      <a:pt x="12390" y="1"/>
                    </a:moveTo>
                    <a:cubicBezTo>
                      <a:pt x="9151" y="1"/>
                      <a:pt x="5867" y="1515"/>
                      <a:pt x="3768" y="3939"/>
                    </a:cubicBezTo>
                    <a:cubicBezTo>
                      <a:pt x="0" y="8326"/>
                      <a:pt x="199" y="14424"/>
                      <a:pt x="2529" y="19332"/>
                    </a:cubicBezTo>
                    <a:cubicBezTo>
                      <a:pt x="3967" y="22319"/>
                      <a:pt x="6086" y="24959"/>
                      <a:pt x="8565" y="27277"/>
                    </a:cubicBezTo>
                    <a:cubicBezTo>
                      <a:pt x="9916" y="28566"/>
                      <a:pt x="11304" y="29806"/>
                      <a:pt x="12804" y="30995"/>
                    </a:cubicBezTo>
                    <a:cubicBezTo>
                      <a:pt x="13262" y="31305"/>
                      <a:pt x="13832" y="31875"/>
                      <a:pt x="14452" y="32037"/>
                    </a:cubicBezTo>
                    <a:cubicBezTo>
                      <a:pt x="14452" y="32284"/>
                      <a:pt x="14403" y="32594"/>
                      <a:pt x="14353" y="32805"/>
                    </a:cubicBezTo>
                    <a:cubicBezTo>
                      <a:pt x="14303" y="33164"/>
                      <a:pt x="14192" y="33524"/>
                      <a:pt x="14043" y="33834"/>
                    </a:cubicBezTo>
                    <a:cubicBezTo>
                      <a:pt x="13994" y="34044"/>
                      <a:pt x="14043" y="34255"/>
                      <a:pt x="14303" y="34305"/>
                    </a:cubicBezTo>
                    <a:cubicBezTo>
                      <a:pt x="14873" y="34453"/>
                      <a:pt x="15431" y="34453"/>
                      <a:pt x="16001" y="34453"/>
                    </a:cubicBezTo>
                    <a:cubicBezTo>
                      <a:pt x="16423" y="34404"/>
                      <a:pt x="16832" y="34354"/>
                      <a:pt x="16981" y="33995"/>
                    </a:cubicBezTo>
                    <a:cubicBezTo>
                      <a:pt x="17191" y="33586"/>
                      <a:pt x="16881" y="33164"/>
                      <a:pt x="16671" y="32805"/>
                    </a:cubicBezTo>
                    <a:cubicBezTo>
                      <a:pt x="16522" y="32545"/>
                      <a:pt x="16423" y="32235"/>
                      <a:pt x="16212" y="31925"/>
                    </a:cubicBezTo>
                    <a:cubicBezTo>
                      <a:pt x="19831" y="27389"/>
                      <a:pt x="22719" y="22270"/>
                      <a:pt x="23339" y="16593"/>
                    </a:cubicBezTo>
                    <a:cubicBezTo>
                      <a:pt x="23909" y="11375"/>
                      <a:pt x="22508" y="5129"/>
                      <a:pt x="17910" y="1770"/>
                    </a:cubicBezTo>
                    <a:cubicBezTo>
                      <a:pt x="16264" y="547"/>
                      <a:pt x="14335" y="1"/>
                      <a:pt x="123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9"/>
              <p:cNvSpPr/>
              <p:nvPr/>
            </p:nvSpPr>
            <p:spPr>
              <a:xfrm>
                <a:off x="11072013" y="1706150"/>
                <a:ext cx="483100" cy="813400"/>
              </a:xfrm>
              <a:custGeom>
                <a:rect b="b" l="l" r="r" t="t"/>
                <a:pathLst>
                  <a:path extrusionOk="0" h="32536" w="19324">
                    <a:moveTo>
                      <a:pt x="5268" y="1"/>
                    </a:moveTo>
                    <a:cubicBezTo>
                      <a:pt x="4450" y="571"/>
                      <a:pt x="3669" y="1190"/>
                      <a:pt x="3000" y="1971"/>
                    </a:cubicBezTo>
                    <a:cubicBezTo>
                      <a:pt x="3000" y="1971"/>
                      <a:pt x="3000" y="2021"/>
                      <a:pt x="2950" y="2021"/>
                    </a:cubicBezTo>
                    <a:cubicBezTo>
                      <a:pt x="930" y="4401"/>
                      <a:pt x="0" y="7288"/>
                      <a:pt x="0" y="10226"/>
                    </a:cubicBezTo>
                    <a:cubicBezTo>
                      <a:pt x="0" y="12655"/>
                      <a:pt x="620" y="15134"/>
                      <a:pt x="1711" y="17414"/>
                    </a:cubicBezTo>
                    <a:cubicBezTo>
                      <a:pt x="3149" y="20401"/>
                      <a:pt x="5268" y="23041"/>
                      <a:pt x="7747" y="25359"/>
                    </a:cubicBezTo>
                    <a:cubicBezTo>
                      <a:pt x="9098" y="26648"/>
                      <a:pt x="10486" y="27888"/>
                      <a:pt x="11986" y="29077"/>
                    </a:cubicBezTo>
                    <a:cubicBezTo>
                      <a:pt x="12444" y="29387"/>
                      <a:pt x="13014" y="29957"/>
                      <a:pt x="13634" y="30119"/>
                    </a:cubicBezTo>
                    <a:cubicBezTo>
                      <a:pt x="13634" y="30366"/>
                      <a:pt x="13585" y="30676"/>
                      <a:pt x="13535" y="30887"/>
                    </a:cubicBezTo>
                    <a:cubicBezTo>
                      <a:pt x="13485" y="31246"/>
                      <a:pt x="13374" y="31606"/>
                      <a:pt x="13225" y="31916"/>
                    </a:cubicBezTo>
                    <a:lnTo>
                      <a:pt x="13225" y="32077"/>
                    </a:lnTo>
                    <a:cubicBezTo>
                      <a:pt x="13225" y="32226"/>
                      <a:pt x="13275" y="32387"/>
                      <a:pt x="13485" y="32387"/>
                    </a:cubicBezTo>
                    <a:cubicBezTo>
                      <a:pt x="13894" y="32486"/>
                      <a:pt x="14303" y="32535"/>
                      <a:pt x="14774" y="32535"/>
                    </a:cubicBezTo>
                    <a:lnTo>
                      <a:pt x="15183" y="32535"/>
                    </a:lnTo>
                    <a:cubicBezTo>
                      <a:pt x="15605" y="32486"/>
                      <a:pt x="16014" y="32436"/>
                      <a:pt x="16163" y="32077"/>
                    </a:cubicBezTo>
                    <a:cubicBezTo>
                      <a:pt x="16224" y="31978"/>
                      <a:pt x="16224" y="31866"/>
                      <a:pt x="16224" y="31767"/>
                    </a:cubicBezTo>
                    <a:cubicBezTo>
                      <a:pt x="16224" y="31457"/>
                      <a:pt x="16014" y="31147"/>
                      <a:pt x="15853" y="30887"/>
                    </a:cubicBezTo>
                    <a:cubicBezTo>
                      <a:pt x="15754" y="30676"/>
                      <a:pt x="15654" y="30428"/>
                      <a:pt x="15493" y="30168"/>
                    </a:cubicBezTo>
                    <a:cubicBezTo>
                      <a:pt x="15444" y="30119"/>
                      <a:pt x="15444" y="30057"/>
                      <a:pt x="15394" y="30007"/>
                    </a:cubicBezTo>
                    <a:cubicBezTo>
                      <a:pt x="15493" y="29908"/>
                      <a:pt x="15543" y="29809"/>
                      <a:pt x="15654" y="29697"/>
                    </a:cubicBezTo>
                    <a:cubicBezTo>
                      <a:pt x="16993" y="27950"/>
                      <a:pt x="18232" y="26140"/>
                      <a:pt x="19323" y="24231"/>
                    </a:cubicBezTo>
                    <a:cubicBezTo>
                      <a:pt x="9606" y="20513"/>
                      <a:pt x="6148" y="9668"/>
                      <a:pt x="5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9"/>
              <p:cNvSpPr/>
              <p:nvPr/>
            </p:nvSpPr>
            <p:spPr>
              <a:xfrm>
                <a:off x="11365513" y="1704825"/>
                <a:ext cx="194550" cy="235500"/>
              </a:xfrm>
              <a:custGeom>
                <a:rect b="b" l="l" r="r" t="t"/>
                <a:pathLst>
                  <a:path extrusionOk="0" h="9420" w="7782">
                    <a:moveTo>
                      <a:pt x="403" y="0"/>
                    </a:moveTo>
                    <a:cubicBezTo>
                      <a:pt x="76" y="0"/>
                      <a:pt x="1" y="430"/>
                      <a:pt x="295" y="525"/>
                    </a:cubicBezTo>
                    <a:cubicBezTo>
                      <a:pt x="3964" y="1913"/>
                      <a:pt x="6282" y="5321"/>
                      <a:pt x="6901" y="9101"/>
                    </a:cubicBezTo>
                    <a:cubicBezTo>
                      <a:pt x="6928" y="9322"/>
                      <a:pt x="7098" y="9419"/>
                      <a:pt x="7282" y="9419"/>
                    </a:cubicBezTo>
                    <a:cubicBezTo>
                      <a:pt x="7520" y="9419"/>
                      <a:pt x="7781" y="9256"/>
                      <a:pt x="7781" y="8990"/>
                    </a:cubicBezTo>
                    <a:cubicBezTo>
                      <a:pt x="7732" y="4602"/>
                      <a:pt x="4584" y="1095"/>
                      <a:pt x="456" y="4"/>
                    </a:cubicBezTo>
                    <a:cubicBezTo>
                      <a:pt x="438" y="2"/>
                      <a:pt x="420" y="0"/>
                      <a:pt x="403"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9"/>
              <p:cNvSpPr/>
              <p:nvPr/>
            </p:nvSpPr>
            <p:spPr>
              <a:xfrm>
                <a:off x="11551038" y="2021650"/>
                <a:ext cx="19550" cy="39475"/>
              </a:xfrm>
              <a:custGeom>
                <a:rect b="b" l="l" r="r" t="t"/>
                <a:pathLst>
                  <a:path extrusionOk="0" h="1579" w="782">
                    <a:moveTo>
                      <a:pt x="416" y="1"/>
                    </a:moveTo>
                    <a:cubicBezTo>
                      <a:pt x="301" y="1"/>
                      <a:pt x="187" y="66"/>
                      <a:pt x="162" y="196"/>
                    </a:cubicBezTo>
                    <a:cubicBezTo>
                      <a:pt x="100" y="506"/>
                      <a:pt x="1" y="865"/>
                      <a:pt x="51" y="1225"/>
                    </a:cubicBezTo>
                    <a:cubicBezTo>
                      <a:pt x="51" y="1460"/>
                      <a:pt x="218" y="1578"/>
                      <a:pt x="393" y="1578"/>
                    </a:cubicBezTo>
                    <a:cubicBezTo>
                      <a:pt x="568" y="1578"/>
                      <a:pt x="751" y="1460"/>
                      <a:pt x="782" y="1225"/>
                    </a:cubicBezTo>
                    <a:cubicBezTo>
                      <a:pt x="782" y="865"/>
                      <a:pt x="720" y="506"/>
                      <a:pt x="670" y="196"/>
                    </a:cubicBezTo>
                    <a:cubicBezTo>
                      <a:pt x="645" y="66"/>
                      <a:pt x="531" y="1"/>
                      <a:pt x="416" y="1"/>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 name="Google Shape;1196;p29"/>
            <p:cNvGrpSpPr/>
            <p:nvPr/>
          </p:nvGrpSpPr>
          <p:grpSpPr>
            <a:xfrm rot="497453">
              <a:off x="1112708" y="386885"/>
              <a:ext cx="2019187" cy="4132059"/>
              <a:chOff x="10345088" y="798525"/>
              <a:chExt cx="1217750" cy="2492000"/>
            </a:xfrm>
          </p:grpSpPr>
          <p:sp>
            <p:nvSpPr>
              <p:cNvPr id="1197" name="Google Shape;1197;p29"/>
              <p:cNvSpPr/>
              <p:nvPr/>
            </p:nvSpPr>
            <p:spPr>
              <a:xfrm>
                <a:off x="10822888" y="1960650"/>
                <a:ext cx="739950" cy="1329875"/>
              </a:xfrm>
              <a:custGeom>
                <a:rect b="b" l="l" r="r" t="t"/>
                <a:pathLst>
                  <a:path extrusionOk="0" h="53195" w="29598">
                    <a:moveTo>
                      <a:pt x="634" y="0"/>
                    </a:moveTo>
                    <a:cubicBezTo>
                      <a:pt x="531" y="0"/>
                      <a:pt x="434" y="63"/>
                      <a:pt x="409" y="207"/>
                    </a:cubicBezTo>
                    <a:cubicBezTo>
                      <a:pt x="0" y="2946"/>
                      <a:pt x="50" y="5685"/>
                      <a:pt x="880" y="8362"/>
                    </a:cubicBezTo>
                    <a:cubicBezTo>
                      <a:pt x="1860" y="11461"/>
                      <a:pt x="4128" y="13940"/>
                      <a:pt x="5218" y="16989"/>
                    </a:cubicBezTo>
                    <a:cubicBezTo>
                      <a:pt x="7226" y="22727"/>
                      <a:pt x="6098" y="29024"/>
                      <a:pt x="8218" y="34750"/>
                    </a:cubicBezTo>
                    <a:cubicBezTo>
                      <a:pt x="9866" y="39397"/>
                      <a:pt x="12804" y="43537"/>
                      <a:pt x="16472" y="46784"/>
                    </a:cubicBezTo>
                    <a:cubicBezTo>
                      <a:pt x="19782" y="49734"/>
                      <a:pt x="24479" y="52783"/>
                      <a:pt x="29028" y="53192"/>
                    </a:cubicBezTo>
                    <a:cubicBezTo>
                      <a:pt x="29046" y="53194"/>
                      <a:pt x="29063" y="53195"/>
                      <a:pt x="29079" y="53195"/>
                    </a:cubicBezTo>
                    <a:cubicBezTo>
                      <a:pt x="29598" y="53195"/>
                      <a:pt x="29585" y="52467"/>
                      <a:pt x="29177" y="52263"/>
                    </a:cubicBezTo>
                    <a:cubicBezTo>
                      <a:pt x="26859" y="51383"/>
                      <a:pt x="24529" y="50763"/>
                      <a:pt x="22310" y="49573"/>
                    </a:cubicBezTo>
                    <a:cubicBezTo>
                      <a:pt x="20141" y="48383"/>
                      <a:pt x="18183" y="46896"/>
                      <a:pt x="16373" y="45186"/>
                    </a:cubicBezTo>
                    <a:cubicBezTo>
                      <a:pt x="12866" y="41876"/>
                      <a:pt x="10226" y="37650"/>
                      <a:pt x="8776" y="33052"/>
                    </a:cubicBezTo>
                    <a:cubicBezTo>
                      <a:pt x="7177" y="27995"/>
                      <a:pt x="7846" y="22517"/>
                      <a:pt x="6247" y="17460"/>
                    </a:cubicBezTo>
                    <a:cubicBezTo>
                      <a:pt x="5479" y="14981"/>
                      <a:pt x="3880" y="13010"/>
                      <a:pt x="2690" y="10792"/>
                    </a:cubicBezTo>
                    <a:cubicBezTo>
                      <a:pt x="930" y="7594"/>
                      <a:pt x="310" y="3925"/>
                      <a:pt x="930" y="356"/>
                    </a:cubicBezTo>
                    <a:cubicBezTo>
                      <a:pt x="960" y="140"/>
                      <a:pt x="789" y="0"/>
                      <a:pt x="6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9"/>
              <p:cNvSpPr/>
              <p:nvPr/>
            </p:nvSpPr>
            <p:spPr>
              <a:xfrm>
                <a:off x="10345088" y="798525"/>
                <a:ext cx="799450" cy="1234850"/>
              </a:xfrm>
              <a:custGeom>
                <a:rect b="b" l="l" r="r" t="t"/>
                <a:pathLst>
                  <a:path extrusionOk="0" h="49394" w="31978">
                    <a:moveTo>
                      <a:pt x="16572" y="1"/>
                    </a:moveTo>
                    <a:cubicBezTo>
                      <a:pt x="12415" y="1"/>
                      <a:pt x="8198" y="1917"/>
                      <a:pt x="5429" y="5122"/>
                    </a:cubicBezTo>
                    <a:cubicBezTo>
                      <a:pt x="162" y="11158"/>
                      <a:pt x="0" y="19883"/>
                      <a:pt x="2901" y="27010"/>
                    </a:cubicBezTo>
                    <a:cubicBezTo>
                      <a:pt x="4648" y="31348"/>
                      <a:pt x="7387" y="35277"/>
                      <a:pt x="10536" y="38735"/>
                    </a:cubicBezTo>
                    <a:cubicBezTo>
                      <a:pt x="12296" y="40644"/>
                      <a:pt x="14105" y="42565"/>
                      <a:pt x="16063" y="44263"/>
                    </a:cubicBezTo>
                    <a:cubicBezTo>
                      <a:pt x="16683" y="44783"/>
                      <a:pt x="17414" y="45663"/>
                      <a:pt x="18183" y="45862"/>
                    </a:cubicBezTo>
                    <a:cubicBezTo>
                      <a:pt x="18183" y="46221"/>
                      <a:pt x="18084" y="46642"/>
                      <a:pt x="18034" y="47002"/>
                    </a:cubicBezTo>
                    <a:cubicBezTo>
                      <a:pt x="17923" y="47522"/>
                      <a:pt x="17774" y="47981"/>
                      <a:pt x="17563" y="48501"/>
                    </a:cubicBezTo>
                    <a:cubicBezTo>
                      <a:pt x="17464" y="48762"/>
                      <a:pt x="17563" y="49072"/>
                      <a:pt x="17823" y="49121"/>
                    </a:cubicBezTo>
                    <a:cubicBezTo>
                      <a:pt x="18469" y="49288"/>
                      <a:pt x="19124" y="49393"/>
                      <a:pt x="19809" y="49393"/>
                    </a:cubicBezTo>
                    <a:cubicBezTo>
                      <a:pt x="19939" y="49393"/>
                      <a:pt x="20070" y="49389"/>
                      <a:pt x="20203" y="49381"/>
                    </a:cubicBezTo>
                    <a:cubicBezTo>
                      <a:pt x="20662" y="49381"/>
                      <a:pt x="21232" y="49320"/>
                      <a:pt x="21492" y="48811"/>
                    </a:cubicBezTo>
                    <a:cubicBezTo>
                      <a:pt x="21802" y="48241"/>
                      <a:pt x="21381" y="47621"/>
                      <a:pt x="21182" y="47101"/>
                    </a:cubicBezTo>
                    <a:cubicBezTo>
                      <a:pt x="20972" y="46742"/>
                      <a:pt x="20823" y="46283"/>
                      <a:pt x="20563" y="45862"/>
                    </a:cubicBezTo>
                    <a:cubicBezTo>
                      <a:pt x="25619" y="39565"/>
                      <a:pt x="29809" y="32439"/>
                      <a:pt x="30937" y="24333"/>
                    </a:cubicBezTo>
                    <a:cubicBezTo>
                      <a:pt x="31978" y="16946"/>
                      <a:pt x="30428" y="7910"/>
                      <a:pt x="24479" y="2841"/>
                    </a:cubicBezTo>
                    <a:cubicBezTo>
                      <a:pt x="22185" y="882"/>
                      <a:pt x="19392" y="1"/>
                      <a:pt x="165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9"/>
              <p:cNvSpPr/>
              <p:nvPr/>
            </p:nvSpPr>
            <p:spPr>
              <a:xfrm>
                <a:off x="10371113" y="854050"/>
                <a:ext cx="704950" cy="1180275"/>
              </a:xfrm>
              <a:custGeom>
                <a:rect b="b" l="l" r="r" t="t"/>
                <a:pathLst>
                  <a:path extrusionOk="0" h="47211" w="28198">
                    <a:moveTo>
                      <a:pt x="7797" y="0"/>
                    </a:moveTo>
                    <a:cubicBezTo>
                      <a:pt x="6557" y="781"/>
                      <a:pt x="5367" y="1760"/>
                      <a:pt x="4388" y="2901"/>
                    </a:cubicBezTo>
                    <a:cubicBezTo>
                      <a:pt x="1290" y="6408"/>
                      <a:pt x="1" y="10845"/>
                      <a:pt x="1" y="15344"/>
                    </a:cubicBezTo>
                    <a:cubicBezTo>
                      <a:pt x="1" y="18542"/>
                      <a:pt x="670" y="21802"/>
                      <a:pt x="1860" y="24789"/>
                    </a:cubicBezTo>
                    <a:cubicBezTo>
                      <a:pt x="3607" y="29127"/>
                      <a:pt x="6346" y="33056"/>
                      <a:pt x="9495" y="36514"/>
                    </a:cubicBezTo>
                    <a:cubicBezTo>
                      <a:pt x="11255" y="38423"/>
                      <a:pt x="13064" y="40344"/>
                      <a:pt x="15022" y="42042"/>
                    </a:cubicBezTo>
                    <a:cubicBezTo>
                      <a:pt x="15642" y="42562"/>
                      <a:pt x="16373" y="43442"/>
                      <a:pt x="17142" y="43641"/>
                    </a:cubicBezTo>
                    <a:cubicBezTo>
                      <a:pt x="17142" y="44000"/>
                      <a:pt x="17043" y="44421"/>
                      <a:pt x="16993" y="44781"/>
                    </a:cubicBezTo>
                    <a:cubicBezTo>
                      <a:pt x="16882" y="45301"/>
                      <a:pt x="16733" y="45760"/>
                      <a:pt x="16522" y="46280"/>
                    </a:cubicBezTo>
                    <a:cubicBezTo>
                      <a:pt x="16522" y="46330"/>
                      <a:pt x="16473" y="46429"/>
                      <a:pt x="16473" y="46479"/>
                    </a:cubicBezTo>
                    <a:cubicBezTo>
                      <a:pt x="16473" y="46689"/>
                      <a:pt x="16572" y="46851"/>
                      <a:pt x="16782" y="46900"/>
                    </a:cubicBezTo>
                    <a:cubicBezTo>
                      <a:pt x="17501" y="47099"/>
                      <a:pt x="18171" y="47210"/>
                      <a:pt x="18852" y="47210"/>
                    </a:cubicBezTo>
                    <a:cubicBezTo>
                      <a:pt x="18951" y="47210"/>
                      <a:pt x="19051" y="47210"/>
                      <a:pt x="19162" y="47160"/>
                    </a:cubicBezTo>
                    <a:cubicBezTo>
                      <a:pt x="19621" y="47160"/>
                      <a:pt x="20191" y="47099"/>
                      <a:pt x="20451" y="46590"/>
                    </a:cubicBezTo>
                    <a:cubicBezTo>
                      <a:pt x="20501" y="46479"/>
                      <a:pt x="20550" y="46330"/>
                      <a:pt x="20550" y="46169"/>
                    </a:cubicBezTo>
                    <a:cubicBezTo>
                      <a:pt x="20550" y="45710"/>
                      <a:pt x="20290" y="45301"/>
                      <a:pt x="20141" y="44880"/>
                    </a:cubicBezTo>
                    <a:cubicBezTo>
                      <a:pt x="19931" y="44521"/>
                      <a:pt x="19782" y="44062"/>
                      <a:pt x="19522" y="43641"/>
                    </a:cubicBezTo>
                    <a:lnTo>
                      <a:pt x="19522" y="43591"/>
                    </a:lnTo>
                    <a:lnTo>
                      <a:pt x="19571" y="43591"/>
                    </a:lnTo>
                    <a:lnTo>
                      <a:pt x="19571" y="43541"/>
                    </a:lnTo>
                    <a:cubicBezTo>
                      <a:pt x="23128" y="39154"/>
                      <a:pt x="26227" y="34295"/>
                      <a:pt x="28198" y="28978"/>
                    </a:cubicBezTo>
                    <a:cubicBezTo>
                      <a:pt x="27776" y="28817"/>
                      <a:pt x="27417" y="28668"/>
                      <a:pt x="27057" y="28458"/>
                    </a:cubicBezTo>
                    <a:cubicBezTo>
                      <a:pt x="27008" y="28358"/>
                      <a:pt x="26909" y="28259"/>
                      <a:pt x="26747" y="28197"/>
                    </a:cubicBezTo>
                    <a:lnTo>
                      <a:pt x="26698" y="28197"/>
                    </a:lnTo>
                    <a:cubicBezTo>
                      <a:pt x="26599" y="28098"/>
                      <a:pt x="26438" y="27999"/>
                      <a:pt x="26338" y="27887"/>
                    </a:cubicBezTo>
                    <a:cubicBezTo>
                      <a:pt x="26289" y="27838"/>
                      <a:pt x="26227" y="27788"/>
                      <a:pt x="26177" y="27788"/>
                    </a:cubicBezTo>
                    <a:cubicBezTo>
                      <a:pt x="26078" y="27788"/>
                      <a:pt x="25979" y="27887"/>
                      <a:pt x="25917" y="27999"/>
                    </a:cubicBezTo>
                    <a:cubicBezTo>
                      <a:pt x="14204" y="24169"/>
                      <a:pt x="9705" y="11366"/>
                      <a:pt x="77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9"/>
              <p:cNvSpPr/>
              <p:nvPr/>
            </p:nvSpPr>
            <p:spPr>
              <a:xfrm>
                <a:off x="10818663" y="875325"/>
                <a:ext cx="214650" cy="370725"/>
              </a:xfrm>
              <a:custGeom>
                <a:rect b="b" l="l" r="r" t="t"/>
                <a:pathLst>
                  <a:path extrusionOk="0" h="14829" w="8586">
                    <a:moveTo>
                      <a:pt x="406" y="0"/>
                    </a:moveTo>
                    <a:cubicBezTo>
                      <a:pt x="159" y="0"/>
                      <a:pt x="1" y="361"/>
                      <a:pt x="269" y="500"/>
                    </a:cubicBezTo>
                    <a:cubicBezTo>
                      <a:pt x="5487" y="3388"/>
                      <a:pt x="6726" y="9065"/>
                      <a:pt x="7656" y="14493"/>
                    </a:cubicBezTo>
                    <a:cubicBezTo>
                      <a:pt x="7677" y="14722"/>
                      <a:pt x="7858" y="14828"/>
                      <a:pt x="8055" y="14828"/>
                    </a:cubicBezTo>
                    <a:cubicBezTo>
                      <a:pt x="8307" y="14828"/>
                      <a:pt x="8585" y="14653"/>
                      <a:pt x="8585" y="14332"/>
                    </a:cubicBezTo>
                    <a:cubicBezTo>
                      <a:pt x="8486" y="8507"/>
                      <a:pt x="5487" y="3128"/>
                      <a:pt x="529" y="29"/>
                    </a:cubicBezTo>
                    <a:cubicBezTo>
                      <a:pt x="487" y="9"/>
                      <a:pt x="445" y="0"/>
                      <a:pt x="406"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9"/>
              <p:cNvSpPr/>
              <p:nvPr/>
            </p:nvSpPr>
            <p:spPr>
              <a:xfrm>
                <a:off x="11017788" y="1342775"/>
                <a:ext cx="16750" cy="49450"/>
              </a:xfrm>
              <a:custGeom>
                <a:rect b="b" l="l" r="r" t="t"/>
                <a:pathLst>
                  <a:path extrusionOk="0" h="1978" w="670">
                    <a:moveTo>
                      <a:pt x="340" y="0"/>
                    </a:moveTo>
                    <a:cubicBezTo>
                      <a:pt x="211" y="0"/>
                      <a:pt x="81" y="78"/>
                      <a:pt x="50" y="233"/>
                    </a:cubicBezTo>
                    <a:cubicBezTo>
                      <a:pt x="50" y="493"/>
                      <a:pt x="50" y="753"/>
                      <a:pt x="0" y="1063"/>
                    </a:cubicBezTo>
                    <a:cubicBezTo>
                      <a:pt x="0" y="1323"/>
                      <a:pt x="50" y="1522"/>
                      <a:pt x="112" y="1782"/>
                    </a:cubicBezTo>
                    <a:cubicBezTo>
                      <a:pt x="137" y="1912"/>
                      <a:pt x="239" y="1977"/>
                      <a:pt x="341" y="1977"/>
                    </a:cubicBezTo>
                    <a:cubicBezTo>
                      <a:pt x="443" y="1977"/>
                      <a:pt x="546" y="1912"/>
                      <a:pt x="571" y="1782"/>
                    </a:cubicBezTo>
                    <a:cubicBezTo>
                      <a:pt x="620" y="1522"/>
                      <a:pt x="670" y="1323"/>
                      <a:pt x="620" y="1063"/>
                    </a:cubicBezTo>
                    <a:lnTo>
                      <a:pt x="620" y="233"/>
                    </a:lnTo>
                    <a:cubicBezTo>
                      <a:pt x="595" y="78"/>
                      <a:pt x="468" y="0"/>
                      <a:pt x="340"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29"/>
            <p:cNvGrpSpPr/>
            <p:nvPr/>
          </p:nvGrpSpPr>
          <p:grpSpPr>
            <a:xfrm>
              <a:off x="416980" y="1016089"/>
              <a:ext cx="1966009" cy="2527027"/>
              <a:chOff x="10017018" y="1873433"/>
              <a:chExt cx="1185700" cy="1524050"/>
            </a:xfrm>
          </p:grpSpPr>
          <p:sp>
            <p:nvSpPr>
              <p:cNvPr id="1203" name="Google Shape;1203;p29"/>
              <p:cNvSpPr/>
              <p:nvPr/>
            </p:nvSpPr>
            <p:spPr>
              <a:xfrm>
                <a:off x="10562793" y="2711158"/>
                <a:ext cx="639925" cy="686325"/>
              </a:xfrm>
              <a:custGeom>
                <a:rect b="b" l="l" r="r" t="t"/>
                <a:pathLst>
                  <a:path extrusionOk="0" h="27453" w="25597">
                    <a:moveTo>
                      <a:pt x="369" y="1"/>
                    </a:moveTo>
                    <a:cubicBezTo>
                      <a:pt x="199" y="1"/>
                      <a:pt x="1" y="156"/>
                      <a:pt x="71" y="350"/>
                    </a:cubicBezTo>
                    <a:cubicBezTo>
                      <a:pt x="790" y="2098"/>
                      <a:pt x="1050" y="4069"/>
                      <a:pt x="1769" y="5816"/>
                    </a:cubicBezTo>
                    <a:cubicBezTo>
                      <a:pt x="2289" y="7217"/>
                      <a:pt x="2959" y="8555"/>
                      <a:pt x="3789" y="9745"/>
                    </a:cubicBezTo>
                    <a:cubicBezTo>
                      <a:pt x="5388" y="12125"/>
                      <a:pt x="7606" y="13934"/>
                      <a:pt x="9986" y="15533"/>
                    </a:cubicBezTo>
                    <a:cubicBezTo>
                      <a:pt x="12725" y="17392"/>
                      <a:pt x="15613" y="19090"/>
                      <a:pt x="17881" y="21520"/>
                    </a:cubicBezTo>
                    <a:cubicBezTo>
                      <a:pt x="19951" y="23639"/>
                      <a:pt x="21649" y="26118"/>
                      <a:pt x="24388" y="27407"/>
                    </a:cubicBezTo>
                    <a:cubicBezTo>
                      <a:pt x="24469" y="27438"/>
                      <a:pt x="24548" y="27452"/>
                      <a:pt x="24625" y="27452"/>
                    </a:cubicBezTo>
                    <a:cubicBezTo>
                      <a:pt x="25188" y="27452"/>
                      <a:pt x="25597" y="26695"/>
                      <a:pt x="25008" y="26378"/>
                    </a:cubicBezTo>
                    <a:cubicBezTo>
                      <a:pt x="22331" y="25139"/>
                      <a:pt x="20720" y="22759"/>
                      <a:pt x="18712" y="20689"/>
                    </a:cubicBezTo>
                    <a:cubicBezTo>
                      <a:pt x="16803" y="18681"/>
                      <a:pt x="14473" y="17182"/>
                      <a:pt x="12155" y="15632"/>
                    </a:cubicBezTo>
                    <a:cubicBezTo>
                      <a:pt x="9565" y="13984"/>
                      <a:pt x="6937" y="12274"/>
                      <a:pt x="5078" y="9745"/>
                    </a:cubicBezTo>
                    <a:cubicBezTo>
                      <a:pt x="3120" y="7118"/>
                      <a:pt x="1261" y="3399"/>
                      <a:pt x="579" y="189"/>
                    </a:cubicBezTo>
                    <a:cubicBezTo>
                      <a:pt x="560" y="55"/>
                      <a:pt x="470" y="1"/>
                      <a:pt x="3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9"/>
              <p:cNvSpPr/>
              <p:nvPr/>
            </p:nvSpPr>
            <p:spPr>
              <a:xfrm>
                <a:off x="10017018" y="1873433"/>
                <a:ext cx="649500" cy="874700"/>
              </a:xfrm>
              <a:custGeom>
                <a:rect b="b" l="l" r="r" t="t"/>
                <a:pathLst>
                  <a:path extrusionOk="0" h="34988" w="25980">
                    <a:moveTo>
                      <a:pt x="12022" y="1"/>
                    </a:moveTo>
                    <a:cubicBezTo>
                      <a:pt x="7894" y="1"/>
                      <a:pt x="3953" y="2861"/>
                      <a:pt x="2331" y="6691"/>
                    </a:cubicBezTo>
                    <a:cubicBezTo>
                      <a:pt x="1" y="12219"/>
                      <a:pt x="1959" y="18416"/>
                      <a:pt x="5678" y="22804"/>
                    </a:cubicBezTo>
                    <a:cubicBezTo>
                      <a:pt x="7909" y="25493"/>
                      <a:pt x="10747" y="27613"/>
                      <a:pt x="13796" y="29360"/>
                    </a:cubicBezTo>
                    <a:cubicBezTo>
                      <a:pt x="15494" y="30290"/>
                      <a:pt x="17254" y="31219"/>
                      <a:pt x="19001" y="31951"/>
                    </a:cubicBezTo>
                    <a:cubicBezTo>
                      <a:pt x="19572" y="32199"/>
                      <a:pt x="20241" y="32620"/>
                      <a:pt x="20923" y="32620"/>
                    </a:cubicBezTo>
                    <a:cubicBezTo>
                      <a:pt x="20972" y="32880"/>
                      <a:pt x="21022" y="33190"/>
                      <a:pt x="21022" y="33438"/>
                    </a:cubicBezTo>
                    <a:cubicBezTo>
                      <a:pt x="21071" y="33810"/>
                      <a:pt x="21071" y="34219"/>
                      <a:pt x="21071" y="34578"/>
                    </a:cubicBezTo>
                    <a:cubicBezTo>
                      <a:pt x="21022" y="34789"/>
                      <a:pt x="21170" y="34987"/>
                      <a:pt x="21381" y="34987"/>
                    </a:cubicBezTo>
                    <a:cubicBezTo>
                      <a:pt x="22001" y="34938"/>
                      <a:pt x="22571" y="34838"/>
                      <a:pt x="23141" y="34628"/>
                    </a:cubicBezTo>
                    <a:cubicBezTo>
                      <a:pt x="23451" y="34529"/>
                      <a:pt x="23860" y="34368"/>
                      <a:pt x="23910" y="33958"/>
                    </a:cubicBezTo>
                    <a:cubicBezTo>
                      <a:pt x="24021" y="33438"/>
                      <a:pt x="23550" y="33128"/>
                      <a:pt x="23290" y="32818"/>
                    </a:cubicBezTo>
                    <a:cubicBezTo>
                      <a:pt x="23030" y="32570"/>
                      <a:pt x="22831" y="32260"/>
                      <a:pt x="22571" y="32050"/>
                    </a:cubicBezTo>
                    <a:cubicBezTo>
                      <a:pt x="24690" y="26423"/>
                      <a:pt x="25979" y="20374"/>
                      <a:pt x="24951" y="14388"/>
                    </a:cubicBezTo>
                    <a:cubicBezTo>
                      <a:pt x="23959" y="8910"/>
                      <a:pt x="20712" y="2874"/>
                      <a:pt x="15345" y="655"/>
                    </a:cubicBezTo>
                    <a:cubicBezTo>
                      <a:pt x="14252" y="207"/>
                      <a:pt x="13130" y="1"/>
                      <a:pt x="12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29"/>
              <p:cNvSpPr/>
              <p:nvPr/>
            </p:nvSpPr>
            <p:spPr>
              <a:xfrm>
                <a:off x="10288543" y="1927108"/>
                <a:ext cx="257700" cy="186550"/>
              </a:xfrm>
              <a:custGeom>
                <a:rect b="b" l="l" r="r" t="t"/>
                <a:pathLst>
                  <a:path extrusionOk="0" h="7462" w="10308">
                    <a:moveTo>
                      <a:pt x="2121" y="0"/>
                    </a:moveTo>
                    <a:cubicBezTo>
                      <a:pt x="1539" y="0"/>
                      <a:pt x="931" y="81"/>
                      <a:pt x="295" y="256"/>
                    </a:cubicBezTo>
                    <a:cubicBezTo>
                      <a:pt x="1" y="362"/>
                      <a:pt x="131" y="780"/>
                      <a:pt x="410" y="780"/>
                    </a:cubicBezTo>
                    <a:cubicBezTo>
                      <a:pt x="425" y="780"/>
                      <a:pt x="440" y="779"/>
                      <a:pt x="456" y="776"/>
                    </a:cubicBezTo>
                    <a:cubicBezTo>
                      <a:pt x="772" y="722"/>
                      <a:pt x="1078" y="696"/>
                      <a:pt x="1375" y="696"/>
                    </a:cubicBezTo>
                    <a:cubicBezTo>
                      <a:pt x="5005" y="696"/>
                      <a:pt x="7260" y="4549"/>
                      <a:pt x="9070" y="7184"/>
                    </a:cubicBezTo>
                    <a:cubicBezTo>
                      <a:pt x="9203" y="7379"/>
                      <a:pt x="9386" y="7461"/>
                      <a:pt x="9563" y="7461"/>
                    </a:cubicBezTo>
                    <a:cubicBezTo>
                      <a:pt x="9949" y="7461"/>
                      <a:pt x="10308" y="7073"/>
                      <a:pt x="10062" y="6614"/>
                    </a:cubicBezTo>
                    <a:cubicBezTo>
                      <a:pt x="8454" y="3303"/>
                      <a:pt x="5837" y="0"/>
                      <a:pt x="2121"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29"/>
              <p:cNvSpPr/>
              <p:nvPr/>
            </p:nvSpPr>
            <p:spPr>
              <a:xfrm>
                <a:off x="10018268" y="2036983"/>
                <a:ext cx="631525" cy="711150"/>
              </a:xfrm>
              <a:custGeom>
                <a:rect b="b" l="l" r="r" t="t"/>
                <a:pathLst>
                  <a:path extrusionOk="0" h="28446" w="25261">
                    <a:moveTo>
                      <a:pt x="2380" y="0"/>
                    </a:moveTo>
                    <a:cubicBezTo>
                      <a:pt x="2331" y="50"/>
                      <a:pt x="2331" y="100"/>
                      <a:pt x="2281" y="149"/>
                    </a:cubicBezTo>
                    <a:cubicBezTo>
                      <a:pt x="2281" y="199"/>
                      <a:pt x="2281" y="248"/>
                      <a:pt x="2219" y="310"/>
                    </a:cubicBezTo>
                    <a:cubicBezTo>
                      <a:pt x="1" y="5776"/>
                      <a:pt x="1971" y="11924"/>
                      <a:pt x="5628" y="16262"/>
                    </a:cubicBezTo>
                    <a:cubicBezTo>
                      <a:pt x="7859" y="18951"/>
                      <a:pt x="10697" y="21071"/>
                      <a:pt x="13746" y="22818"/>
                    </a:cubicBezTo>
                    <a:cubicBezTo>
                      <a:pt x="15444" y="23748"/>
                      <a:pt x="17204" y="24677"/>
                      <a:pt x="18951" y="25409"/>
                    </a:cubicBezTo>
                    <a:cubicBezTo>
                      <a:pt x="19472" y="25657"/>
                      <a:pt x="20191" y="26078"/>
                      <a:pt x="20761" y="26078"/>
                    </a:cubicBezTo>
                    <a:lnTo>
                      <a:pt x="20873" y="26078"/>
                    </a:lnTo>
                    <a:cubicBezTo>
                      <a:pt x="20922" y="26338"/>
                      <a:pt x="20972" y="26648"/>
                      <a:pt x="20972" y="26896"/>
                    </a:cubicBezTo>
                    <a:cubicBezTo>
                      <a:pt x="21021" y="27268"/>
                      <a:pt x="21021" y="27677"/>
                      <a:pt x="21021" y="28036"/>
                    </a:cubicBezTo>
                    <a:cubicBezTo>
                      <a:pt x="20972" y="28247"/>
                      <a:pt x="21120" y="28445"/>
                      <a:pt x="21331" y="28445"/>
                    </a:cubicBezTo>
                    <a:cubicBezTo>
                      <a:pt x="21951" y="28396"/>
                      <a:pt x="22521" y="28296"/>
                      <a:pt x="23091" y="28086"/>
                    </a:cubicBezTo>
                    <a:cubicBezTo>
                      <a:pt x="23401" y="27987"/>
                      <a:pt x="23810" y="27826"/>
                      <a:pt x="23860" y="27416"/>
                    </a:cubicBezTo>
                    <a:lnTo>
                      <a:pt x="23860" y="27268"/>
                    </a:lnTo>
                    <a:cubicBezTo>
                      <a:pt x="23860" y="26846"/>
                      <a:pt x="23500" y="26537"/>
                      <a:pt x="23240" y="26276"/>
                    </a:cubicBezTo>
                    <a:cubicBezTo>
                      <a:pt x="22980" y="26028"/>
                      <a:pt x="22781" y="25718"/>
                      <a:pt x="22521" y="25508"/>
                    </a:cubicBezTo>
                    <a:lnTo>
                      <a:pt x="22521" y="25458"/>
                    </a:lnTo>
                    <a:lnTo>
                      <a:pt x="22521" y="25409"/>
                    </a:lnTo>
                    <a:lnTo>
                      <a:pt x="22571" y="25347"/>
                    </a:lnTo>
                    <a:cubicBezTo>
                      <a:pt x="24070" y="21319"/>
                      <a:pt x="25149" y="17043"/>
                      <a:pt x="25260" y="12705"/>
                    </a:cubicBezTo>
                    <a:cubicBezTo>
                      <a:pt x="24690" y="12395"/>
                      <a:pt x="24070" y="12333"/>
                      <a:pt x="23451" y="12333"/>
                    </a:cubicBezTo>
                    <a:lnTo>
                      <a:pt x="22162" y="12333"/>
                    </a:lnTo>
                    <a:cubicBezTo>
                      <a:pt x="13684" y="12333"/>
                      <a:pt x="6049" y="7487"/>
                      <a:pt x="23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7" name="Google Shape;1207;p29"/>
          <p:cNvGrpSpPr/>
          <p:nvPr/>
        </p:nvGrpSpPr>
        <p:grpSpPr>
          <a:xfrm>
            <a:off x="1479722" y="3828024"/>
            <a:ext cx="1398943" cy="1368604"/>
            <a:chOff x="5673072" y="3941674"/>
            <a:chExt cx="1398943" cy="1368604"/>
          </a:xfrm>
        </p:grpSpPr>
        <p:sp>
          <p:nvSpPr>
            <p:cNvPr id="1208" name="Google Shape;1208;p29"/>
            <p:cNvSpPr/>
            <p:nvPr/>
          </p:nvSpPr>
          <p:spPr>
            <a:xfrm>
              <a:off x="6113527" y="3941674"/>
              <a:ext cx="561073" cy="368586"/>
            </a:xfrm>
            <a:custGeom>
              <a:rect b="b" l="l" r="r" t="t"/>
              <a:pathLst>
                <a:path extrusionOk="0" h="10300" w="15679">
                  <a:moveTo>
                    <a:pt x="8259" y="0"/>
                  </a:moveTo>
                  <a:cubicBezTo>
                    <a:pt x="8124" y="0"/>
                    <a:pt x="7982" y="11"/>
                    <a:pt x="7833" y="34"/>
                  </a:cubicBezTo>
                  <a:cubicBezTo>
                    <a:pt x="5812" y="344"/>
                    <a:pt x="5093" y="2712"/>
                    <a:pt x="5044" y="4781"/>
                  </a:cubicBezTo>
                  <a:cubicBezTo>
                    <a:pt x="4734" y="3951"/>
                    <a:pt x="4213" y="3183"/>
                    <a:pt x="3333" y="2823"/>
                  </a:cubicBezTo>
                  <a:cubicBezTo>
                    <a:pt x="3031" y="2685"/>
                    <a:pt x="2719" y="2618"/>
                    <a:pt x="2415" y="2618"/>
                  </a:cubicBezTo>
                  <a:cubicBezTo>
                    <a:pt x="1684" y="2618"/>
                    <a:pt x="997" y="3003"/>
                    <a:pt x="594" y="3703"/>
                  </a:cubicBezTo>
                  <a:cubicBezTo>
                    <a:pt x="1" y="4783"/>
                    <a:pt x="362" y="9195"/>
                    <a:pt x="2071" y="9195"/>
                  </a:cubicBezTo>
                  <a:cubicBezTo>
                    <a:pt x="2146" y="9195"/>
                    <a:pt x="2224" y="9187"/>
                    <a:pt x="2305" y="9169"/>
                  </a:cubicBezTo>
                  <a:cubicBezTo>
                    <a:pt x="2813" y="9590"/>
                    <a:pt x="3234" y="9590"/>
                    <a:pt x="3854" y="9640"/>
                  </a:cubicBezTo>
                  <a:cubicBezTo>
                    <a:pt x="5044" y="9789"/>
                    <a:pt x="6283" y="9950"/>
                    <a:pt x="7461" y="10049"/>
                  </a:cubicBezTo>
                  <a:cubicBezTo>
                    <a:pt x="8743" y="10142"/>
                    <a:pt x="10108" y="10300"/>
                    <a:pt x="11448" y="10300"/>
                  </a:cubicBezTo>
                  <a:cubicBezTo>
                    <a:pt x="12439" y="10300"/>
                    <a:pt x="13417" y="10213"/>
                    <a:pt x="14340" y="9950"/>
                  </a:cubicBezTo>
                  <a:cubicBezTo>
                    <a:pt x="14848" y="9789"/>
                    <a:pt x="14798" y="9119"/>
                    <a:pt x="14439" y="8971"/>
                  </a:cubicBezTo>
                  <a:cubicBezTo>
                    <a:pt x="15579" y="7161"/>
                    <a:pt x="15678" y="3802"/>
                    <a:pt x="13968" y="2464"/>
                  </a:cubicBezTo>
                  <a:cubicBezTo>
                    <a:pt x="13648" y="2227"/>
                    <a:pt x="13301" y="2123"/>
                    <a:pt x="12953" y="2123"/>
                  </a:cubicBezTo>
                  <a:cubicBezTo>
                    <a:pt x="12463" y="2123"/>
                    <a:pt x="11971" y="2329"/>
                    <a:pt x="11551" y="2662"/>
                  </a:cubicBezTo>
                  <a:cubicBezTo>
                    <a:pt x="10981" y="3083"/>
                    <a:pt x="10671" y="3641"/>
                    <a:pt x="10460" y="4261"/>
                  </a:cubicBezTo>
                  <a:cubicBezTo>
                    <a:pt x="10553" y="2337"/>
                    <a:pt x="10201" y="0"/>
                    <a:pt x="8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29"/>
            <p:cNvSpPr/>
            <p:nvPr/>
          </p:nvSpPr>
          <p:spPr>
            <a:xfrm>
              <a:off x="5774947" y="4393293"/>
              <a:ext cx="1258022" cy="916525"/>
            </a:xfrm>
            <a:custGeom>
              <a:rect b="b" l="l" r="r" t="t"/>
              <a:pathLst>
                <a:path extrusionOk="0" h="25612" w="35155">
                  <a:moveTo>
                    <a:pt x="30235" y="1"/>
                  </a:moveTo>
                  <a:cubicBezTo>
                    <a:pt x="26048" y="1"/>
                    <a:pt x="21847" y="627"/>
                    <a:pt x="17704" y="1245"/>
                  </a:cubicBezTo>
                  <a:cubicBezTo>
                    <a:pt x="13343" y="1895"/>
                    <a:pt x="8634" y="2983"/>
                    <a:pt x="4122" y="2983"/>
                  </a:cubicBezTo>
                  <a:cubicBezTo>
                    <a:pt x="2862" y="2983"/>
                    <a:pt x="1618" y="2898"/>
                    <a:pt x="401" y="2696"/>
                  </a:cubicBezTo>
                  <a:cubicBezTo>
                    <a:pt x="384" y="2693"/>
                    <a:pt x="367" y="2691"/>
                    <a:pt x="351" y="2691"/>
                  </a:cubicBezTo>
                  <a:cubicBezTo>
                    <a:pt x="81" y="2691"/>
                    <a:pt x="1" y="3064"/>
                    <a:pt x="141" y="3216"/>
                  </a:cubicBezTo>
                  <a:cubicBezTo>
                    <a:pt x="190" y="10392"/>
                    <a:pt x="91" y="17618"/>
                    <a:pt x="562" y="24745"/>
                  </a:cubicBezTo>
                  <a:cubicBezTo>
                    <a:pt x="612" y="24794"/>
                    <a:pt x="612" y="24906"/>
                    <a:pt x="661" y="24956"/>
                  </a:cubicBezTo>
                  <a:cubicBezTo>
                    <a:pt x="661" y="25005"/>
                    <a:pt x="661" y="25104"/>
                    <a:pt x="711" y="25166"/>
                  </a:cubicBezTo>
                  <a:cubicBezTo>
                    <a:pt x="852" y="25517"/>
                    <a:pt x="1434" y="25612"/>
                    <a:pt x="2069" y="25612"/>
                  </a:cubicBezTo>
                  <a:cubicBezTo>
                    <a:pt x="2826" y="25612"/>
                    <a:pt x="3659" y="25476"/>
                    <a:pt x="3909" y="25476"/>
                  </a:cubicBezTo>
                  <a:cubicBezTo>
                    <a:pt x="5830" y="25365"/>
                    <a:pt x="7739" y="25265"/>
                    <a:pt x="9647" y="25216"/>
                  </a:cubicBezTo>
                  <a:cubicBezTo>
                    <a:pt x="13514" y="25055"/>
                    <a:pt x="17344" y="24906"/>
                    <a:pt x="21211" y="24906"/>
                  </a:cubicBezTo>
                  <a:cubicBezTo>
                    <a:pt x="23120" y="24906"/>
                    <a:pt x="25041" y="24956"/>
                    <a:pt x="26950" y="25005"/>
                  </a:cubicBezTo>
                  <a:cubicBezTo>
                    <a:pt x="27972" y="25036"/>
                    <a:pt x="29019" y="25186"/>
                    <a:pt x="30047" y="25186"/>
                  </a:cubicBezTo>
                  <a:cubicBezTo>
                    <a:pt x="30677" y="25186"/>
                    <a:pt x="31300" y="25130"/>
                    <a:pt x="31907" y="24956"/>
                  </a:cubicBezTo>
                  <a:cubicBezTo>
                    <a:pt x="31957" y="24956"/>
                    <a:pt x="32056" y="24956"/>
                    <a:pt x="32106" y="24906"/>
                  </a:cubicBezTo>
                  <a:cubicBezTo>
                    <a:pt x="34436" y="24076"/>
                    <a:pt x="33767" y="18349"/>
                    <a:pt x="33816" y="16230"/>
                  </a:cubicBezTo>
                  <a:cubicBezTo>
                    <a:pt x="33965" y="11421"/>
                    <a:pt x="33767" y="6674"/>
                    <a:pt x="33767" y="1865"/>
                  </a:cubicBezTo>
                  <a:cubicBezTo>
                    <a:pt x="33915" y="1865"/>
                    <a:pt x="34126" y="1927"/>
                    <a:pt x="34275" y="1927"/>
                  </a:cubicBezTo>
                  <a:cubicBezTo>
                    <a:pt x="34288" y="1928"/>
                    <a:pt x="34300" y="1928"/>
                    <a:pt x="34313" y="1928"/>
                  </a:cubicBezTo>
                  <a:cubicBezTo>
                    <a:pt x="35155" y="1928"/>
                    <a:pt x="35142" y="314"/>
                    <a:pt x="34275" y="217"/>
                  </a:cubicBezTo>
                  <a:cubicBezTo>
                    <a:pt x="32931" y="66"/>
                    <a:pt x="31584" y="1"/>
                    <a:pt x="30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9"/>
            <p:cNvSpPr/>
            <p:nvPr/>
          </p:nvSpPr>
          <p:spPr>
            <a:xfrm>
              <a:off x="6757445" y="4395690"/>
              <a:ext cx="70568" cy="898204"/>
            </a:xfrm>
            <a:custGeom>
              <a:rect b="b" l="l" r="r" t="t"/>
              <a:pathLst>
                <a:path extrusionOk="0" h="25100" w="1972">
                  <a:moveTo>
                    <a:pt x="422" y="1"/>
                  </a:moveTo>
                  <a:cubicBezTo>
                    <a:pt x="112" y="4897"/>
                    <a:pt x="1" y="9805"/>
                    <a:pt x="112" y="14713"/>
                  </a:cubicBezTo>
                  <a:cubicBezTo>
                    <a:pt x="212" y="17192"/>
                    <a:pt x="261" y="19720"/>
                    <a:pt x="472" y="22199"/>
                  </a:cubicBezTo>
                  <a:cubicBezTo>
                    <a:pt x="571" y="23129"/>
                    <a:pt x="621" y="24058"/>
                    <a:pt x="683" y="25037"/>
                  </a:cubicBezTo>
                  <a:cubicBezTo>
                    <a:pt x="1141" y="25037"/>
                    <a:pt x="1550" y="25099"/>
                    <a:pt x="1972" y="25099"/>
                  </a:cubicBezTo>
                  <a:cubicBezTo>
                    <a:pt x="1860" y="24009"/>
                    <a:pt x="1711" y="22930"/>
                    <a:pt x="1612" y="21889"/>
                  </a:cubicBezTo>
                  <a:cubicBezTo>
                    <a:pt x="1401" y="19361"/>
                    <a:pt x="1191" y="16882"/>
                    <a:pt x="1042" y="14403"/>
                  </a:cubicBezTo>
                  <a:cubicBezTo>
                    <a:pt x="782" y="9607"/>
                    <a:pt x="732" y="4798"/>
                    <a:pt x="8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9"/>
            <p:cNvSpPr/>
            <p:nvPr/>
          </p:nvSpPr>
          <p:spPr>
            <a:xfrm>
              <a:off x="6595133" y="4410361"/>
              <a:ext cx="82985" cy="875981"/>
            </a:xfrm>
            <a:custGeom>
              <a:rect b="b" l="l" r="r" t="t"/>
              <a:pathLst>
                <a:path extrusionOk="0" h="24479" w="2319">
                  <a:moveTo>
                    <a:pt x="459" y="0"/>
                  </a:moveTo>
                  <a:cubicBezTo>
                    <a:pt x="360" y="0"/>
                    <a:pt x="199" y="0"/>
                    <a:pt x="50" y="50"/>
                  </a:cubicBezTo>
                  <a:cubicBezTo>
                    <a:pt x="1" y="4747"/>
                    <a:pt x="149" y="9444"/>
                    <a:pt x="410" y="14154"/>
                  </a:cubicBezTo>
                  <a:cubicBezTo>
                    <a:pt x="620" y="17501"/>
                    <a:pt x="719" y="21070"/>
                    <a:pt x="1190" y="24479"/>
                  </a:cubicBezTo>
                  <a:lnTo>
                    <a:pt x="2318" y="24479"/>
                  </a:lnTo>
                  <a:cubicBezTo>
                    <a:pt x="2120" y="20909"/>
                    <a:pt x="1599" y="17352"/>
                    <a:pt x="1290" y="13782"/>
                  </a:cubicBezTo>
                  <a:cubicBezTo>
                    <a:pt x="980" y="9197"/>
                    <a:pt x="719" y="4598"/>
                    <a:pt x="45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9"/>
            <p:cNvSpPr/>
            <p:nvPr/>
          </p:nvSpPr>
          <p:spPr>
            <a:xfrm>
              <a:off x="5778203" y="4506582"/>
              <a:ext cx="859591" cy="803695"/>
            </a:xfrm>
            <a:custGeom>
              <a:rect b="b" l="l" r="r" t="t"/>
              <a:pathLst>
                <a:path extrusionOk="0" h="22459" w="24021">
                  <a:moveTo>
                    <a:pt x="21021" y="1"/>
                  </a:moveTo>
                  <a:lnTo>
                    <a:pt x="21021" y="1"/>
                  </a:lnTo>
                  <a:cubicBezTo>
                    <a:pt x="19422" y="50"/>
                    <a:pt x="17761" y="50"/>
                    <a:pt x="16162" y="100"/>
                  </a:cubicBezTo>
                  <a:cubicBezTo>
                    <a:pt x="16522" y="3967"/>
                    <a:pt x="16782" y="7846"/>
                    <a:pt x="17204" y="11713"/>
                  </a:cubicBezTo>
                  <a:cubicBezTo>
                    <a:pt x="17563" y="15072"/>
                    <a:pt x="18183" y="18431"/>
                    <a:pt x="18493" y="21740"/>
                  </a:cubicBezTo>
                  <a:lnTo>
                    <a:pt x="21120" y="21740"/>
                  </a:lnTo>
                  <a:cubicBezTo>
                    <a:pt x="22050" y="21740"/>
                    <a:pt x="23029" y="21740"/>
                    <a:pt x="24020" y="21790"/>
                  </a:cubicBezTo>
                  <a:cubicBezTo>
                    <a:pt x="23549" y="18381"/>
                    <a:pt x="23450" y="14812"/>
                    <a:pt x="23240" y="11465"/>
                  </a:cubicBezTo>
                  <a:cubicBezTo>
                    <a:pt x="23190" y="10684"/>
                    <a:pt x="23140" y="9966"/>
                    <a:pt x="23140" y="9185"/>
                  </a:cubicBezTo>
                  <a:cubicBezTo>
                    <a:pt x="22570" y="8677"/>
                    <a:pt x="22099" y="8106"/>
                    <a:pt x="21740" y="7375"/>
                  </a:cubicBezTo>
                  <a:cubicBezTo>
                    <a:pt x="20550" y="5206"/>
                    <a:pt x="20711" y="2479"/>
                    <a:pt x="21021" y="1"/>
                  </a:cubicBezTo>
                  <a:close/>
                  <a:moveTo>
                    <a:pt x="15543" y="100"/>
                  </a:moveTo>
                  <a:cubicBezTo>
                    <a:pt x="13845" y="100"/>
                    <a:pt x="12134" y="100"/>
                    <a:pt x="10436" y="149"/>
                  </a:cubicBezTo>
                  <a:cubicBezTo>
                    <a:pt x="10796" y="3917"/>
                    <a:pt x="10845" y="7797"/>
                    <a:pt x="11155" y="11564"/>
                  </a:cubicBezTo>
                  <a:cubicBezTo>
                    <a:pt x="11415" y="15022"/>
                    <a:pt x="11824" y="18480"/>
                    <a:pt x="12085" y="21938"/>
                  </a:cubicBezTo>
                  <a:cubicBezTo>
                    <a:pt x="13845" y="21889"/>
                    <a:pt x="15654" y="21790"/>
                    <a:pt x="17402" y="21790"/>
                  </a:cubicBezTo>
                  <a:cubicBezTo>
                    <a:pt x="16832" y="18592"/>
                    <a:pt x="16633" y="15233"/>
                    <a:pt x="16324" y="12023"/>
                  </a:cubicBezTo>
                  <a:cubicBezTo>
                    <a:pt x="15902" y="8057"/>
                    <a:pt x="15592" y="4078"/>
                    <a:pt x="15543" y="100"/>
                  </a:cubicBezTo>
                  <a:close/>
                  <a:moveTo>
                    <a:pt x="4599" y="149"/>
                  </a:moveTo>
                  <a:cubicBezTo>
                    <a:pt x="4747" y="4128"/>
                    <a:pt x="5008" y="8106"/>
                    <a:pt x="5268" y="12085"/>
                  </a:cubicBezTo>
                  <a:cubicBezTo>
                    <a:pt x="5528" y="15426"/>
                    <a:pt x="5985" y="18778"/>
                    <a:pt x="6196" y="22181"/>
                  </a:cubicBezTo>
                  <a:lnTo>
                    <a:pt x="6196" y="22181"/>
                  </a:lnTo>
                  <a:cubicBezTo>
                    <a:pt x="7318" y="22125"/>
                    <a:pt x="8437" y="22079"/>
                    <a:pt x="9556" y="22050"/>
                  </a:cubicBezTo>
                  <a:cubicBezTo>
                    <a:pt x="10015" y="22000"/>
                    <a:pt x="10436" y="22000"/>
                    <a:pt x="10845" y="22000"/>
                  </a:cubicBezTo>
                  <a:cubicBezTo>
                    <a:pt x="10486" y="18741"/>
                    <a:pt x="10325" y="15431"/>
                    <a:pt x="10126" y="12234"/>
                  </a:cubicBezTo>
                  <a:cubicBezTo>
                    <a:pt x="9916" y="8255"/>
                    <a:pt x="9556" y="4128"/>
                    <a:pt x="9655" y="149"/>
                  </a:cubicBezTo>
                  <a:close/>
                  <a:moveTo>
                    <a:pt x="6196" y="22181"/>
                  </a:moveTo>
                  <a:cubicBezTo>
                    <a:pt x="6033" y="22189"/>
                    <a:pt x="5870" y="22197"/>
                    <a:pt x="5707" y="22206"/>
                  </a:cubicBezTo>
                  <a:lnTo>
                    <a:pt x="5707" y="22206"/>
                  </a:lnTo>
                  <a:cubicBezTo>
                    <a:pt x="5875" y="22199"/>
                    <a:pt x="6036" y="22199"/>
                    <a:pt x="6197" y="22199"/>
                  </a:cubicBezTo>
                  <a:cubicBezTo>
                    <a:pt x="6197" y="22193"/>
                    <a:pt x="6197" y="22187"/>
                    <a:pt x="6196" y="22181"/>
                  </a:cubicBezTo>
                  <a:close/>
                  <a:moveTo>
                    <a:pt x="5707" y="22206"/>
                  </a:moveTo>
                  <a:lnTo>
                    <a:pt x="5707" y="22206"/>
                  </a:lnTo>
                  <a:cubicBezTo>
                    <a:pt x="5665" y="22207"/>
                    <a:pt x="5622" y="22210"/>
                    <a:pt x="5579" y="22212"/>
                  </a:cubicBezTo>
                  <a:lnTo>
                    <a:pt x="5579" y="22212"/>
                  </a:lnTo>
                  <a:cubicBezTo>
                    <a:pt x="5622" y="22210"/>
                    <a:pt x="5664" y="22208"/>
                    <a:pt x="5707" y="22206"/>
                  </a:cubicBezTo>
                  <a:close/>
                  <a:moveTo>
                    <a:pt x="5579" y="22212"/>
                  </a:moveTo>
                  <a:cubicBezTo>
                    <a:pt x="5458" y="22219"/>
                    <a:pt x="5337" y="22225"/>
                    <a:pt x="5216" y="22232"/>
                  </a:cubicBezTo>
                  <a:lnTo>
                    <a:pt x="5216" y="22232"/>
                  </a:lnTo>
                  <a:cubicBezTo>
                    <a:pt x="5217" y="22237"/>
                    <a:pt x="5218" y="22243"/>
                    <a:pt x="5218" y="22248"/>
                  </a:cubicBezTo>
                  <a:cubicBezTo>
                    <a:pt x="5344" y="22231"/>
                    <a:pt x="5463" y="22220"/>
                    <a:pt x="5579" y="22212"/>
                  </a:cubicBezTo>
                  <a:close/>
                  <a:moveTo>
                    <a:pt x="4128" y="149"/>
                  </a:moveTo>
                  <a:cubicBezTo>
                    <a:pt x="2739" y="149"/>
                    <a:pt x="1401" y="199"/>
                    <a:pt x="50" y="199"/>
                  </a:cubicBezTo>
                  <a:cubicBezTo>
                    <a:pt x="99" y="7276"/>
                    <a:pt x="0" y="14502"/>
                    <a:pt x="471" y="21579"/>
                  </a:cubicBezTo>
                  <a:cubicBezTo>
                    <a:pt x="521" y="21628"/>
                    <a:pt x="521" y="21740"/>
                    <a:pt x="570" y="21790"/>
                  </a:cubicBezTo>
                  <a:cubicBezTo>
                    <a:pt x="570" y="21839"/>
                    <a:pt x="570" y="21938"/>
                    <a:pt x="620" y="22000"/>
                  </a:cubicBezTo>
                  <a:cubicBezTo>
                    <a:pt x="781" y="22360"/>
                    <a:pt x="1339" y="22459"/>
                    <a:pt x="1959" y="22459"/>
                  </a:cubicBezTo>
                  <a:cubicBezTo>
                    <a:pt x="2739" y="22459"/>
                    <a:pt x="3570" y="22310"/>
                    <a:pt x="3818" y="22310"/>
                  </a:cubicBezTo>
                  <a:cubicBezTo>
                    <a:pt x="4285" y="22283"/>
                    <a:pt x="4751" y="22257"/>
                    <a:pt x="5216" y="22232"/>
                  </a:cubicBezTo>
                  <a:lnTo>
                    <a:pt x="5216" y="22232"/>
                  </a:lnTo>
                  <a:cubicBezTo>
                    <a:pt x="4858" y="18989"/>
                    <a:pt x="4747" y="15637"/>
                    <a:pt x="4549" y="12395"/>
                  </a:cubicBezTo>
                  <a:cubicBezTo>
                    <a:pt x="4338" y="8305"/>
                    <a:pt x="4190" y="4227"/>
                    <a:pt x="4128" y="1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9"/>
            <p:cNvSpPr/>
            <p:nvPr/>
          </p:nvSpPr>
          <p:spPr>
            <a:xfrm>
              <a:off x="6120147" y="4511914"/>
              <a:ext cx="90500" cy="781974"/>
            </a:xfrm>
            <a:custGeom>
              <a:rect b="b" l="l" r="r" t="t"/>
              <a:pathLst>
                <a:path extrusionOk="0" h="21852" w="2529">
                  <a:moveTo>
                    <a:pt x="99" y="0"/>
                  </a:moveTo>
                  <a:cubicBezTo>
                    <a:pt x="0" y="3979"/>
                    <a:pt x="360" y="8106"/>
                    <a:pt x="570" y="12085"/>
                  </a:cubicBezTo>
                  <a:cubicBezTo>
                    <a:pt x="769" y="15282"/>
                    <a:pt x="930" y="18592"/>
                    <a:pt x="1289" y="21851"/>
                  </a:cubicBezTo>
                  <a:cubicBezTo>
                    <a:pt x="1698" y="21789"/>
                    <a:pt x="2120" y="21789"/>
                    <a:pt x="2529" y="21789"/>
                  </a:cubicBezTo>
                  <a:cubicBezTo>
                    <a:pt x="2268" y="18331"/>
                    <a:pt x="1859" y="14873"/>
                    <a:pt x="1599" y="11415"/>
                  </a:cubicBezTo>
                  <a:cubicBezTo>
                    <a:pt x="1289" y="7648"/>
                    <a:pt x="1240" y="3768"/>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9"/>
            <p:cNvSpPr/>
            <p:nvPr/>
          </p:nvSpPr>
          <p:spPr>
            <a:xfrm>
              <a:off x="5925880" y="4511914"/>
              <a:ext cx="74111" cy="790849"/>
            </a:xfrm>
            <a:custGeom>
              <a:rect b="b" l="l" r="r" t="t"/>
              <a:pathLst>
                <a:path extrusionOk="0" h="22100" w="2071">
                  <a:moveTo>
                    <a:pt x="1" y="0"/>
                  </a:moveTo>
                  <a:cubicBezTo>
                    <a:pt x="63" y="4078"/>
                    <a:pt x="211" y="8156"/>
                    <a:pt x="422" y="12246"/>
                  </a:cubicBezTo>
                  <a:cubicBezTo>
                    <a:pt x="620" y="15493"/>
                    <a:pt x="732" y="18852"/>
                    <a:pt x="1091" y="22099"/>
                  </a:cubicBezTo>
                  <a:cubicBezTo>
                    <a:pt x="1451" y="22050"/>
                    <a:pt x="1761" y="22050"/>
                    <a:pt x="2070" y="22050"/>
                  </a:cubicBezTo>
                  <a:cubicBezTo>
                    <a:pt x="1860" y="18641"/>
                    <a:pt x="1401" y="15282"/>
                    <a:pt x="1141" y="11936"/>
                  </a:cubicBezTo>
                  <a:cubicBezTo>
                    <a:pt x="881" y="7957"/>
                    <a:pt x="620" y="3979"/>
                    <a:pt x="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9"/>
            <p:cNvSpPr/>
            <p:nvPr/>
          </p:nvSpPr>
          <p:spPr>
            <a:xfrm>
              <a:off x="6334345" y="4510125"/>
              <a:ext cx="105602" cy="776212"/>
            </a:xfrm>
            <a:custGeom>
              <a:rect b="b" l="l" r="r" t="t"/>
              <a:pathLst>
                <a:path extrusionOk="0" h="21691" w="2951">
                  <a:moveTo>
                    <a:pt x="1" y="1"/>
                  </a:moveTo>
                  <a:cubicBezTo>
                    <a:pt x="50" y="3979"/>
                    <a:pt x="360" y="7958"/>
                    <a:pt x="782" y="11924"/>
                  </a:cubicBezTo>
                  <a:cubicBezTo>
                    <a:pt x="1091" y="15134"/>
                    <a:pt x="1290" y="18493"/>
                    <a:pt x="1860" y="21691"/>
                  </a:cubicBezTo>
                  <a:cubicBezTo>
                    <a:pt x="2219" y="21691"/>
                    <a:pt x="2591" y="21691"/>
                    <a:pt x="2951" y="21641"/>
                  </a:cubicBezTo>
                  <a:cubicBezTo>
                    <a:pt x="2641" y="18332"/>
                    <a:pt x="2021" y="14973"/>
                    <a:pt x="1662" y="11614"/>
                  </a:cubicBezTo>
                  <a:cubicBezTo>
                    <a:pt x="1240" y="7747"/>
                    <a:pt x="980" y="3868"/>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9"/>
            <p:cNvSpPr/>
            <p:nvPr/>
          </p:nvSpPr>
          <p:spPr>
            <a:xfrm>
              <a:off x="6606226" y="4835215"/>
              <a:ext cx="71892" cy="451106"/>
            </a:xfrm>
            <a:custGeom>
              <a:rect b="b" l="l" r="r" t="t"/>
              <a:pathLst>
                <a:path extrusionOk="0" h="12606" w="2009">
                  <a:moveTo>
                    <a:pt x="0" y="1"/>
                  </a:moveTo>
                  <a:cubicBezTo>
                    <a:pt x="0" y="782"/>
                    <a:pt x="50" y="1500"/>
                    <a:pt x="100" y="2281"/>
                  </a:cubicBezTo>
                  <a:cubicBezTo>
                    <a:pt x="310" y="5628"/>
                    <a:pt x="409" y="9197"/>
                    <a:pt x="880" y="12606"/>
                  </a:cubicBezTo>
                  <a:lnTo>
                    <a:pt x="2008" y="12606"/>
                  </a:lnTo>
                  <a:cubicBezTo>
                    <a:pt x="1810" y="9036"/>
                    <a:pt x="1289" y="5479"/>
                    <a:pt x="980" y="1909"/>
                  </a:cubicBezTo>
                  <a:cubicBezTo>
                    <a:pt x="980" y="1500"/>
                    <a:pt x="930" y="1091"/>
                    <a:pt x="930" y="670"/>
                  </a:cubicBezTo>
                  <a:cubicBezTo>
                    <a:pt x="571" y="472"/>
                    <a:pt x="261" y="26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9"/>
            <p:cNvSpPr/>
            <p:nvPr/>
          </p:nvSpPr>
          <p:spPr>
            <a:xfrm>
              <a:off x="5673072" y="4213876"/>
              <a:ext cx="1398943" cy="299843"/>
            </a:xfrm>
            <a:custGeom>
              <a:rect b="b" l="l" r="r" t="t"/>
              <a:pathLst>
                <a:path extrusionOk="0" h="8379" w="39093">
                  <a:moveTo>
                    <a:pt x="22574" y="1"/>
                  </a:moveTo>
                  <a:cubicBezTo>
                    <a:pt x="15273" y="1"/>
                    <a:pt x="7978" y="277"/>
                    <a:pt x="720" y="843"/>
                  </a:cubicBezTo>
                  <a:cubicBezTo>
                    <a:pt x="249" y="893"/>
                    <a:pt x="100" y="1302"/>
                    <a:pt x="199" y="1674"/>
                  </a:cubicBezTo>
                  <a:cubicBezTo>
                    <a:pt x="1" y="3681"/>
                    <a:pt x="1" y="5801"/>
                    <a:pt x="199" y="7871"/>
                  </a:cubicBezTo>
                  <a:cubicBezTo>
                    <a:pt x="249" y="8119"/>
                    <a:pt x="410" y="8379"/>
                    <a:pt x="720" y="8379"/>
                  </a:cubicBezTo>
                  <a:cubicBezTo>
                    <a:pt x="13164" y="8379"/>
                    <a:pt x="25607" y="8230"/>
                    <a:pt x="38113" y="7920"/>
                  </a:cubicBezTo>
                  <a:cubicBezTo>
                    <a:pt x="38423" y="7920"/>
                    <a:pt x="38621" y="7660"/>
                    <a:pt x="38621" y="7400"/>
                  </a:cubicBezTo>
                  <a:cubicBezTo>
                    <a:pt x="38783" y="5231"/>
                    <a:pt x="38931" y="3111"/>
                    <a:pt x="39092" y="992"/>
                  </a:cubicBezTo>
                  <a:cubicBezTo>
                    <a:pt x="39092" y="682"/>
                    <a:pt x="38832" y="484"/>
                    <a:pt x="38522" y="434"/>
                  </a:cubicBezTo>
                  <a:cubicBezTo>
                    <a:pt x="33211" y="147"/>
                    <a:pt x="27891" y="1"/>
                    <a:pt x="225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9"/>
            <p:cNvSpPr/>
            <p:nvPr/>
          </p:nvSpPr>
          <p:spPr>
            <a:xfrm>
              <a:off x="5674861" y="4221856"/>
              <a:ext cx="1391392" cy="291862"/>
            </a:xfrm>
            <a:custGeom>
              <a:rect b="b" l="l" r="r" t="t"/>
              <a:pathLst>
                <a:path extrusionOk="0" h="8156" w="38882">
                  <a:moveTo>
                    <a:pt x="11155" y="0"/>
                  </a:moveTo>
                  <a:cubicBezTo>
                    <a:pt x="7747" y="149"/>
                    <a:pt x="4388" y="310"/>
                    <a:pt x="980" y="571"/>
                  </a:cubicBezTo>
                  <a:cubicBezTo>
                    <a:pt x="880" y="620"/>
                    <a:pt x="769" y="620"/>
                    <a:pt x="670" y="620"/>
                  </a:cubicBezTo>
                  <a:cubicBezTo>
                    <a:pt x="310" y="620"/>
                    <a:pt x="100" y="930"/>
                    <a:pt x="100" y="1190"/>
                  </a:cubicBezTo>
                  <a:cubicBezTo>
                    <a:pt x="100" y="1289"/>
                    <a:pt x="149" y="1339"/>
                    <a:pt x="149" y="1451"/>
                  </a:cubicBezTo>
                  <a:cubicBezTo>
                    <a:pt x="50" y="2430"/>
                    <a:pt x="0" y="3458"/>
                    <a:pt x="0" y="4487"/>
                  </a:cubicBezTo>
                  <a:cubicBezTo>
                    <a:pt x="0" y="5528"/>
                    <a:pt x="50" y="6607"/>
                    <a:pt x="149" y="7648"/>
                  </a:cubicBezTo>
                  <a:cubicBezTo>
                    <a:pt x="199" y="7896"/>
                    <a:pt x="360" y="8156"/>
                    <a:pt x="670" y="8156"/>
                  </a:cubicBezTo>
                  <a:lnTo>
                    <a:pt x="769" y="8156"/>
                  </a:lnTo>
                  <a:cubicBezTo>
                    <a:pt x="13163" y="8156"/>
                    <a:pt x="25607" y="8007"/>
                    <a:pt x="38063" y="7697"/>
                  </a:cubicBezTo>
                  <a:cubicBezTo>
                    <a:pt x="38373" y="7697"/>
                    <a:pt x="38571" y="7437"/>
                    <a:pt x="38571" y="7177"/>
                  </a:cubicBezTo>
                  <a:cubicBezTo>
                    <a:pt x="38621" y="6198"/>
                    <a:pt x="38733" y="5218"/>
                    <a:pt x="38782" y="4239"/>
                  </a:cubicBezTo>
                  <a:cubicBezTo>
                    <a:pt x="38782" y="4128"/>
                    <a:pt x="38782" y="3979"/>
                    <a:pt x="38832" y="3818"/>
                  </a:cubicBezTo>
                  <a:cubicBezTo>
                    <a:pt x="38832" y="3359"/>
                    <a:pt x="38881" y="2888"/>
                    <a:pt x="38881" y="2430"/>
                  </a:cubicBezTo>
                  <a:cubicBezTo>
                    <a:pt x="38373" y="2269"/>
                    <a:pt x="37803" y="2169"/>
                    <a:pt x="37233" y="2169"/>
                  </a:cubicBezTo>
                  <a:lnTo>
                    <a:pt x="37183" y="2169"/>
                  </a:lnTo>
                  <a:cubicBezTo>
                    <a:pt x="35163" y="2169"/>
                    <a:pt x="33205" y="2839"/>
                    <a:pt x="31184" y="3099"/>
                  </a:cubicBezTo>
                  <a:cubicBezTo>
                    <a:pt x="29077" y="3409"/>
                    <a:pt x="26908" y="3558"/>
                    <a:pt x="24677" y="3558"/>
                  </a:cubicBezTo>
                  <a:lnTo>
                    <a:pt x="23909" y="3558"/>
                  </a:lnTo>
                  <a:cubicBezTo>
                    <a:pt x="20711" y="3508"/>
                    <a:pt x="12965" y="3620"/>
                    <a:pt x="111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 name="Google Shape;1219;p29"/>
          <p:cNvSpPr txBox="1"/>
          <p:nvPr>
            <p:ph idx="2" type="title"/>
          </p:nvPr>
        </p:nvSpPr>
        <p:spPr>
          <a:xfrm>
            <a:off x="973601" y="1140000"/>
            <a:ext cx="3284400" cy="286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s"/>
              <a:t>01</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3" name="Shape 1223"/>
        <p:cNvGrpSpPr/>
        <p:nvPr/>
      </p:nvGrpSpPr>
      <p:grpSpPr>
        <a:xfrm>
          <a:off x="0" y="0"/>
          <a:ext cx="0" cy="0"/>
          <a:chOff x="0" y="0"/>
          <a:chExt cx="0" cy="0"/>
        </a:xfrm>
      </p:grpSpPr>
      <p:sp>
        <p:nvSpPr>
          <p:cNvPr id="1224" name="Google Shape;1224;p30"/>
          <p:cNvSpPr txBox="1"/>
          <p:nvPr>
            <p:ph type="title"/>
          </p:nvPr>
        </p:nvSpPr>
        <p:spPr>
          <a:xfrm>
            <a:off x="1388100" y="1376300"/>
            <a:ext cx="6367800" cy="26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SzPts val="990"/>
              <a:buNone/>
            </a:pPr>
            <a:r>
              <a:rPr lang="es">
                <a:solidFill>
                  <a:schemeClr val="dk2"/>
                </a:solidFill>
              </a:rPr>
              <a:t>Awesome words</a:t>
            </a:r>
            <a:endParaRPr>
              <a:solidFill>
                <a:schemeClr val="dk2"/>
              </a:solidFill>
            </a:endParaRPr>
          </a:p>
        </p:txBody>
      </p:sp>
      <p:grpSp>
        <p:nvGrpSpPr>
          <p:cNvPr id="1225" name="Google Shape;1225;p30"/>
          <p:cNvGrpSpPr/>
          <p:nvPr/>
        </p:nvGrpSpPr>
        <p:grpSpPr>
          <a:xfrm>
            <a:off x="-156390" y="4233198"/>
            <a:ext cx="1999834" cy="1063507"/>
            <a:chOff x="1577760" y="4246761"/>
            <a:chExt cx="1999834" cy="1063507"/>
          </a:xfrm>
        </p:grpSpPr>
        <p:sp>
          <p:nvSpPr>
            <p:cNvPr id="1226" name="Google Shape;1226;p30"/>
            <p:cNvSpPr/>
            <p:nvPr/>
          </p:nvSpPr>
          <p:spPr>
            <a:xfrm>
              <a:off x="2570600" y="4598473"/>
              <a:ext cx="977145" cy="711227"/>
            </a:xfrm>
            <a:custGeom>
              <a:rect b="b" l="l" r="r" t="t"/>
              <a:pathLst>
                <a:path extrusionOk="0" h="19875" w="27306">
                  <a:moveTo>
                    <a:pt x="23472" y="1"/>
                  </a:moveTo>
                  <a:cubicBezTo>
                    <a:pt x="20209" y="1"/>
                    <a:pt x="16939" y="470"/>
                    <a:pt x="13725" y="940"/>
                  </a:cubicBezTo>
                  <a:cubicBezTo>
                    <a:pt x="10375" y="1463"/>
                    <a:pt x="6715" y="2304"/>
                    <a:pt x="3205" y="2304"/>
                  </a:cubicBezTo>
                  <a:cubicBezTo>
                    <a:pt x="2222" y="2304"/>
                    <a:pt x="1251" y="2238"/>
                    <a:pt x="302" y="2080"/>
                  </a:cubicBezTo>
                  <a:cubicBezTo>
                    <a:pt x="283" y="2076"/>
                    <a:pt x="264" y="2073"/>
                    <a:pt x="247" y="2073"/>
                  </a:cubicBezTo>
                  <a:cubicBezTo>
                    <a:pt x="35" y="2073"/>
                    <a:pt x="0" y="2398"/>
                    <a:pt x="92" y="2489"/>
                  </a:cubicBezTo>
                  <a:cubicBezTo>
                    <a:pt x="141" y="8067"/>
                    <a:pt x="92" y="13694"/>
                    <a:pt x="451" y="19222"/>
                  </a:cubicBezTo>
                  <a:cubicBezTo>
                    <a:pt x="451" y="19271"/>
                    <a:pt x="451" y="19321"/>
                    <a:pt x="501" y="19370"/>
                  </a:cubicBezTo>
                  <a:lnTo>
                    <a:pt x="501" y="19531"/>
                  </a:lnTo>
                  <a:cubicBezTo>
                    <a:pt x="613" y="19799"/>
                    <a:pt x="1031" y="19875"/>
                    <a:pt x="1501" y="19875"/>
                  </a:cubicBezTo>
                  <a:cubicBezTo>
                    <a:pt x="2121" y="19875"/>
                    <a:pt x="2830" y="19742"/>
                    <a:pt x="3041" y="19742"/>
                  </a:cubicBezTo>
                  <a:cubicBezTo>
                    <a:pt x="4479" y="19680"/>
                    <a:pt x="5979" y="19581"/>
                    <a:pt x="7479" y="19531"/>
                  </a:cubicBezTo>
                  <a:cubicBezTo>
                    <a:pt x="10478" y="19432"/>
                    <a:pt x="13465" y="19321"/>
                    <a:pt x="16464" y="19321"/>
                  </a:cubicBezTo>
                  <a:cubicBezTo>
                    <a:pt x="17964" y="19321"/>
                    <a:pt x="19402" y="19370"/>
                    <a:pt x="20902" y="19432"/>
                  </a:cubicBezTo>
                  <a:cubicBezTo>
                    <a:pt x="21673" y="19462"/>
                    <a:pt x="22466" y="19567"/>
                    <a:pt x="23245" y="19567"/>
                  </a:cubicBezTo>
                  <a:cubicBezTo>
                    <a:pt x="23767" y="19567"/>
                    <a:pt x="24283" y="19520"/>
                    <a:pt x="24781" y="19370"/>
                  </a:cubicBezTo>
                  <a:cubicBezTo>
                    <a:pt x="24831" y="19370"/>
                    <a:pt x="24880" y="19370"/>
                    <a:pt x="24930" y="19321"/>
                  </a:cubicBezTo>
                  <a:cubicBezTo>
                    <a:pt x="26739" y="18701"/>
                    <a:pt x="26219" y="14264"/>
                    <a:pt x="26219" y="12554"/>
                  </a:cubicBezTo>
                  <a:cubicBezTo>
                    <a:pt x="26380" y="8835"/>
                    <a:pt x="26219" y="5179"/>
                    <a:pt x="26219" y="1461"/>
                  </a:cubicBezTo>
                  <a:lnTo>
                    <a:pt x="26591" y="1461"/>
                  </a:lnTo>
                  <a:cubicBezTo>
                    <a:pt x="26616" y="1464"/>
                    <a:pt x="26641" y="1466"/>
                    <a:pt x="26665" y="1466"/>
                  </a:cubicBezTo>
                  <a:cubicBezTo>
                    <a:pt x="27305" y="1466"/>
                    <a:pt x="27236" y="219"/>
                    <a:pt x="26591" y="159"/>
                  </a:cubicBezTo>
                  <a:cubicBezTo>
                    <a:pt x="25553" y="48"/>
                    <a:pt x="24513" y="1"/>
                    <a:pt x="234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0"/>
            <p:cNvSpPr/>
            <p:nvPr/>
          </p:nvSpPr>
          <p:spPr>
            <a:xfrm>
              <a:off x="1905069" y="4449866"/>
              <a:ext cx="458191" cy="308037"/>
            </a:xfrm>
            <a:custGeom>
              <a:rect b="b" l="l" r="r" t="t"/>
              <a:pathLst>
                <a:path extrusionOk="0" h="8608" w="12804">
                  <a:moveTo>
                    <a:pt x="7689" y="0"/>
                  </a:moveTo>
                  <a:cubicBezTo>
                    <a:pt x="7593" y="0"/>
                    <a:pt x="7492" y="12"/>
                    <a:pt x="7387" y="36"/>
                  </a:cubicBezTo>
                  <a:cubicBezTo>
                    <a:pt x="5677" y="396"/>
                    <a:pt x="5156" y="2044"/>
                    <a:pt x="5057" y="3693"/>
                  </a:cubicBezTo>
                  <a:cubicBezTo>
                    <a:pt x="4449" y="2785"/>
                    <a:pt x="3654" y="2016"/>
                    <a:pt x="2741" y="2016"/>
                  </a:cubicBezTo>
                  <a:cubicBezTo>
                    <a:pt x="2408" y="2016"/>
                    <a:pt x="2059" y="2119"/>
                    <a:pt x="1698" y="2354"/>
                  </a:cubicBezTo>
                  <a:cubicBezTo>
                    <a:pt x="0" y="3494"/>
                    <a:pt x="1029" y="6432"/>
                    <a:pt x="2008" y="7622"/>
                  </a:cubicBezTo>
                  <a:cubicBezTo>
                    <a:pt x="2058" y="7671"/>
                    <a:pt x="2058" y="7671"/>
                    <a:pt x="2120" y="7671"/>
                  </a:cubicBezTo>
                  <a:cubicBezTo>
                    <a:pt x="2058" y="7832"/>
                    <a:pt x="2120" y="7931"/>
                    <a:pt x="2268" y="7931"/>
                  </a:cubicBezTo>
                  <a:cubicBezTo>
                    <a:pt x="4495" y="8158"/>
                    <a:pt x="6861" y="8305"/>
                    <a:pt x="9158" y="8305"/>
                  </a:cubicBezTo>
                  <a:cubicBezTo>
                    <a:pt x="10006" y="8305"/>
                    <a:pt x="10845" y="8285"/>
                    <a:pt x="11663" y="8241"/>
                  </a:cubicBezTo>
                  <a:cubicBezTo>
                    <a:pt x="11698" y="8471"/>
                    <a:pt x="11909" y="8607"/>
                    <a:pt x="12114" y="8607"/>
                  </a:cubicBezTo>
                  <a:cubicBezTo>
                    <a:pt x="12273" y="8607"/>
                    <a:pt x="12428" y="8525"/>
                    <a:pt x="12494" y="8340"/>
                  </a:cubicBezTo>
                  <a:cubicBezTo>
                    <a:pt x="12803" y="6903"/>
                    <a:pt x="12803" y="3445"/>
                    <a:pt x="11205" y="2713"/>
                  </a:cubicBezTo>
                  <a:cubicBezTo>
                    <a:pt x="10950" y="2596"/>
                    <a:pt x="10724" y="2545"/>
                    <a:pt x="10521" y="2545"/>
                  </a:cubicBezTo>
                  <a:cubicBezTo>
                    <a:pt x="10101" y="2545"/>
                    <a:pt x="9778" y="2764"/>
                    <a:pt x="9494" y="3073"/>
                  </a:cubicBezTo>
                  <a:cubicBezTo>
                    <a:pt x="9311" y="1600"/>
                    <a:pt x="8813" y="0"/>
                    <a:pt x="76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0"/>
            <p:cNvSpPr/>
            <p:nvPr/>
          </p:nvSpPr>
          <p:spPr>
            <a:xfrm>
              <a:off x="1653585" y="4840976"/>
              <a:ext cx="977575" cy="356669"/>
            </a:xfrm>
            <a:custGeom>
              <a:rect b="b" l="l" r="r" t="t"/>
              <a:pathLst>
                <a:path extrusionOk="0" h="9967" w="27318">
                  <a:moveTo>
                    <a:pt x="26958" y="1"/>
                  </a:moveTo>
                  <a:cubicBezTo>
                    <a:pt x="24640" y="1"/>
                    <a:pt x="22310" y="50"/>
                    <a:pt x="19992" y="150"/>
                  </a:cubicBezTo>
                  <a:cubicBezTo>
                    <a:pt x="13486" y="311"/>
                    <a:pt x="6979" y="621"/>
                    <a:pt x="472" y="980"/>
                  </a:cubicBezTo>
                  <a:cubicBezTo>
                    <a:pt x="429" y="900"/>
                    <a:pt x="358" y="866"/>
                    <a:pt x="287" y="866"/>
                  </a:cubicBezTo>
                  <a:cubicBezTo>
                    <a:pt x="169" y="866"/>
                    <a:pt x="50" y="956"/>
                    <a:pt x="50" y="1079"/>
                  </a:cubicBezTo>
                  <a:cubicBezTo>
                    <a:pt x="50" y="1129"/>
                    <a:pt x="1" y="1240"/>
                    <a:pt x="50" y="1290"/>
                  </a:cubicBezTo>
                  <a:lnTo>
                    <a:pt x="50" y="1959"/>
                  </a:lnTo>
                  <a:cubicBezTo>
                    <a:pt x="50" y="3099"/>
                    <a:pt x="50" y="4289"/>
                    <a:pt x="100" y="5417"/>
                  </a:cubicBezTo>
                  <a:cubicBezTo>
                    <a:pt x="162" y="6706"/>
                    <a:pt x="50" y="8057"/>
                    <a:pt x="410" y="9296"/>
                  </a:cubicBezTo>
                  <a:cubicBezTo>
                    <a:pt x="472" y="9346"/>
                    <a:pt x="472" y="9346"/>
                    <a:pt x="521" y="9396"/>
                  </a:cubicBezTo>
                  <a:cubicBezTo>
                    <a:pt x="472" y="9495"/>
                    <a:pt x="521" y="9606"/>
                    <a:pt x="620" y="9606"/>
                  </a:cubicBezTo>
                  <a:cubicBezTo>
                    <a:pt x="1729" y="9885"/>
                    <a:pt x="2819" y="9966"/>
                    <a:pt x="3908" y="9966"/>
                  </a:cubicBezTo>
                  <a:cubicBezTo>
                    <a:pt x="4804" y="9966"/>
                    <a:pt x="5700" y="9911"/>
                    <a:pt x="6607" y="9867"/>
                  </a:cubicBezTo>
                  <a:cubicBezTo>
                    <a:pt x="7598" y="9805"/>
                    <a:pt x="8627" y="9755"/>
                    <a:pt x="9656" y="9705"/>
                  </a:cubicBezTo>
                  <a:cubicBezTo>
                    <a:pt x="10895" y="9656"/>
                    <a:pt x="12085" y="9606"/>
                    <a:pt x="13275" y="9606"/>
                  </a:cubicBezTo>
                  <a:cubicBezTo>
                    <a:pt x="14464" y="9577"/>
                    <a:pt x="15655" y="9563"/>
                    <a:pt x="16848" y="9563"/>
                  </a:cubicBezTo>
                  <a:cubicBezTo>
                    <a:pt x="20218" y="9563"/>
                    <a:pt x="23598" y="9674"/>
                    <a:pt x="26958" y="9867"/>
                  </a:cubicBezTo>
                  <a:lnTo>
                    <a:pt x="27008" y="9867"/>
                  </a:lnTo>
                  <a:cubicBezTo>
                    <a:pt x="27034" y="9878"/>
                    <a:pt x="27064" y="9884"/>
                    <a:pt x="27096" y="9884"/>
                  </a:cubicBezTo>
                  <a:cubicBezTo>
                    <a:pt x="27201" y="9884"/>
                    <a:pt x="27318" y="9818"/>
                    <a:pt x="27318" y="9656"/>
                  </a:cubicBezTo>
                  <a:lnTo>
                    <a:pt x="27318" y="9606"/>
                  </a:lnTo>
                  <a:lnTo>
                    <a:pt x="27318" y="9296"/>
                  </a:lnTo>
                  <a:cubicBezTo>
                    <a:pt x="27218" y="6867"/>
                    <a:pt x="27318" y="4388"/>
                    <a:pt x="27218" y="1910"/>
                  </a:cubicBezTo>
                  <a:cubicBezTo>
                    <a:pt x="27169" y="1501"/>
                    <a:pt x="27169" y="1079"/>
                    <a:pt x="27119" y="670"/>
                  </a:cubicBezTo>
                  <a:cubicBezTo>
                    <a:pt x="27119" y="621"/>
                    <a:pt x="27057" y="571"/>
                    <a:pt x="27057" y="571"/>
                  </a:cubicBezTo>
                  <a:cubicBezTo>
                    <a:pt x="27318" y="459"/>
                    <a:pt x="27318" y="1"/>
                    <a:pt x="269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0"/>
            <p:cNvSpPr/>
            <p:nvPr/>
          </p:nvSpPr>
          <p:spPr>
            <a:xfrm>
              <a:off x="1577760" y="4720780"/>
              <a:ext cx="1127478" cy="192380"/>
            </a:xfrm>
            <a:custGeom>
              <a:rect b="b" l="l" r="r" t="t"/>
              <a:pathLst>
                <a:path extrusionOk="0" h="5376" w="31507">
                  <a:moveTo>
                    <a:pt x="1140" y="1"/>
                  </a:moveTo>
                  <a:cubicBezTo>
                    <a:pt x="930" y="1"/>
                    <a:pt x="781" y="100"/>
                    <a:pt x="781" y="261"/>
                  </a:cubicBezTo>
                  <a:cubicBezTo>
                    <a:pt x="731" y="311"/>
                    <a:pt x="669" y="311"/>
                    <a:pt x="669" y="410"/>
                  </a:cubicBezTo>
                  <a:cubicBezTo>
                    <a:pt x="620" y="1699"/>
                    <a:pt x="0" y="4550"/>
                    <a:pt x="1599" y="5169"/>
                  </a:cubicBezTo>
                  <a:cubicBezTo>
                    <a:pt x="1810" y="5219"/>
                    <a:pt x="1971" y="5269"/>
                    <a:pt x="2169" y="5318"/>
                  </a:cubicBezTo>
                  <a:cubicBezTo>
                    <a:pt x="2499" y="5360"/>
                    <a:pt x="2856" y="5375"/>
                    <a:pt x="3219" y="5375"/>
                  </a:cubicBezTo>
                  <a:cubicBezTo>
                    <a:pt x="3716" y="5375"/>
                    <a:pt x="4225" y="5347"/>
                    <a:pt x="4698" y="5318"/>
                  </a:cubicBezTo>
                  <a:cubicBezTo>
                    <a:pt x="5169" y="5269"/>
                    <a:pt x="5627" y="5269"/>
                    <a:pt x="6049" y="5269"/>
                  </a:cubicBezTo>
                  <a:lnTo>
                    <a:pt x="30936" y="5269"/>
                  </a:lnTo>
                  <a:cubicBezTo>
                    <a:pt x="31296" y="5269"/>
                    <a:pt x="31506" y="4959"/>
                    <a:pt x="31457" y="4599"/>
                  </a:cubicBezTo>
                  <a:cubicBezTo>
                    <a:pt x="31296" y="3620"/>
                    <a:pt x="31407" y="1699"/>
                    <a:pt x="30787" y="881"/>
                  </a:cubicBezTo>
                  <a:cubicBezTo>
                    <a:pt x="30317" y="311"/>
                    <a:pt x="29746" y="410"/>
                    <a:pt x="29077" y="360"/>
                  </a:cubicBezTo>
                  <a:cubicBezTo>
                    <a:pt x="27268" y="311"/>
                    <a:pt x="25408" y="261"/>
                    <a:pt x="23599" y="261"/>
                  </a:cubicBezTo>
                  <a:cubicBezTo>
                    <a:pt x="22421" y="212"/>
                    <a:pt x="21182" y="212"/>
                    <a:pt x="19992" y="212"/>
                  </a:cubicBezTo>
                  <a:cubicBezTo>
                    <a:pt x="13683" y="51"/>
                    <a:pt x="7437" y="1"/>
                    <a:pt x="11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0"/>
            <p:cNvSpPr/>
            <p:nvPr/>
          </p:nvSpPr>
          <p:spPr>
            <a:xfrm>
              <a:off x="2119267" y="4973302"/>
              <a:ext cx="25765" cy="24727"/>
            </a:xfrm>
            <a:custGeom>
              <a:rect b="b" l="l" r="r" t="t"/>
              <a:pathLst>
                <a:path extrusionOk="0" h="691" w="720">
                  <a:moveTo>
                    <a:pt x="410" y="1"/>
                  </a:moveTo>
                  <a:cubicBezTo>
                    <a:pt x="356" y="1"/>
                    <a:pt x="296" y="36"/>
                    <a:pt x="261" y="71"/>
                  </a:cubicBezTo>
                  <a:lnTo>
                    <a:pt x="211" y="71"/>
                  </a:lnTo>
                  <a:cubicBezTo>
                    <a:pt x="1" y="170"/>
                    <a:pt x="1" y="430"/>
                    <a:pt x="162" y="591"/>
                  </a:cubicBezTo>
                  <a:cubicBezTo>
                    <a:pt x="211" y="641"/>
                    <a:pt x="310" y="690"/>
                    <a:pt x="360" y="690"/>
                  </a:cubicBezTo>
                  <a:cubicBezTo>
                    <a:pt x="472" y="690"/>
                    <a:pt x="571" y="591"/>
                    <a:pt x="670" y="529"/>
                  </a:cubicBezTo>
                  <a:lnTo>
                    <a:pt x="670" y="480"/>
                  </a:lnTo>
                  <a:cubicBezTo>
                    <a:pt x="719" y="430"/>
                    <a:pt x="719" y="331"/>
                    <a:pt x="719" y="281"/>
                  </a:cubicBezTo>
                  <a:cubicBezTo>
                    <a:pt x="719" y="219"/>
                    <a:pt x="719" y="120"/>
                    <a:pt x="670" y="71"/>
                  </a:cubicBezTo>
                  <a:cubicBezTo>
                    <a:pt x="620" y="21"/>
                    <a:pt x="521" y="21"/>
                    <a:pt x="472" y="21"/>
                  </a:cubicBezTo>
                  <a:cubicBezTo>
                    <a:pt x="453" y="7"/>
                    <a:pt x="432" y="1"/>
                    <a:pt x="4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0"/>
            <p:cNvSpPr/>
            <p:nvPr/>
          </p:nvSpPr>
          <p:spPr>
            <a:xfrm>
              <a:off x="2265191" y="5048947"/>
              <a:ext cx="55467" cy="51888"/>
            </a:xfrm>
            <a:custGeom>
              <a:rect b="b" l="l" r="r" t="t"/>
              <a:pathLst>
                <a:path extrusionOk="0" h="1450" w="1550">
                  <a:moveTo>
                    <a:pt x="719" y="1"/>
                  </a:moveTo>
                  <a:cubicBezTo>
                    <a:pt x="338" y="1"/>
                    <a:pt x="0" y="255"/>
                    <a:pt x="0" y="696"/>
                  </a:cubicBezTo>
                  <a:cubicBezTo>
                    <a:pt x="0" y="1086"/>
                    <a:pt x="378" y="1450"/>
                    <a:pt x="773" y="1450"/>
                  </a:cubicBezTo>
                  <a:cubicBezTo>
                    <a:pt x="842" y="1450"/>
                    <a:pt x="911" y="1439"/>
                    <a:pt x="979" y="1415"/>
                  </a:cubicBezTo>
                  <a:cubicBezTo>
                    <a:pt x="1401" y="1204"/>
                    <a:pt x="1550" y="696"/>
                    <a:pt x="1240" y="336"/>
                  </a:cubicBezTo>
                  <a:cubicBezTo>
                    <a:pt x="1190" y="274"/>
                    <a:pt x="1141" y="225"/>
                    <a:pt x="1091" y="175"/>
                  </a:cubicBezTo>
                  <a:cubicBezTo>
                    <a:pt x="1091" y="126"/>
                    <a:pt x="1041" y="26"/>
                    <a:pt x="930" y="26"/>
                  </a:cubicBezTo>
                  <a:cubicBezTo>
                    <a:pt x="859" y="9"/>
                    <a:pt x="789" y="1"/>
                    <a:pt x="719" y="1"/>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0"/>
            <p:cNvSpPr/>
            <p:nvPr/>
          </p:nvSpPr>
          <p:spPr>
            <a:xfrm>
              <a:off x="2398233" y="4960563"/>
              <a:ext cx="27984" cy="28163"/>
            </a:xfrm>
            <a:custGeom>
              <a:rect b="b" l="l" r="r" t="t"/>
              <a:pathLst>
                <a:path extrusionOk="0" h="787" w="782">
                  <a:moveTo>
                    <a:pt x="425" y="0"/>
                  </a:moveTo>
                  <a:cubicBezTo>
                    <a:pt x="289" y="0"/>
                    <a:pt x="152" y="96"/>
                    <a:pt x="112" y="216"/>
                  </a:cubicBezTo>
                  <a:cubicBezTo>
                    <a:pt x="1" y="377"/>
                    <a:pt x="50" y="575"/>
                    <a:pt x="162" y="687"/>
                  </a:cubicBezTo>
                  <a:cubicBezTo>
                    <a:pt x="211" y="737"/>
                    <a:pt x="261" y="786"/>
                    <a:pt x="360" y="786"/>
                  </a:cubicBezTo>
                  <a:cubicBezTo>
                    <a:pt x="422" y="786"/>
                    <a:pt x="521" y="786"/>
                    <a:pt x="571" y="737"/>
                  </a:cubicBezTo>
                  <a:cubicBezTo>
                    <a:pt x="620" y="737"/>
                    <a:pt x="670" y="637"/>
                    <a:pt x="732" y="575"/>
                  </a:cubicBezTo>
                  <a:lnTo>
                    <a:pt x="732" y="476"/>
                  </a:lnTo>
                  <a:cubicBezTo>
                    <a:pt x="781" y="427"/>
                    <a:pt x="781" y="327"/>
                    <a:pt x="781" y="266"/>
                  </a:cubicBezTo>
                  <a:cubicBezTo>
                    <a:pt x="732" y="117"/>
                    <a:pt x="620" y="67"/>
                    <a:pt x="521" y="18"/>
                  </a:cubicBezTo>
                  <a:cubicBezTo>
                    <a:pt x="490" y="6"/>
                    <a:pt x="457" y="0"/>
                    <a:pt x="425"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0"/>
            <p:cNvSpPr/>
            <p:nvPr/>
          </p:nvSpPr>
          <p:spPr>
            <a:xfrm>
              <a:off x="2461211" y="5066302"/>
              <a:ext cx="40831" cy="47487"/>
            </a:xfrm>
            <a:custGeom>
              <a:rect b="b" l="l" r="r" t="t"/>
              <a:pathLst>
                <a:path extrusionOk="0" h="1327" w="1141">
                  <a:moveTo>
                    <a:pt x="521" y="0"/>
                  </a:moveTo>
                  <a:cubicBezTo>
                    <a:pt x="310" y="0"/>
                    <a:pt x="149" y="50"/>
                    <a:pt x="50" y="211"/>
                  </a:cubicBezTo>
                  <a:cubicBezTo>
                    <a:pt x="1" y="360"/>
                    <a:pt x="1" y="521"/>
                    <a:pt x="50" y="620"/>
                  </a:cubicBezTo>
                  <a:lnTo>
                    <a:pt x="50" y="781"/>
                  </a:lnTo>
                  <a:cubicBezTo>
                    <a:pt x="149" y="1091"/>
                    <a:pt x="410" y="1239"/>
                    <a:pt x="620" y="1289"/>
                  </a:cubicBezTo>
                  <a:cubicBezTo>
                    <a:pt x="669" y="1315"/>
                    <a:pt x="718" y="1326"/>
                    <a:pt x="764" y="1326"/>
                  </a:cubicBezTo>
                  <a:cubicBezTo>
                    <a:pt x="915" y="1326"/>
                    <a:pt x="1041" y="1205"/>
                    <a:pt x="1079" y="1091"/>
                  </a:cubicBezTo>
                  <a:cubicBezTo>
                    <a:pt x="1141" y="830"/>
                    <a:pt x="1079" y="521"/>
                    <a:pt x="930" y="260"/>
                  </a:cubicBezTo>
                  <a:cubicBezTo>
                    <a:pt x="881" y="99"/>
                    <a:pt x="670" y="0"/>
                    <a:pt x="521"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0"/>
            <p:cNvSpPr/>
            <p:nvPr/>
          </p:nvSpPr>
          <p:spPr>
            <a:xfrm>
              <a:off x="2150756" y="5088488"/>
              <a:ext cx="33316" cy="35034"/>
            </a:xfrm>
            <a:custGeom>
              <a:rect b="b" l="l" r="r" t="t"/>
              <a:pathLst>
                <a:path extrusionOk="0" h="979" w="931">
                  <a:moveTo>
                    <a:pt x="354" y="0"/>
                  </a:moveTo>
                  <a:cubicBezTo>
                    <a:pt x="206" y="0"/>
                    <a:pt x="67" y="69"/>
                    <a:pt x="1" y="210"/>
                  </a:cubicBezTo>
                  <a:lnTo>
                    <a:pt x="1" y="520"/>
                  </a:lnTo>
                  <a:cubicBezTo>
                    <a:pt x="50" y="570"/>
                    <a:pt x="100" y="669"/>
                    <a:pt x="211" y="719"/>
                  </a:cubicBezTo>
                  <a:cubicBezTo>
                    <a:pt x="211" y="781"/>
                    <a:pt x="261" y="830"/>
                    <a:pt x="261" y="830"/>
                  </a:cubicBezTo>
                  <a:lnTo>
                    <a:pt x="410" y="979"/>
                  </a:lnTo>
                  <a:cubicBezTo>
                    <a:pt x="571" y="979"/>
                    <a:pt x="719" y="929"/>
                    <a:pt x="769" y="830"/>
                  </a:cubicBezTo>
                  <a:cubicBezTo>
                    <a:pt x="930" y="520"/>
                    <a:pt x="831" y="210"/>
                    <a:pt x="571" y="49"/>
                  </a:cubicBezTo>
                  <a:cubicBezTo>
                    <a:pt x="501" y="17"/>
                    <a:pt x="427" y="0"/>
                    <a:pt x="354" y="0"/>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0"/>
            <p:cNvSpPr/>
            <p:nvPr/>
          </p:nvSpPr>
          <p:spPr>
            <a:xfrm>
              <a:off x="1867783" y="5140337"/>
              <a:ext cx="36" cy="36"/>
            </a:xfrm>
            <a:custGeom>
              <a:rect b="b" l="l" r="r" t="t"/>
              <a:pathLst>
                <a:path extrusionOk="0" h="1" w="1">
                  <a:moveTo>
                    <a:pt x="1" y="1"/>
                  </a:move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0"/>
            <p:cNvSpPr/>
            <p:nvPr/>
          </p:nvSpPr>
          <p:spPr>
            <a:xfrm>
              <a:off x="1867783" y="5140337"/>
              <a:ext cx="2254" cy="36"/>
            </a:xfrm>
            <a:custGeom>
              <a:rect b="b" l="l" r="r" t="t"/>
              <a:pathLst>
                <a:path extrusionOk="0" h="1" w="63">
                  <a:moveTo>
                    <a:pt x="1" y="1"/>
                  </a:moveTo>
                  <a:lnTo>
                    <a:pt x="1" y="1"/>
                  </a:lnTo>
                  <a:cubicBezTo>
                    <a:pt x="63" y="1"/>
                    <a:pt x="1" y="1"/>
                    <a:pt x="1" y="1"/>
                  </a:cubicBezTo>
                  <a:close/>
                </a:path>
              </a:pathLst>
            </a:custGeom>
            <a:solidFill>
              <a:srgbClr val="72EE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0"/>
            <p:cNvSpPr/>
            <p:nvPr/>
          </p:nvSpPr>
          <p:spPr>
            <a:xfrm>
              <a:off x="1999071" y="4909286"/>
              <a:ext cx="582401" cy="282558"/>
            </a:xfrm>
            <a:custGeom>
              <a:rect b="b" l="l" r="r" t="t"/>
              <a:pathLst>
                <a:path extrusionOk="0" h="7896" w="16275">
                  <a:moveTo>
                    <a:pt x="11676" y="1451"/>
                  </a:moveTo>
                  <a:cubicBezTo>
                    <a:pt x="11775" y="1500"/>
                    <a:pt x="11887" y="1550"/>
                    <a:pt x="11936" y="1699"/>
                  </a:cubicBezTo>
                  <a:cubicBezTo>
                    <a:pt x="11936" y="1760"/>
                    <a:pt x="11936" y="1860"/>
                    <a:pt x="11887" y="1909"/>
                  </a:cubicBezTo>
                  <a:lnTo>
                    <a:pt x="11887" y="2008"/>
                  </a:lnTo>
                  <a:cubicBezTo>
                    <a:pt x="11825" y="2070"/>
                    <a:pt x="11775" y="2170"/>
                    <a:pt x="11726" y="2170"/>
                  </a:cubicBezTo>
                  <a:cubicBezTo>
                    <a:pt x="11676" y="2219"/>
                    <a:pt x="11627" y="2219"/>
                    <a:pt x="11577" y="2219"/>
                  </a:cubicBezTo>
                  <a:lnTo>
                    <a:pt x="11515" y="2219"/>
                  </a:lnTo>
                  <a:cubicBezTo>
                    <a:pt x="11416" y="2219"/>
                    <a:pt x="11366" y="2170"/>
                    <a:pt x="11317" y="2120"/>
                  </a:cubicBezTo>
                  <a:cubicBezTo>
                    <a:pt x="11205" y="2008"/>
                    <a:pt x="11156" y="1810"/>
                    <a:pt x="11267" y="1649"/>
                  </a:cubicBezTo>
                  <a:cubicBezTo>
                    <a:pt x="11317" y="1500"/>
                    <a:pt x="11416" y="1451"/>
                    <a:pt x="11577" y="1451"/>
                  </a:cubicBezTo>
                  <a:close/>
                  <a:moveTo>
                    <a:pt x="8169" y="3868"/>
                  </a:moveTo>
                  <a:cubicBezTo>
                    <a:pt x="8268" y="3868"/>
                    <a:pt x="8317" y="3868"/>
                    <a:pt x="8367" y="3929"/>
                  </a:cubicBezTo>
                  <a:cubicBezTo>
                    <a:pt x="8478" y="3929"/>
                    <a:pt x="8528" y="4029"/>
                    <a:pt x="8528" y="4078"/>
                  </a:cubicBezTo>
                  <a:cubicBezTo>
                    <a:pt x="8578" y="4128"/>
                    <a:pt x="8627" y="4177"/>
                    <a:pt x="8677" y="4239"/>
                  </a:cubicBezTo>
                  <a:cubicBezTo>
                    <a:pt x="8987" y="4599"/>
                    <a:pt x="8838" y="5107"/>
                    <a:pt x="8416" y="5318"/>
                  </a:cubicBezTo>
                  <a:cubicBezTo>
                    <a:pt x="8317" y="5318"/>
                    <a:pt x="8268" y="5367"/>
                    <a:pt x="8169" y="5367"/>
                  </a:cubicBezTo>
                  <a:cubicBezTo>
                    <a:pt x="7747" y="5367"/>
                    <a:pt x="7437" y="5008"/>
                    <a:pt x="7437" y="4599"/>
                  </a:cubicBezTo>
                  <a:cubicBezTo>
                    <a:pt x="7437" y="4177"/>
                    <a:pt x="7797" y="3868"/>
                    <a:pt x="8169" y="3868"/>
                  </a:cubicBezTo>
                  <a:close/>
                  <a:moveTo>
                    <a:pt x="13436" y="4388"/>
                  </a:moveTo>
                  <a:cubicBezTo>
                    <a:pt x="13585" y="4388"/>
                    <a:pt x="13796" y="4487"/>
                    <a:pt x="13845" y="4648"/>
                  </a:cubicBezTo>
                  <a:cubicBezTo>
                    <a:pt x="13994" y="4909"/>
                    <a:pt x="14056" y="5218"/>
                    <a:pt x="13994" y="5479"/>
                  </a:cubicBezTo>
                  <a:cubicBezTo>
                    <a:pt x="13944" y="5627"/>
                    <a:pt x="13796" y="5727"/>
                    <a:pt x="13634" y="5727"/>
                  </a:cubicBezTo>
                  <a:cubicBezTo>
                    <a:pt x="13634" y="5727"/>
                    <a:pt x="13585" y="5727"/>
                    <a:pt x="13535" y="5677"/>
                  </a:cubicBezTo>
                  <a:cubicBezTo>
                    <a:pt x="13325" y="5627"/>
                    <a:pt x="13064" y="5479"/>
                    <a:pt x="12965" y="5169"/>
                  </a:cubicBezTo>
                  <a:lnTo>
                    <a:pt x="12965" y="5008"/>
                  </a:lnTo>
                  <a:cubicBezTo>
                    <a:pt x="12916" y="4909"/>
                    <a:pt x="12916" y="4748"/>
                    <a:pt x="12965" y="4599"/>
                  </a:cubicBezTo>
                  <a:cubicBezTo>
                    <a:pt x="13064" y="4438"/>
                    <a:pt x="13225" y="4388"/>
                    <a:pt x="13374" y="4388"/>
                  </a:cubicBezTo>
                  <a:close/>
                  <a:moveTo>
                    <a:pt x="4599" y="5008"/>
                  </a:moveTo>
                  <a:cubicBezTo>
                    <a:pt x="4649" y="5008"/>
                    <a:pt x="4760" y="5008"/>
                    <a:pt x="4810" y="5057"/>
                  </a:cubicBezTo>
                  <a:cubicBezTo>
                    <a:pt x="5070" y="5218"/>
                    <a:pt x="5169" y="5528"/>
                    <a:pt x="5008" y="5838"/>
                  </a:cubicBezTo>
                  <a:cubicBezTo>
                    <a:pt x="4958" y="5937"/>
                    <a:pt x="4859" y="5987"/>
                    <a:pt x="4760" y="5987"/>
                  </a:cubicBezTo>
                  <a:lnTo>
                    <a:pt x="4649" y="5987"/>
                  </a:lnTo>
                  <a:lnTo>
                    <a:pt x="4500" y="5838"/>
                  </a:lnTo>
                  <a:cubicBezTo>
                    <a:pt x="4500" y="5838"/>
                    <a:pt x="4450" y="5789"/>
                    <a:pt x="4450" y="5727"/>
                  </a:cubicBezTo>
                  <a:cubicBezTo>
                    <a:pt x="4339" y="5677"/>
                    <a:pt x="4289" y="5578"/>
                    <a:pt x="4240" y="5528"/>
                  </a:cubicBezTo>
                  <a:lnTo>
                    <a:pt x="4240" y="5218"/>
                  </a:lnTo>
                  <a:cubicBezTo>
                    <a:pt x="4339" y="5057"/>
                    <a:pt x="4450" y="5008"/>
                    <a:pt x="4599" y="5008"/>
                  </a:cubicBezTo>
                  <a:close/>
                  <a:moveTo>
                    <a:pt x="9036" y="1"/>
                  </a:moveTo>
                  <a:cubicBezTo>
                    <a:pt x="7239" y="2269"/>
                    <a:pt x="4859" y="4078"/>
                    <a:pt x="2281" y="5789"/>
                  </a:cubicBezTo>
                  <a:cubicBezTo>
                    <a:pt x="1500" y="6297"/>
                    <a:pt x="620" y="6966"/>
                    <a:pt x="1" y="7796"/>
                  </a:cubicBezTo>
                  <a:cubicBezTo>
                    <a:pt x="1240" y="7747"/>
                    <a:pt x="2430" y="7697"/>
                    <a:pt x="3620" y="7697"/>
                  </a:cubicBezTo>
                  <a:cubicBezTo>
                    <a:pt x="4810" y="7697"/>
                    <a:pt x="6000" y="7648"/>
                    <a:pt x="7127" y="7648"/>
                  </a:cubicBezTo>
                  <a:cubicBezTo>
                    <a:pt x="10176" y="7648"/>
                    <a:pt x="13225" y="7747"/>
                    <a:pt x="16274" y="7896"/>
                  </a:cubicBezTo>
                  <a:cubicBezTo>
                    <a:pt x="16163" y="5268"/>
                    <a:pt x="16113" y="2628"/>
                    <a:pt x="16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0"/>
            <p:cNvSpPr/>
            <p:nvPr/>
          </p:nvSpPr>
          <p:spPr>
            <a:xfrm>
              <a:off x="2322408" y="4730119"/>
              <a:ext cx="253286" cy="179211"/>
            </a:xfrm>
            <a:custGeom>
              <a:rect b="b" l="l" r="r" t="t"/>
              <a:pathLst>
                <a:path extrusionOk="0" h="5008" w="7078">
                  <a:moveTo>
                    <a:pt x="2789" y="0"/>
                  </a:moveTo>
                  <a:cubicBezTo>
                    <a:pt x="2380" y="1190"/>
                    <a:pt x="1859" y="2219"/>
                    <a:pt x="1301" y="3248"/>
                  </a:cubicBezTo>
                  <a:cubicBezTo>
                    <a:pt x="880" y="3867"/>
                    <a:pt x="471" y="4437"/>
                    <a:pt x="0" y="5008"/>
                  </a:cubicBezTo>
                  <a:lnTo>
                    <a:pt x="7077" y="5008"/>
                  </a:lnTo>
                  <a:cubicBezTo>
                    <a:pt x="7077" y="3359"/>
                    <a:pt x="7077" y="1698"/>
                    <a:pt x="7028" y="50"/>
                  </a:cubicBezTo>
                  <a:cubicBezTo>
                    <a:pt x="5639" y="50"/>
                    <a:pt x="4189" y="0"/>
                    <a:pt x="27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 name="Google Shape;1239;p30"/>
            <p:cNvGrpSpPr/>
            <p:nvPr/>
          </p:nvGrpSpPr>
          <p:grpSpPr>
            <a:xfrm>
              <a:off x="1725867" y="4961171"/>
              <a:ext cx="776175" cy="179203"/>
              <a:chOff x="1539689" y="4918721"/>
              <a:chExt cx="776175" cy="179203"/>
            </a:xfrm>
          </p:grpSpPr>
          <p:sp>
            <p:nvSpPr>
              <p:cNvPr id="1240" name="Google Shape;1240;p30"/>
              <p:cNvSpPr/>
              <p:nvPr/>
            </p:nvSpPr>
            <p:spPr>
              <a:xfrm>
                <a:off x="1539689" y="5009288"/>
                <a:ext cx="51924" cy="40401"/>
              </a:xfrm>
              <a:custGeom>
                <a:rect b="b" l="l" r="r" t="t"/>
                <a:pathLst>
                  <a:path extrusionOk="0" h="1129" w="1451">
                    <a:moveTo>
                      <a:pt x="659" y="0"/>
                    </a:moveTo>
                    <a:cubicBezTo>
                      <a:pt x="460" y="0"/>
                      <a:pt x="259" y="131"/>
                      <a:pt x="150" y="308"/>
                    </a:cubicBezTo>
                    <a:cubicBezTo>
                      <a:pt x="1" y="506"/>
                      <a:pt x="50" y="878"/>
                      <a:pt x="311" y="1027"/>
                    </a:cubicBezTo>
                    <a:cubicBezTo>
                      <a:pt x="399" y="1098"/>
                      <a:pt x="495" y="1129"/>
                      <a:pt x="589" y="1129"/>
                    </a:cubicBezTo>
                    <a:cubicBezTo>
                      <a:pt x="1034" y="1129"/>
                      <a:pt x="1451" y="444"/>
                      <a:pt x="980" y="147"/>
                    </a:cubicBezTo>
                    <a:lnTo>
                      <a:pt x="930" y="147"/>
                    </a:lnTo>
                    <a:lnTo>
                      <a:pt x="930" y="97"/>
                    </a:lnTo>
                    <a:cubicBezTo>
                      <a:pt x="847" y="30"/>
                      <a:pt x="753" y="0"/>
                      <a:pt x="6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0"/>
              <p:cNvSpPr/>
              <p:nvPr/>
            </p:nvSpPr>
            <p:spPr>
              <a:xfrm>
                <a:off x="1639488" y="4927595"/>
                <a:ext cx="29308" cy="30489"/>
              </a:xfrm>
              <a:custGeom>
                <a:rect b="b" l="l" r="r" t="t"/>
                <a:pathLst>
                  <a:path extrusionOk="0" h="852" w="819">
                    <a:moveTo>
                      <a:pt x="360" y="1"/>
                    </a:moveTo>
                    <a:cubicBezTo>
                      <a:pt x="310" y="1"/>
                      <a:pt x="248" y="1"/>
                      <a:pt x="199" y="62"/>
                    </a:cubicBezTo>
                    <a:cubicBezTo>
                      <a:pt x="199" y="62"/>
                      <a:pt x="149" y="112"/>
                      <a:pt x="100" y="112"/>
                    </a:cubicBezTo>
                    <a:cubicBezTo>
                      <a:pt x="100" y="162"/>
                      <a:pt x="100" y="162"/>
                      <a:pt x="50" y="211"/>
                    </a:cubicBezTo>
                    <a:cubicBezTo>
                      <a:pt x="50" y="261"/>
                      <a:pt x="50" y="261"/>
                      <a:pt x="1" y="310"/>
                    </a:cubicBezTo>
                    <a:lnTo>
                      <a:pt x="1" y="472"/>
                    </a:lnTo>
                    <a:cubicBezTo>
                      <a:pt x="1" y="521"/>
                      <a:pt x="1" y="571"/>
                      <a:pt x="50" y="571"/>
                    </a:cubicBezTo>
                    <a:cubicBezTo>
                      <a:pt x="50" y="620"/>
                      <a:pt x="50" y="620"/>
                      <a:pt x="100" y="682"/>
                    </a:cubicBezTo>
                    <a:cubicBezTo>
                      <a:pt x="100" y="732"/>
                      <a:pt x="149" y="732"/>
                      <a:pt x="149" y="732"/>
                    </a:cubicBezTo>
                    <a:cubicBezTo>
                      <a:pt x="199" y="781"/>
                      <a:pt x="248" y="831"/>
                      <a:pt x="310" y="831"/>
                    </a:cubicBezTo>
                    <a:cubicBezTo>
                      <a:pt x="339" y="845"/>
                      <a:pt x="368" y="851"/>
                      <a:pt x="398" y="851"/>
                    </a:cubicBezTo>
                    <a:cubicBezTo>
                      <a:pt x="469" y="851"/>
                      <a:pt x="541" y="816"/>
                      <a:pt x="620" y="781"/>
                    </a:cubicBezTo>
                    <a:cubicBezTo>
                      <a:pt x="670" y="781"/>
                      <a:pt x="670" y="732"/>
                      <a:pt x="719" y="732"/>
                    </a:cubicBezTo>
                    <a:cubicBezTo>
                      <a:pt x="719" y="682"/>
                      <a:pt x="769" y="682"/>
                      <a:pt x="769" y="620"/>
                    </a:cubicBezTo>
                    <a:cubicBezTo>
                      <a:pt x="819" y="571"/>
                      <a:pt x="819" y="571"/>
                      <a:pt x="819" y="521"/>
                    </a:cubicBezTo>
                    <a:lnTo>
                      <a:pt x="819" y="372"/>
                    </a:lnTo>
                    <a:lnTo>
                      <a:pt x="819" y="261"/>
                    </a:lnTo>
                    <a:cubicBezTo>
                      <a:pt x="769" y="211"/>
                      <a:pt x="769" y="211"/>
                      <a:pt x="769" y="162"/>
                    </a:cubicBezTo>
                    <a:cubicBezTo>
                      <a:pt x="719" y="112"/>
                      <a:pt x="719" y="112"/>
                      <a:pt x="670" y="112"/>
                    </a:cubicBezTo>
                    <a:cubicBezTo>
                      <a:pt x="620" y="62"/>
                      <a:pt x="558" y="1"/>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0"/>
              <p:cNvSpPr/>
              <p:nvPr/>
            </p:nvSpPr>
            <p:spPr>
              <a:xfrm>
                <a:off x="1788954" y="5002776"/>
                <a:ext cx="57256" cy="49025"/>
              </a:xfrm>
              <a:custGeom>
                <a:rect b="b" l="l" r="r" t="t"/>
                <a:pathLst>
                  <a:path extrusionOk="0" h="1370" w="1600">
                    <a:moveTo>
                      <a:pt x="833" y="1"/>
                    </a:moveTo>
                    <a:cubicBezTo>
                      <a:pt x="593" y="1"/>
                      <a:pt x="348" y="114"/>
                      <a:pt x="211" y="329"/>
                    </a:cubicBezTo>
                    <a:cubicBezTo>
                      <a:pt x="0" y="639"/>
                      <a:pt x="162" y="1060"/>
                      <a:pt x="521" y="1159"/>
                    </a:cubicBezTo>
                    <a:lnTo>
                      <a:pt x="670" y="1159"/>
                    </a:lnTo>
                    <a:cubicBezTo>
                      <a:pt x="831" y="1258"/>
                      <a:pt x="980" y="1308"/>
                      <a:pt x="1190" y="1370"/>
                    </a:cubicBezTo>
                    <a:cubicBezTo>
                      <a:pt x="1339" y="1370"/>
                      <a:pt x="1550" y="1209"/>
                      <a:pt x="1550" y="1110"/>
                    </a:cubicBezTo>
                    <a:cubicBezTo>
                      <a:pt x="1599" y="688"/>
                      <a:pt x="1500" y="279"/>
                      <a:pt x="1141" y="69"/>
                    </a:cubicBezTo>
                    <a:cubicBezTo>
                      <a:pt x="1046" y="23"/>
                      <a:pt x="940" y="1"/>
                      <a:pt x="8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0"/>
              <p:cNvSpPr/>
              <p:nvPr/>
            </p:nvSpPr>
            <p:spPr>
              <a:xfrm>
                <a:off x="1665216" y="5068187"/>
                <a:ext cx="33280" cy="29737"/>
              </a:xfrm>
              <a:custGeom>
                <a:rect b="b" l="l" r="r" t="t"/>
                <a:pathLst>
                  <a:path extrusionOk="0" h="831" w="930">
                    <a:moveTo>
                      <a:pt x="310" y="0"/>
                    </a:moveTo>
                    <a:cubicBezTo>
                      <a:pt x="149" y="50"/>
                      <a:pt x="0" y="162"/>
                      <a:pt x="0" y="310"/>
                    </a:cubicBezTo>
                    <a:cubicBezTo>
                      <a:pt x="0" y="410"/>
                      <a:pt x="0" y="521"/>
                      <a:pt x="50" y="620"/>
                    </a:cubicBezTo>
                    <a:cubicBezTo>
                      <a:pt x="100" y="670"/>
                      <a:pt x="149" y="719"/>
                      <a:pt x="261" y="781"/>
                    </a:cubicBezTo>
                    <a:lnTo>
                      <a:pt x="360" y="781"/>
                    </a:lnTo>
                    <a:cubicBezTo>
                      <a:pt x="409" y="831"/>
                      <a:pt x="409" y="831"/>
                      <a:pt x="459" y="831"/>
                    </a:cubicBezTo>
                    <a:lnTo>
                      <a:pt x="571" y="831"/>
                    </a:lnTo>
                    <a:cubicBezTo>
                      <a:pt x="670" y="831"/>
                      <a:pt x="769" y="781"/>
                      <a:pt x="880" y="670"/>
                    </a:cubicBezTo>
                    <a:cubicBezTo>
                      <a:pt x="930" y="571"/>
                      <a:pt x="930" y="471"/>
                      <a:pt x="930" y="310"/>
                    </a:cubicBezTo>
                    <a:cubicBezTo>
                      <a:pt x="880" y="162"/>
                      <a:pt x="769" y="50"/>
                      <a:pt x="6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0"/>
              <p:cNvSpPr/>
              <p:nvPr/>
            </p:nvSpPr>
            <p:spPr>
              <a:xfrm>
                <a:off x="2079013" y="5005209"/>
                <a:ext cx="55467" cy="53713"/>
              </a:xfrm>
              <a:custGeom>
                <a:rect b="b" l="l" r="r" t="t"/>
                <a:pathLst>
                  <a:path extrusionOk="0" h="1501" w="1550">
                    <a:moveTo>
                      <a:pt x="732" y="1"/>
                    </a:moveTo>
                    <a:cubicBezTo>
                      <a:pt x="360" y="1"/>
                      <a:pt x="0" y="310"/>
                      <a:pt x="0" y="732"/>
                    </a:cubicBezTo>
                    <a:cubicBezTo>
                      <a:pt x="0" y="1141"/>
                      <a:pt x="310" y="1500"/>
                      <a:pt x="732" y="1500"/>
                    </a:cubicBezTo>
                    <a:cubicBezTo>
                      <a:pt x="831" y="1500"/>
                      <a:pt x="880" y="1451"/>
                      <a:pt x="979" y="1451"/>
                    </a:cubicBezTo>
                    <a:cubicBezTo>
                      <a:pt x="1401" y="1240"/>
                      <a:pt x="1550" y="732"/>
                      <a:pt x="1240" y="372"/>
                    </a:cubicBezTo>
                    <a:cubicBezTo>
                      <a:pt x="1190" y="310"/>
                      <a:pt x="1141" y="261"/>
                      <a:pt x="1091" y="211"/>
                    </a:cubicBezTo>
                    <a:cubicBezTo>
                      <a:pt x="1091" y="162"/>
                      <a:pt x="1041" y="62"/>
                      <a:pt x="930" y="62"/>
                    </a:cubicBezTo>
                    <a:cubicBezTo>
                      <a:pt x="880" y="1"/>
                      <a:pt x="831" y="1"/>
                      <a:pt x="7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0"/>
              <p:cNvSpPr/>
              <p:nvPr/>
            </p:nvSpPr>
            <p:spPr>
              <a:xfrm>
                <a:off x="2212055" y="4918721"/>
                <a:ext cx="27984" cy="27554"/>
              </a:xfrm>
              <a:custGeom>
                <a:rect b="b" l="l" r="r" t="t"/>
                <a:pathLst>
                  <a:path extrusionOk="0" h="770" w="782">
                    <a:moveTo>
                      <a:pt x="422" y="1"/>
                    </a:moveTo>
                    <a:cubicBezTo>
                      <a:pt x="261" y="1"/>
                      <a:pt x="162" y="50"/>
                      <a:pt x="112" y="199"/>
                    </a:cubicBezTo>
                    <a:cubicBezTo>
                      <a:pt x="1" y="360"/>
                      <a:pt x="50" y="558"/>
                      <a:pt x="162" y="670"/>
                    </a:cubicBezTo>
                    <a:cubicBezTo>
                      <a:pt x="211" y="720"/>
                      <a:pt x="261" y="769"/>
                      <a:pt x="360" y="769"/>
                    </a:cubicBezTo>
                    <a:lnTo>
                      <a:pt x="422" y="769"/>
                    </a:lnTo>
                    <a:cubicBezTo>
                      <a:pt x="472" y="769"/>
                      <a:pt x="521" y="769"/>
                      <a:pt x="571" y="720"/>
                    </a:cubicBezTo>
                    <a:cubicBezTo>
                      <a:pt x="620" y="720"/>
                      <a:pt x="670" y="620"/>
                      <a:pt x="732" y="558"/>
                    </a:cubicBezTo>
                    <a:lnTo>
                      <a:pt x="732" y="459"/>
                    </a:lnTo>
                    <a:cubicBezTo>
                      <a:pt x="781" y="410"/>
                      <a:pt x="781" y="310"/>
                      <a:pt x="781" y="249"/>
                    </a:cubicBezTo>
                    <a:cubicBezTo>
                      <a:pt x="732" y="100"/>
                      <a:pt x="620" y="50"/>
                      <a:pt x="5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0"/>
              <p:cNvSpPr/>
              <p:nvPr/>
            </p:nvSpPr>
            <p:spPr>
              <a:xfrm>
                <a:off x="2275033" y="5023852"/>
                <a:ext cx="40831" cy="47916"/>
              </a:xfrm>
              <a:custGeom>
                <a:rect b="b" l="l" r="r" t="t"/>
                <a:pathLst>
                  <a:path extrusionOk="0" h="1339" w="1141">
                    <a:moveTo>
                      <a:pt x="459" y="0"/>
                    </a:moveTo>
                    <a:cubicBezTo>
                      <a:pt x="310" y="0"/>
                      <a:pt x="149" y="50"/>
                      <a:pt x="50" y="211"/>
                    </a:cubicBezTo>
                    <a:cubicBezTo>
                      <a:pt x="1" y="360"/>
                      <a:pt x="1" y="521"/>
                      <a:pt x="50" y="620"/>
                    </a:cubicBezTo>
                    <a:lnTo>
                      <a:pt x="50" y="781"/>
                    </a:lnTo>
                    <a:cubicBezTo>
                      <a:pt x="149" y="1091"/>
                      <a:pt x="410" y="1239"/>
                      <a:pt x="620" y="1289"/>
                    </a:cubicBezTo>
                    <a:cubicBezTo>
                      <a:pt x="670" y="1339"/>
                      <a:pt x="719" y="1339"/>
                      <a:pt x="719" y="1339"/>
                    </a:cubicBezTo>
                    <a:cubicBezTo>
                      <a:pt x="881" y="1339"/>
                      <a:pt x="1029" y="1239"/>
                      <a:pt x="1079" y="1091"/>
                    </a:cubicBezTo>
                    <a:cubicBezTo>
                      <a:pt x="1141" y="830"/>
                      <a:pt x="1079" y="521"/>
                      <a:pt x="930" y="260"/>
                    </a:cubicBezTo>
                    <a:cubicBezTo>
                      <a:pt x="881" y="99"/>
                      <a:pt x="670" y="0"/>
                      <a:pt x="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0"/>
              <p:cNvSpPr/>
              <p:nvPr/>
            </p:nvSpPr>
            <p:spPr>
              <a:xfrm>
                <a:off x="1964578" y="5046002"/>
                <a:ext cx="33316" cy="35069"/>
              </a:xfrm>
              <a:custGeom>
                <a:rect b="b" l="l" r="r" t="t"/>
                <a:pathLst>
                  <a:path extrusionOk="0" h="980" w="931">
                    <a:moveTo>
                      <a:pt x="360" y="1"/>
                    </a:moveTo>
                    <a:cubicBezTo>
                      <a:pt x="211" y="1"/>
                      <a:pt x="100" y="50"/>
                      <a:pt x="1" y="211"/>
                    </a:cubicBezTo>
                    <a:lnTo>
                      <a:pt x="1" y="521"/>
                    </a:lnTo>
                    <a:cubicBezTo>
                      <a:pt x="50" y="571"/>
                      <a:pt x="100" y="670"/>
                      <a:pt x="211" y="720"/>
                    </a:cubicBezTo>
                    <a:cubicBezTo>
                      <a:pt x="211" y="782"/>
                      <a:pt x="261" y="831"/>
                      <a:pt x="261" y="831"/>
                    </a:cubicBezTo>
                    <a:lnTo>
                      <a:pt x="410" y="980"/>
                    </a:lnTo>
                    <a:lnTo>
                      <a:pt x="521" y="980"/>
                    </a:lnTo>
                    <a:cubicBezTo>
                      <a:pt x="620" y="980"/>
                      <a:pt x="719" y="930"/>
                      <a:pt x="769" y="831"/>
                    </a:cubicBezTo>
                    <a:cubicBezTo>
                      <a:pt x="930" y="521"/>
                      <a:pt x="831" y="211"/>
                      <a:pt x="571" y="50"/>
                    </a:cubicBezTo>
                    <a:cubicBezTo>
                      <a:pt x="521" y="1"/>
                      <a:pt x="410" y="1"/>
                      <a:pt x="3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 name="Google Shape;1248;p30"/>
            <p:cNvSpPr/>
            <p:nvPr/>
          </p:nvSpPr>
          <p:spPr>
            <a:xfrm>
              <a:off x="2583160" y="4659770"/>
              <a:ext cx="488394" cy="624806"/>
            </a:xfrm>
            <a:custGeom>
              <a:rect b="b" l="l" r="r" t="t"/>
              <a:pathLst>
                <a:path extrusionOk="0" h="17460" w="13648">
                  <a:moveTo>
                    <a:pt x="13357" y="0"/>
                  </a:moveTo>
                  <a:cubicBezTo>
                    <a:pt x="13310" y="0"/>
                    <a:pt x="13263" y="17"/>
                    <a:pt x="13226" y="58"/>
                  </a:cubicBezTo>
                  <a:cubicBezTo>
                    <a:pt x="10325" y="2784"/>
                    <a:pt x="7797" y="5883"/>
                    <a:pt x="5368" y="8981"/>
                  </a:cubicBezTo>
                  <a:cubicBezTo>
                    <a:pt x="4178" y="10432"/>
                    <a:pt x="3000" y="11931"/>
                    <a:pt x="1860" y="13431"/>
                  </a:cubicBezTo>
                  <a:cubicBezTo>
                    <a:pt x="1240" y="14199"/>
                    <a:pt x="621" y="14980"/>
                    <a:pt x="1" y="15798"/>
                  </a:cubicBezTo>
                  <a:cubicBezTo>
                    <a:pt x="1" y="16319"/>
                    <a:pt x="51" y="16889"/>
                    <a:pt x="100" y="17459"/>
                  </a:cubicBezTo>
                  <a:cubicBezTo>
                    <a:pt x="1079" y="16368"/>
                    <a:pt x="1959" y="15079"/>
                    <a:pt x="2839" y="13939"/>
                  </a:cubicBezTo>
                  <a:lnTo>
                    <a:pt x="6558" y="9291"/>
                  </a:lnTo>
                  <a:cubicBezTo>
                    <a:pt x="8937" y="6354"/>
                    <a:pt x="11416" y="3466"/>
                    <a:pt x="13535" y="305"/>
                  </a:cubicBezTo>
                  <a:cubicBezTo>
                    <a:pt x="13647" y="156"/>
                    <a:pt x="13500" y="0"/>
                    <a:pt x="13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0"/>
            <p:cNvSpPr/>
            <p:nvPr/>
          </p:nvSpPr>
          <p:spPr>
            <a:xfrm>
              <a:off x="2575645" y="4688146"/>
              <a:ext cx="248062" cy="313441"/>
            </a:xfrm>
            <a:custGeom>
              <a:rect b="b" l="l" r="r" t="t"/>
              <a:pathLst>
                <a:path extrusionOk="0" h="8759" w="6932">
                  <a:moveTo>
                    <a:pt x="6631" y="1"/>
                  </a:moveTo>
                  <a:cubicBezTo>
                    <a:pt x="6568" y="1"/>
                    <a:pt x="6505" y="25"/>
                    <a:pt x="6458" y="83"/>
                  </a:cubicBezTo>
                  <a:cubicBezTo>
                    <a:pt x="5169" y="1743"/>
                    <a:pt x="3830" y="3392"/>
                    <a:pt x="2479" y="4941"/>
                  </a:cubicBezTo>
                  <a:cubicBezTo>
                    <a:pt x="1711" y="5871"/>
                    <a:pt x="781" y="6751"/>
                    <a:pt x="0" y="7680"/>
                  </a:cubicBezTo>
                  <a:lnTo>
                    <a:pt x="0" y="8759"/>
                  </a:lnTo>
                  <a:cubicBezTo>
                    <a:pt x="2789" y="6590"/>
                    <a:pt x="4958" y="3181"/>
                    <a:pt x="6817" y="293"/>
                  </a:cubicBezTo>
                  <a:cubicBezTo>
                    <a:pt x="6931" y="144"/>
                    <a:pt x="6784" y="1"/>
                    <a:pt x="6631" y="1"/>
                  </a:cubicBezTo>
                  <a:close/>
                </a:path>
              </a:pathLst>
            </a:custGeom>
            <a:solidFill>
              <a:srgbClr val="FF66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0"/>
            <p:cNvSpPr/>
            <p:nvPr/>
          </p:nvSpPr>
          <p:spPr>
            <a:xfrm>
              <a:off x="3305658" y="4985110"/>
              <a:ext cx="205370" cy="310506"/>
            </a:xfrm>
            <a:custGeom>
              <a:rect b="b" l="l" r="r" t="t"/>
              <a:pathLst>
                <a:path extrusionOk="0" h="8677" w="5739">
                  <a:moveTo>
                    <a:pt x="5739" y="1"/>
                  </a:moveTo>
                  <a:cubicBezTo>
                    <a:pt x="4388" y="1810"/>
                    <a:pt x="3198" y="3769"/>
                    <a:pt x="1959" y="5628"/>
                  </a:cubicBezTo>
                  <a:cubicBezTo>
                    <a:pt x="1289" y="6607"/>
                    <a:pt x="620" y="7586"/>
                    <a:pt x="0" y="8627"/>
                  </a:cubicBezTo>
                  <a:lnTo>
                    <a:pt x="360" y="8627"/>
                  </a:lnTo>
                  <a:cubicBezTo>
                    <a:pt x="719" y="8627"/>
                    <a:pt x="1091" y="8677"/>
                    <a:pt x="1450" y="8677"/>
                  </a:cubicBezTo>
                  <a:cubicBezTo>
                    <a:pt x="2020" y="7747"/>
                    <a:pt x="2578" y="6818"/>
                    <a:pt x="3099" y="5938"/>
                  </a:cubicBezTo>
                  <a:cubicBezTo>
                    <a:pt x="3979" y="4488"/>
                    <a:pt x="4958" y="3050"/>
                    <a:pt x="5739" y="1550"/>
                  </a:cubicBezTo>
                  <a:lnTo>
                    <a:pt x="57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0"/>
            <p:cNvSpPr/>
            <p:nvPr/>
          </p:nvSpPr>
          <p:spPr>
            <a:xfrm>
              <a:off x="3093213" y="4742966"/>
              <a:ext cx="415607" cy="546902"/>
            </a:xfrm>
            <a:custGeom>
              <a:rect b="b" l="l" r="r" t="t"/>
              <a:pathLst>
                <a:path extrusionOk="0" h="15283" w="11614">
                  <a:moveTo>
                    <a:pt x="11614" y="1"/>
                  </a:moveTo>
                  <a:cubicBezTo>
                    <a:pt x="9135" y="2938"/>
                    <a:pt x="6817" y="6037"/>
                    <a:pt x="4437" y="9086"/>
                  </a:cubicBezTo>
                  <a:cubicBezTo>
                    <a:pt x="2938" y="10945"/>
                    <a:pt x="1190" y="13064"/>
                    <a:pt x="0" y="15283"/>
                  </a:cubicBezTo>
                  <a:lnTo>
                    <a:pt x="1450" y="15283"/>
                  </a:lnTo>
                  <a:cubicBezTo>
                    <a:pt x="1760" y="14824"/>
                    <a:pt x="2008" y="14353"/>
                    <a:pt x="2318" y="13944"/>
                  </a:cubicBezTo>
                  <a:cubicBezTo>
                    <a:pt x="3409" y="12345"/>
                    <a:pt x="4549" y="10846"/>
                    <a:pt x="5677" y="9346"/>
                  </a:cubicBezTo>
                  <a:cubicBezTo>
                    <a:pt x="7697" y="6656"/>
                    <a:pt x="10015" y="4029"/>
                    <a:pt x="11614" y="1029"/>
                  </a:cubicBezTo>
                  <a:lnTo>
                    <a:pt x="116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0"/>
            <p:cNvSpPr/>
            <p:nvPr/>
          </p:nvSpPr>
          <p:spPr>
            <a:xfrm>
              <a:off x="2886100" y="4638264"/>
              <a:ext cx="433177" cy="657370"/>
            </a:xfrm>
            <a:custGeom>
              <a:rect b="b" l="l" r="r" t="t"/>
              <a:pathLst>
                <a:path extrusionOk="0" h="18370" w="12105">
                  <a:moveTo>
                    <a:pt x="11835" y="1"/>
                  </a:moveTo>
                  <a:cubicBezTo>
                    <a:pt x="11777" y="1"/>
                    <a:pt x="11719" y="26"/>
                    <a:pt x="11676" y="88"/>
                  </a:cubicBezTo>
                  <a:cubicBezTo>
                    <a:pt x="9246" y="3385"/>
                    <a:pt x="7028" y="6856"/>
                    <a:pt x="4859" y="10314"/>
                  </a:cubicBezTo>
                  <a:cubicBezTo>
                    <a:pt x="3260" y="12892"/>
                    <a:pt x="1401" y="15581"/>
                    <a:pt x="0" y="18370"/>
                  </a:cubicBezTo>
                  <a:lnTo>
                    <a:pt x="1240" y="18370"/>
                  </a:lnTo>
                  <a:cubicBezTo>
                    <a:pt x="2900" y="15941"/>
                    <a:pt x="4289" y="13301"/>
                    <a:pt x="5788" y="10822"/>
                  </a:cubicBezTo>
                  <a:cubicBezTo>
                    <a:pt x="7908" y="7364"/>
                    <a:pt x="10027" y="3906"/>
                    <a:pt x="12035" y="287"/>
                  </a:cubicBezTo>
                  <a:cubicBezTo>
                    <a:pt x="12105" y="147"/>
                    <a:pt x="11971" y="1"/>
                    <a:pt x="11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0"/>
            <p:cNvSpPr/>
            <p:nvPr/>
          </p:nvSpPr>
          <p:spPr>
            <a:xfrm>
              <a:off x="2803155" y="5153219"/>
              <a:ext cx="35069" cy="25765"/>
            </a:xfrm>
            <a:custGeom>
              <a:rect b="b" l="l" r="r" t="t"/>
              <a:pathLst>
                <a:path extrusionOk="0" h="720" w="980">
                  <a:moveTo>
                    <a:pt x="459" y="0"/>
                  </a:moveTo>
                  <a:cubicBezTo>
                    <a:pt x="0" y="0"/>
                    <a:pt x="0" y="719"/>
                    <a:pt x="459" y="719"/>
                  </a:cubicBezTo>
                  <a:cubicBezTo>
                    <a:pt x="980" y="719"/>
                    <a:pt x="980" y="0"/>
                    <a:pt x="459"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0"/>
            <p:cNvSpPr/>
            <p:nvPr/>
          </p:nvSpPr>
          <p:spPr>
            <a:xfrm>
              <a:off x="2886100" y="5018388"/>
              <a:ext cx="63017" cy="47952"/>
            </a:xfrm>
            <a:custGeom>
              <a:rect b="b" l="l" r="r" t="t"/>
              <a:pathLst>
                <a:path extrusionOk="0" h="1340" w="1761">
                  <a:moveTo>
                    <a:pt x="880" y="0"/>
                  </a:moveTo>
                  <a:cubicBezTo>
                    <a:pt x="0" y="0"/>
                    <a:pt x="0" y="1339"/>
                    <a:pt x="880" y="1339"/>
                  </a:cubicBezTo>
                  <a:cubicBezTo>
                    <a:pt x="1760" y="1339"/>
                    <a:pt x="1760" y="0"/>
                    <a:pt x="880"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0"/>
            <p:cNvSpPr/>
            <p:nvPr/>
          </p:nvSpPr>
          <p:spPr>
            <a:xfrm>
              <a:off x="3131787" y="5069845"/>
              <a:ext cx="39077" cy="39041"/>
            </a:xfrm>
            <a:custGeom>
              <a:rect b="b" l="l" r="r" t="t"/>
              <a:pathLst>
                <a:path extrusionOk="0" h="1091" w="1092">
                  <a:moveTo>
                    <a:pt x="571" y="0"/>
                  </a:moveTo>
                  <a:cubicBezTo>
                    <a:pt x="422" y="0"/>
                    <a:pt x="261" y="62"/>
                    <a:pt x="162" y="161"/>
                  </a:cubicBezTo>
                  <a:cubicBezTo>
                    <a:pt x="112" y="211"/>
                    <a:pt x="112" y="261"/>
                    <a:pt x="63" y="372"/>
                  </a:cubicBezTo>
                  <a:cubicBezTo>
                    <a:pt x="63" y="422"/>
                    <a:pt x="1" y="471"/>
                    <a:pt x="1" y="570"/>
                  </a:cubicBezTo>
                  <a:cubicBezTo>
                    <a:pt x="63" y="682"/>
                    <a:pt x="63" y="831"/>
                    <a:pt x="162" y="930"/>
                  </a:cubicBezTo>
                  <a:cubicBezTo>
                    <a:pt x="311" y="1041"/>
                    <a:pt x="422" y="1091"/>
                    <a:pt x="571" y="1091"/>
                  </a:cubicBezTo>
                  <a:cubicBezTo>
                    <a:pt x="682" y="1091"/>
                    <a:pt x="831" y="1041"/>
                    <a:pt x="930" y="930"/>
                  </a:cubicBezTo>
                  <a:cubicBezTo>
                    <a:pt x="992" y="880"/>
                    <a:pt x="1042" y="831"/>
                    <a:pt x="1042" y="781"/>
                  </a:cubicBezTo>
                  <a:cubicBezTo>
                    <a:pt x="1091" y="682"/>
                    <a:pt x="1091" y="620"/>
                    <a:pt x="1091" y="570"/>
                  </a:cubicBezTo>
                  <a:cubicBezTo>
                    <a:pt x="1091" y="422"/>
                    <a:pt x="1042" y="261"/>
                    <a:pt x="930" y="161"/>
                  </a:cubicBezTo>
                  <a:cubicBezTo>
                    <a:pt x="831" y="62"/>
                    <a:pt x="732" y="0"/>
                    <a:pt x="571"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0"/>
            <p:cNvSpPr/>
            <p:nvPr/>
          </p:nvSpPr>
          <p:spPr>
            <a:xfrm>
              <a:off x="3291023" y="5166065"/>
              <a:ext cx="29308" cy="29773"/>
            </a:xfrm>
            <a:custGeom>
              <a:rect b="b" l="l" r="r" t="t"/>
              <a:pathLst>
                <a:path extrusionOk="0" h="832" w="819">
                  <a:moveTo>
                    <a:pt x="409" y="1"/>
                  </a:moveTo>
                  <a:cubicBezTo>
                    <a:pt x="360" y="1"/>
                    <a:pt x="310" y="1"/>
                    <a:pt x="260" y="50"/>
                  </a:cubicBezTo>
                  <a:cubicBezTo>
                    <a:pt x="199" y="50"/>
                    <a:pt x="149" y="100"/>
                    <a:pt x="99" y="100"/>
                  </a:cubicBezTo>
                  <a:cubicBezTo>
                    <a:pt x="50" y="162"/>
                    <a:pt x="50" y="211"/>
                    <a:pt x="0" y="261"/>
                  </a:cubicBezTo>
                  <a:lnTo>
                    <a:pt x="0" y="410"/>
                  </a:lnTo>
                  <a:lnTo>
                    <a:pt x="0" y="521"/>
                  </a:lnTo>
                  <a:cubicBezTo>
                    <a:pt x="0" y="620"/>
                    <a:pt x="50" y="670"/>
                    <a:pt x="99" y="720"/>
                  </a:cubicBezTo>
                  <a:cubicBezTo>
                    <a:pt x="199" y="782"/>
                    <a:pt x="310" y="831"/>
                    <a:pt x="409" y="831"/>
                  </a:cubicBezTo>
                  <a:lnTo>
                    <a:pt x="570" y="831"/>
                  </a:lnTo>
                  <a:cubicBezTo>
                    <a:pt x="620" y="782"/>
                    <a:pt x="669" y="782"/>
                    <a:pt x="669" y="720"/>
                  </a:cubicBezTo>
                  <a:cubicBezTo>
                    <a:pt x="719" y="670"/>
                    <a:pt x="769" y="620"/>
                    <a:pt x="769" y="571"/>
                  </a:cubicBezTo>
                  <a:cubicBezTo>
                    <a:pt x="818" y="521"/>
                    <a:pt x="818" y="472"/>
                    <a:pt x="818" y="410"/>
                  </a:cubicBezTo>
                  <a:lnTo>
                    <a:pt x="818" y="311"/>
                  </a:lnTo>
                  <a:cubicBezTo>
                    <a:pt x="769" y="261"/>
                    <a:pt x="719" y="162"/>
                    <a:pt x="669" y="100"/>
                  </a:cubicBezTo>
                  <a:cubicBezTo>
                    <a:pt x="620" y="50"/>
                    <a:pt x="508" y="1"/>
                    <a:pt x="409"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0"/>
            <p:cNvSpPr/>
            <p:nvPr/>
          </p:nvSpPr>
          <p:spPr>
            <a:xfrm>
              <a:off x="2649717" y="4988688"/>
              <a:ext cx="40831" cy="31527"/>
            </a:xfrm>
            <a:custGeom>
              <a:rect b="b" l="l" r="r" t="t"/>
              <a:pathLst>
                <a:path extrusionOk="0" h="881" w="1141">
                  <a:moveTo>
                    <a:pt x="570" y="0"/>
                  </a:moveTo>
                  <a:cubicBezTo>
                    <a:pt x="0" y="0"/>
                    <a:pt x="0" y="880"/>
                    <a:pt x="570" y="880"/>
                  </a:cubicBezTo>
                  <a:cubicBezTo>
                    <a:pt x="1140" y="880"/>
                    <a:pt x="1140" y="0"/>
                    <a:pt x="570"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0"/>
            <p:cNvSpPr/>
            <p:nvPr/>
          </p:nvSpPr>
          <p:spPr>
            <a:xfrm>
              <a:off x="2727330" y="4870246"/>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0"/>
            <p:cNvSpPr/>
            <p:nvPr/>
          </p:nvSpPr>
          <p:spPr>
            <a:xfrm>
              <a:off x="2631074" y="4757601"/>
              <a:ext cx="18680" cy="15137"/>
            </a:xfrm>
            <a:custGeom>
              <a:rect b="b" l="l" r="r" t="t"/>
              <a:pathLst>
                <a:path extrusionOk="0" h="423" w="522">
                  <a:moveTo>
                    <a:pt x="261" y="1"/>
                  </a:moveTo>
                  <a:cubicBezTo>
                    <a:pt x="1" y="1"/>
                    <a:pt x="1" y="422"/>
                    <a:pt x="261" y="422"/>
                  </a:cubicBezTo>
                  <a:cubicBezTo>
                    <a:pt x="521" y="422"/>
                    <a:pt x="521" y="1"/>
                    <a:pt x="261" y="1"/>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0"/>
            <p:cNvSpPr/>
            <p:nvPr/>
          </p:nvSpPr>
          <p:spPr>
            <a:xfrm>
              <a:off x="3449792" y="5206894"/>
              <a:ext cx="23976" cy="23976"/>
            </a:xfrm>
            <a:custGeom>
              <a:rect b="b" l="l" r="r" t="t"/>
              <a:pathLst>
                <a:path extrusionOk="0" h="670" w="670">
                  <a:moveTo>
                    <a:pt x="211" y="0"/>
                  </a:moveTo>
                  <a:cubicBezTo>
                    <a:pt x="161" y="50"/>
                    <a:pt x="161" y="50"/>
                    <a:pt x="99" y="50"/>
                  </a:cubicBezTo>
                  <a:cubicBezTo>
                    <a:pt x="99" y="99"/>
                    <a:pt x="50" y="99"/>
                    <a:pt x="50" y="99"/>
                  </a:cubicBezTo>
                  <a:cubicBezTo>
                    <a:pt x="50" y="149"/>
                    <a:pt x="0" y="149"/>
                    <a:pt x="0" y="198"/>
                  </a:cubicBezTo>
                  <a:lnTo>
                    <a:pt x="0" y="310"/>
                  </a:lnTo>
                  <a:lnTo>
                    <a:pt x="0" y="409"/>
                  </a:lnTo>
                  <a:cubicBezTo>
                    <a:pt x="0" y="459"/>
                    <a:pt x="0" y="459"/>
                    <a:pt x="50" y="508"/>
                  </a:cubicBezTo>
                  <a:cubicBezTo>
                    <a:pt x="50" y="508"/>
                    <a:pt x="50" y="570"/>
                    <a:pt x="99" y="570"/>
                  </a:cubicBezTo>
                  <a:cubicBezTo>
                    <a:pt x="99" y="570"/>
                    <a:pt x="99" y="620"/>
                    <a:pt x="161" y="620"/>
                  </a:cubicBezTo>
                  <a:lnTo>
                    <a:pt x="211" y="669"/>
                  </a:lnTo>
                  <a:lnTo>
                    <a:pt x="360" y="669"/>
                  </a:lnTo>
                  <a:cubicBezTo>
                    <a:pt x="409" y="669"/>
                    <a:pt x="409" y="669"/>
                    <a:pt x="471" y="620"/>
                  </a:cubicBezTo>
                  <a:cubicBezTo>
                    <a:pt x="521" y="620"/>
                    <a:pt x="521" y="620"/>
                    <a:pt x="570" y="570"/>
                  </a:cubicBezTo>
                  <a:lnTo>
                    <a:pt x="620" y="508"/>
                  </a:lnTo>
                  <a:cubicBezTo>
                    <a:pt x="620" y="508"/>
                    <a:pt x="670" y="459"/>
                    <a:pt x="670" y="409"/>
                  </a:cubicBezTo>
                  <a:lnTo>
                    <a:pt x="670" y="310"/>
                  </a:lnTo>
                  <a:cubicBezTo>
                    <a:pt x="670" y="260"/>
                    <a:pt x="670" y="198"/>
                    <a:pt x="620" y="149"/>
                  </a:cubicBezTo>
                  <a:lnTo>
                    <a:pt x="570" y="99"/>
                  </a:lnTo>
                  <a:cubicBezTo>
                    <a:pt x="521" y="50"/>
                    <a:pt x="471" y="0"/>
                    <a:pt x="409" y="0"/>
                  </a:cubicBezTo>
                  <a:close/>
                </a:path>
              </a:pathLst>
            </a:custGeom>
            <a:solidFill>
              <a:srgbClr val="4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0"/>
            <p:cNvSpPr/>
            <p:nvPr/>
          </p:nvSpPr>
          <p:spPr>
            <a:xfrm>
              <a:off x="3462639" y="5289803"/>
              <a:ext cx="1825" cy="36"/>
            </a:xfrm>
            <a:custGeom>
              <a:rect b="b" l="l" r="r" t="t"/>
              <a:pathLst>
                <a:path extrusionOk="0" h="1" w="51">
                  <a:moveTo>
                    <a:pt x="1" y="1"/>
                  </a:moveTo>
                  <a:lnTo>
                    <a:pt x="50" y="1"/>
                  </a:lnTo>
                  <a:lnTo>
                    <a:pt x="50" y="1"/>
                  </a:lnTo>
                  <a:close/>
                </a:path>
              </a:pathLst>
            </a:custGeom>
            <a:solidFill>
              <a:srgbClr val="0915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0"/>
            <p:cNvSpPr/>
            <p:nvPr/>
          </p:nvSpPr>
          <p:spPr>
            <a:xfrm>
              <a:off x="2573856" y="4691080"/>
              <a:ext cx="934990" cy="619188"/>
            </a:xfrm>
            <a:custGeom>
              <a:rect b="b" l="l" r="r" t="t"/>
              <a:pathLst>
                <a:path extrusionOk="0" h="17303" w="26128">
                  <a:moveTo>
                    <a:pt x="1860" y="1860"/>
                  </a:moveTo>
                  <a:cubicBezTo>
                    <a:pt x="2120" y="1860"/>
                    <a:pt x="2120" y="2281"/>
                    <a:pt x="1860" y="2281"/>
                  </a:cubicBezTo>
                  <a:cubicBezTo>
                    <a:pt x="1600" y="2281"/>
                    <a:pt x="1600" y="1860"/>
                    <a:pt x="1860" y="1860"/>
                  </a:cubicBezTo>
                  <a:close/>
                  <a:moveTo>
                    <a:pt x="5008" y="5008"/>
                  </a:moveTo>
                  <a:cubicBezTo>
                    <a:pt x="5169" y="5008"/>
                    <a:pt x="5367" y="5119"/>
                    <a:pt x="5479" y="5219"/>
                  </a:cubicBezTo>
                  <a:cubicBezTo>
                    <a:pt x="5628" y="5380"/>
                    <a:pt x="5677" y="5528"/>
                    <a:pt x="5677" y="5739"/>
                  </a:cubicBezTo>
                  <a:cubicBezTo>
                    <a:pt x="5677" y="5838"/>
                    <a:pt x="5677" y="5937"/>
                    <a:pt x="5628" y="5999"/>
                  </a:cubicBezTo>
                  <a:cubicBezTo>
                    <a:pt x="5628" y="6099"/>
                    <a:pt x="5578" y="6148"/>
                    <a:pt x="5479" y="6247"/>
                  </a:cubicBezTo>
                  <a:cubicBezTo>
                    <a:pt x="5367" y="6359"/>
                    <a:pt x="5169" y="6458"/>
                    <a:pt x="5008" y="6458"/>
                  </a:cubicBezTo>
                  <a:cubicBezTo>
                    <a:pt x="4810" y="6458"/>
                    <a:pt x="4649" y="6359"/>
                    <a:pt x="4500" y="6247"/>
                  </a:cubicBezTo>
                  <a:cubicBezTo>
                    <a:pt x="4388" y="6099"/>
                    <a:pt x="4289" y="5888"/>
                    <a:pt x="4289" y="5739"/>
                  </a:cubicBezTo>
                  <a:cubicBezTo>
                    <a:pt x="4289" y="5628"/>
                    <a:pt x="4339" y="5528"/>
                    <a:pt x="4339" y="5479"/>
                  </a:cubicBezTo>
                  <a:cubicBezTo>
                    <a:pt x="4388" y="5380"/>
                    <a:pt x="4438" y="5318"/>
                    <a:pt x="4500" y="5219"/>
                  </a:cubicBezTo>
                  <a:cubicBezTo>
                    <a:pt x="4649" y="5119"/>
                    <a:pt x="4810" y="5008"/>
                    <a:pt x="5008" y="5008"/>
                  </a:cubicBezTo>
                  <a:close/>
                  <a:moveTo>
                    <a:pt x="1" y="1"/>
                  </a:moveTo>
                  <a:cubicBezTo>
                    <a:pt x="23" y="2524"/>
                    <a:pt x="25" y="5058"/>
                    <a:pt x="55" y="7593"/>
                  </a:cubicBezTo>
                  <a:lnTo>
                    <a:pt x="55" y="7593"/>
                  </a:lnTo>
                  <a:cubicBezTo>
                    <a:pt x="835" y="6665"/>
                    <a:pt x="1762" y="5787"/>
                    <a:pt x="2529" y="4859"/>
                  </a:cubicBezTo>
                  <a:cubicBezTo>
                    <a:pt x="3769" y="3409"/>
                    <a:pt x="5008" y="1971"/>
                    <a:pt x="6148" y="472"/>
                  </a:cubicBezTo>
                  <a:cubicBezTo>
                    <a:pt x="6099" y="310"/>
                    <a:pt x="5987" y="162"/>
                    <a:pt x="5938" y="1"/>
                  </a:cubicBezTo>
                  <a:close/>
                  <a:moveTo>
                    <a:pt x="2690" y="8317"/>
                  </a:moveTo>
                  <a:cubicBezTo>
                    <a:pt x="3260" y="8317"/>
                    <a:pt x="3260" y="9197"/>
                    <a:pt x="2690" y="9197"/>
                  </a:cubicBezTo>
                  <a:cubicBezTo>
                    <a:pt x="2120" y="9197"/>
                    <a:pt x="2120" y="8317"/>
                    <a:pt x="2690" y="8317"/>
                  </a:cubicBezTo>
                  <a:close/>
                  <a:moveTo>
                    <a:pt x="9606" y="9147"/>
                  </a:moveTo>
                  <a:cubicBezTo>
                    <a:pt x="10486" y="9147"/>
                    <a:pt x="10486" y="10486"/>
                    <a:pt x="9606" y="10486"/>
                  </a:cubicBezTo>
                  <a:cubicBezTo>
                    <a:pt x="8726" y="10486"/>
                    <a:pt x="8726" y="9147"/>
                    <a:pt x="9606" y="9147"/>
                  </a:cubicBezTo>
                  <a:close/>
                  <a:moveTo>
                    <a:pt x="16163" y="10585"/>
                  </a:moveTo>
                  <a:cubicBezTo>
                    <a:pt x="16324" y="10585"/>
                    <a:pt x="16423" y="10647"/>
                    <a:pt x="16522" y="10746"/>
                  </a:cubicBezTo>
                  <a:cubicBezTo>
                    <a:pt x="16634" y="10846"/>
                    <a:pt x="16683" y="11007"/>
                    <a:pt x="16683" y="11155"/>
                  </a:cubicBezTo>
                  <a:cubicBezTo>
                    <a:pt x="16683" y="11205"/>
                    <a:pt x="16683" y="11267"/>
                    <a:pt x="16634" y="11366"/>
                  </a:cubicBezTo>
                  <a:cubicBezTo>
                    <a:pt x="16634" y="11416"/>
                    <a:pt x="16584" y="11465"/>
                    <a:pt x="16522" y="11515"/>
                  </a:cubicBezTo>
                  <a:cubicBezTo>
                    <a:pt x="16423" y="11626"/>
                    <a:pt x="16274" y="11676"/>
                    <a:pt x="16163" y="11676"/>
                  </a:cubicBezTo>
                  <a:cubicBezTo>
                    <a:pt x="16014" y="11676"/>
                    <a:pt x="15903" y="11626"/>
                    <a:pt x="15754" y="11515"/>
                  </a:cubicBezTo>
                  <a:cubicBezTo>
                    <a:pt x="15655" y="11416"/>
                    <a:pt x="15655" y="11267"/>
                    <a:pt x="15593" y="11155"/>
                  </a:cubicBezTo>
                  <a:cubicBezTo>
                    <a:pt x="15593" y="11056"/>
                    <a:pt x="15655" y="11007"/>
                    <a:pt x="15655" y="10957"/>
                  </a:cubicBezTo>
                  <a:cubicBezTo>
                    <a:pt x="15704" y="10846"/>
                    <a:pt x="15704" y="10796"/>
                    <a:pt x="15754" y="10746"/>
                  </a:cubicBezTo>
                  <a:cubicBezTo>
                    <a:pt x="15853" y="10647"/>
                    <a:pt x="16014" y="10585"/>
                    <a:pt x="16163" y="10585"/>
                  </a:cubicBezTo>
                  <a:close/>
                  <a:moveTo>
                    <a:pt x="6867" y="12915"/>
                  </a:moveTo>
                  <a:cubicBezTo>
                    <a:pt x="7388" y="12915"/>
                    <a:pt x="7388" y="13634"/>
                    <a:pt x="6867" y="13634"/>
                  </a:cubicBezTo>
                  <a:cubicBezTo>
                    <a:pt x="6408" y="13634"/>
                    <a:pt x="6408" y="12915"/>
                    <a:pt x="6867" y="12915"/>
                  </a:cubicBezTo>
                  <a:close/>
                  <a:moveTo>
                    <a:pt x="20451" y="13275"/>
                  </a:moveTo>
                  <a:cubicBezTo>
                    <a:pt x="20550" y="13275"/>
                    <a:pt x="20662" y="13324"/>
                    <a:pt x="20711" y="13374"/>
                  </a:cubicBezTo>
                  <a:cubicBezTo>
                    <a:pt x="20761" y="13436"/>
                    <a:pt x="20811" y="13535"/>
                    <a:pt x="20860" y="13585"/>
                  </a:cubicBezTo>
                  <a:lnTo>
                    <a:pt x="20860" y="13684"/>
                  </a:lnTo>
                  <a:cubicBezTo>
                    <a:pt x="20860" y="13746"/>
                    <a:pt x="20860" y="13795"/>
                    <a:pt x="20811" y="13845"/>
                  </a:cubicBezTo>
                  <a:cubicBezTo>
                    <a:pt x="20811" y="13894"/>
                    <a:pt x="20761" y="13944"/>
                    <a:pt x="20711" y="13994"/>
                  </a:cubicBezTo>
                  <a:cubicBezTo>
                    <a:pt x="20711" y="14056"/>
                    <a:pt x="20662" y="14056"/>
                    <a:pt x="20612" y="14105"/>
                  </a:cubicBezTo>
                  <a:lnTo>
                    <a:pt x="20451" y="14105"/>
                  </a:lnTo>
                  <a:cubicBezTo>
                    <a:pt x="20352" y="14105"/>
                    <a:pt x="20241" y="14056"/>
                    <a:pt x="20141" y="13994"/>
                  </a:cubicBezTo>
                  <a:cubicBezTo>
                    <a:pt x="20092" y="13944"/>
                    <a:pt x="20042" y="13894"/>
                    <a:pt x="20042" y="13795"/>
                  </a:cubicBezTo>
                  <a:lnTo>
                    <a:pt x="20042" y="13684"/>
                  </a:lnTo>
                  <a:lnTo>
                    <a:pt x="20042" y="13535"/>
                  </a:lnTo>
                  <a:cubicBezTo>
                    <a:pt x="20092" y="13485"/>
                    <a:pt x="20092" y="13436"/>
                    <a:pt x="20141" y="13374"/>
                  </a:cubicBezTo>
                  <a:cubicBezTo>
                    <a:pt x="20191" y="13374"/>
                    <a:pt x="20241" y="13324"/>
                    <a:pt x="20302" y="13324"/>
                  </a:cubicBezTo>
                  <a:cubicBezTo>
                    <a:pt x="20352" y="13275"/>
                    <a:pt x="20402" y="13275"/>
                    <a:pt x="20451" y="13275"/>
                  </a:cubicBezTo>
                  <a:close/>
                  <a:moveTo>
                    <a:pt x="6408" y="930"/>
                  </a:moveTo>
                  <a:cubicBezTo>
                    <a:pt x="4653" y="3662"/>
                    <a:pt x="2589" y="6703"/>
                    <a:pt x="69" y="8662"/>
                  </a:cubicBezTo>
                  <a:lnTo>
                    <a:pt x="69" y="8662"/>
                  </a:lnTo>
                  <a:cubicBezTo>
                    <a:pt x="64" y="8305"/>
                    <a:pt x="59" y="7949"/>
                    <a:pt x="55" y="7593"/>
                  </a:cubicBezTo>
                  <a:lnTo>
                    <a:pt x="55" y="7593"/>
                  </a:lnTo>
                  <a:cubicBezTo>
                    <a:pt x="53" y="7595"/>
                    <a:pt x="52" y="7596"/>
                    <a:pt x="50" y="7598"/>
                  </a:cubicBezTo>
                  <a:lnTo>
                    <a:pt x="50" y="8677"/>
                  </a:lnTo>
                  <a:cubicBezTo>
                    <a:pt x="57" y="8672"/>
                    <a:pt x="63" y="8667"/>
                    <a:pt x="69" y="8662"/>
                  </a:cubicBezTo>
                  <a:lnTo>
                    <a:pt x="69" y="8662"/>
                  </a:lnTo>
                  <a:cubicBezTo>
                    <a:pt x="101" y="10751"/>
                    <a:pt x="156" y="12839"/>
                    <a:pt x="261" y="14923"/>
                  </a:cubicBezTo>
                  <a:lnTo>
                    <a:pt x="261" y="14923"/>
                  </a:lnTo>
                  <a:cubicBezTo>
                    <a:pt x="881" y="14105"/>
                    <a:pt x="1501" y="13324"/>
                    <a:pt x="2120" y="12556"/>
                  </a:cubicBezTo>
                  <a:cubicBezTo>
                    <a:pt x="3260" y="11056"/>
                    <a:pt x="4438" y="9557"/>
                    <a:pt x="5628" y="8106"/>
                  </a:cubicBezTo>
                  <a:cubicBezTo>
                    <a:pt x="6607" y="6867"/>
                    <a:pt x="7648" y="5578"/>
                    <a:pt x="8677" y="4339"/>
                  </a:cubicBezTo>
                  <a:cubicBezTo>
                    <a:pt x="8317" y="3880"/>
                    <a:pt x="7958" y="3459"/>
                    <a:pt x="7598" y="3000"/>
                  </a:cubicBezTo>
                  <a:cubicBezTo>
                    <a:pt x="7598" y="2950"/>
                    <a:pt x="7536" y="2950"/>
                    <a:pt x="7536" y="2950"/>
                  </a:cubicBezTo>
                  <a:cubicBezTo>
                    <a:pt x="7437" y="2950"/>
                    <a:pt x="7388" y="2901"/>
                    <a:pt x="7338" y="2839"/>
                  </a:cubicBezTo>
                  <a:cubicBezTo>
                    <a:pt x="7288" y="2789"/>
                    <a:pt x="7288" y="2740"/>
                    <a:pt x="7227" y="2690"/>
                  </a:cubicBezTo>
                  <a:lnTo>
                    <a:pt x="7227" y="2479"/>
                  </a:lnTo>
                  <a:cubicBezTo>
                    <a:pt x="7227" y="2479"/>
                    <a:pt x="7288" y="2479"/>
                    <a:pt x="7288" y="2430"/>
                  </a:cubicBezTo>
                  <a:cubicBezTo>
                    <a:pt x="6979" y="1971"/>
                    <a:pt x="6669" y="1451"/>
                    <a:pt x="6408" y="930"/>
                  </a:cubicBezTo>
                  <a:close/>
                  <a:moveTo>
                    <a:pt x="24888" y="14415"/>
                  </a:moveTo>
                  <a:cubicBezTo>
                    <a:pt x="24950" y="14415"/>
                    <a:pt x="25000" y="14465"/>
                    <a:pt x="25049" y="14514"/>
                  </a:cubicBezTo>
                  <a:lnTo>
                    <a:pt x="25099" y="14564"/>
                  </a:lnTo>
                  <a:cubicBezTo>
                    <a:pt x="25149" y="14613"/>
                    <a:pt x="25149" y="14675"/>
                    <a:pt x="25149" y="14725"/>
                  </a:cubicBezTo>
                  <a:lnTo>
                    <a:pt x="25149" y="14824"/>
                  </a:lnTo>
                  <a:cubicBezTo>
                    <a:pt x="25149" y="14874"/>
                    <a:pt x="25099" y="14923"/>
                    <a:pt x="25099" y="14923"/>
                  </a:cubicBezTo>
                  <a:lnTo>
                    <a:pt x="25049" y="14985"/>
                  </a:lnTo>
                  <a:cubicBezTo>
                    <a:pt x="25000" y="15035"/>
                    <a:pt x="25000" y="15035"/>
                    <a:pt x="24950" y="15035"/>
                  </a:cubicBezTo>
                  <a:cubicBezTo>
                    <a:pt x="24888" y="15084"/>
                    <a:pt x="24888" y="15084"/>
                    <a:pt x="24839" y="15084"/>
                  </a:cubicBezTo>
                  <a:lnTo>
                    <a:pt x="24690" y="15084"/>
                  </a:lnTo>
                  <a:lnTo>
                    <a:pt x="24640" y="15035"/>
                  </a:lnTo>
                  <a:cubicBezTo>
                    <a:pt x="24578" y="15035"/>
                    <a:pt x="24578" y="14985"/>
                    <a:pt x="24578" y="14985"/>
                  </a:cubicBezTo>
                  <a:cubicBezTo>
                    <a:pt x="24529" y="14985"/>
                    <a:pt x="24529" y="14923"/>
                    <a:pt x="24529" y="14923"/>
                  </a:cubicBezTo>
                  <a:cubicBezTo>
                    <a:pt x="24479" y="14874"/>
                    <a:pt x="24479" y="14874"/>
                    <a:pt x="24479" y="14824"/>
                  </a:cubicBezTo>
                  <a:lnTo>
                    <a:pt x="24479" y="14725"/>
                  </a:lnTo>
                  <a:lnTo>
                    <a:pt x="24479" y="14613"/>
                  </a:lnTo>
                  <a:cubicBezTo>
                    <a:pt x="24479" y="14564"/>
                    <a:pt x="24529" y="14564"/>
                    <a:pt x="24529" y="14514"/>
                  </a:cubicBezTo>
                  <a:cubicBezTo>
                    <a:pt x="24529" y="14514"/>
                    <a:pt x="24578" y="14514"/>
                    <a:pt x="24578" y="14465"/>
                  </a:cubicBezTo>
                  <a:cubicBezTo>
                    <a:pt x="24640" y="14465"/>
                    <a:pt x="24640" y="14465"/>
                    <a:pt x="24690" y="14415"/>
                  </a:cubicBezTo>
                  <a:close/>
                  <a:moveTo>
                    <a:pt x="261" y="14923"/>
                  </a:moveTo>
                  <a:lnTo>
                    <a:pt x="261" y="14923"/>
                  </a:lnTo>
                  <a:cubicBezTo>
                    <a:pt x="261" y="14923"/>
                    <a:pt x="261" y="14923"/>
                    <a:pt x="261" y="14923"/>
                  </a:cubicBezTo>
                  <a:cubicBezTo>
                    <a:pt x="261" y="15401"/>
                    <a:pt x="303" y="15920"/>
                    <a:pt x="348" y="16443"/>
                  </a:cubicBezTo>
                  <a:lnTo>
                    <a:pt x="348" y="16443"/>
                  </a:lnTo>
                  <a:cubicBezTo>
                    <a:pt x="316" y="15937"/>
                    <a:pt x="287" y="15430"/>
                    <a:pt x="261" y="14923"/>
                  </a:cubicBezTo>
                  <a:close/>
                  <a:moveTo>
                    <a:pt x="19683" y="11465"/>
                  </a:moveTo>
                  <a:cubicBezTo>
                    <a:pt x="18691" y="12754"/>
                    <a:pt x="17712" y="14056"/>
                    <a:pt x="16832" y="15394"/>
                  </a:cubicBezTo>
                  <a:cubicBezTo>
                    <a:pt x="16522" y="15803"/>
                    <a:pt x="16274" y="16274"/>
                    <a:pt x="15964" y="16733"/>
                  </a:cubicBezTo>
                  <a:lnTo>
                    <a:pt x="16373" y="16733"/>
                  </a:lnTo>
                  <a:cubicBezTo>
                    <a:pt x="17712" y="16733"/>
                    <a:pt x="19113" y="16782"/>
                    <a:pt x="20451" y="16844"/>
                  </a:cubicBezTo>
                  <a:cubicBezTo>
                    <a:pt x="21071" y="15803"/>
                    <a:pt x="21740" y="14824"/>
                    <a:pt x="22410" y="13845"/>
                  </a:cubicBezTo>
                  <a:cubicBezTo>
                    <a:pt x="22620" y="13485"/>
                    <a:pt x="22880" y="13126"/>
                    <a:pt x="23141" y="12754"/>
                  </a:cubicBezTo>
                  <a:cubicBezTo>
                    <a:pt x="22980" y="12754"/>
                    <a:pt x="22880" y="12705"/>
                    <a:pt x="22781" y="12655"/>
                  </a:cubicBezTo>
                  <a:cubicBezTo>
                    <a:pt x="21740" y="12296"/>
                    <a:pt x="20711" y="11887"/>
                    <a:pt x="19683" y="11465"/>
                  </a:cubicBezTo>
                  <a:close/>
                  <a:moveTo>
                    <a:pt x="14663" y="9098"/>
                  </a:moveTo>
                  <a:cubicBezTo>
                    <a:pt x="14614" y="9197"/>
                    <a:pt x="14564" y="9296"/>
                    <a:pt x="14514" y="9346"/>
                  </a:cubicBezTo>
                  <a:cubicBezTo>
                    <a:pt x="13015" y="11825"/>
                    <a:pt x="11626" y="14465"/>
                    <a:pt x="9966" y="16894"/>
                  </a:cubicBezTo>
                  <a:cubicBezTo>
                    <a:pt x="11465" y="16844"/>
                    <a:pt x="13015" y="16782"/>
                    <a:pt x="14514" y="16733"/>
                  </a:cubicBezTo>
                  <a:cubicBezTo>
                    <a:pt x="15593" y="14675"/>
                    <a:pt x="17142" y="12754"/>
                    <a:pt x="18542" y="11007"/>
                  </a:cubicBezTo>
                  <a:cubicBezTo>
                    <a:pt x="17204" y="10436"/>
                    <a:pt x="15903" y="9817"/>
                    <a:pt x="14663" y="9098"/>
                  </a:cubicBezTo>
                  <a:close/>
                  <a:moveTo>
                    <a:pt x="20860" y="16844"/>
                  </a:moveTo>
                  <a:cubicBezTo>
                    <a:pt x="21170" y="16844"/>
                    <a:pt x="21542" y="16894"/>
                    <a:pt x="21901" y="16894"/>
                  </a:cubicBezTo>
                  <a:cubicBezTo>
                    <a:pt x="21903" y="16891"/>
                    <a:pt x="21904" y="16889"/>
                    <a:pt x="21906" y="16886"/>
                  </a:cubicBezTo>
                  <a:lnTo>
                    <a:pt x="21906" y="16886"/>
                  </a:lnTo>
                  <a:cubicBezTo>
                    <a:pt x="21558" y="16864"/>
                    <a:pt x="21211" y="16844"/>
                    <a:pt x="20860" y="16844"/>
                  </a:cubicBezTo>
                  <a:close/>
                  <a:moveTo>
                    <a:pt x="24219" y="13126"/>
                  </a:moveTo>
                  <a:cubicBezTo>
                    <a:pt x="23959" y="13485"/>
                    <a:pt x="23760" y="13795"/>
                    <a:pt x="23550" y="14155"/>
                  </a:cubicBezTo>
                  <a:cubicBezTo>
                    <a:pt x="23031" y="15032"/>
                    <a:pt x="22475" y="15959"/>
                    <a:pt x="21906" y="16886"/>
                  </a:cubicBezTo>
                  <a:lnTo>
                    <a:pt x="21906" y="16886"/>
                  </a:lnTo>
                  <a:cubicBezTo>
                    <a:pt x="22333" y="16913"/>
                    <a:pt x="22760" y="16943"/>
                    <a:pt x="23190" y="16943"/>
                  </a:cubicBezTo>
                  <a:cubicBezTo>
                    <a:pt x="23711" y="16943"/>
                    <a:pt x="24169" y="16943"/>
                    <a:pt x="24690" y="16782"/>
                  </a:cubicBezTo>
                  <a:cubicBezTo>
                    <a:pt x="24740" y="16782"/>
                    <a:pt x="24789" y="16782"/>
                    <a:pt x="24839" y="16733"/>
                  </a:cubicBezTo>
                  <a:lnTo>
                    <a:pt x="24888" y="16733"/>
                  </a:lnTo>
                  <a:cubicBezTo>
                    <a:pt x="25719" y="16324"/>
                    <a:pt x="26029" y="15183"/>
                    <a:pt x="26128" y="13894"/>
                  </a:cubicBezTo>
                  <a:cubicBezTo>
                    <a:pt x="25508" y="13585"/>
                    <a:pt x="24839" y="13324"/>
                    <a:pt x="24219" y="13126"/>
                  </a:cubicBezTo>
                  <a:close/>
                  <a:moveTo>
                    <a:pt x="9457" y="5169"/>
                  </a:moveTo>
                  <a:cubicBezTo>
                    <a:pt x="8577" y="6247"/>
                    <a:pt x="7697" y="7338"/>
                    <a:pt x="6818" y="8416"/>
                  </a:cubicBezTo>
                  <a:lnTo>
                    <a:pt x="3099" y="13064"/>
                  </a:lnTo>
                  <a:cubicBezTo>
                    <a:pt x="2219" y="14204"/>
                    <a:pt x="1339" y="15493"/>
                    <a:pt x="360" y="16584"/>
                  </a:cubicBezTo>
                  <a:cubicBezTo>
                    <a:pt x="356" y="16537"/>
                    <a:pt x="352" y="16490"/>
                    <a:pt x="348" y="16443"/>
                  </a:cubicBezTo>
                  <a:lnTo>
                    <a:pt x="348" y="16443"/>
                  </a:lnTo>
                  <a:cubicBezTo>
                    <a:pt x="352" y="16507"/>
                    <a:pt x="356" y="16570"/>
                    <a:pt x="360" y="16634"/>
                  </a:cubicBezTo>
                  <a:cubicBezTo>
                    <a:pt x="360" y="16683"/>
                    <a:pt x="360" y="16733"/>
                    <a:pt x="410" y="16782"/>
                  </a:cubicBezTo>
                  <a:lnTo>
                    <a:pt x="410" y="16943"/>
                  </a:lnTo>
                  <a:cubicBezTo>
                    <a:pt x="571" y="17204"/>
                    <a:pt x="980" y="17303"/>
                    <a:pt x="1500" y="17303"/>
                  </a:cubicBezTo>
                  <a:cubicBezTo>
                    <a:pt x="2070" y="17303"/>
                    <a:pt x="2740" y="17154"/>
                    <a:pt x="2950" y="17154"/>
                  </a:cubicBezTo>
                  <a:cubicBezTo>
                    <a:pt x="4388" y="17092"/>
                    <a:pt x="5888" y="16993"/>
                    <a:pt x="7388" y="16943"/>
                  </a:cubicBezTo>
                  <a:cubicBezTo>
                    <a:pt x="7846" y="16943"/>
                    <a:pt x="8317" y="16943"/>
                    <a:pt x="8726" y="16894"/>
                  </a:cubicBezTo>
                  <a:cubicBezTo>
                    <a:pt x="10127" y="14105"/>
                    <a:pt x="11986" y="11416"/>
                    <a:pt x="13585" y="8838"/>
                  </a:cubicBezTo>
                  <a:cubicBezTo>
                    <a:pt x="13684" y="8726"/>
                    <a:pt x="13734" y="8677"/>
                    <a:pt x="13795" y="8577"/>
                  </a:cubicBezTo>
                  <a:cubicBezTo>
                    <a:pt x="12184" y="7598"/>
                    <a:pt x="10746" y="6458"/>
                    <a:pt x="9457" y="516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0"/>
            <p:cNvSpPr/>
            <p:nvPr/>
          </p:nvSpPr>
          <p:spPr>
            <a:xfrm>
              <a:off x="2583160" y="4846307"/>
              <a:ext cx="329150" cy="438259"/>
            </a:xfrm>
            <a:custGeom>
              <a:rect b="b" l="l" r="r" t="t"/>
              <a:pathLst>
                <a:path extrusionOk="0" h="12247" w="9198">
                  <a:moveTo>
                    <a:pt x="8417" y="1"/>
                  </a:moveTo>
                  <a:cubicBezTo>
                    <a:pt x="7388" y="1240"/>
                    <a:pt x="6347" y="2529"/>
                    <a:pt x="5368" y="3768"/>
                  </a:cubicBezTo>
                  <a:cubicBezTo>
                    <a:pt x="4178" y="5219"/>
                    <a:pt x="3000" y="6718"/>
                    <a:pt x="1860" y="8218"/>
                  </a:cubicBezTo>
                  <a:cubicBezTo>
                    <a:pt x="1240" y="8986"/>
                    <a:pt x="621" y="9767"/>
                    <a:pt x="1" y="10585"/>
                  </a:cubicBezTo>
                  <a:cubicBezTo>
                    <a:pt x="1" y="11106"/>
                    <a:pt x="51" y="11676"/>
                    <a:pt x="100" y="12246"/>
                  </a:cubicBezTo>
                  <a:cubicBezTo>
                    <a:pt x="1079" y="11155"/>
                    <a:pt x="1959" y="9866"/>
                    <a:pt x="2839" y="8726"/>
                  </a:cubicBezTo>
                  <a:lnTo>
                    <a:pt x="6558" y="4078"/>
                  </a:lnTo>
                  <a:cubicBezTo>
                    <a:pt x="7437" y="3000"/>
                    <a:pt x="8317" y="1909"/>
                    <a:pt x="9197" y="831"/>
                  </a:cubicBezTo>
                  <a:cubicBezTo>
                    <a:pt x="8937" y="571"/>
                    <a:pt x="8677" y="261"/>
                    <a:pt x="8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0"/>
            <p:cNvSpPr/>
            <p:nvPr/>
          </p:nvSpPr>
          <p:spPr>
            <a:xfrm>
              <a:off x="2575645" y="4707934"/>
              <a:ext cx="227557" cy="293652"/>
            </a:xfrm>
            <a:custGeom>
              <a:rect b="b" l="l" r="r" t="t"/>
              <a:pathLst>
                <a:path extrusionOk="0" h="8206" w="6359">
                  <a:moveTo>
                    <a:pt x="6098" y="1"/>
                  </a:moveTo>
                  <a:cubicBezTo>
                    <a:pt x="4958" y="1500"/>
                    <a:pt x="3719" y="2938"/>
                    <a:pt x="2479" y="4388"/>
                  </a:cubicBezTo>
                  <a:cubicBezTo>
                    <a:pt x="1711" y="5318"/>
                    <a:pt x="781" y="6198"/>
                    <a:pt x="0" y="7127"/>
                  </a:cubicBezTo>
                  <a:lnTo>
                    <a:pt x="0" y="8206"/>
                  </a:lnTo>
                  <a:cubicBezTo>
                    <a:pt x="2529" y="6247"/>
                    <a:pt x="4599" y="3198"/>
                    <a:pt x="6358" y="459"/>
                  </a:cubicBezTo>
                  <a:cubicBezTo>
                    <a:pt x="6247" y="310"/>
                    <a:pt x="6197" y="149"/>
                    <a:pt x="60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0"/>
            <p:cNvSpPr/>
            <p:nvPr/>
          </p:nvSpPr>
          <p:spPr>
            <a:xfrm>
              <a:off x="3305658" y="5147458"/>
              <a:ext cx="134874" cy="148150"/>
            </a:xfrm>
            <a:custGeom>
              <a:rect b="b" l="l" r="r" t="t"/>
              <a:pathLst>
                <a:path extrusionOk="0" h="4140" w="3769">
                  <a:moveTo>
                    <a:pt x="2690" y="0"/>
                  </a:moveTo>
                  <a:cubicBezTo>
                    <a:pt x="2429" y="372"/>
                    <a:pt x="2169" y="731"/>
                    <a:pt x="1959" y="1091"/>
                  </a:cubicBezTo>
                  <a:cubicBezTo>
                    <a:pt x="1289" y="2070"/>
                    <a:pt x="620" y="3049"/>
                    <a:pt x="0" y="4090"/>
                  </a:cubicBezTo>
                  <a:lnTo>
                    <a:pt x="409" y="4090"/>
                  </a:lnTo>
                  <a:cubicBezTo>
                    <a:pt x="719" y="4090"/>
                    <a:pt x="1091" y="4140"/>
                    <a:pt x="1450" y="4140"/>
                  </a:cubicBezTo>
                  <a:cubicBezTo>
                    <a:pt x="2020" y="3210"/>
                    <a:pt x="2578" y="2281"/>
                    <a:pt x="3099" y="1401"/>
                  </a:cubicBezTo>
                  <a:cubicBezTo>
                    <a:pt x="3309" y="1041"/>
                    <a:pt x="3508" y="731"/>
                    <a:pt x="3768" y="372"/>
                  </a:cubicBezTo>
                  <a:cubicBezTo>
                    <a:pt x="3359" y="260"/>
                    <a:pt x="3000" y="161"/>
                    <a:pt x="2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0"/>
            <p:cNvSpPr/>
            <p:nvPr/>
          </p:nvSpPr>
          <p:spPr>
            <a:xfrm>
              <a:off x="3093213" y="5084909"/>
              <a:ext cx="184973" cy="204941"/>
            </a:xfrm>
            <a:custGeom>
              <a:rect b="b" l="l" r="r" t="t"/>
              <a:pathLst>
                <a:path extrusionOk="0" h="5727" w="5169">
                  <a:moveTo>
                    <a:pt x="4028" y="1"/>
                  </a:moveTo>
                  <a:cubicBezTo>
                    <a:pt x="2628" y="1748"/>
                    <a:pt x="1079" y="3669"/>
                    <a:pt x="0" y="5727"/>
                  </a:cubicBezTo>
                  <a:lnTo>
                    <a:pt x="1450" y="5727"/>
                  </a:lnTo>
                  <a:cubicBezTo>
                    <a:pt x="1760" y="5268"/>
                    <a:pt x="2008" y="4797"/>
                    <a:pt x="2318" y="4388"/>
                  </a:cubicBezTo>
                  <a:cubicBezTo>
                    <a:pt x="3198" y="3050"/>
                    <a:pt x="4177" y="1748"/>
                    <a:pt x="5169" y="459"/>
                  </a:cubicBezTo>
                  <a:cubicBezTo>
                    <a:pt x="4747" y="310"/>
                    <a:pt x="4388" y="149"/>
                    <a:pt x="40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0"/>
            <p:cNvSpPr/>
            <p:nvPr/>
          </p:nvSpPr>
          <p:spPr>
            <a:xfrm>
              <a:off x="2886100" y="4997992"/>
              <a:ext cx="212491" cy="297624"/>
            </a:xfrm>
            <a:custGeom>
              <a:rect b="b" l="l" r="r" t="t"/>
              <a:pathLst>
                <a:path extrusionOk="0" h="8317" w="5938">
                  <a:moveTo>
                    <a:pt x="5069" y="0"/>
                  </a:moveTo>
                  <a:cubicBezTo>
                    <a:pt x="5008" y="100"/>
                    <a:pt x="4958" y="149"/>
                    <a:pt x="4859" y="261"/>
                  </a:cubicBezTo>
                  <a:cubicBezTo>
                    <a:pt x="3260" y="2839"/>
                    <a:pt x="1401" y="5528"/>
                    <a:pt x="0" y="8317"/>
                  </a:cubicBezTo>
                  <a:lnTo>
                    <a:pt x="1240" y="8317"/>
                  </a:lnTo>
                  <a:cubicBezTo>
                    <a:pt x="2900" y="5888"/>
                    <a:pt x="4289" y="3248"/>
                    <a:pt x="5788" y="769"/>
                  </a:cubicBezTo>
                  <a:cubicBezTo>
                    <a:pt x="5838" y="719"/>
                    <a:pt x="5888" y="620"/>
                    <a:pt x="5937" y="521"/>
                  </a:cubicBezTo>
                  <a:cubicBezTo>
                    <a:pt x="5627" y="360"/>
                    <a:pt x="5317" y="149"/>
                    <a:pt x="50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0"/>
            <p:cNvSpPr/>
            <p:nvPr/>
          </p:nvSpPr>
          <p:spPr>
            <a:xfrm>
              <a:off x="2833105" y="4246761"/>
              <a:ext cx="435790" cy="286745"/>
            </a:xfrm>
            <a:custGeom>
              <a:rect b="b" l="l" r="r" t="t"/>
              <a:pathLst>
                <a:path extrusionOk="0" h="8013" w="12178">
                  <a:moveTo>
                    <a:pt x="6392" y="0"/>
                  </a:moveTo>
                  <a:cubicBezTo>
                    <a:pt x="6293" y="0"/>
                    <a:pt x="6189" y="8"/>
                    <a:pt x="6079" y="23"/>
                  </a:cubicBezTo>
                  <a:cubicBezTo>
                    <a:pt x="4481" y="284"/>
                    <a:pt x="3911" y="2143"/>
                    <a:pt x="3911" y="3742"/>
                  </a:cubicBezTo>
                  <a:cubicBezTo>
                    <a:pt x="3650" y="3072"/>
                    <a:pt x="3291" y="2502"/>
                    <a:pt x="2621" y="2192"/>
                  </a:cubicBezTo>
                  <a:cubicBezTo>
                    <a:pt x="2389" y="2092"/>
                    <a:pt x="2152" y="2043"/>
                    <a:pt x="1922" y="2043"/>
                  </a:cubicBezTo>
                  <a:cubicBezTo>
                    <a:pt x="1331" y="2043"/>
                    <a:pt x="783" y="2361"/>
                    <a:pt x="452" y="2924"/>
                  </a:cubicBezTo>
                  <a:cubicBezTo>
                    <a:pt x="1" y="3756"/>
                    <a:pt x="268" y="7169"/>
                    <a:pt x="1615" y="7169"/>
                  </a:cubicBezTo>
                  <a:cubicBezTo>
                    <a:pt x="1672" y="7169"/>
                    <a:pt x="1731" y="7162"/>
                    <a:pt x="1791" y="7150"/>
                  </a:cubicBezTo>
                  <a:cubicBezTo>
                    <a:pt x="2151" y="7460"/>
                    <a:pt x="2460" y="7460"/>
                    <a:pt x="2981" y="7509"/>
                  </a:cubicBezTo>
                  <a:cubicBezTo>
                    <a:pt x="3911" y="7621"/>
                    <a:pt x="4840" y="7720"/>
                    <a:pt x="5770" y="7819"/>
                  </a:cubicBezTo>
                  <a:cubicBezTo>
                    <a:pt x="6780" y="7883"/>
                    <a:pt x="7840" y="8013"/>
                    <a:pt x="8881" y="8013"/>
                  </a:cubicBezTo>
                  <a:cubicBezTo>
                    <a:pt x="9653" y="8013"/>
                    <a:pt x="10414" y="7942"/>
                    <a:pt x="11136" y="7720"/>
                  </a:cubicBezTo>
                  <a:cubicBezTo>
                    <a:pt x="11508" y="7621"/>
                    <a:pt x="11508" y="7100"/>
                    <a:pt x="11198" y="7001"/>
                  </a:cubicBezTo>
                  <a:cubicBezTo>
                    <a:pt x="12066" y="5601"/>
                    <a:pt x="12177" y="2973"/>
                    <a:pt x="10827" y="1932"/>
                  </a:cubicBezTo>
                  <a:cubicBezTo>
                    <a:pt x="10593" y="1740"/>
                    <a:pt x="10320" y="1654"/>
                    <a:pt x="10044" y="1654"/>
                  </a:cubicBezTo>
                  <a:cubicBezTo>
                    <a:pt x="9661" y="1654"/>
                    <a:pt x="9270" y="1819"/>
                    <a:pt x="8967" y="2093"/>
                  </a:cubicBezTo>
                  <a:cubicBezTo>
                    <a:pt x="8558" y="2403"/>
                    <a:pt x="8298" y="2862"/>
                    <a:pt x="8100" y="3333"/>
                  </a:cubicBezTo>
                  <a:cubicBezTo>
                    <a:pt x="8193" y="1830"/>
                    <a:pt x="7925" y="0"/>
                    <a:pt x="63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0"/>
            <p:cNvSpPr/>
            <p:nvPr/>
          </p:nvSpPr>
          <p:spPr>
            <a:xfrm>
              <a:off x="2490911" y="4459170"/>
              <a:ext cx="1086683" cy="231958"/>
            </a:xfrm>
            <a:custGeom>
              <a:rect b="b" l="l" r="r" t="t"/>
              <a:pathLst>
                <a:path extrusionOk="0" h="6482" w="30367">
                  <a:moveTo>
                    <a:pt x="17317" y="1"/>
                  </a:moveTo>
                  <a:cubicBezTo>
                    <a:pt x="11729" y="1"/>
                    <a:pt x="6136" y="205"/>
                    <a:pt x="559" y="644"/>
                  </a:cubicBezTo>
                  <a:cubicBezTo>
                    <a:pt x="199" y="644"/>
                    <a:pt x="100" y="1016"/>
                    <a:pt x="150" y="1264"/>
                  </a:cubicBezTo>
                  <a:cubicBezTo>
                    <a:pt x="1" y="2875"/>
                    <a:pt x="1" y="4523"/>
                    <a:pt x="150" y="6122"/>
                  </a:cubicBezTo>
                  <a:cubicBezTo>
                    <a:pt x="199" y="6333"/>
                    <a:pt x="311" y="6482"/>
                    <a:pt x="559" y="6482"/>
                  </a:cubicBezTo>
                  <a:cubicBezTo>
                    <a:pt x="10226" y="6482"/>
                    <a:pt x="19931" y="6382"/>
                    <a:pt x="29586" y="6122"/>
                  </a:cubicBezTo>
                  <a:cubicBezTo>
                    <a:pt x="29797" y="6122"/>
                    <a:pt x="29995" y="5973"/>
                    <a:pt x="29995" y="5713"/>
                  </a:cubicBezTo>
                  <a:cubicBezTo>
                    <a:pt x="30107" y="4052"/>
                    <a:pt x="30206" y="2404"/>
                    <a:pt x="30367" y="755"/>
                  </a:cubicBezTo>
                  <a:cubicBezTo>
                    <a:pt x="30367" y="545"/>
                    <a:pt x="30156" y="334"/>
                    <a:pt x="29896" y="334"/>
                  </a:cubicBezTo>
                  <a:cubicBezTo>
                    <a:pt x="25712" y="116"/>
                    <a:pt x="21516" y="1"/>
                    <a:pt x="17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0"/>
            <p:cNvSpPr/>
            <p:nvPr/>
          </p:nvSpPr>
          <p:spPr>
            <a:xfrm>
              <a:off x="2492700" y="4464000"/>
              <a:ext cx="1080922" cy="227127"/>
            </a:xfrm>
            <a:custGeom>
              <a:rect b="b" l="l" r="r" t="t"/>
              <a:pathLst>
                <a:path extrusionOk="0" h="6347" w="30206">
                  <a:moveTo>
                    <a:pt x="9556" y="1"/>
                  </a:moveTo>
                  <a:cubicBezTo>
                    <a:pt x="6507" y="100"/>
                    <a:pt x="3508" y="261"/>
                    <a:pt x="509" y="509"/>
                  </a:cubicBezTo>
                  <a:cubicBezTo>
                    <a:pt x="199" y="509"/>
                    <a:pt x="100" y="769"/>
                    <a:pt x="100" y="980"/>
                  </a:cubicBezTo>
                  <a:lnTo>
                    <a:pt x="100" y="1129"/>
                  </a:lnTo>
                  <a:cubicBezTo>
                    <a:pt x="100" y="1438"/>
                    <a:pt x="50" y="1810"/>
                    <a:pt x="50" y="2120"/>
                  </a:cubicBezTo>
                  <a:cubicBezTo>
                    <a:pt x="1" y="2579"/>
                    <a:pt x="1" y="3050"/>
                    <a:pt x="1" y="3508"/>
                  </a:cubicBezTo>
                  <a:cubicBezTo>
                    <a:pt x="1" y="4339"/>
                    <a:pt x="50" y="5157"/>
                    <a:pt x="100" y="5987"/>
                  </a:cubicBezTo>
                  <a:cubicBezTo>
                    <a:pt x="149" y="6198"/>
                    <a:pt x="261" y="6347"/>
                    <a:pt x="509" y="6347"/>
                  </a:cubicBezTo>
                  <a:lnTo>
                    <a:pt x="571" y="6347"/>
                  </a:lnTo>
                  <a:cubicBezTo>
                    <a:pt x="10226" y="6347"/>
                    <a:pt x="19881" y="6247"/>
                    <a:pt x="29536" y="5987"/>
                  </a:cubicBezTo>
                  <a:cubicBezTo>
                    <a:pt x="29747" y="5987"/>
                    <a:pt x="29945" y="5838"/>
                    <a:pt x="29945" y="5578"/>
                  </a:cubicBezTo>
                  <a:cubicBezTo>
                    <a:pt x="30057" y="4289"/>
                    <a:pt x="30106" y="2988"/>
                    <a:pt x="30205" y="1649"/>
                  </a:cubicBezTo>
                  <a:cubicBezTo>
                    <a:pt x="29747" y="1500"/>
                    <a:pt x="29226" y="1389"/>
                    <a:pt x="28768" y="1339"/>
                  </a:cubicBezTo>
                  <a:cubicBezTo>
                    <a:pt x="28557" y="1290"/>
                    <a:pt x="28297" y="1290"/>
                    <a:pt x="28036" y="1290"/>
                  </a:cubicBezTo>
                  <a:cubicBezTo>
                    <a:pt x="26487" y="1290"/>
                    <a:pt x="24479" y="1649"/>
                    <a:pt x="22360" y="1959"/>
                  </a:cubicBezTo>
                  <a:cubicBezTo>
                    <a:pt x="20240" y="2318"/>
                    <a:pt x="18022" y="2628"/>
                    <a:pt x="15952" y="2628"/>
                  </a:cubicBezTo>
                  <a:cubicBezTo>
                    <a:pt x="13213" y="2628"/>
                    <a:pt x="10845" y="2058"/>
                    <a:pt x="9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0"/>
            <p:cNvSpPr/>
            <p:nvPr/>
          </p:nvSpPr>
          <p:spPr>
            <a:xfrm>
              <a:off x="3015600" y="4844518"/>
              <a:ext cx="44373" cy="44409"/>
            </a:xfrm>
            <a:custGeom>
              <a:rect b="b" l="l" r="r" t="t"/>
              <a:pathLst>
                <a:path extrusionOk="0" h="1241" w="1240">
                  <a:moveTo>
                    <a:pt x="620" y="1"/>
                  </a:moveTo>
                  <a:cubicBezTo>
                    <a:pt x="521" y="1"/>
                    <a:pt x="459" y="1"/>
                    <a:pt x="360" y="51"/>
                  </a:cubicBezTo>
                  <a:cubicBezTo>
                    <a:pt x="310" y="51"/>
                    <a:pt x="261" y="100"/>
                    <a:pt x="211" y="162"/>
                  </a:cubicBezTo>
                  <a:cubicBezTo>
                    <a:pt x="100" y="212"/>
                    <a:pt x="100" y="311"/>
                    <a:pt x="50" y="360"/>
                  </a:cubicBezTo>
                  <a:cubicBezTo>
                    <a:pt x="0" y="472"/>
                    <a:pt x="0" y="522"/>
                    <a:pt x="0" y="621"/>
                  </a:cubicBezTo>
                  <a:lnTo>
                    <a:pt x="0" y="782"/>
                  </a:lnTo>
                  <a:cubicBezTo>
                    <a:pt x="50" y="881"/>
                    <a:pt x="100" y="980"/>
                    <a:pt x="211" y="1030"/>
                  </a:cubicBezTo>
                  <a:cubicBezTo>
                    <a:pt x="211" y="1092"/>
                    <a:pt x="261" y="1092"/>
                    <a:pt x="310" y="1141"/>
                  </a:cubicBezTo>
                  <a:cubicBezTo>
                    <a:pt x="409" y="1191"/>
                    <a:pt x="521" y="1240"/>
                    <a:pt x="620" y="1240"/>
                  </a:cubicBezTo>
                  <a:cubicBezTo>
                    <a:pt x="719" y="1240"/>
                    <a:pt x="769" y="1191"/>
                    <a:pt x="880" y="1191"/>
                  </a:cubicBezTo>
                  <a:lnTo>
                    <a:pt x="1029" y="1030"/>
                  </a:lnTo>
                  <a:cubicBezTo>
                    <a:pt x="1141" y="980"/>
                    <a:pt x="1141" y="931"/>
                    <a:pt x="1190" y="831"/>
                  </a:cubicBezTo>
                  <a:cubicBezTo>
                    <a:pt x="1240" y="782"/>
                    <a:pt x="1240" y="670"/>
                    <a:pt x="1240" y="621"/>
                  </a:cubicBezTo>
                  <a:cubicBezTo>
                    <a:pt x="1240" y="571"/>
                    <a:pt x="1240" y="522"/>
                    <a:pt x="1190" y="472"/>
                  </a:cubicBezTo>
                  <a:cubicBezTo>
                    <a:pt x="1190" y="360"/>
                    <a:pt x="1141" y="261"/>
                    <a:pt x="1029" y="162"/>
                  </a:cubicBezTo>
                  <a:cubicBezTo>
                    <a:pt x="1029" y="162"/>
                    <a:pt x="979" y="100"/>
                    <a:pt x="930" y="51"/>
                  </a:cubicBezTo>
                  <a:cubicBezTo>
                    <a:pt x="831" y="1"/>
                    <a:pt x="719" y="1"/>
                    <a:pt x="6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0"/>
            <p:cNvSpPr/>
            <p:nvPr/>
          </p:nvSpPr>
          <p:spPr>
            <a:xfrm>
              <a:off x="3233805" y="4892432"/>
              <a:ext cx="60799" cy="59475"/>
            </a:xfrm>
            <a:custGeom>
              <a:rect b="b" l="l" r="r" t="t"/>
              <a:pathLst>
                <a:path extrusionOk="0" h="1662" w="1699">
                  <a:moveTo>
                    <a:pt x="818" y="1"/>
                  </a:moveTo>
                  <a:cubicBezTo>
                    <a:pt x="620" y="1"/>
                    <a:pt x="409" y="112"/>
                    <a:pt x="248" y="211"/>
                  </a:cubicBezTo>
                  <a:cubicBezTo>
                    <a:pt x="99" y="372"/>
                    <a:pt x="0" y="620"/>
                    <a:pt x="50" y="831"/>
                  </a:cubicBezTo>
                  <a:cubicBezTo>
                    <a:pt x="50" y="1042"/>
                    <a:pt x="99" y="1240"/>
                    <a:pt x="248" y="1401"/>
                  </a:cubicBezTo>
                  <a:cubicBezTo>
                    <a:pt x="409" y="1550"/>
                    <a:pt x="620" y="1661"/>
                    <a:pt x="818" y="1661"/>
                  </a:cubicBezTo>
                  <a:cubicBezTo>
                    <a:pt x="1079" y="1661"/>
                    <a:pt x="1289" y="1550"/>
                    <a:pt x="1438" y="1401"/>
                  </a:cubicBezTo>
                  <a:cubicBezTo>
                    <a:pt x="1550" y="1240"/>
                    <a:pt x="1698" y="1042"/>
                    <a:pt x="1649" y="831"/>
                  </a:cubicBezTo>
                  <a:cubicBezTo>
                    <a:pt x="1649" y="620"/>
                    <a:pt x="1599" y="372"/>
                    <a:pt x="1438" y="211"/>
                  </a:cubicBezTo>
                  <a:cubicBezTo>
                    <a:pt x="1289" y="112"/>
                    <a:pt x="1079"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0"/>
            <p:cNvSpPr/>
            <p:nvPr/>
          </p:nvSpPr>
          <p:spPr>
            <a:xfrm>
              <a:off x="3342443" y="4763362"/>
              <a:ext cx="35535" cy="35069"/>
            </a:xfrm>
            <a:custGeom>
              <a:rect b="b" l="l" r="r" t="t"/>
              <a:pathLst>
                <a:path extrusionOk="0" h="980" w="993">
                  <a:moveTo>
                    <a:pt x="472" y="1"/>
                  </a:moveTo>
                  <a:cubicBezTo>
                    <a:pt x="311" y="1"/>
                    <a:pt x="162" y="100"/>
                    <a:pt x="63" y="199"/>
                  </a:cubicBezTo>
                  <a:cubicBezTo>
                    <a:pt x="1" y="311"/>
                    <a:pt x="1" y="360"/>
                    <a:pt x="1" y="459"/>
                  </a:cubicBezTo>
                  <a:cubicBezTo>
                    <a:pt x="1" y="571"/>
                    <a:pt x="1" y="621"/>
                    <a:pt x="63" y="720"/>
                  </a:cubicBezTo>
                  <a:lnTo>
                    <a:pt x="112" y="769"/>
                  </a:lnTo>
                  <a:lnTo>
                    <a:pt x="261" y="930"/>
                  </a:lnTo>
                  <a:cubicBezTo>
                    <a:pt x="311" y="980"/>
                    <a:pt x="422" y="980"/>
                    <a:pt x="472" y="980"/>
                  </a:cubicBezTo>
                  <a:cubicBezTo>
                    <a:pt x="571" y="980"/>
                    <a:pt x="621" y="980"/>
                    <a:pt x="732" y="930"/>
                  </a:cubicBezTo>
                  <a:cubicBezTo>
                    <a:pt x="782" y="881"/>
                    <a:pt x="831" y="819"/>
                    <a:pt x="881" y="769"/>
                  </a:cubicBezTo>
                  <a:lnTo>
                    <a:pt x="931" y="720"/>
                  </a:lnTo>
                  <a:cubicBezTo>
                    <a:pt x="931" y="621"/>
                    <a:pt x="992" y="571"/>
                    <a:pt x="992" y="459"/>
                  </a:cubicBezTo>
                  <a:cubicBezTo>
                    <a:pt x="992" y="360"/>
                    <a:pt x="931" y="311"/>
                    <a:pt x="931" y="199"/>
                  </a:cubicBezTo>
                  <a:cubicBezTo>
                    <a:pt x="831" y="100"/>
                    <a:pt x="683" y="1"/>
                    <a:pt x="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0"/>
            <p:cNvSpPr/>
            <p:nvPr/>
          </p:nvSpPr>
          <p:spPr>
            <a:xfrm>
              <a:off x="3364629" y="5027692"/>
              <a:ext cx="57685" cy="44409"/>
            </a:xfrm>
            <a:custGeom>
              <a:rect b="b" l="l" r="r" t="t"/>
              <a:pathLst>
                <a:path extrusionOk="0" h="1241" w="1612">
                  <a:moveTo>
                    <a:pt x="831" y="1"/>
                  </a:moveTo>
                  <a:cubicBezTo>
                    <a:pt x="1" y="1"/>
                    <a:pt x="1" y="1240"/>
                    <a:pt x="831" y="1240"/>
                  </a:cubicBezTo>
                  <a:cubicBezTo>
                    <a:pt x="1612" y="1240"/>
                    <a:pt x="1612" y="1"/>
                    <a:pt x="8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0"/>
            <p:cNvSpPr/>
            <p:nvPr/>
          </p:nvSpPr>
          <p:spPr>
            <a:xfrm>
              <a:off x="2803155" y="5153219"/>
              <a:ext cx="35069" cy="25765"/>
            </a:xfrm>
            <a:custGeom>
              <a:rect b="b" l="l" r="r" t="t"/>
              <a:pathLst>
                <a:path extrusionOk="0" h="720" w="980">
                  <a:moveTo>
                    <a:pt x="459" y="0"/>
                  </a:moveTo>
                  <a:cubicBezTo>
                    <a:pt x="0" y="0"/>
                    <a:pt x="0" y="719"/>
                    <a:pt x="459" y="719"/>
                  </a:cubicBezTo>
                  <a:cubicBezTo>
                    <a:pt x="980" y="719"/>
                    <a:pt x="980" y="0"/>
                    <a:pt x="4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0"/>
            <p:cNvSpPr/>
            <p:nvPr/>
          </p:nvSpPr>
          <p:spPr>
            <a:xfrm>
              <a:off x="2886100" y="5018388"/>
              <a:ext cx="63017" cy="47952"/>
            </a:xfrm>
            <a:custGeom>
              <a:rect b="b" l="l" r="r" t="t"/>
              <a:pathLst>
                <a:path extrusionOk="0" h="1340" w="1761">
                  <a:moveTo>
                    <a:pt x="880" y="0"/>
                  </a:moveTo>
                  <a:cubicBezTo>
                    <a:pt x="0" y="0"/>
                    <a:pt x="0" y="1339"/>
                    <a:pt x="880" y="1339"/>
                  </a:cubicBezTo>
                  <a:cubicBezTo>
                    <a:pt x="1760" y="1339"/>
                    <a:pt x="1760" y="0"/>
                    <a:pt x="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0"/>
            <p:cNvSpPr/>
            <p:nvPr/>
          </p:nvSpPr>
          <p:spPr>
            <a:xfrm>
              <a:off x="3131787" y="5069845"/>
              <a:ext cx="39077" cy="39041"/>
            </a:xfrm>
            <a:custGeom>
              <a:rect b="b" l="l" r="r" t="t"/>
              <a:pathLst>
                <a:path extrusionOk="0" h="1091" w="1092">
                  <a:moveTo>
                    <a:pt x="571" y="0"/>
                  </a:moveTo>
                  <a:cubicBezTo>
                    <a:pt x="422" y="0"/>
                    <a:pt x="261" y="62"/>
                    <a:pt x="162" y="161"/>
                  </a:cubicBezTo>
                  <a:cubicBezTo>
                    <a:pt x="112" y="211"/>
                    <a:pt x="112" y="261"/>
                    <a:pt x="63" y="372"/>
                  </a:cubicBezTo>
                  <a:cubicBezTo>
                    <a:pt x="63" y="422"/>
                    <a:pt x="1" y="471"/>
                    <a:pt x="1" y="570"/>
                  </a:cubicBezTo>
                  <a:cubicBezTo>
                    <a:pt x="63" y="682"/>
                    <a:pt x="63" y="831"/>
                    <a:pt x="162" y="930"/>
                  </a:cubicBezTo>
                  <a:cubicBezTo>
                    <a:pt x="311" y="1041"/>
                    <a:pt x="422" y="1091"/>
                    <a:pt x="571" y="1091"/>
                  </a:cubicBezTo>
                  <a:cubicBezTo>
                    <a:pt x="682" y="1091"/>
                    <a:pt x="831" y="1041"/>
                    <a:pt x="930" y="930"/>
                  </a:cubicBezTo>
                  <a:cubicBezTo>
                    <a:pt x="992" y="880"/>
                    <a:pt x="1042" y="831"/>
                    <a:pt x="1042" y="781"/>
                  </a:cubicBezTo>
                  <a:cubicBezTo>
                    <a:pt x="1091" y="682"/>
                    <a:pt x="1091" y="620"/>
                    <a:pt x="1091" y="570"/>
                  </a:cubicBezTo>
                  <a:cubicBezTo>
                    <a:pt x="1091" y="422"/>
                    <a:pt x="1042" y="261"/>
                    <a:pt x="930" y="161"/>
                  </a:cubicBezTo>
                  <a:cubicBezTo>
                    <a:pt x="831" y="62"/>
                    <a:pt x="732" y="0"/>
                    <a:pt x="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0"/>
            <p:cNvSpPr/>
            <p:nvPr/>
          </p:nvSpPr>
          <p:spPr>
            <a:xfrm>
              <a:off x="3291023" y="5166065"/>
              <a:ext cx="29308" cy="29773"/>
            </a:xfrm>
            <a:custGeom>
              <a:rect b="b" l="l" r="r" t="t"/>
              <a:pathLst>
                <a:path extrusionOk="0" h="832" w="819">
                  <a:moveTo>
                    <a:pt x="409" y="1"/>
                  </a:moveTo>
                  <a:cubicBezTo>
                    <a:pt x="360" y="1"/>
                    <a:pt x="310" y="1"/>
                    <a:pt x="260" y="50"/>
                  </a:cubicBezTo>
                  <a:cubicBezTo>
                    <a:pt x="199" y="50"/>
                    <a:pt x="149" y="100"/>
                    <a:pt x="99" y="100"/>
                  </a:cubicBezTo>
                  <a:cubicBezTo>
                    <a:pt x="50" y="162"/>
                    <a:pt x="50" y="211"/>
                    <a:pt x="0" y="261"/>
                  </a:cubicBezTo>
                  <a:lnTo>
                    <a:pt x="0" y="410"/>
                  </a:lnTo>
                  <a:lnTo>
                    <a:pt x="0" y="521"/>
                  </a:lnTo>
                  <a:cubicBezTo>
                    <a:pt x="0" y="620"/>
                    <a:pt x="50" y="670"/>
                    <a:pt x="99" y="720"/>
                  </a:cubicBezTo>
                  <a:cubicBezTo>
                    <a:pt x="199" y="782"/>
                    <a:pt x="310" y="831"/>
                    <a:pt x="409" y="831"/>
                  </a:cubicBezTo>
                  <a:lnTo>
                    <a:pt x="570" y="831"/>
                  </a:lnTo>
                  <a:cubicBezTo>
                    <a:pt x="620" y="782"/>
                    <a:pt x="669" y="782"/>
                    <a:pt x="669" y="720"/>
                  </a:cubicBezTo>
                  <a:cubicBezTo>
                    <a:pt x="719" y="670"/>
                    <a:pt x="769" y="620"/>
                    <a:pt x="769" y="571"/>
                  </a:cubicBezTo>
                  <a:cubicBezTo>
                    <a:pt x="818" y="521"/>
                    <a:pt x="818" y="472"/>
                    <a:pt x="818" y="410"/>
                  </a:cubicBezTo>
                  <a:lnTo>
                    <a:pt x="818" y="311"/>
                  </a:lnTo>
                  <a:cubicBezTo>
                    <a:pt x="769" y="261"/>
                    <a:pt x="719" y="162"/>
                    <a:pt x="669" y="100"/>
                  </a:cubicBezTo>
                  <a:cubicBezTo>
                    <a:pt x="620" y="50"/>
                    <a:pt x="508" y="1"/>
                    <a:pt x="4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0"/>
            <p:cNvSpPr/>
            <p:nvPr/>
          </p:nvSpPr>
          <p:spPr>
            <a:xfrm>
              <a:off x="2649717" y="4988688"/>
              <a:ext cx="40831" cy="31527"/>
            </a:xfrm>
            <a:custGeom>
              <a:rect b="b" l="l" r="r" t="t"/>
              <a:pathLst>
                <a:path extrusionOk="0" h="881" w="1141">
                  <a:moveTo>
                    <a:pt x="570" y="0"/>
                  </a:moveTo>
                  <a:cubicBezTo>
                    <a:pt x="0" y="0"/>
                    <a:pt x="0" y="880"/>
                    <a:pt x="570" y="880"/>
                  </a:cubicBezTo>
                  <a:cubicBezTo>
                    <a:pt x="1140" y="880"/>
                    <a:pt x="1140" y="0"/>
                    <a:pt x="5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0"/>
            <p:cNvSpPr/>
            <p:nvPr/>
          </p:nvSpPr>
          <p:spPr>
            <a:xfrm>
              <a:off x="2727330" y="4870246"/>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0"/>
            <p:cNvSpPr/>
            <p:nvPr/>
          </p:nvSpPr>
          <p:spPr>
            <a:xfrm>
              <a:off x="2631074" y="4757601"/>
              <a:ext cx="18680" cy="15137"/>
            </a:xfrm>
            <a:custGeom>
              <a:rect b="b" l="l" r="r" t="t"/>
              <a:pathLst>
                <a:path extrusionOk="0" h="423" w="522">
                  <a:moveTo>
                    <a:pt x="261" y="1"/>
                  </a:moveTo>
                  <a:cubicBezTo>
                    <a:pt x="1" y="1"/>
                    <a:pt x="1" y="422"/>
                    <a:pt x="261" y="422"/>
                  </a:cubicBezTo>
                  <a:cubicBezTo>
                    <a:pt x="521" y="422"/>
                    <a:pt x="521" y="1"/>
                    <a:pt x="2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0"/>
            <p:cNvSpPr/>
            <p:nvPr/>
          </p:nvSpPr>
          <p:spPr>
            <a:xfrm>
              <a:off x="3449792" y="5206894"/>
              <a:ext cx="23976" cy="23976"/>
            </a:xfrm>
            <a:custGeom>
              <a:rect b="b" l="l" r="r" t="t"/>
              <a:pathLst>
                <a:path extrusionOk="0" h="670" w="670">
                  <a:moveTo>
                    <a:pt x="211" y="0"/>
                  </a:moveTo>
                  <a:cubicBezTo>
                    <a:pt x="161" y="50"/>
                    <a:pt x="161" y="50"/>
                    <a:pt x="99" y="50"/>
                  </a:cubicBezTo>
                  <a:cubicBezTo>
                    <a:pt x="99" y="99"/>
                    <a:pt x="50" y="99"/>
                    <a:pt x="50" y="99"/>
                  </a:cubicBezTo>
                  <a:cubicBezTo>
                    <a:pt x="50" y="149"/>
                    <a:pt x="0" y="149"/>
                    <a:pt x="0" y="198"/>
                  </a:cubicBezTo>
                  <a:lnTo>
                    <a:pt x="0" y="310"/>
                  </a:lnTo>
                  <a:lnTo>
                    <a:pt x="0" y="409"/>
                  </a:lnTo>
                  <a:cubicBezTo>
                    <a:pt x="0" y="459"/>
                    <a:pt x="0" y="459"/>
                    <a:pt x="50" y="508"/>
                  </a:cubicBezTo>
                  <a:cubicBezTo>
                    <a:pt x="50" y="508"/>
                    <a:pt x="50" y="570"/>
                    <a:pt x="99" y="570"/>
                  </a:cubicBezTo>
                  <a:cubicBezTo>
                    <a:pt x="99" y="570"/>
                    <a:pt x="99" y="620"/>
                    <a:pt x="161" y="620"/>
                  </a:cubicBezTo>
                  <a:lnTo>
                    <a:pt x="211" y="669"/>
                  </a:lnTo>
                  <a:lnTo>
                    <a:pt x="360" y="669"/>
                  </a:lnTo>
                  <a:cubicBezTo>
                    <a:pt x="409" y="669"/>
                    <a:pt x="409" y="669"/>
                    <a:pt x="471" y="620"/>
                  </a:cubicBezTo>
                  <a:cubicBezTo>
                    <a:pt x="521" y="620"/>
                    <a:pt x="521" y="620"/>
                    <a:pt x="570" y="570"/>
                  </a:cubicBezTo>
                  <a:lnTo>
                    <a:pt x="620" y="508"/>
                  </a:lnTo>
                  <a:cubicBezTo>
                    <a:pt x="620" y="508"/>
                    <a:pt x="670" y="459"/>
                    <a:pt x="670" y="409"/>
                  </a:cubicBezTo>
                  <a:lnTo>
                    <a:pt x="670" y="310"/>
                  </a:lnTo>
                  <a:cubicBezTo>
                    <a:pt x="670" y="260"/>
                    <a:pt x="670" y="198"/>
                    <a:pt x="620" y="149"/>
                  </a:cubicBezTo>
                  <a:lnTo>
                    <a:pt x="570" y="99"/>
                  </a:lnTo>
                  <a:cubicBezTo>
                    <a:pt x="521" y="50"/>
                    <a:pt x="471" y="0"/>
                    <a:pt x="4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0"/>
            <p:cNvSpPr/>
            <p:nvPr/>
          </p:nvSpPr>
          <p:spPr>
            <a:xfrm>
              <a:off x="2814480" y="4757821"/>
              <a:ext cx="49705" cy="51924"/>
            </a:xfrm>
            <a:custGeom>
              <a:rect b="b" l="l" r="r" t="t"/>
              <a:pathLst>
                <a:path extrusionOk="0" h="1451" w="1389">
                  <a:moveTo>
                    <a:pt x="719" y="1"/>
                  </a:moveTo>
                  <a:cubicBezTo>
                    <a:pt x="521" y="1"/>
                    <a:pt x="360" y="112"/>
                    <a:pt x="211" y="212"/>
                  </a:cubicBezTo>
                  <a:cubicBezTo>
                    <a:pt x="149" y="311"/>
                    <a:pt x="99" y="373"/>
                    <a:pt x="50" y="472"/>
                  </a:cubicBezTo>
                  <a:cubicBezTo>
                    <a:pt x="50" y="521"/>
                    <a:pt x="0" y="621"/>
                    <a:pt x="0" y="732"/>
                  </a:cubicBezTo>
                  <a:cubicBezTo>
                    <a:pt x="0" y="881"/>
                    <a:pt x="99" y="1092"/>
                    <a:pt x="211" y="1240"/>
                  </a:cubicBezTo>
                  <a:cubicBezTo>
                    <a:pt x="360" y="1352"/>
                    <a:pt x="521" y="1451"/>
                    <a:pt x="719" y="1451"/>
                  </a:cubicBezTo>
                  <a:cubicBezTo>
                    <a:pt x="880" y="1451"/>
                    <a:pt x="1078" y="1352"/>
                    <a:pt x="1190" y="1240"/>
                  </a:cubicBezTo>
                  <a:cubicBezTo>
                    <a:pt x="1289" y="1141"/>
                    <a:pt x="1339" y="1092"/>
                    <a:pt x="1339" y="992"/>
                  </a:cubicBezTo>
                  <a:cubicBezTo>
                    <a:pt x="1388" y="930"/>
                    <a:pt x="1388" y="831"/>
                    <a:pt x="1388" y="732"/>
                  </a:cubicBezTo>
                  <a:cubicBezTo>
                    <a:pt x="1388" y="521"/>
                    <a:pt x="1339" y="373"/>
                    <a:pt x="1190" y="212"/>
                  </a:cubicBezTo>
                  <a:cubicBezTo>
                    <a:pt x="1078" y="112"/>
                    <a:pt x="880" y="1"/>
                    <a:pt x="7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 name="Google Shape;1284;p30"/>
          <p:cNvGrpSpPr/>
          <p:nvPr/>
        </p:nvGrpSpPr>
        <p:grpSpPr>
          <a:xfrm>
            <a:off x="7203360" y="3991999"/>
            <a:ext cx="2265527" cy="1368604"/>
            <a:chOff x="7203360" y="3991999"/>
            <a:chExt cx="2265527" cy="1368604"/>
          </a:xfrm>
        </p:grpSpPr>
        <p:grpSp>
          <p:nvGrpSpPr>
            <p:cNvPr id="1285" name="Google Shape;1285;p30"/>
            <p:cNvGrpSpPr/>
            <p:nvPr/>
          </p:nvGrpSpPr>
          <p:grpSpPr>
            <a:xfrm>
              <a:off x="7203360" y="3991999"/>
              <a:ext cx="1398943" cy="1368604"/>
              <a:chOff x="5673072" y="3941674"/>
              <a:chExt cx="1398943" cy="1368604"/>
            </a:xfrm>
          </p:grpSpPr>
          <p:sp>
            <p:nvSpPr>
              <p:cNvPr id="1286" name="Google Shape;1286;p30"/>
              <p:cNvSpPr/>
              <p:nvPr/>
            </p:nvSpPr>
            <p:spPr>
              <a:xfrm>
                <a:off x="6113527" y="3941674"/>
                <a:ext cx="561073" cy="368586"/>
              </a:xfrm>
              <a:custGeom>
                <a:rect b="b" l="l" r="r" t="t"/>
                <a:pathLst>
                  <a:path extrusionOk="0" h="10300" w="15679">
                    <a:moveTo>
                      <a:pt x="8259" y="0"/>
                    </a:moveTo>
                    <a:cubicBezTo>
                      <a:pt x="8124" y="0"/>
                      <a:pt x="7982" y="11"/>
                      <a:pt x="7833" y="34"/>
                    </a:cubicBezTo>
                    <a:cubicBezTo>
                      <a:pt x="5812" y="344"/>
                      <a:pt x="5093" y="2712"/>
                      <a:pt x="5044" y="4781"/>
                    </a:cubicBezTo>
                    <a:cubicBezTo>
                      <a:pt x="4734" y="3951"/>
                      <a:pt x="4213" y="3183"/>
                      <a:pt x="3333" y="2823"/>
                    </a:cubicBezTo>
                    <a:cubicBezTo>
                      <a:pt x="3031" y="2685"/>
                      <a:pt x="2719" y="2618"/>
                      <a:pt x="2415" y="2618"/>
                    </a:cubicBezTo>
                    <a:cubicBezTo>
                      <a:pt x="1684" y="2618"/>
                      <a:pt x="997" y="3003"/>
                      <a:pt x="594" y="3703"/>
                    </a:cubicBezTo>
                    <a:cubicBezTo>
                      <a:pt x="1" y="4783"/>
                      <a:pt x="362" y="9195"/>
                      <a:pt x="2071" y="9195"/>
                    </a:cubicBezTo>
                    <a:cubicBezTo>
                      <a:pt x="2146" y="9195"/>
                      <a:pt x="2224" y="9187"/>
                      <a:pt x="2305" y="9169"/>
                    </a:cubicBezTo>
                    <a:cubicBezTo>
                      <a:pt x="2813" y="9590"/>
                      <a:pt x="3234" y="9590"/>
                      <a:pt x="3854" y="9640"/>
                    </a:cubicBezTo>
                    <a:cubicBezTo>
                      <a:pt x="5044" y="9789"/>
                      <a:pt x="6283" y="9950"/>
                      <a:pt x="7461" y="10049"/>
                    </a:cubicBezTo>
                    <a:cubicBezTo>
                      <a:pt x="8743" y="10142"/>
                      <a:pt x="10108" y="10300"/>
                      <a:pt x="11448" y="10300"/>
                    </a:cubicBezTo>
                    <a:cubicBezTo>
                      <a:pt x="12439" y="10300"/>
                      <a:pt x="13417" y="10213"/>
                      <a:pt x="14340" y="9950"/>
                    </a:cubicBezTo>
                    <a:cubicBezTo>
                      <a:pt x="14848" y="9789"/>
                      <a:pt x="14798" y="9119"/>
                      <a:pt x="14439" y="8971"/>
                    </a:cubicBezTo>
                    <a:cubicBezTo>
                      <a:pt x="15579" y="7161"/>
                      <a:pt x="15678" y="3802"/>
                      <a:pt x="13968" y="2464"/>
                    </a:cubicBezTo>
                    <a:cubicBezTo>
                      <a:pt x="13648" y="2227"/>
                      <a:pt x="13301" y="2123"/>
                      <a:pt x="12953" y="2123"/>
                    </a:cubicBezTo>
                    <a:cubicBezTo>
                      <a:pt x="12463" y="2123"/>
                      <a:pt x="11971" y="2329"/>
                      <a:pt x="11551" y="2662"/>
                    </a:cubicBezTo>
                    <a:cubicBezTo>
                      <a:pt x="10981" y="3083"/>
                      <a:pt x="10671" y="3641"/>
                      <a:pt x="10460" y="4261"/>
                    </a:cubicBezTo>
                    <a:cubicBezTo>
                      <a:pt x="10553" y="2337"/>
                      <a:pt x="10201" y="0"/>
                      <a:pt x="8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0"/>
              <p:cNvSpPr/>
              <p:nvPr/>
            </p:nvSpPr>
            <p:spPr>
              <a:xfrm>
                <a:off x="5774947" y="4393293"/>
                <a:ext cx="1258022" cy="916525"/>
              </a:xfrm>
              <a:custGeom>
                <a:rect b="b" l="l" r="r" t="t"/>
                <a:pathLst>
                  <a:path extrusionOk="0" h="25612" w="35155">
                    <a:moveTo>
                      <a:pt x="30235" y="1"/>
                    </a:moveTo>
                    <a:cubicBezTo>
                      <a:pt x="26048" y="1"/>
                      <a:pt x="21847" y="627"/>
                      <a:pt x="17704" y="1245"/>
                    </a:cubicBezTo>
                    <a:cubicBezTo>
                      <a:pt x="13343" y="1895"/>
                      <a:pt x="8634" y="2983"/>
                      <a:pt x="4122" y="2983"/>
                    </a:cubicBezTo>
                    <a:cubicBezTo>
                      <a:pt x="2862" y="2983"/>
                      <a:pt x="1618" y="2898"/>
                      <a:pt x="401" y="2696"/>
                    </a:cubicBezTo>
                    <a:cubicBezTo>
                      <a:pt x="384" y="2693"/>
                      <a:pt x="367" y="2691"/>
                      <a:pt x="351" y="2691"/>
                    </a:cubicBezTo>
                    <a:cubicBezTo>
                      <a:pt x="81" y="2691"/>
                      <a:pt x="1" y="3064"/>
                      <a:pt x="141" y="3216"/>
                    </a:cubicBezTo>
                    <a:cubicBezTo>
                      <a:pt x="190" y="10392"/>
                      <a:pt x="91" y="17618"/>
                      <a:pt x="562" y="24745"/>
                    </a:cubicBezTo>
                    <a:cubicBezTo>
                      <a:pt x="612" y="24794"/>
                      <a:pt x="612" y="24906"/>
                      <a:pt x="661" y="24956"/>
                    </a:cubicBezTo>
                    <a:cubicBezTo>
                      <a:pt x="661" y="25005"/>
                      <a:pt x="661" y="25104"/>
                      <a:pt x="711" y="25166"/>
                    </a:cubicBezTo>
                    <a:cubicBezTo>
                      <a:pt x="852" y="25517"/>
                      <a:pt x="1434" y="25612"/>
                      <a:pt x="2069" y="25612"/>
                    </a:cubicBezTo>
                    <a:cubicBezTo>
                      <a:pt x="2826" y="25612"/>
                      <a:pt x="3659" y="25476"/>
                      <a:pt x="3909" y="25476"/>
                    </a:cubicBezTo>
                    <a:cubicBezTo>
                      <a:pt x="5830" y="25365"/>
                      <a:pt x="7739" y="25265"/>
                      <a:pt x="9647" y="25216"/>
                    </a:cubicBezTo>
                    <a:cubicBezTo>
                      <a:pt x="13514" y="25055"/>
                      <a:pt x="17344" y="24906"/>
                      <a:pt x="21211" y="24906"/>
                    </a:cubicBezTo>
                    <a:cubicBezTo>
                      <a:pt x="23120" y="24906"/>
                      <a:pt x="25041" y="24956"/>
                      <a:pt x="26950" y="25005"/>
                    </a:cubicBezTo>
                    <a:cubicBezTo>
                      <a:pt x="27972" y="25036"/>
                      <a:pt x="29019" y="25186"/>
                      <a:pt x="30047" y="25186"/>
                    </a:cubicBezTo>
                    <a:cubicBezTo>
                      <a:pt x="30677" y="25186"/>
                      <a:pt x="31300" y="25130"/>
                      <a:pt x="31907" y="24956"/>
                    </a:cubicBezTo>
                    <a:cubicBezTo>
                      <a:pt x="31957" y="24956"/>
                      <a:pt x="32056" y="24956"/>
                      <a:pt x="32106" y="24906"/>
                    </a:cubicBezTo>
                    <a:cubicBezTo>
                      <a:pt x="34436" y="24076"/>
                      <a:pt x="33767" y="18349"/>
                      <a:pt x="33816" y="16230"/>
                    </a:cubicBezTo>
                    <a:cubicBezTo>
                      <a:pt x="33965" y="11421"/>
                      <a:pt x="33767" y="6674"/>
                      <a:pt x="33767" y="1865"/>
                    </a:cubicBezTo>
                    <a:cubicBezTo>
                      <a:pt x="33915" y="1865"/>
                      <a:pt x="34126" y="1927"/>
                      <a:pt x="34275" y="1927"/>
                    </a:cubicBezTo>
                    <a:cubicBezTo>
                      <a:pt x="34288" y="1928"/>
                      <a:pt x="34300" y="1928"/>
                      <a:pt x="34313" y="1928"/>
                    </a:cubicBezTo>
                    <a:cubicBezTo>
                      <a:pt x="35155" y="1928"/>
                      <a:pt x="35142" y="314"/>
                      <a:pt x="34275" y="217"/>
                    </a:cubicBezTo>
                    <a:cubicBezTo>
                      <a:pt x="32931" y="66"/>
                      <a:pt x="31584" y="1"/>
                      <a:pt x="30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0"/>
              <p:cNvSpPr/>
              <p:nvPr/>
            </p:nvSpPr>
            <p:spPr>
              <a:xfrm>
                <a:off x="6757445" y="4395690"/>
                <a:ext cx="70568" cy="898204"/>
              </a:xfrm>
              <a:custGeom>
                <a:rect b="b" l="l" r="r" t="t"/>
                <a:pathLst>
                  <a:path extrusionOk="0" h="25100" w="1972">
                    <a:moveTo>
                      <a:pt x="422" y="1"/>
                    </a:moveTo>
                    <a:cubicBezTo>
                      <a:pt x="112" y="4897"/>
                      <a:pt x="1" y="9805"/>
                      <a:pt x="112" y="14713"/>
                    </a:cubicBezTo>
                    <a:cubicBezTo>
                      <a:pt x="212" y="17192"/>
                      <a:pt x="261" y="19720"/>
                      <a:pt x="472" y="22199"/>
                    </a:cubicBezTo>
                    <a:cubicBezTo>
                      <a:pt x="571" y="23129"/>
                      <a:pt x="621" y="24058"/>
                      <a:pt x="683" y="25037"/>
                    </a:cubicBezTo>
                    <a:cubicBezTo>
                      <a:pt x="1141" y="25037"/>
                      <a:pt x="1550" y="25099"/>
                      <a:pt x="1972" y="25099"/>
                    </a:cubicBezTo>
                    <a:cubicBezTo>
                      <a:pt x="1860" y="24009"/>
                      <a:pt x="1711" y="22930"/>
                      <a:pt x="1612" y="21889"/>
                    </a:cubicBezTo>
                    <a:cubicBezTo>
                      <a:pt x="1401" y="19361"/>
                      <a:pt x="1191" y="16882"/>
                      <a:pt x="1042" y="14403"/>
                    </a:cubicBezTo>
                    <a:cubicBezTo>
                      <a:pt x="782" y="9607"/>
                      <a:pt x="732" y="4798"/>
                      <a:pt x="8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0"/>
              <p:cNvSpPr/>
              <p:nvPr/>
            </p:nvSpPr>
            <p:spPr>
              <a:xfrm>
                <a:off x="6595133" y="4410361"/>
                <a:ext cx="82985" cy="875981"/>
              </a:xfrm>
              <a:custGeom>
                <a:rect b="b" l="l" r="r" t="t"/>
                <a:pathLst>
                  <a:path extrusionOk="0" h="24479" w="2319">
                    <a:moveTo>
                      <a:pt x="459" y="0"/>
                    </a:moveTo>
                    <a:cubicBezTo>
                      <a:pt x="360" y="0"/>
                      <a:pt x="199" y="0"/>
                      <a:pt x="50" y="50"/>
                    </a:cubicBezTo>
                    <a:cubicBezTo>
                      <a:pt x="1" y="4747"/>
                      <a:pt x="149" y="9444"/>
                      <a:pt x="410" y="14154"/>
                    </a:cubicBezTo>
                    <a:cubicBezTo>
                      <a:pt x="620" y="17501"/>
                      <a:pt x="719" y="21070"/>
                      <a:pt x="1190" y="24479"/>
                    </a:cubicBezTo>
                    <a:lnTo>
                      <a:pt x="2318" y="24479"/>
                    </a:lnTo>
                    <a:cubicBezTo>
                      <a:pt x="2120" y="20909"/>
                      <a:pt x="1599" y="17352"/>
                      <a:pt x="1290" y="13782"/>
                    </a:cubicBezTo>
                    <a:cubicBezTo>
                      <a:pt x="980" y="9197"/>
                      <a:pt x="719" y="4598"/>
                      <a:pt x="459" y="0"/>
                    </a:cubicBezTo>
                    <a:close/>
                  </a:path>
                </a:pathLst>
              </a:custGeom>
              <a:solidFill>
                <a:srgbClr val="FFFB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0"/>
              <p:cNvSpPr/>
              <p:nvPr/>
            </p:nvSpPr>
            <p:spPr>
              <a:xfrm>
                <a:off x="5778203" y="4506582"/>
                <a:ext cx="859591" cy="803695"/>
              </a:xfrm>
              <a:custGeom>
                <a:rect b="b" l="l" r="r" t="t"/>
                <a:pathLst>
                  <a:path extrusionOk="0" h="22459" w="24021">
                    <a:moveTo>
                      <a:pt x="21021" y="1"/>
                    </a:moveTo>
                    <a:lnTo>
                      <a:pt x="21021" y="1"/>
                    </a:lnTo>
                    <a:cubicBezTo>
                      <a:pt x="19422" y="50"/>
                      <a:pt x="17761" y="50"/>
                      <a:pt x="16162" y="100"/>
                    </a:cubicBezTo>
                    <a:cubicBezTo>
                      <a:pt x="16522" y="3967"/>
                      <a:pt x="16782" y="7846"/>
                      <a:pt x="17204" y="11713"/>
                    </a:cubicBezTo>
                    <a:cubicBezTo>
                      <a:pt x="17563" y="15072"/>
                      <a:pt x="18183" y="18431"/>
                      <a:pt x="18493" y="21740"/>
                    </a:cubicBezTo>
                    <a:lnTo>
                      <a:pt x="21120" y="21740"/>
                    </a:lnTo>
                    <a:cubicBezTo>
                      <a:pt x="22050" y="21740"/>
                      <a:pt x="23029" y="21740"/>
                      <a:pt x="24020" y="21790"/>
                    </a:cubicBezTo>
                    <a:cubicBezTo>
                      <a:pt x="23549" y="18381"/>
                      <a:pt x="23450" y="14812"/>
                      <a:pt x="23240" y="11465"/>
                    </a:cubicBezTo>
                    <a:cubicBezTo>
                      <a:pt x="23190" y="10684"/>
                      <a:pt x="23140" y="9966"/>
                      <a:pt x="23140" y="9185"/>
                    </a:cubicBezTo>
                    <a:cubicBezTo>
                      <a:pt x="22570" y="8677"/>
                      <a:pt x="22099" y="8106"/>
                      <a:pt x="21740" y="7375"/>
                    </a:cubicBezTo>
                    <a:cubicBezTo>
                      <a:pt x="20550" y="5206"/>
                      <a:pt x="20711" y="2479"/>
                      <a:pt x="21021" y="1"/>
                    </a:cubicBezTo>
                    <a:close/>
                    <a:moveTo>
                      <a:pt x="15543" y="100"/>
                    </a:moveTo>
                    <a:cubicBezTo>
                      <a:pt x="13845" y="100"/>
                      <a:pt x="12134" y="100"/>
                      <a:pt x="10436" y="149"/>
                    </a:cubicBezTo>
                    <a:cubicBezTo>
                      <a:pt x="10796" y="3917"/>
                      <a:pt x="10845" y="7797"/>
                      <a:pt x="11155" y="11564"/>
                    </a:cubicBezTo>
                    <a:cubicBezTo>
                      <a:pt x="11415" y="15022"/>
                      <a:pt x="11824" y="18480"/>
                      <a:pt x="12085" y="21938"/>
                    </a:cubicBezTo>
                    <a:cubicBezTo>
                      <a:pt x="13845" y="21889"/>
                      <a:pt x="15654" y="21790"/>
                      <a:pt x="17402" y="21790"/>
                    </a:cubicBezTo>
                    <a:cubicBezTo>
                      <a:pt x="16832" y="18592"/>
                      <a:pt x="16633" y="15233"/>
                      <a:pt x="16324" y="12023"/>
                    </a:cubicBezTo>
                    <a:cubicBezTo>
                      <a:pt x="15902" y="8057"/>
                      <a:pt x="15592" y="4078"/>
                      <a:pt x="15543" y="100"/>
                    </a:cubicBezTo>
                    <a:close/>
                    <a:moveTo>
                      <a:pt x="4599" y="149"/>
                    </a:moveTo>
                    <a:cubicBezTo>
                      <a:pt x="4747" y="4128"/>
                      <a:pt x="5008" y="8106"/>
                      <a:pt x="5268" y="12085"/>
                    </a:cubicBezTo>
                    <a:cubicBezTo>
                      <a:pt x="5528" y="15426"/>
                      <a:pt x="5985" y="18778"/>
                      <a:pt x="6196" y="22181"/>
                    </a:cubicBezTo>
                    <a:lnTo>
                      <a:pt x="6196" y="22181"/>
                    </a:lnTo>
                    <a:cubicBezTo>
                      <a:pt x="7318" y="22125"/>
                      <a:pt x="8437" y="22079"/>
                      <a:pt x="9556" y="22050"/>
                    </a:cubicBezTo>
                    <a:cubicBezTo>
                      <a:pt x="10015" y="22000"/>
                      <a:pt x="10436" y="22000"/>
                      <a:pt x="10845" y="22000"/>
                    </a:cubicBezTo>
                    <a:cubicBezTo>
                      <a:pt x="10486" y="18741"/>
                      <a:pt x="10325" y="15431"/>
                      <a:pt x="10126" y="12234"/>
                    </a:cubicBezTo>
                    <a:cubicBezTo>
                      <a:pt x="9916" y="8255"/>
                      <a:pt x="9556" y="4128"/>
                      <a:pt x="9655" y="149"/>
                    </a:cubicBezTo>
                    <a:close/>
                    <a:moveTo>
                      <a:pt x="6196" y="22181"/>
                    </a:moveTo>
                    <a:cubicBezTo>
                      <a:pt x="6033" y="22189"/>
                      <a:pt x="5870" y="22197"/>
                      <a:pt x="5707" y="22206"/>
                    </a:cubicBezTo>
                    <a:lnTo>
                      <a:pt x="5707" y="22206"/>
                    </a:lnTo>
                    <a:cubicBezTo>
                      <a:pt x="5875" y="22199"/>
                      <a:pt x="6036" y="22199"/>
                      <a:pt x="6197" y="22199"/>
                    </a:cubicBezTo>
                    <a:cubicBezTo>
                      <a:pt x="6197" y="22193"/>
                      <a:pt x="6197" y="22187"/>
                      <a:pt x="6196" y="22181"/>
                    </a:cubicBezTo>
                    <a:close/>
                    <a:moveTo>
                      <a:pt x="5707" y="22206"/>
                    </a:moveTo>
                    <a:lnTo>
                      <a:pt x="5707" y="22206"/>
                    </a:lnTo>
                    <a:cubicBezTo>
                      <a:pt x="5665" y="22207"/>
                      <a:pt x="5622" y="22210"/>
                      <a:pt x="5579" y="22212"/>
                    </a:cubicBezTo>
                    <a:lnTo>
                      <a:pt x="5579" y="22212"/>
                    </a:lnTo>
                    <a:cubicBezTo>
                      <a:pt x="5622" y="22210"/>
                      <a:pt x="5664" y="22208"/>
                      <a:pt x="5707" y="22206"/>
                    </a:cubicBezTo>
                    <a:close/>
                    <a:moveTo>
                      <a:pt x="5579" y="22212"/>
                    </a:moveTo>
                    <a:cubicBezTo>
                      <a:pt x="5458" y="22219"/>
                      <a:pt x="5337" y="22225"/>
                      <a:pt x="5216" y="22232"/>
                    </a:cubicBezTo>
                    <a:lnTo>
                      <a:pt x="5216" y="22232"/>
                    </a:lnTo>
                    <a:cubicBezTo>
                      <a:pt x="5217" y="22237"/>
                      <a:pt x="5218" y="22243"/>
                      <a:pt x="5218" y="22248"/>
                    </a:cubicBezTo>
                    <a:cubicBezTo>
                      <a:pt x="5344" y="22231"/>
                      <a:pt x="5463" y="22220"/>
                      <a:pt x="5579" y="22212"/>
                    </a:cubicBezTo>
                    <a:close/>
                    <a:moveTo>
                      <a:pt x="4128" y="149"/>
                    </a:moveTo>
                    <a:cubicBezTo>
                      <a:pt x="2739" y="149"/>
                      <a:pt x="1401" y="199"/>
                      <a:pt x="50" y="199"/>
                    </a:cubicBezTo>
                    <a:cubicBezTo>
                      <a:pt x="99" y="7276"/>
                      <a:pt x="0" y="14502"/>
                      <a:pt x="471" y="21579"/>
                    </a:cubicBezTo>
                    <a:cubicBezTo>
                      <a:pt x="521" y="21628"/>
                      <a:pt x="521" y="21740"/>
                      <a:pt x="570" y="21790"/>
                    </a:cubicBezTo>
                    <a:cubicBezTo>
                      <a:pt x="570" y="21839"/>
                      <a:pt x="570" y="21938"/>
                      <a:pt x="620" y="22000"/>
                    </a:cubicBezTo>
                    <a:cubicBezTo>
                      <a:pt x="781" y="22360"/>
                      <a:pt x="1339" y="22459"/>
                      <a:pt x="1959" y="22459"/>
                    </a:cubicBezTo>
                    <a:cubicBezTo>
                      <a:pt x="2739" y="22459"/>
                      <a:pt x="3570" y="22310"/>
                      <a:pt x="3818" y="22310"/>
                    </a:cubicBezTo>
                    <a:cubicBezTo>
                      <a:pt x="4285" y="22283"/>
                      <a:pt x="4751" y="22257"/>
                      <a:pt x="5216" y="22232"/>
                    </a:cubicBezTo>
                    <a:lnTo>
                      <a:pt x="5216" y="22232"/>
                    </a:lnTo>
                    <a:cubicBezTo>
                      <a:pt x="4858" y="18989"/>
                      <a:pt x="4747" y="15637"/>
                      <a:pt x="4549" y="12395"/>
                    </a:cubicBezTo>
                    <a:cubicBezTo>
                      <a:pt x="4338" y="8305"/>
                      <a:pt x="4190" y="4227"/>
                      <a:pt x="4128" y="1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0"/>
              <p:cNvSpPr/>
              <p:nvPr/>
            </p:nvSpPr>
            <p:spPr>
              <a:xfrm>
                <a:off x="6120147" y="4511914"/>
                <a:ext cx="90500" cy="781974"/>
              </a:xfrm>
              <a:custGeom>
                <a:rect b="b" l="l" r="r" t="t"/>
                <a:pathLst>
                  <a:path extrusionOk="0" h="21852" w="2529">
                    <a:moveTo>
                      <a:pt x="99" y="0"/>
                    </a:moveTo>
                    <a:cubicBezTo>
                      <a:pt x="0" y="3979"/>
                      <a:pt x="360" y="8106"/>
                      <a:pt x="570" y="12085"/>
                    </a:cubicBezTo>
                    <a:cubicBezTo>
                      <a:pt x="769" y="15282"/>
                      <a:pt x="930" y="18592"/>
                      <a:pt x="1289" y="21851"/>
                    </a:cubicBezTo>
                    <a:cubicBezTo>
                      <a:pt x="1698" y="21789"/>
                      <a:pt x="2120" y="21789"/>
                      <a:pt x="2529" y="21789"/>
                    </a:cubicBezTo>
                    <a:cubicBezTo>
                      <a:pt x="2268" y="18331"/>
                      <a:pt x="1859" y="14873"/>
                      <a:pt x="1599" y="11415"/>
                    </a:cubicBezTo>
                    <a:cubicBezTo>
                      <a:pt x="1289" y="7648"/>
                      <a:pt x="1240" y="3768"/>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0"/>
              <p:cNvSpPr/>
              <p:nvPr/>
            </p:nvSpPr>
            <p:spPr>
              <a:xfrm>
                <a:off x="5925880" y="4511914"/>
                <a:ext cx="74111" cy="790849"/>
              </a:xfrm>
              <a:custGeom>
                <a:rect b="b" l="l" r="r" t="t"/>
                <a:pathLst>
                  <a:path extrusionOk="0" h="22100" w="2071">
                    <a:moveTo>
                      <a:pt x="1" y="0"/>
                    </a:moveTo>
                    <a:cubicBezTo>
                      <a:pt x="63" y="4078"/>
                      <a:pt x="211" y="8156"/>
                      <a:pt x="422" y="12246"/>
                    </a:cubicBezTo>
                    <a:cubicBezTo>
                      <a:pt x="620" y="15493"/>
                      <a:pt x="732" y="18852"/>
                      <a:pt x="1091" y="22099"/>
                    </a:cubicBezTo>
                    <a:cubicBezTo>
                      <a:pt x="1451" y="22050"/>
                      <a:pt x="1761" y="22050"/>
                      <a:pt x="2070" y="22050"/>
                    </a:cubicBezTo>
                    <a:cubicBezTo>
                      <a:pt x="1860" y="18641"/>
                      <a:pt x="1401" y="15282"/>
                      <a:pt x="1141" y="11936"/>
                    </a:cubicBezTo>
                    <a:cubicBezTo>
                      <a:pt x="881" y="7957"/>
                      <a:pt x="620" y="3979"/>
                      <a:pt x="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0"/>
              <p:cNvSpPr/>
              <p:nvPr/>
            </p:nvSpPr>
            <p:spPr>
              <a:xfrm>
                <a:off x="6334345" y="4510125"/>
                <a:ext cx="105602" cy="776212"/>
              </a:xfrm>
              <a:custGeom>
                <a:rect b="b" l="l" r="r" t="t"/>
                <a:pathLst>
                  <a:path extrusionOk="0" h="21691" w="2951">
                    <a:moveTo>
                      <a:pt x="1" y="1"/>
                    </a:moveTo>
                    <a:cubicBezTo>
                      <a:pt x="50" y="3979"/>
                      <a:pt x="360" y="7958"/>
                      <a:pt x="782" y="11924"/>
                    </a:cubicBezTo>
                    <a:cubicBezTo>
                      <a:pt x="1091" y="15134"/>
                      <a:pt x="1290" y="18493"/>
                      <a:pt x="1860" y="21691"/>
                    </a:cubicBezTo>
                    <a:cubicBezTo>
                      <a:pt x="2219" y="21691"/>
                      <a:pt x="2591" y="21691"/>
                      <a:pt x="2951" y="21641"/>
                    </a:cubicBezTo>
                    <a:cubicBezTo>
                      <a:pt x="2641" y="18332"/>
                      <a:pt x="2021" y="14973"/>
                      <a:pt x="1662" y="11614"/>
                    </a:cubicBezTo>
                    <a:cubicBezTo>
                      <a:pt x="1240" y="7747"/>
                      <a:pt x="980" y="3868"/>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0"/>
              <p:cNvSpPr/>
              <p:nvPr/>
            </p:nvSpPr>
            <p:spPr>
              <a:xfrm>
                <a:off x="6606226" y="4835215"/>
                <a:ext cx="71892" cy="451106"/>
              </a:xfrm>
              <a:custGeom>
                <a:rect b="b" l="l" r="r" t="t"/>
                <a:pathLst>
                  <a:path extrusionOk="0" h="12606" w="2009">
                    <a:moveTo>
                      <a:pt x="0" y="1"/>
                    </a:moveTo>
                    <a:cubicBezTo>
                      <a:pt x="0" y="782"/>
                      <a:pt x="50" y="1500"/>
                      <a:pt x="100" y="2281"/>
                    </a:cubicBezTo>
                    <a:cubicBezTo>
                      <a:pt x="310" y="5628"/>
                      <a:pt x="409" y="9197"/>
                      <a:pt x="880" y="12606"/>
                    </a:cubicBezTo>
                    <a:lnTo>
                      <a:pt x="2008" y="12606"/>
                    </a:lnTo>
                    <a:cubicBezTo>
                      <a:pt x="1810" y="9036"/>
                      <a:pt x="1289" y="5479"/>
                      <a:pt x="980" y="1909"/>
                    </a:cubicBezTo>
                    <a:cubicBezTo>
                      <a:pt x="980" y="1500"/>
                      <a:pt x="930" y="1091"/>
                      <a:pt x="930" y="670"/>
                    </a:cubicBezTo>
                    <a:cubicBezTo>
                      <a:pt x="571" y="472"/>
                      <a:pt x="261" y="26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0"/>
              <p:cNvSpPr/>
              <p:nvPr/>
            </p:nvSpPr>
            <p:spPr>
              <a:xfrm>
                <a:off x="5673072" y="4213876"/>
                <a:ext cx="1398943" cy="299843"/>
              </a:xfrm>
              <a:custGeom>
                <a:rect b="b" l="l" r="r" t="t"/>
                <a:pathLst>
                  <a:path extrusionOk="0" h="8379" w="39093">
                    <a:moveTo>
                      <a:pt x="22574" y="1"/>
                    </a:moveTo>
                    <a:cubicBezTo>
                      <a:pt x="15273" y="1"/>
                      <a:pt x="7978" y="277"/>
                      <a:pt x="720" y="843"/>
                    </a:cubicBezTo>
                    <a:cubicBezTo>
                      <a:pt x="249" y="893"/>
                      <a:pt x="100" y="1302"/>
                      <a:pt x="199" y="1674"/>
                    </a:cubicBezTo>
                    <a:cubicBezTo>
                      <a:pt x="1" y="3681"/>
                      <a:pt x="1" y="5801"/>
                      <a:pt x="199" y="7871"/>
                    </a:cubicBezTo>
                    <a:cubicBezTo>
                      <a:pt x="249" y="8119"/>
                      <a:pt x="410" y="8379"/>
                      <a:pt x="720" y="8379"/>
                    </a:cubicBezTo>
                    <a:cubicBezTo>
                      <a:pt x="13164" y="8379"/>
                      <a:pt x="25607" y="8230"/>
                      <a:pt x="38113" y="7920"/>
                    </a:cubicBezTo>
                    <a:cubicBezTo>
                      <a:pt x="38423" y="7920"/>
                      <a:pt x="38621" y="7660"/>
                      <a:pt x="38621" y="7400"/>
                    </a:cubicBezTo>
                    <a:cubicBezTo>
                      <a:pt x="38783" y="5231"/>
                      <a:pt x="38931" y="3111"/>
                      <a:pt x="39092" y="992"/>
                    </a:cubicBezTo>
                    <a:cubicBezTo>
                      <a:pt x="39092" y="682"/>
                      <a:pt x="38832" y="484"/>
                      <a:pt x="38522" y="434"/>
                    </a:cubicBezTo>
                    <a:cubicBezTo>
                      <a:pt x="33211" y="147"/>
                      <a:pt x="27891" y="1"/>
                      <a:pt x="225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0"/>
              <p:cNvSpPr/>
              <p:nvPr/>
            </p:nvSpPr>
            <p:spPr>
              <a:xfrm>
                <a:off x="5674861" y="4221856"/>
                <a:ext cx="1391392" cy="291862"/>
              </a:xfrm>
              <a:custGeom>
                <a:rect b="b" l="l" r="r" t="t"/>
                <a:pathLst>
                  <a:path extrusionOk="0" h="8156" w="38882">
                    <a:moveTo>
                      <a:pt x="11155" y="0"/>
                    </a:moveTo>
                    <a:cubicBezTo>
                      <a:pt x="7747" y="149"/>
                      <a:pt x="4388" y="310"/>
                      <a:pt x="980" y="571"/>
                    </a:cubicBezTo>
                    <a:cubicBezTo>
                      <a:pt x="880" y="620"/>
                      <a:pt x="769" y="620"/>
                      <a:pt x="670" y="620"/>
                    </a:cubicBezTo>
                    <a:cubicBezTo>
                      <a:pt x="310" y="620"/>
                      <a:pt x="100" y="930"/>
                      <a:pt x="100" y="1190"/>
                    </a:cubicBezTo>
                    <a:cubicBezTo>
                      <a:pt x="100" y="1289"/>
                      <a:pt x="149" y="1339"/>
                      <a:pt x="149" y="1451"/>
                    </a:cubicBezTo>
                    <a:cubicBezTo>
                      <a:pt x="50" y="2430"/>
                      <a:pt x="0" y="3458"/>
                      <a:pt x="0" y="4487"/>
                    </a:cubicBezTo>
                    <a:cubicBezTo>
                      <a:pt x="0" y="5528"/>
                      <a:pt x="50" y="6607"/>
                      <a:pt x="149" y="7648"/>
                    </a:cubicBezTo>
                    <a:cubicBezTo>
                      <a:pt x="199" y="7896"/>
                      <a:pt x="360" y="8156"/>
                      <a:pt x="670" y="8156"/>
                    </a:cubicBezTo>
                    <a:lnTo>
                      <a:pt x="769" y="8156"/>
                    </a:lnTo>
                    <a:cubicBezTo>
                      <a:pt x="13163" y="8156"/>
                      <a:pt x="25607" y="8007"/>
                      <a:pt x="38063" y="7697"/>
                    </a:cubicBezTo>
                    <a:cubicBezTo>
                      <a:pt x="38373" y="7697"/>
                      <a:pt x="38571" y="7437"/>
                      <a:pt x="38571" y="7177"/>
                    </a:cubicBezTo>
                    <a:cubicBezTo>
                      <a:pt x="38621" y="6198"/>
                      <a:pt x="38733" y="5218"/>
                      <a:pt x="38782" y="4239"/>
                    </a:cubicBezTo>
                    <a:cubicBezTo>
                      <a:pt x="38782" y="4128"/>
                      <a:pt x="38782" y="3979"/>
                      <a:pt x="38832" y="3818"/>
                    </a:cubicBezTo>
                    <a:cubicBezTo>
                      <a:pt x="38832" y="3359"/>
                      <a:pt x="38881" y="2888"/>
                      <a:pt x="38881" y="2430"/>
                    </a:cubicBezTo>
                    <a:cubicBezTo>
                      <a:pt x="38373" y="2269"/>
                      <a:pt x="37803" y="2169"/>
                      <a:pt x="37233" y="2169"/>
                    </a:cubicBezTo>
                    <a:lnTo>
                      <a:pt x="37183" y="2169"/>
                    </a:lnTo>
                    <a:cubicBezTo>
                      <a:pt x="35163" y="2169"/>
                      <a:pt x="33205" y="2839"/>
                      <a:pt x="31184" y="3099"/>
                    </a:cubicBezTo>
                    <a:cubicBezTo>
                      <a:pt x="29077" y="3409"/>
                      <a:pt x="26908" y="3558"/>
                      <a:pt x="24677" y="3558"/>
                    </a:cubicBezTo>
                    <a:lnTo>
                      <a:pt x="23909" y="3558"/>
                    </a:lnTo>
                    <a:cubicBezTo>
                      <a:pt x="20711" y="3508"/>
                      <a:pt x="12965" y="3620"/>
                      <a:pt x="111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 name="Google Shape;1297;p30"/>
            <p:cNvGrpSpPr/>
            <p:nvPr/>
          </p:nvGrpSpPr>
          <p:grpSpPr>
            <a:xfrm>
              <a:off x="8313926" y="4176282"/>
              <a:ext cx="1154961" cy="1128604"/>
              <a:chOff x="6783639" y="4125957"/>
              <a:chExt cx="1154961" cy="1128604"/>
            </a:xfrm>
          </p:grpSpPr>
          <p:sp>
            <p:nvSpPr>
              <p:cNvPr id="1298" name="Google Shape;1298;p30"/>
              <p:cNvSpPr/>
              <p:nvPr/>
            </p:nvSpPr>
            <p:spPr>
              <a:xfrm>
                <a:off x="6853917" y="4498710"/>
                <a:ext cx="1038552" cy="755851"/>
              </a:xfrm>
              <a:custGeom>
                <a:rect b="b" l="l" r="r" t="t"/>
                <a:pathLst>
                  <a:path extrusionOk="0" h="21122" w="29022">
                    <a:moveTo>
                      <a:pt x="25028" y="1"/>
                    </a:moveTo>
                    <a:cubicBezTo>
                      <a:pt x="21625" y="1"/>
                      <a:pt x="18190" y="480"/>
                      <a:pt x="14818" y="989"/>
                    </a:cubicBezTo>
                    <a:lnTo>
                      <a:pt x="14607" y="989"/>
                    </a:lnTo>
                    <a:cubicBezTo>
                      <a:pt x="11011" y="1551"/>
                      <a:pt x="7134" y="2470"/>
                      <a:pt x="3391" y="2470"/>
                    </a:cubicBezTo>
                    <a:cubicBezTo>
                      <a:pt x="2349" y="2470"/>
                      <a:pt x="1317" y="2399"/>
                      <a:pt x="304" y="2228"/>
                    </a:cubicBezTo>
                    <a:cubicBezTo>
                      <a:pt x="288" y="2225"/>
                      <a:pt x="272" y="2224"/>
                      <a:pt x="257" y="2224"/>
                    </a:cubicBezTo>
                    <a:cubicBezTo>
                      <a:pt x="38" y="2224"/>
                      <a:pt x="1" y="2545"/>
                      <a:pt x="94" y="2637"/>
                    </a:cubicBezTo>
                    <a:lnTo>
                      <a:pt x="94" y="2749"/>
                    </a:lnTo>
                    <a:cubicBezTo>
                      <a:pt x="205" y="8636"/>
                      <a:pt x="94" y="14573"/>
                      <a:pt x="465" y="20411"/>
                    </a:cubicBezTo>
                    <a:cubicBezTo>
                      <a:pt x="515" y="20460"/>
                      <a:pt x="515" y="20510"/>
                      <a:pt x="515" y="20559"/>
                    </a:cubicBezTo>
                    <a:cubicBezTo>
                      <a:pt x="565" y="20609"/>
                      <a:pt x="565" y="20671"/>
                      <a:pt x="565" y="20721"/>
                    </a:cubicBezTo>
                    <a:cubicBezTo>
                      <a:pt x="686" y="21033"/>
                      <a:pt x="1190" y="21122"/>
                      <a:pt x="1728" y="21122"/>
                    </a:cubicBezTo>
                    <a:cubicBezTo>
                      <a:pt x="2342" y="21122"/>
                      <a:pt x="3001" y="21007"/>
                      <a:pt x="3192" y="20981"/>
                    </a:cubicBezTo>
                    <a:cubicBezTo>
                      <a:pt x="4803" y="20919"/>
                      <a:pt x="6402" y="20820"/>
                      <a:pt x="7952" y="20770"/>
                    </a:cubicBezTo>
                    <a:cubicBezTo>
                      <a:pt x="10739" y="20684"/>
                      <a:pt x="13489" y="20550"/>
                      <a:pt x="16275" y="20550"/>
                    </a:cubicBezTo>
                    <a:cubicBezTo>
                      <a:pt x="16685" y="20550"/>
                      <a:pt x="17096" y="20553"/>
                      <a:pt x="17508" y="20559"/>
                    </a:cubicBezTo>
                    <a:cubicBezTo>
                      <a:pt x="19057" y="20559"/>
                      <a:pt x="20656" y="20559"/>
                      <a:pt x="22255" y="20609"/>
                    </a:cubicBezTo>
                    <a:cubicBezTo>
                      <a:pt x="23071" y="20647"/>
                      <a:pt x="23929" y="20777"/>
                      <a:pt x="24767" y="20777"/>
                    </a:cubicBezTo>
                    <a:cubicBezTo>
                      <a:pt x="25303" y="20777"/>
                      <a:pt x="25830" y="20724"/>
                      <a:pt x="26332" y="20559"/>
                    </a:cubicBezTo>
                    <a:lnTo>
                      <a:pt x="26493" y="20559"/>
                    </a:lnTo>
                    <a:cubicBezTo>
                      <a:pt x="28043" y="19989"/>
                      <a:pt x="27981" y="16891"/>
                      <a:pt x="27931" y="14722"/>
                    </a:cubicBezTo>
                    <a:cubicBezTo>
                      <a:pt x="27931" y="14214"/>
                      <a:pt x="27882" y="13743"/>
                      <a:pt x="27931" y="13383"/>
                    </a:cubicBezTo>
                    <a:cubicBezTo>
                      <a:pt x="28043" y="9715"/>
                      <a:pt x="27882" y="6046"/>
                      <a:pt x="27882" y="2390"/>
                    </a:cubicBezTo>
                    <a:lnTo>
                      <a:pt x="27882" y="1559"/>
                    </a:lnTo>
                    <a:lnTo>
                      <a:pt x="28241" y="1559"/>
                    </a:lnTo>
                    <a:cubicBezTo>
                      <a:pt x="28255" y="1560"/>
                      <a:pt x="28268" y="1560"/>
                      <a:pt x="28281" y="1560"/>
                    </a:cubicBezTo>
                    <a:cubicBezTo>
                      <a:pt x="29022" y="1560"/>
                      <a:pt x="29008" y="219"/>
                      <a:pt x="28241" y="159"/>
                    </a:cubicBezTo>
                    <a:cubicBezTo>
                      <a:pt x="27175" y="48"/>
                      <a:pt x="26103" y="1"/>
                      <a:pt x="25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0"/>
              <p:cNvSpPr/>
              <p:nvPr/>
            </p:nvSpPr>
            <p:spPr>
              <a:xfrm>
                <a:off x="6850482" y="4562010"/>
                <a:ext cx="356311" cy="202328"/>
              </a:xfrm>
              <a:custGeom>
                <a:rect b="b" l="l" r="r" t="t"/>
                <a:pathLst>
                  <a:path extrusionOk="0" h="5654" w="9957">
                    <a:moveTo>
                      <a:pt x="9956" y="1"/>
                    </a:moveTo>
                    <a:cubicBezTo>
                      <a:pt x="7740" y="380"/>
                      <a:pt x="5507" y="696"/>
                      <a:pt x="3346" y="696"/>
                    </a:cubicBezTo>
                    <a:cubicBezTo>
                      <a:pt x="2328" y="696"/>
                      <a:pt x="1327" y="626"/>
                      <a:pt x="351" y="459"/>
                    </a:cubicBezTo>
                    <a:cubicBezTo>
                      <a:pt x="334" y="456"/>
                      <a:pt x="318" y="455"/>
                      <a:pt x="303" y="455"/>
                    </a:cubicBezTo>
                    <a:cubicBezTo>
                      <a:pt x="79" y="455"/>
                      <a:pt x="1" y="776"/>
                      <a:pt x="140" y="868"/>
                    </a:cubicBezTo>
                    <a:lnTo>
                      <a:pt x="140" y="2108"/>
                    </a:lnTo>
                    <a:cubicBezTo>
                      <a:pt x="661" y="3248"/>
                      <a:pt x="1280" y="4339"/>
                      <a:pt x="1900" y="5206"/>
                    </a:cubicBezTo>
                    <a:cubicBezTo>
                      <a:pt x="1640" y="5206"/>
                      <a:pt x="1640" y="5628"/>
                      <a:pt x="1900" y="5628"/>
                    </a:cubicBezTo>
                    <a:cubicBezTo>
                      <a:pt x="2143" y="5645"/>
                      <a:pt x="2390" y="5654"/>
                      <a:pt x="2638" y="5654"/>
                    </a:cubicBezTo>
                    <a:cubicBezTo>
                      <a:pt x="5283" y="5654"/>
                      <a:pt x="8117" y="4663"/>
                      <a:pt x="9386" y="2170"/>
                    </a:cubicBezTo>
                    <a:cubicBezTo>
                      <a:pt x="9696" y="1488"/>
                      <a:pt x="9907" y="769"/>
                      <a:pt x="9956" y="1"/>
                    </a:cubicBezTo>
                    <a:close/>
                  </a:path>
                </a:pathLst>
              </a:custGeom>
              <a:solidFill>
                <a:srgbClr val="5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0"/>
              <p:cNvSpPr/>
              <p:nvPr/>
            </p:nvSpPr>
            <p:spPr>
              <a:xfrm>
                <a:off x="7064358" y="4354898"/>
                <a:ext cx="77653" cy="3579"/>
              </a:xfrm>
              <a:custGeom>
                <a:rect b="b" l="l" r="r" t="t"/>
                <a:pathLst>
                  <a:path extrusionOk="0" h="100" w="2170">
                    <a:moveTo>
                      <a:pt x="2170" y="1"/>
                    </a:moveTo>
                    <a:cubicBezTo>
                      <a:pt x="1451" y="50"/>
                      <a:pt x="720" y="50"/>
                      <a:pt x="1" y="100"/>
                    </a:cubicBezTo>
                    <a:cubicBezTo>
                      <a:pt x="720" y="100"/>
                      <a:pt x="1451" y="50"/>
                      <a:pt x="2170" y="50"/>
                    </a:cubicBezTo>
                    <a:lnTo>
                      <a:pt x="2170" y="1"/>
                    </a:lnTo>
                    <a:close/>
                  </a:path>
                </a:pathLst>
              </a:custGeom>
              <a:solidFill>
                <a:srgbClr val="7B6E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0"/>
              <p:cNvSpPr/>
              <p:nvPr/>
            </p:nvSpPr>
            <p:spPr>
              <a:xfrm>
                <a:off x="7120680" y="4125957"/>
                <a:ext cx="463094" cy="303779"/>
              </a:xfrm>
              <a:custGeom>
                <a:rect b="b" l="l" r="r" t="t"/>
                <a:pathLst>
                  <a:path extrusionOk="0" h="8489" w="12941">
                    <a:moveTo>
                      <a:pt x="6890" y="0"/>
                    </a:moveTo>
                    <a:cubicBezTo>
                      <a:pt x="6763" y="0"/>
                      <a:pt x="6628" y="13"/>
                      <a:pt x="6483" y="40"/>
                    </a:cubicBezTo>
                    <a:cubicBezTo>
                      <a:pt x="4835" y="301"/>
                      <a:pt x="4215" y="2271"/>
                      <a:pt x="4165" y="3969"/>
                    </a:cubicBezTo>
                    <a:cubicBezTo>
                      <a:pt x="3905" y="3251"/>
                      <a:pt x="3484" y="2631"/>
                      <a:pt x="2814" y="2321"/>
                    </a:cubicBezTo>
                    <a:cubicBezTo>
                      <a:pt x="2567" y="2220"/>
                      <a:pt x="2316" y="2172"/>
                      <a:pt x="2072" y="2172"/>
                    </a:cubicBezTo>
                    <a:cubicBezTo>
                      <a:pt x="1449" y="2172"/>
                      <a:pt x="876" y="2487"/>
                      <a:pt x="546" y="3040"/>
                    </a:cubicBezTo>
                    <a:cubicBezTo>
                      <a:pt x="1" y="3929"/>
                      <a:pt x="306" y="7562"/>
                      <a:pt x="1733" y="7562"/>
                    </a:cubicBezTo>
                    <a:cubicBezTo>
                      <a:pt x="1797" y="7562"/>
                      <a:pt x="1865" y="7555"/>
                      <a:pt x="1934" y="7539"/>
                    </a:cubicBezTo>
                    <a:cubicBezTo>
                      <a:pt x="2356" y="7898"/>
                      <a:pt x="2666" y="7898"/>
                      <a:pt x="3236" y="7948"/>
                    </a:cubicBezTo>
                    <a:cubicBezTo>
                      <a:pt x="4215" y="8047"/>
                      <a:pt x="5194" y="8208"/>
                      <a:pt x="6173" y="8258"/>
                    </a:cubicBezTo>
                    <a:cubicBezTo>
                      <a:pt x="7266" y="8345"/>
                      <a:pt x="8414" y="8488"/>
                      <a:pt x="9539" y="8488"/>
                    </a:cubicBezTo>
                    <a:cubicBezTo>
                      <a:pt x="10329" y="8488"/>
                      <a:pt x="11109" y="8418"/>
                      <a:pt x="11850" y="8208"/>
                    </a:cubicBezTo>
                    <a:cubicBezTo>
                      <a:pt x="12271" y="8047"/>
                      <a:pt x="12222" y="7539"/>
                      <a:pt x="11912" y="7378"/>
                    </a:cubicBezTo>
                    <a:cubicBezTo>
                      <a:pt x="12891" y="5928"/>
                      <a:pt x="12940" y="3089"/>
                      <a:pt x="11540" y="2061"/>
                    </a:cubicBezTo>
                    <a:cubicBezTo>
                      <a:pt x="11276" y="1839"/>
                      <a:pt x="10984" y="1741"/>
                      <a:pt x="10689" y="1741"/>
                    </a:cubicBezTo>
                    <a:cubicBezTo>
                      <a:pt x="10292" y="1741"/>
                      <a:pt x="9887" y="1918"/>
                      <a:pt x="9532" y="2209"/>
                    </a:cubicBezTo>
                    <a:cubicBezTo>
                      <a:pt x="9123" y="2519"/>
                      <a:pt x="8813" y="2990"/>
                      <a:pt x="8652" y="3511"/>
                    </a:cubicBezTo>
                    <a:cubicBezTo>
                      <a:pt x="8698" y="1930"/>
                      <a:pt x="8437" y="0"/>
                      <a:pt x="68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0"/>
              <p:cNvSpPr/>
              <p:nvPr/>
            </p:nvSpPr>
            <p:spPr>
              <a:xfrm>
                <a:off x="6783639" y="4350783"/>
                <a:ext cx="1154961" cy="246308"/>
              </a:xfrm>
              <a:custGeom>
                <a:rect b="b" l="l" r="r" t="t"/>
                <a:pathLst>
                  <a:path extrusionOk="0" h="6883" w="32275">
                    <a:moveTo>
                      <a:pt x="19734" y="0"/>
                    </a:moveTo>
                    <a:cubicBezTo>
                      <a:pt x="18871" y="0"/>
                      <a:pt x="18007" y="6"/>
                      <a:pt x="17141" y="17"/>
                    </a:cubicBezTo>
                    <a:cubicBezTo>
                      <a:pt x="11614" y="17"/>
                      <a:pt x="6086" y="264"/>
                      <a:pt x="570" y="686"/>
                    </a:cubicBezTo>
                    <a:cubicBezTo>
                      <a:pt x="198" y="686"/>
                      <a:pt x="99" y="1095"/>
                      <a:pt x="198" y="1355"/>
                    </a:cubicBezTo>
                    <a:cubicBezTo>
                      <a:pt x="0" y="3053"/>
                      <a:pt x="0" y="4764"/>
                      <a:pt x="149" y="6462"/>
                    </a:cubicBezTo>
                    <a:cubicBezTo>
                      <a:pt x="198" y="6722"/>
                      <a:pt x="360" y="6883"/>
                      <a:pt x="570" y="6883"/>
                    </a:cubicBezTo>
                    <a:lnTo>
                      <a:pt x="2479" y="6883"/>
                    </a:lnTo>
                    <a:cubicBezTo>
                      <a:pt x="7387" y="6883"/>
                      <a:pt x="12283" y="6833"/>
                      <a:pt x="17191" y="6771"/>
                    </a:cubicBezTo>
                    <a:cubicBezTo>
                      <a:pt x="21529" y="6722"/>
                      <a:pt x="25867" y="6623"/>
                      <a:pt x="30205" y="6524"/>
                    </a:cubicBezTo>
                    <a:lnTo>
                      <a:pt x="31444" y="6524"/>
                    </a:lnTo>
                    <a:cubicBezTo>
                      <a:pt x="31705" y="6524"/>
                      <a:pt x="31866" y="6313"/>
                      <a:pt x="31866" y="6053"/>
                    </a:cubicBezTo>
                    <a:cubicBezTo>
                      <a:pt x="32015" y="4293"/>
                      <a:pt x="32114" y="2545"/>
                      <a:pt x="32225" y="785"/>
                    </a:cubicBezTo>
                    <a:cubicBezTo>
                      <a:pt x="32275" y="525"/>
                      <a:pt x="32015" y="376"/>
                      <a:pt x="31804" y="376"/>
                    </a:cubicBezTo>
                    <a:cubicBezTo>
                      <a:pt x="27771" y="121"/>
                      <a:pt x="23764" y="0"/>
                      <a:pt x="197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0"/>
              <p:cNvSpPr/>
              <p:nvPr/>
            </p:nvSpPr>
            <p:spPr>
              <a:xfrm>
                <a:off x="7580172" y="5045834"/>
                <a:ext cx="271465" cy="196352"/>
              </a:xfrm>
              <a:custGeom>
                <a:rect b="b" l="l" r="r" t="t"/>
                <a:pathLst>
                  <a:path extrusionOk="0" h="5487" w="7586">
                    <a:moveTo>
                      <a:pt x="5839" y="1"/>
                    </a:moveTo>
                    <a:cubicBezTo>
                      <a:pt x="5386" y="1"/>
                      <a:pt x="4946" y="82"/>
                      <a:pt x="4537" y="262"/>
                    </a:cubicBezTo>
                    <a:cubicBezTo>
                      <a:pt x="3099" y="783"/>
                      <a:pt x="2107" y="2221"/>
                      <a:pt x="1240" y="3410"/>
                    </a:cubicBezTo>
                    <a:cubicBezTo>
                      <a:pt x="719" y="4030"/>
                      <a:pt x="360" y="4650"/>
                      <a:pt x="0" y="5269"/>
                    </a:cubicBezTo>
                    <a:cubicBezTo>
                      <a:pt x="620" y="5319"/>
                      <a:pt x="1240" y="5319"/>
                      <a:pt x="1909" y="5319"/>
                    </a:cubicBezTo>
                    <a:cubicBezTo>
                      <a:pt x="2726" y="5357"/>
                      <a:pt x="3565" y="5487"/>
                      <a:pt x="4400" y="5487"/>
                    </a:cubicBezTo>
                    <a:cubicBezTo>
                      <a:pt x="4933" y="5487"/>
                      <a:pt x="5465" y="5434"/>
                      <a:pt x="5987" y="5269"/>
                    </a:cubicBezTo>
                    <a:lnTo>
                      <a:pt x="6135" y="5269"/>
                    </a:lnTo>
                    <a:cubicBezTo>
                      <a:pt x="7437" y="4761"/>
                      <a:pt x="7586" y="2382"/>
                      <a:pt x="7586" y="361"/>
                    </a:cubicBezTo>
                    <a:cubicBezTo>
                      <a:pt x="7010" y="132"/>
                      <a:pt x="6414" y="1"/>
                      <a:pt x="5839" y="1"/>
                    </a:cubicBezTo>
                    <a:close/>
                  </a:path>
                </a:pathLst>
              </a:custGeom>
              <a:solidFill>
                <a:srgbClr val="5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0"/>
              <p:cNvSpPr/>
              <p:nvPr/>
            </p:nvSpPr>
            <p:spPr>
              <a:xfrm>
                <a:off x="7141971" y="4351355"/>
                <a:ext cx="242157" cy="5368"/>
              </a:xfrm>
              <a:custGeom>
                <a:rect b="b" l="l" r="r" t="t"/>
                <a:pathLst>
                  <a:path extrusionOk="0" h="150" w="6767">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lnTo>
                      <a:pt x="6767" y="1"/>
                    </a:lnTo>
                    <a:cubicBezTo>
                      <a:pt x="6767" y="1"/>
                      <a:pt x="6767" y="1"/>
                      <a:pt x="6767" y="1"/>
                    </a:cubicBezTo>
                    <a:lnTo>
                      <a:pt x="6767" y="1"/>
                    </a:lnTo>
                    <a:cubicBezTo>
                      <a:pt x="6767" y="1"/>
                      <a:pt x="6767" y="1"/>
                      <a:pt x="6767" y="1"/>
                    </a:cubicBezTo>
                    <a:close/>
                    <a:moveTo>
                      <a:pt x="6767" y="1"/>
                    </a:moveTo>
                    <a:cubicBezTo>
                      <a:pt x="4499" y="1"/>
                      <a:pt x="2269" y="50"/>
                      <a:pt x="1" y="100"/>
                    </a:cubicBezTo>
                    <a:lnTo>
                      <a:pt x="1" y="149"/>
                    </a:lnTo>
                    <a:cubicBezTo>
                      <a:pt x="2269" y="50"/>
                      <a:pt x="4499" y="1"/>
                      <a:pt x="6767" y="1"/>
                    </a:cubicBezTo>
                    <a:close/>
                  </a:path>
                </a:pathLst>
              </a:custGeom>
              <a:solidFill>
                <a:srgbClr val="FFF8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0"/>
              <p:cNvSpPr/>
              <p:nvPr/>
            </p:nvSpPr>
            <p:spPr>
              <a:xfrm>
                <a:off x="6961016" y="4593070"/>
                <a:ext cx="892442" cy="658229"/>
              </a:xfrm>
              <a:custGeom>
                <a:rect b="b" l="l" r="r" t="t"/>
                <a:pathLst>
                  <a:path extrusionOk="0" h="18394" w="24939">
                    <a:moveTo>
                      <a:pt x="11875" y="0"/>
                    </a:moveTo>
                    <a:cubicBezTo>
                      <a:pt x="10177" y="62"/>
                      <a:pt x="8417" y="62"/>
                      <a:pt x="6706" y="62"/>
                    </a:cubicBezTo>
                    <a:cubicBezTo>
                      <a:pt x="6607" y="471"/>
                      <a:pt x="6458" y="880"/>
                      <a:pt x="6297" y="1302"/>
                    </a:cubicBezTo>
                    <a:cubicBezTo>
                      <a:pt x="5219" y="3471"/>
                      <a:pt x="2988" y="4500"/>
                      <a:pt x="720" y="4710"/>
                    </a:cubicBezTo>
                    <a:lnTo>
                      <a:pt x="720" y="7908"/>
                    </a:lnTo>
                    <a:cubicBezTo>
                      <a:pt x="1079" y="7858"/>
                      <a:pt x="1501" y="7809"/>
                      <a:pt x="1860" y="7809"/>
                    </a:cubicBezTo>
                    <a:cubicBezTo>
                      <a:pt x="2368" y="7809"/>
                      <a:pt x="2938" y="7858"/>
                      <a:pt x="3459" y="8007"/>
                    </a:cubicBezTo>
                    <a:cubicBezTo>
                      <a:pt x="7846" y="8937"/>
                      <a:pt x="10115" y="13746"/>
                      <a:pt x="8367" y="17774"/>
                    </a:cubicBezTo>
                    <a:cubicBezTo>
                      <a:pt x="8318" y="17871"/>
                      <a:pt x="8258" y="17921"/>
                      <a:pt x="8255" y="18028"/>
                    </a:cubicBezTo>
                    <a:lnTo>
                      <a:pt x="8255" y="18028"/>
                    </a:lnTo>
                    <a:cubicBezTo>
                      <a:pt x="10230" y="17969"/>
                      <a:pt x="12189" y="17922"/>
                      <a:pt x="14143" y="17922"/>
                    </a:cubicBezTo>
                    <a:lnTo>
                      <a:pt x="17303" y="17922"/>
                    </a:lnTo>
                    <a:cubicBezTo>
                      <a:pt x="17663" y="17303"/>
                      <a:pt x="18022" y="16683"/>
                      <a:pt x="18543" y="16063"/>
                    </a:cubicBezTo>
                    <a:cubicBezTo>
                      <a:pt x="19410" y="14874"/>
                      <a:pt x="20402" y="13436"/>
                      <a:pt x="21840" y="12915"/>
                    </a:cubicBezTo>
                    <a:cubicBezTo>
                      <a:pt x="22261" y="12705"/>
                      <a:pt x="22670" y="12655"/>
                      <a:pt x="23129" y="12655"/>
                    </a:cubicBezTo>
                    <a:cubicBezTo>
                      <a:pt x="23699" y="12655"/>
                      <a:pt x="24318" y="12816"/>
                      <a:pt x="24889" y="13014"/>
                    </a:cubicBezTo>
                    <a:cubicBezTo>
                      <a:pt x="24889" y="15035"/>
                      <a:pt x="24740" y="17414"/>
                      <a:pt x="23438" y="17922"/>
                    </a:cubicBezTo>
                    <a:lnTo>
                      <a:pt x="23500" y="17922"/>
                    </a:lnTo>
                    <a:cubicBezTo>
                      <a:pt x="24740" y="17464"/>
                      <a:pt x="24938" y="15295"/>
                      <a:pt x="24938" y="13324"/>
                    </a:cubicBezTo>
                    <a:lnTo>
                      <a:pt x="24938" y="12085"/>
                    </a:lnTo>
                    <a:cubicBezTo>
                      <a:pt x="22199" y="11775"/>
                      <a:pt x="19522" y="11056"/>
                      <a:pt x="17241" y="9606"/>
                    </a:cubicBezTo>
                    <a:cubicBezTo>
                      <a:pt x="17241" y="9668"/>
                      <a:pt x="17192" y="9668"/>
                      <a:pt x="17192" y="9718"/>
                    </a:cubicBezTo>
                    <a:cubicBezTo>
                      <a:pt x="17093" y="9866"/>
                      <a:pt x="17043" y="9916"/>
                      <a:pt x="16931" y="9916"/>
                    </a:cubicBezTo>
                    <a:cubicBezTo>
                      <a:pt x="16522" y="10486"/>
                      <a:pt x="15903" y="10796"/>
                      <a:pt x="15134" y="10796"/>
                    </a:cubicBezTo>
                    <a:cubicBezTo>
                      <a:pt x="14924" y="10796"/>
                      <a:pt x="14762" y="10796"/>
                      <a:pt x="14564" y="10746"/>
                    </a:cubicBezTo>
                    <a:cubicBezTo>
                      <a:pt x="12494" y="10337"/>
                      <a:pt x="11255" y="8367"/>
                      <a:pt x="11255" y="6408"/>
                    </a:cubicBezTo>
                    <a:cubicBezTo>
                      <a:pt x="10945" y="5429"/>
                      <a:pt x="11726" y="4648"/>
                      <a:pt x="12705" y="4239"/>
                    </a:cubicBezTo>
                    <a:cubicBezTo>
                      <a:pt x="12184" y="2901"/>
                      <a:pt x="11974" y="1451"/>
                      <a:pt x="11875" y="0"/>
                    </a:cubicBezTo>
                    <a:close/>
                    <a:moveTo>
                      <a:pt x="8255" y="18028"/>
                    </a:moveTo>
                    <a:cubicBezTo>
                      <a:pt x="7614" y="18047"/>
                      <a:pt x="6972" y="18068"/>
                      <a:pt x="6327" y="18089"/>
                    </a:cubicBezTo>
                    <a:lnTo>
                      <a:pt x="6327" y="18089"/>
                    </a:lnTo>
                    <a:cubicBezTo>
                      <a:pt x="6965" y="18074"/>
                      <a:pt x="7612" y="18062"/>
                      <a:pt x="8255" y="18034"/>
                    </a:cubicBezTo>
                    <a:cubicBezTo>
                      <a:pt x="8255" y="18032"/>
                      <a:pt x="8255" y="18030"/>
                      <a:pt x="8255" y="18028"/>
                    </a:cubicBezTo>
                    <a:close/>
                    <a:moveTo>
                      <a:pt x="23290" y="17922"/>
                    </a:moveTo>
                    <a:cubicBezTo>
                      <a:pt x="22769" y="18084"/>
                      <a:pt x="22261" y="18133"/>
                      <a:pt x="21691" y="18133"/>
                    </a:cubicBezTo>
                    <a:lnTo>
                      <a:pt x="21790" y="18133"/>
                    </a:lnTo>
                    <a:cubicBezTo>
                      <a:pt x="22311" y="18133"/>
                      <a:pt x="22819" y="18084"/>
                      <a:pt x="23339" y="17922"/>
                    </a:cubicBezTo>
                    <a:close/>
                    <a:moveTo>
                      <a:pt x="6327" y="18089"/>
                    </a:moveTo>
                    <a:lnTo>
                      <a:pt x="6327" y="18089"/>
                    </a:lnTo>
                    <a:cubicBezTo>
                      <a:pt x="5847" y="18100"/>
                      <a:pt x="5372" y="18112"/>
                      <a:pt x="4909" y="18133"/>
                    </a:cubicBezTo>
                    <a:cubicBezTo>
                      <a:pt x="3298" y="18183"/>
                      <a:pt x="1748" y="18282"/>
                      <a:pt x="150" y="18344"/>
                    </a:cubicBezTo>
                    <a:cubicBezTo>
                      <a:pt x="100" y="18344"/>
                      <a:pt x="50" y="18344"/>
                      <a:pt x="1" y="18393"/>
                    </a:cubicBezTo>
                    <a:cubicBezTo>
                      <a:pt x="100" y="18344"/>
                      <a:pt x="150" y="18344"/>
                      <a:pt x="199" y="18344"/>
                    </a:cubicBezTo>
                    <a:cubicBezTo>
                      <a:pt x="1810" y="18282"/>
                      <a:pt x="3409" y="18183"/>
                      <a:pt x="4959" y="18133"/>
                    </a:cubicBezTo>
                    <a:cubicBezTo>
                      <a:pt x="5416" y="18119"/>
                      <a:pt x="5872" y="18104"/>
                      <a:pt x="6327" y="180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0"/>
              <p:cNvSpPr/>
              <p:nvPr/>
            </p:nvSpPr>
            <p:spPr>
              <a:xfrm>
                <a:off x="6961016" y="4872465"/>
                <a:ext cx="361965" cy="378820"/>
              </a:xfrm>
              <a:custGeom>
                <a:rect b="b" l="l" r="r" t="t"/>
                <a:pathLst>
                  <a:path extrusionOk="0" h="10586" w="10115">
                    <a:moveTo>
                      <a:pt x="1860" y="1"/>
                    </a:moveTo>
                    <a:cubicBezTo>
                      <a:pt x="1501" y="1"/>
                      <a:pt x="1079" y="50"/>
                      <a:pt x="720" y="100"/>
                    </a:cubicBezTo>
                    <a:cubicBezTo>
                      <a:pt x="720" y="980"/>
                      <a:pt x="720" y="1910"/>
                      <a:pt x="670" y="2839"/>
                    </a:cubicBezTo>
                    <a:lnTo>
                      <a:pt x="670" y="3199"/>
                    </a:lnTo>
                    <a:cubicBezTo>
                      <a:pt x="670" y="3917"/>
                      <a:pt x="720" y="4897"/>
                      <a:pt x="720" y="5938"/>
                    </a:cubicBezTo>
                    <a:cubicBezTo>
                      <a:pt x="720" y="7586"/>
                      <a:pt x="621" y="9445"/>
                      <a:pt x="1" y="10585"/>
                    </a:cubicBezTo>
                    <a:cubicBezTo>
                      <a:pt x="50" y="10536"/>
                      <a:pt x="100" y="10536"/>
                      <a:pt x="150" y="10536"/>
                    </a:cubicBezTo>
                    <a:cubicBezTo>
                      <a:pt x="1748" y="10474"/>
                      <a:pt x="3298" y="10375"/>
                      <a:pt x="4909" y="10325"/>
                    </a:cubicBezTo>
                    <a:cubicBezTo>
                      <a:pt x="5987" y="10276"/>
                      <a:pt x="7128" y="10276"/>
                      <a:pt x="8255" y="10226"/>
                    </a:cubicBezTo>
                    <a:cubicBezTo>
                      <a:pt x="8255" y="10114"/>
                      <a:pt x="8317" y="10065"/>
                      <a:pt x="8367" y="9966"/>
                    </a:cubicBezTo>
                    <a:cubicBezTo>
                      <a:pt x="10115" y="5938"/>
                      <a:pt x="7846" y="1129"/>
                      <a:pt x="3459" y="199"/>
                    </a:cubicBezTo>
                    <a:cubicBezTo>
                      <a:pt x="2938" y="50"/>
                      <a:pt x="2368" y="1"/>
                      <a:pt x="18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0"/>
              <p:cNvSpPr/>
              <p:nvPr/>
            </p:nvSpPr>
            <p:spPr>
              <a:xfrm>
                <a:off x="7580172" y="5045870"/>
                <a:ext cx="271465" cy="196102"/>
              </a:xfrm>
              <a:custGeom>
                <a:rect b="b" l="l" r="r" t="t"/>
                <a:pathLst>
                  <a:path extrusionOk="0" h="5480" w="7586">
                    <a:moveTo>
                      <a:pt x="5826" y="1"/>
                    </a:moveTo>
                    <a:cubicBezTo>
                      <a:pt x="5367" y="1"/>
                      <a:pt x="4958" y="51"/>
                      <a:pt x="4537" y="261"/>
                    </a:cubicBezTo>
                    <a:cubicBezTo>
                      <a:pt x="3099" y="782"/>
                      <a:pt x="2107" y="2220"/>
                      <a:pt x="1240" y="3409"/>
                    </a:cubicBezTo>
                    <a:cubicBezTo>
                      <a:pt x="719" y="4029"/>
                      <a:pt x="360" y="4649"/>
                      <a:pt x="0" y="5268"/>
                    </a:cubicBezTo>
                    <a:cubicBezTo>
                      <a:pt x="670" y="5318"/>
                      <a:pt x="1289" y="5318"/>
                      <a:pt x="1959" y="5318"/>
                    </a:cubicBezTo>
                    <a:cubicBezTo>
                      <a:pt x="2789" y="5380"/>
                      <a:pt x="3607" y="5479"/>
                      <a:pt x="4388" y="5479"/>
                    </a:cubicBezTo>
                    <a:cubicBezTo>
                      <a:pt x="4958" y="5479"/>
                      <a:pt x="5466" y="5430"/>
                      <a:pt x="5987" y="5268"/>
                    </a:cubicBezTo>
                    <a:lnTo>
                      <a:pt x="6135" y="5268"/>
                    </a:lnTo>
                    <a:cubicBezTo>
                      <a:pt x="7437" y="4760"/>
                      <a:pt x="7586" y="2381"/>
                      <a:pt x="7586" y="360"/>
                    </a:cubicBezTo>
                    <a:cubicBezTo>
                      <a:pt x="7015" y="162"/>
                      <a:pt x="6396" y="1"/>
                      <a:pt x="5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0"/>
              <p:cNvSpPr/>
              <p:nvPr/>
            </p:nvSpPr>
            <p:spPr>
              <a:xfrm>
                <a:off x="6984991" y="4595289"/>
                <a:ext cx="216034" cy="166364"/>
              </a:xfrm>
              <a:custGeom>
                <a:rect b="b" l="l" r="r" t="t"/>
                <a:pathLst>
                  <a:path extrusionOk="0" h="4649" w="6037">
                    <a:moveTo>
                      <a:pt x="6036" y="0"/>
                    </a:moveTo>
                    <a:lnTo>
                      <a:pt x="6036" y="0"/>
                    </a:lnTo>
                    <a:cubicBezTo>
                      <a:pt x="4028" y="50"/>
                      <a:pt x="2008" y="50"/>
                      <a:pt x="0" y="50"/>
                    </a:cubicBezTo>
                    <a:cubicBezTo>
                      <a:pt x="0" y="1599"/>
                      <a:pt x="50" y="3149"/>
                      <a:pt x="50" y="4648"/>
                    </a:cubicBezTo>
                    <a:cubicBezTo>
                      <a:pt x="2318" y="4438"/>
                      <a:pt x="4549" y="3409"/>
                      <a:pt x="5627" y="1240"/>
                    </a:cubicBezTo>
                    <a:cubicBezTo>
                      <a:pt x="5788" y="818"/>
                      <a:pt x="5937" y="409"/>
                      <a:pt x="60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0"/>
              <p:cNvSpPr/>
              <p:nvPr/>
            </p:nvSpPr>
            <p:spPr>
              <a:xfrm>
                <a:off x="7352627" y="4744755"/>
                <a:ext cx="225374" cy="234642"/>
              </a:xfrm>
              <a:custGeom>
                <a:rect b="b" l="l" r="r" t="t"/>
                <a:pathLst>
                  <a:path extrusionOk="0" h="6557" w="6298">
                    <a:moveTo>
                      <a:pt x="1761" y="0"/>
                    </a:moveTo>
                    <a:cubicBezTo>
                      <a:pt x="782" y="409"/>
                      <a:pt x="1" y="1190"/>
                      <a:pt x="311" y="2169"/>
                    </a:cubicBezTo>
                    <a:cubicBezTo>
                      <a:pt x="311" y="4128"/>
                      <a:pt x="1550" y="6098"/>
                      <a:pt x="3620" y="6507"/>
                    </a:cubicBezTo>
                    <a:cubicBezTo>
                      <a:pt x="3818" y="6557"/>
                      <a:pt x="3980" y="6557"/>
                      <a:pt x="4190" y="6557"/>
                    </a:cubicBezTo>
                    <a:cubicBezTo>
                      <a:pt x="4959" y="6557"/>
                      <a:pt x="5578" y="6247"/>
                      <a:pt x="5987" y="5677"/>
                    </a:cubicBezTo>
                    <a:cubicBezTo>
                      <a:pt x="6099" y="5677"/>
                      <a:pt x="6149" y="5627"/>
                      <a:pt x="6248" y="5479"/>
                    </a:cubicBezTo>
                    <a:cubicBezTo>
                      <a:pt x="6248" y="5429"/>
                      <a:pt x="6297" y="5429"/>
                      <a:pt x="6297" y="5367"/>
                    </a:cubicBezTo>
                    <a:cubicBezTo>
                      <a:pt x="5318" y="4747"/>
                      <a:pt x="4438" y="4028"/>
                      <a:pt x="3620" y="3099"/>
                    </a:cubicBezTo>
                    <a:cubicBezTo>
                      <a:pt x="2740" y="2120"/>
                      <a:pt x="2170" y="1091"/>
                      <a:pt x="1761" y="0"/>
                    </a:cubicBezTo>
                    <a:close/>
                  </a:path>
                </a:pathLst>
              </a:custGeom>
              <a:solidFill>
                <a:srgbClr val="30B8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0"/>
              <p:cNvSpPr/>
              <p:nvPr/>
            </p:nvSpPr>
            <p:spPr>
              <a:xfrm>
                <a:off x="6983201" y="4351355"/>
                <a:ext cx="402760" cy="245736"/>
              </a:xfrm>
              <a:custGeom>
                <a:rect b="b" l="l" r="r" t="t"/>
                <a:pathLst>
                  <a:path extrusionOk="0" h="6867" w="11255">
                    <a:moveTo>
                      <a:pt x="11205" y="1"/>
                    </a:moveTo>
                    <a:cubicBezTo>
                      <a:pt x="8937" y="1"/>
                      <a:pt x="6706" y="50"/>
                      <a:pt x="4438" y="149"/>
                    </a:cubicBezTo>
                    <a:cubicBezTo>
                      <a:pt x="3719" y="149"/>
                      <a:pt x="2988" y="199"/>
                      <a:pt x="2269" y="199"/>
                    </a:cubicBezTo>
                    <a:cubicBezTo>
                      <a:pt x="2219" y="360"/>
                      <a:pt x="2219" y="509"/>
                      <a:pt x="2219" y="620"/>
                    </a:cubicBezTo>
                    <a:cubicBezTo>
                      <a:pt x="2170" y="1599"/>
                      <a:pt x="2058" y="2579"/>
                      <a:pt x="2008" y="3558"/>
                    </a:cubicBezTo>
                    <a:cubicBezTo>
                      <a:pt x="2008" y="3818"/>
                      <a:pt x="1810" y="4078"/>
                      <a:pt x="1500" y="4078"/>
                    </a:cubicBezTo>
                    <a:cubicBezTo>
                      <a:pt x="980" y="4078"/>
                      <a:pt x="509" y="4078"/>
                      <a:pt x="1" y="4128"/>
                    </a:cubicBezTo>
                    <a:cubicBezTo>
                      <a:pt x="50" y="5008"/>
                      <a:pt x="50" y="5937"/>
                      <a:pt x="50" y="6867"/>
                    </a:cubicBezTo>
                    <a:cubicBezTo>
                      <a:pt x="2058" y="6867"/>
                      <a:pt x="4078" y="6867"/>
                      <a:pt x="6086" y="6817"/>
                    </a:cubicBezTo>
                    <a:cubicBezTo>
                      <a:pt x="7797" y="6817"/>
                      <a:pt x="9557" y="6817"/>
                      <a:pt x="11255" y="6755"/>
                    </a:cubicBezTo>
                    <a:cubicBezTo>
                      <a:pt x="11205" y="6198"/>
                      <a:pt x="11205" y="5677"/>
                      <a:pt x="11205" y="5107"/>
                    </a:cubicBezTo>
                    <a:cubicBezTo>
                      <a:pt x="11155" y="3409"/>
                      <a:pt x="11255" y="1699"/>
                      <a:pt x="112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0"/>
              <p:cNvSpPr/>
              <p:nvPr/>
            </p:nvSpPr>
            <p:spPr>
              <a:xfrm>
                <a:off x="7348011" y="4731658"/>
                <a:ext cx="248598" cy="248133"/>
              </a:xfrm>
              <a:custGeom>
                <a:rect b="b" l="l" r="r" t="t"/>
                <a:pathLst>
                  <a:path extrusionOk="0" h="6934" w="6947">
                    <a:moveTo>
                      <a:pt x="3536" y="1"/>
                    </a:moveTo>
                    <a:cubicBezTo>
                      <a:pt x="2000" y="1"/>
                      <a:pt x="0" y="1007"/>
                      <a:pt x="440" y="2535"/>
                    </a:cubicBezTo>
                    <a:cubicBezTo>
                      <a:pt x="440" y="4494"/>
                      <a:pt x="1679" y="6464"/>
                      <a:pt x="3749" y="6873"/>
                    </a:cubicBezTo>
                    <a:cubicBezTo>
                      <a:pt x="3948" y="6914"/>
                      <a:pt x="4139" y="6933"/>
                      <a:pt x="4321" y="6933"/>
                    </a:cubicBezTo>
                    <a:cubicBezTo>
                      <a:pt x="5086" y="6933"/>
                      <a:pt x="5706" y="6593"/>
                      <a:pt x="6116" y="6043"/>
                    </a:cubicBezTo>
                    <a:cubicBezTo>
                      <a:pt x="6228" y="6043"/>
                      <a:pt x="6278" y="5993"/>
                      <a:pt x="6377" y="5845"/>
                    </a:cubicBezTo>
                    <a:cubicBezTo>
                      <a:pt x="6947" y="4803"/>
                      <a:pt x="6798" y="3676"/>
                      <a:pt x="6327" y="2634"/>
                    </a:cubicBezTo>
                    <a:cubicBezTo>
                      <a:pt x="5918" y="1655"/>
                      <a:pt x="5398" y="465"/>
                      <a:pt x="4319" y="106"/>
                    </a:cubicBezTo>
                    <a:cubicBezTo>
                      <a:pt x="4086" y="35"/>
                      <a:pt x="3819" y="1"/>
                      <a:pt x="35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5" name="Shape 1315"/>
        <p:cNvGrpSpPr/>
        <p:nvPr/>
      </p:nvGrpSpPr>
      <p:grpSpPr>
        <a:xfrm>
          <a:off x="0" y="0"/>
          <a:ext cx="0" cy="0"/>
          <a:chOff x="0" y="0"/>
          <a:chExt cx="0" cy="0"/>
        </a:xfrm>
      </p:grpSpPr>
      <p:sp>
        <p:nvSpPr>
          <p:cNvPr id="1316" name="Google Shape;1316;p31"/>
          <p:cNvSpPr txBox="1"/>
          <p:nvPr>
            <p:ph type="title"/>
          </p:nvPr>
        </p:nvSpPr>
        <p:spPr>
          <a:xfrm>
            <a:off x="720000" y="24370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Text</a:t>
            </a:r>
            <a:endParaRPr/>
          </a:p>
        </p:txBody>
      </p:sp>
      <p:sp>
        <p:nvSpPr>
          <p:cNvPr id="1317" name="Google Shape;1317;p31"/>
          <p:cNvSpPr txBox="1"/>
          <p:nvPr>
            <p:ph idx="1" type="subTitle"/>
          </p:nvPr>
        </p:nvSpPr>
        <p:spPr>
          <a:xfrm>
            <a:off x="720000" y="2813000"/>
            <a:ext cx="2428500" cy="1112700"/>
          </a:xfrm>
          <a:prstGeom prst="rect">
            <a:avLst/>
          </a:prstGeom>
        </p:spPr>
        <p:txBody>
          <a:bodyPr anchorCtr="0" anchor="ctr" bIns="91425" lIns="91425" spcFirstLastPara="1" rIns="91425" wrap="square" tIns="91425">
            <a:normAutofit/>
          </a:bodyPr>
          <a:lstStyle/>
          <a:p>
            <a:pPr indent="0" lvl="0" marL="0" rtl="0" algn="ctr">
              <a:spcBef>
                <a:spcPts val="0"/>
              </a:spcBef>
              <a:spcAft>
                <a:spcPts val="1200"/>
              </a:spcAft>
              <a:buNone/>
            </a:pPr>
            <a:r>
              <a:rPr lang="es"/>
              <a:t>It </a:t>
            </a:r>
            <a:r>
              <a:rPr lang="es"/>
              <a:t>must be legible at a glance, so try to use big font sizes</a:t>
            </a:r>
            <a:endParaRPr/>
          </a:p>
        </p:txBody>
      </p:sp>
      <p:sp>
        <p:nvSpPr>
          <p:cNvPr id="1318" name="Google Shape;1318;p31"/>
          <p:cNvSpPr txBox="1"/>
          <p:nvPr>
            <p:ph idx="2" type="title"/>
          </p:nvPr>
        </p:nvSpPr>
        <p:spPr>
          <a:xfrm>
            <a:off x="3357750" y="24370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Colors</a:t>
            </a:r>
            <a:endParaRPr/>
          </a:p>
        </p:txBody>
      </p:sp>
      <p:sp>
        <p:nvSpPr>
          <p:cNvPr id="1319" name="Google Shape;1319;p31"/>
          <p:cNvSpPr txBox="1"/>
          <p:nvPr>
            <p:ph idx="3" type="title"/>
          </p:nvPr>
        </p:nvSpPr>
        <p:spPr>
          <a:xfrm>
            <a:off x="630054" y="371950"/>
            <a:ext cx="3954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SzPts val="990"/>
              <a:buNone/>
            </a:pPr>
            <a:r>
              <a:rPr lang="es"/>
              <a:t>Tips</a:t>
            </a:r>
            <a:endParaRPr/>
          </a:p>
        </p:txBody>
      </p:sp>
      <p:sp>
        <p:nvSpPr>
          <p:cNvPr id="1320" name="Google Shape;1320;p31"/>
          <p:cNvSpPr txBox="1"/>
          <p:nvPr>
            <p:ph idx="4" type="subTitle"/>
          </p:nvPr>
        </p:nvSpPr>
        <p:spPr>
          <a:xfrm>
            <a:off x="3357750" y="2813000"/>
            <a:ext cx="2428500" cy="1112700"/>
          </a:xfrm>
          <a:prstGeom prst="rect">
            <a:avLst/>
          </a:prstGeom>
        </p:spPr>
        <p:txBody>
          <a:bodyPr anchorCtr="0" anchor="ctr" bIns="91425" lIns="91425" spcFirstLastPara="1" rIns="91425" wrap="square" tIns="91425">
            <a:normAutofit/>
          </a:bodyPr>
          <a:lstStyle/>
          <a:p>
            <a:pPr indent="0" lvl="0" marL="0" rtl="0" algn="ctr">
              <a:spcBef>
                <a:spcPts val="0"/>
              </a:spcBef>
              <a:spcAft>
                <a:spcPts val="1200"/>
              </a:spcAft>
              <a:buNone/>
            </a:pPr>
            <a:r>
              <a:rPr lang="es"/>
              <a:t>Adapt the </a:t>
            </a:r>
            <a:r>
              <a:rPr lang="es"/>
              <a:t>colors to the theme, the tone and your audience</a:t>
            </a:r>
            <a:endParaRPr/>
          </a:p>
        </p:txBody>
      </p:sp>
      <p:sp>
        <p:nvSpPr>
          <p:cNvPr id="1321" name="Google Shape;1321;p31"/>
          <p:cNvSpPr txBox="1"/>
          <p:nvPr>
            <p:ph idx="5" type="title"/>
          </p:nvPr>
        </p:nvSpPr>
        <p:spPr>
          <a:xfrm>
            <a:off x="5995500" y="2437000"/>
            <a:ext cx="2428500" cy="441000"/>
          </a:xfrm>
          <a:prstGeom prst="rect">
            <a:avLst/>
          </a:prstGeom>
        </p:spPr>
        <p:txBody>
          <a:bodyPr anchorCtr="0" anchor="ctr" bIns="91425" lIns="91425" spcFirstLastPara="1" rIns="91425" wrap="square" tIns="91425">
            <a:normAutofit fontScale="90000"/>
          </a:bodyPr>
          <a:lstStyle/>
          <a:p>
            <a:pPr indent="0" lvl="0" marL="0" rtl="0" algn="ctr">
              <a:spcBef>
                <a:spcPts val="0"/>
              </a:spcBef>
              <a:spcAft>
                <a:spcPts val="0"/>
              </a:spcAft>
              <a:buNone/>
            </a:pPr>
            <a:r>
              <a:rPr lang="es"/>
              <a:t>Graphs</a:t>
            </a:r>
            <a:endParaRPr/>
          </a:p>
        </p:txBody>
      </p:sp>
      <p:sp>
        <p:nvSpPr>
          <p:cNvPr id="1322" name="Google Shape;1322;p31"/>
          <p:cNvSpPr txBox="1"/>
          <p:nvPr>
            <p:ph idx="6" type="subTitle"/>
          </p:nvPr>
        </p:nvSpPr>
        <p:spPr>
          <a:xfrm>
            <a:off x="5995500" y="2813000"/>
            <a:ext cx="2428500" cy="1112700"/>
          </a:xfrm>
          <a:prstGeom prst="rect">
            <a:avLst/>
          </a:prstGeom>
        </p:spPr>
        <p:txBody>
          <a:bodyPr anchorCtr="0" anchor="ctr" bIns="91425" lIns="91425" spcFirstLastPara="1" rIns="91425" wrap="square" tIns="91425">
            <a:normAutofit/>
          </a:bodyPr>
          <a:lstStyle/>
          <a:p>
            <a:pPr indent="0" lvl="0" marL="0" rtl="0" algn="ctr">
              <a:spcBef>
                <a:spcPts val="0"/>
              </a:spcBef>
              <a:spcAft>
                <a:spcPts val="1600"/>
              </a:spcAft>
              <a:buNone/>
            </a:pPr>
            <a:r>
              <a:rPr lang="es"/>
              <a:t>If you’re going to show numerical data, it’s best if you use graphs</a:t>
            </a:r>
            <a:endParaRPr/>
          </a:p>
        </p:txBody>
      </p:sp>
      <p:grpSp>
        <p:nvGrpSpPr>
          <p:cNvPr id="1323" name="Google Shape;1323;p31"/>
          <p:cNvGrpSpPr/>
          <p:nvPr/>
        </p:nvGrpSpPr>
        <p:grpSpPr>
          <a:xfrm>
            <a:off x="6952519" y="1801427"/>
            <a:ext cx="514448" cy="513538"/>
            <a:chOff x="7791863" y="1334575"/>
            <a:chExt cx="353475" cy="352850"/>
          </a:xfrm>
        </p:grpSpPr>
        <p:sp>
          <p:nvSpPr>
            <p:cNvPr id="1324" name="Google Shape;1324;p31"/>
            <p:cNvSpPr/>
            <p:nvPr/>
          </p:nvSpPr>
          <p:spPr>
            <a:xfrm>
              <a:off x="8046438" y="1567475"/>
              <a:ext cx="11600" cy="10575"/>
            </a:xfrm>
            <a:custGeom>
              <a:rect b="b" l="l" r="r" t="t"/>
              <a:pathLst>
                <a:path extrusionOk="0" h="423" w="464">
                  <a:moveTo>
                    <a:pt x="234" y="0"/>
                  </a:moveTo>
                  <a:cubicBezTo>
                    <a:pt x="180" y="0"/>
                    <a:pt x="125" y="21"/>
                    <a:pt x="82" y="62"/>
                  </a:cubicBezTo>
                  <a:cubicBezTo>
                    <a:pt x="0" y="142"/>
                    <a:pt x="0" y="275"/>
                    <a:pt x="82" y="361"/>
                  </a:cubicBezTo>
                  <a:cubicBezTo>
                    <a:pt x="125" y="402"/>
                    <a:pt x="180" y="422"/>
                    <a:pt x="234" y="422"/>
                  </a:cubicBezTo>
                  <a:cubicBezTo>
                    <a:pt x="288" y="422"/>
                    <a:pt x="341" y="402"/>
                    <a:pt x="381" y="361"/>
                  </a:cubicBezTo>
                  <a:cubicBezTo>
                    <a:pt x="463" y="275"/>
                    <a:pt x="463" y="142"/>
                    <a:pt x="381" y="62"/>
                  </a:cubicBezTo>
                  <a:cubicBezTo>
                    <a:pt x="341" y="21"/>
                    <a:pt x="288" y="0"/>
                    <a:pt x="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1"/>
            <p:cNvSpPr/>
            <p:nvPr/>
          </p:nvSpPr>
          <p:spPr>
            <a:xfrm>
              <a:off x="7975863" y="1423125"/>
              <a:ext cx="81725" cy="80675"/>
            </a:xfrm>
            <a:custGeom>
              <a:rect b="b" l="l" r="r" t="t"/>
              <a:pathLst>
                <a:path extrusionOk="0" h="3227" w="3269">
                  <a:moveTo>
                    <a:pt x="3035" y="0"/>
                  </a:moveTo>
                  <a:cubicBezTo>
                    <a:pt x="2981" y="0"/>
                    <a:pt x="2928" y="20"/>
                    <a:pt x="2887" y="60"/>
                  </a:cubicBezTo>
                  <a:lnTo>
                    <a:pt x="81" y="2867"/>
                  </a:lnTo>
                  <a:cubicBezTo>
                    <a:pt x="0" y="2947"/>
                    <a:pt x="0" y="3080"/>
                    <a:pt x="81" y="3162"/>
                  </a:cubicBezTo>
                  <a:cubicBezTo>
                    <a:pt x="124" y="3205"/>
                    <a:pt x="179" y="3227"/>
                    <a:pt x="234" y="3227"/>
                  </a:cubicBezTo>
                  <a:cubicBezTo>
                    <a:pt x="288" y="3227"/>
                    <a:pt x="341" y="3205"/>
                    <a:pt x="381" y="3162"/>
                  </a:cubicBezTo>
                  <a:lnTo>
                    <a:pt x="3182" y="361"/>
                  </a:lnTo>
                  <a:cubicBezTo>
                    <a:pt x="3268" y="279"/>
                    <a:pt x="3268" y="148"/>
                    <a:pt x="3182" y="60"/>
                  </a:cubicBezTo>
                  <a:cubicBezTo>
                    <a:pt x="3141" y="20"/>
                    <a:pt x="3088" y="0"/>
                    <a:pt x="3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1"/>
            <p:cNvSpPr/>
            <p:nvPr/>
          </p:nvSpPr>
          <p:spPr>
            <a:xfrm>
              <a:off x="8005438" y="1472550"/>
              <a:ext cx="80875" cy="50375"/>
            </a:xfrm>
            <a:custGeom>
              <a:rect b="b" l="l" r="r" t="t"/>
              <a:pathLst>
                <a:path extrusionOk="0" h="2015" w="3235">
                  <a:moveTo>
                    <a:pt x="2432" y="0"/>
                  </a:moveTo>
                  <a:cubicBezTo>
                    <a:pt x="1999" y="0"/>
                    <a:pt x="1589" y="168"/>
                    <a:pt x="1288" y="474"/>
                  </a:cubicBezTo>
                  <a:lnTo>
                    <a:pt x="76" y="1681"/>
                  </a:lnTo>
                  <a:cubicBezTo>
                    <a:pt x="1" y="1756"/>
                    <a:pt x="1" y="1884"/>
                    <a:pt x="76" y="1958"/>
                  </a:cubicBezTo>
                  <a:cubicBezTo>
                    <a:pt x="113" y="1996"/>
                    <a:pt x="162" y="2015"/>
                    <a:pt x="211" y="2015"/>
                  </a:cubicBezTo>
                  <a:cubicBezTo>
                    <a:pt x="261" y="2015"/>
                    <a:pt x="310" y="1996"/>
                    <a:pt x="347" y="1958"/>
                  </a:cubicBezTo>
                  <a:lnTo>
                    <a:pt x="1571" y="735"/>
                  </a:lnTo>
                  <a:cubicBezTo>
                    <a:pt x="1797" y="514"/>
                    <a:pt x="2098" y="388"/>
                    <a:pt x="2415" y="388"/>
                  </a:cubicBezTo>
                  <a:lnTo>
                    <a:pt x="3039" y="388"/>
                  </a:lnTo>
                  <a:cubicBezTo>
                    <a:pt x="3148" y="388"/>
                    <a:pt x="3234" y="301"/>
                    <a:pt x="3234" y="191"/>
                  </a:cubicBezTo>
                  <a:cubicBezTo>
                    <a:pt x="3234" y="87"/>
                    <a:pt x="3148" y="0"/>
                    <a:pt x="30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1"/>
            <p:cNvSpPr/>
            <p:nvPr/>
          </p:nvSpPr>
          <p:spPr>
            <a:xfrm>
              <a:off x="7955338" y="1393900"/>
              <a:ext cx="50850" cy="80375"/>
            </a:xfrm>
            <a:custGeom>
              <a:rect b="b" l="l" r="r" t="t"/>
              <a:pathLst>
                <a:path extrusionOk="0" h="3215" w="2034">
                  <a:moveTo>
                    <a:pt x="1843" y="0"/>
                  </a:moveTo>
                  <a:cubicBezTo>
                    <a:pt x="1733" y="0"/>
                    <a:pt x="1647" y="86"/>
                    <a:pt x="1647" y="190"/>
                  </a:cubicBezTo>
                  <a:lnTo>
                    <a:pt x="1647" y="814"/>
                  </a:lnTo>
                  <a:cubicBezTo>
                    <a:pt x="1647" y="1131"/>
                    <a:pt x="1520" y="1437"/>
                    <a:pt x="1295" y="1663"/>
                  </a:cubicBezTo>
                  <a:lnTo>
                    <a:pt x="76" y="2881"/>
                  </a:lnTo>
                  <a:cubicBezTo>
                    <a:pt x="1" y="2956"/>
                    <a:pt x="1" y="3084"/>
                    <a:pt x="76" y="3159"/>
                  </a:cubicBezTo>
                  <a:cubicBezTo>
                    <a:pt x="114" y="3196"/>
                    <a:pt x="163" y="3215"/>
                    <a:pt x="213" y="3215"/>
                  </a:cubicBezTo>
                  <a:cubicBezTo>
                    <a:pt x="262" y="3215"/>
                    <a:pt x="313" y="3196"/>
                    <a:pt x="353" y="3159"/>
                  </a:cubicBezTo>
                  <a:lnTo>
                    <a:pt x="1560" y="1946"/>
                  </a:lnTo>
                  <a:cubicBezTo>
                    <a:pt x="1866" y="1640"/>
                    <a:pt x="2034" y="1229"/>
                    <a:pt x="2034" y="803"/>
                  </a:cubicBezTo>
                  <a:lnTo>
                    <a:pt x="2034" y="190"/>
                  </a:lnTo>
                  <a:cubicBezTo>
                    <a:pt x="2034" y="86"/>
                    <a:pt x="1947" y="0"/>
                    <a:pt x="18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1"/>
            <p:cNvSpPr/>
            <p:nvPr/>
          </p:nvSpPr>
          <p:spPr>
            <a:xfrm>
              <a:off x="7927063" y="1397625"/>
              <a:ext cx="17625" cy="60075"/>
            </a:xfrm>
            <a:custGeom>
              <a:rect b="b" l="l" r="r" t="t"/>
              <a:pathLst>
                <a:path extrusionOk="0" h="2403" w="705">
                  <a:moveTo>
                    <a:pt x="214" y="1"/>
                  </a:moveTo>
                  <a:cubicBezTo>
                    <a:pt x="92" y="1"/>
                    <a:pt x="1" y="99"/>
                    <a:pt x="1" y="214"/>
                  </a:cubicBezTo>
                  <a:cubicBezTo>
                    <a:pt x="1" y="457"/>
                    <a:pt x="110" y="584"/>
                    <a:pt x="191" y="683"/>
                  </a:cubicBezTo>
                  <a:cubicBezTo>
                    <a:pt x="254" y="752"/>
                    <a:pt x="283" y="787"/>
                    <a:pt x="283" y="873"/>
                  </a:cubicBezTo>
                  <a:cubicBezTo>
                    <a:pt x="283" y="960"/>
                    <a:pt x="254" y="994"/>
                    <a:pt x="191" y="1064"/>
                  </a:cubicBezTo>
                  <a:cubicBezTo>
                    <a:pt x="110" y="1161"/>
                    <a:pt x="1" y="1288"/>
                    <a:pt x="1" y="1531"/>
                  </a:cubicBezTo>
                  <a:cubicBezTo>
                    <a:pt x="1" y="1773"/>
                    <a:pt x="110" y="1901"/>
                    <a:pt x="191" y="1999"/>
                  </a:cubicBezTo>
                  <a:cubicBezTo>
                    <a:pt x="254" y="2069"/>
                    <a:pt x="283" y="2103"/>
                    <a:pt x="283" y="2189"/>
                  </a:cubicBezTo>
                  <a:cubicBezTo>
                    <a:pt x="283" y="2247"/>
                    <a:pt x="306" y="2299"/>
                    <a:pt x="340" y="2339"/>
                  </a:cubicBezTo>
                  <a:cubicBezTo>
                    <a:pt x="382" y="2380"/>
                    <a:pt x="433" y="2403"/>
                    <a:pt x="491" y="2403"/>
                  </a:cubicBezTo>
                  <a:cubicBezTo>
                    <a:pt x="606" y="2403"/>
                    <a:pt x="705" y="2304"/>
                    <a:pt x="705" y="2189"/>
                  </a:cubicBezTo>
                  <a:cubicBezTo>
                    <a:pt x="705" y="1947"/>
                    <a:pt x="595" y="1819"/>
                    <a:pt x="514" y="1722"/>
                  </a:cubicBezTo>
                  <a:cubicBezTo>
                    <a:pt x="451" y="1653"/>
                    <a:pt x="422" y="1618"/>
                    <a:pt x="422" y="1531"/>
                  </a:cubicBezTo>
                  <a:cubicBezTo>
                    <a:pt x="422" y="1445"/>
                    <a:pt x="451" y="1410"/>
                    <a:pt x="514" y="1341"/>
                  </a:cubicBezTo>
                  <a:cubicBezTo>
                    <a:pt x="595" y="1243"/>
                    <a:pt x="705" y="1115"/>
                    <a:pt x="705" y="873"/>
                  </a:cubicBezTo>
                  <a:cubicBezTo>
                    <a:pt x="705" y="630"/>
                    <a:pt x="595" y="502"/>
                    <a:pt x="514" y="405"/>
                  </a:cubicBezTo>
                  <a:cubicBezTo>
                    <a:pt x="451" y="336"/>
                    <a:pt x="422" y="302"/>
                    <a:pt x="422" y="214"/>
                  </a:cubicBezTo>
                  <a:cubicBezTo>
                    <a:pt x="422" y="99"/>
                    <a:pt x="329" y="1"/>
                    <a:pt x="2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1"/>
            <p:cNvSpPr/>
            <p:nvPr/>
          </p:nvSpPr>
          <p:spPr>
            <a:xfrm>
              <a:off x="8022488" y="1535500"/>
              <a:ext cx="59925" cy="17625"/>
            </a:xfrm>
            <a:custGeom>
              <a:rect b="b" l="l" r="r" t="t"/>
              <a:pathLst>
                <a:path extrusionOk="0" h="705" w="2397">
                  <a:moveTo>
                    <a:pt x="209" y="0"/>
                  </a:moveTo>
                  <a:cubicBezTo>
                    <a:pt x="92" y="0"/>
                    <a:pt x="1" y="93"/>
                    <a:pt x="1" y="208"/>
                  </a:cubicBezTo>
                  <a:cubicBezTo>
                    <a:pt x="1" y="266"/>
                    <a:pt x="23" y="323"/>
                    <a:pt x="64" y="358"/>
                  </a:cubicBezTo>
                  <a:cubicBezTo>
                    <a:pt x="99" y="400"/>
                    <a:pt x="150" y="422"/>
                    <a:pt x="209" y="422"/>
                  </a:cubicBezTo>
                  <a:cubicBezTo>
                    <a:pt x="294" y="422"/>
                    <a:pt x="329" y="451"/>
                    <a:pt x="404" y="509"/>
                  </a:cubicBezTo>
                  <a:cubicBezTo>
                    <a:pt x="497" y="589"/>
                    <a:pt x="630" y="704"/>
                    <a:pt x="872" y="704"/>
                  </a:cubicBezTo>
                  <a:cubicBezTo>
                    <a:pt x="1115" y="704"/>
                    <a:pt x="1242" y="589"/>
                    <a:pt x="1334" y="509"/>
                  </a:cubicBezTo>
                  <a:cubicBezTo>
                    <a:pt x="1409" y="451"/>
                    <a:pt x="1443" y="422"/>
                    <a:pt x="1531" y="422"/>
                  </a:cubicBezTo>
                  <a:cubicBezTo>
                    <a:pt x="1617" y="422"/>
                    <a:pt x="1646" y="451"/>
                    <a:pt x="1721" y="509"/>
                  </a:cubicBezTo>
                  <a:cubicBezTo>
                    <a:pt x="1813" y="589"/>
                    <a:pt x="1946" y="704"/>
                    <a:pt x="2189" y="704"/>
                  </a:cubicBezTo>
                  <a:cubicBezTo>
                    <a:pt x="2304" y="704"/>
                    <a:pt x="2397" y="607"/>
                    <a:pt x="2397" y="491"/>
                  </a:cubicBezTo>
                  <a:cubicBezTo>
                    <a:pt x="2397" y="376"/>
                    <a:pt x="2304" y="283"/>
                    <a:pt x="2189" y="283"/>
                  </a:cubicBezTo>
                  <a:cubicBezTo>
                    <a:pt x="2102" y="283"/>
                    <a:pt x="2067" y="254"/>
                    <a:pt x="1992" y="192"/>
                  </a:cubicBezTo>
                  <a:cubicBezTo>
                    <a:pt x="1901" y="110"/>
                    <a:pt x="1773" y="0"/>
                    <a:pt x="1531" y="0"/>
                  </a:cubicBezTo>
                  <a:cubicBezTo>
                    <a:pt x="1288" y="0"/>
                    <a:pt x="1155" y="110"/>
                    <a:pt x="1062" y="192"/>
                  </a:cubicBezTo>
                  <a:cubicBezTo>
                    <a:pt x="987" y="254"/>
                    <a:pt x="958" y="283"/>
                    <a:pt x="872" y="283"/>
                  </a:cubicBezTo>
                  <a:cubicBezTo>
                    <a:pt x="780" y="283"/>
                    <a:pt x="750" y="254"/>
                    <a:pt x="676" y="192"/>
                  </a:cubicBezTo>
                  <a:cubicBezTo>
                    <a:pt x="584" y="110"/>
                    <a:pt x="451" y="0"/>
                    <a:pt x="2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1"/>
            <p:cNvSpPr/>
            <p:nvPr/>
          </p:nvSpPr>
          <p:spPr>
            <a:xfrm>
              <a:off x="7960113" y="1399875"/>
              <a:ext cx="11575" cy="10550"/>
            </a:xfrm>
            <a:custGeom>
              <a:rect b="b" l="l" r="r" t="t"/>
              <a:pathLst>
                <a:path extrusionOk="0" h="422" w="463">
                  <a:moveTo>
                    <a:pt x="228" y="0"/>
                  </a:moveTo>
                  <a:cubicBezTo>
                    <a:pt x="175" y="0"/>
                    <a:pt x="122" y="20"/>
                    <a:pt x="81" y="60"/>
                  </a:cubicBezTo>
                  <a:cubicBezTo>
                    <a:pt x="1" y="142"/>
                    <a:pt x="1" y="281"/>
                    <a:pt x="81" y="361"/>
                  </a:cubicBezTo>
                  <a:cubicBezTo>
                    <a:pt x="122" y="401"/>
                    <a:pt x="175" y="421"/>
                    <a:pt x="228" y="421"/>
                  </a:cubicBezTo>
                  <a:cubicBezTo>
                    <a:pt x="282" y="421"/>
                    <a:pt x="336" y="401"/>
                    <a:pt x="377" y="361"/>
                  </a:cubicBezTo>
                  <a:cubicBezTo>
                    <a:pt x="462" y="281"/>
                    <a:pt x="462" y="142"/>
                    <a:pt x="377" y="60"/>
                  </a:cubicBezTo>
                  <a:cubicBezTo>
                    <a:pt x="336" y="20"/>
                    <a:pt x="282" y="0"/>
                    <a:pt x="2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1"/>
            <p:cNvSpPr/>
            <p:nvPr/>
          </p:nvSpPr>
          <p:spPr>
            <a:xfrm>
              <a:off x="7901638" y="1422575"/>
              <a:ext cx="11600" cy="10650"/>
            </a:xfrm>
            <a:custGeom>
              <a:rect b="b" l="l" r="r" t="t"/>
              <a:pathLst>
                <a:path extrusionOk="0" h="426" w="464">
                  <a:moveTo>
                    <a:pt x="230" y="0"/>
                  </a:moveTo>
                  <a:cubicBezTo>
                    <a:pt x="176" y="0"/>
                    <a:pt x="122" y="22"/>
                    <a:pt x="82" y="66"/>
                  </a:cubicBezTo>
                  <a:cubicBezTo>
                    <a:pt x="0" y="146"/>
                    <a:pt x="0" y="279"/>
                    <a:pt x="82" y="360"/>
                  </a:cubicBezTo>
                  <a:cubicBezTo>
                    <a:pt x="122" y="403"/>
                    <a:pt x="176" y="425"/>
                    <a:pt x="230" y="425"/>
                  </a:cubicBezTo>
                  <a:cubicBezTo>
                    <a:pt x="284" y="425"/>
                    <a:pt x="339" y="403"/>
                    <a:pt x="382" y="360"/>
                  </a:cubicBezTo>
                  <a:cubicBezTo>
                    <a:pt x="463" y="279"/>
                    <a:pt x="463" y="146"/>
                    <a:pt x="382" y="66"/>
                  </a:cubicBezTo>
                  <a:cubicBezTo>
                    <a:pt x="339" y="22"/>
                    <a:pt x="284"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1"/>
            <p:cNvSpPr/>
            <p:nvPr/>
          </p:nvSpPr>
          <p:spPr>
            <a:xfrm>
              <a:off x="8069263" y="1509000"/>
              <a:ext cx="11575" cy="10575"/>
            </a:xfrm>
            <a:custGeom>
              <a:rect b="b" l="l" r="r" t="t"/>
              <a:pathLst>
                <a:path extrusionOk="0" h="423" w="463">
                  <a:moveTo>
                    <a:pt x="228" y="1"/>
                  </a:moveTo>
                  <a:cubicBezTo>
                    <a:pt x="175" y="1"/>
                    <a:pt x="121" y="21"/>
                    <a:pt x="81" y="61"/>
                  </a:cubicBezTo>
                  <a:cubicBezTo>
                    <a:pt x="1" y="143"/>
                    <a:pt x="1" y="281"/>
                    <a:pt x="81" y="362"/>
                  </a:cubicBezTo>
                  <a:cubicBezTo>
                    <a:pt x="121" y="402"/>
                    <a:pt x="175" y="422"/>
                    <a:pt x="228" y="422"/>
                  </a:cubicBezTo>
                  <a:cubicBezTo>
                    <a:pt x="282" y="422"/>
                    <a:pt x="335" y="402"/>
                    <a:pt x="376" y="362"/>
                  </a:cubicBezTo>
                  <a:cubicBezTo>
                    <a:pt x="462" y="281"/>
                    <a:pt x="462" y="143"/>
                    <a:pt x="376" y="61"/>
                  </a:cubicBezTo>
                  <a:cubicBezTo>
                    <a:pt x="335" y="21"/>
                    <a:pt x="282" y="1"/>
                    <a:pt x="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1"/>
            <p:cNvSpPr/>
            <p:nvPr/>
          </p:nvSpPr>
          <p:spPr>
            <a:xfrm>
              <a:off x="7796938" y="1457925"/>
              <a:ext cx="221650" cy="224500"/>
            </a:xfrm>
            <a:custGeom>
              <a:rect b="b" l="l" r="r" t="t"/>
              <a:pathLst>
                <a:path extrusionOk="0" h="8980" w="8866">
                  <a:moveTo>
                    <a:pt x="4150" y="0"/>
                  </a:moveTo>
                  <a:cubicBezTo>
                    <a:pt x="4045" y="0"/>
                    <a:pt x="3942" y="58"/>
                    <a:pt x="3895" y="164"/>
                  </a:cubicBezTo>
                  <a:lnTo>
                    <a:pt x="2954" y="2214"/>
                  </a:lnTo>
                  <a:lnTo>
                    <a:pt x="2600" y="3618"/>
                  </a:lnTo>
                  <a:lnTo>
                    <a:pt x="2219" y="3802"/>
                  </a:lnTo>
                  <a:lnTo>
                    <a:pt x="1331" y="5742"/>
                  </a:lnTo>
                  <a:lnTo>
                    <a:pt x="1203" y="6667"/>
                  </a:lnTo>
                  <a:lnTo>
                    <a:pt x="718" y="7077"/>
                  </a:lnTo>
                  <a:lnTo>
                    <a:pt x="198" y="8208"/>
                  </a:lnTo>
                  <a:lnTo>
                    <a:pt x="49" y="8775"/>
                  </a:lnTo>
                  <a:cubicBezTo>
                    <a:pt x="0" y="8874"/>
                    <a:pt x="76" y="8979"/>
                    <a:pt x="172" y="8979"/>
                  </a:cubicBezTo>
                  <a:cubicBezTo>
                    <a:pt x="191" y="8979"/>
                    <a:pt x="212" y="8975"/>
                    <a:pt x="233" y="8964"/>
                  </a:cubicBezTo>
                  <a:lnTo>
                    <a:pt x="8647" y="4916"/>
                  </a:lnTo>
                  <a:cubicBezTo>
                    <a:pt x="8826" y="4836"/>
                    <a:pt x="8866" y="4599"/>
                    <a:pt x="8727" y="4455"/>
                  </a:cubicBezTo>
                  <a:lnTo>
                    <a:pt x="4351" y="83"/>
                  </a:lnTo>
                  <a:cubicBezTo>
                    <a:pt x="4294" y="27"/>
                    <a:pt x="4222" y="0"/>
                    <a:pt x="4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1"/>
            <p:cNvSpPr/>
            <p:nvPr/>
          </p:nvSpPr>
          <p:spPr>
            <a:xfrm>
              <a:off x="7791863" y="1559325"/>
              <a:ext cx="231800" cy="128100"/>
            </a:xfrm>
            <a:custGeom>
              <a:rect b="b" l="l" r="r" t="t"/>
              <a:pathLst>
                <a:path extrusionOk="0" h="5124" w="9272">
                  <a:moveTo>
                    <a:pt x="8527" y="1"/>
                  </a:moveTo>
                  <a:lnTo>
                    <a:pt x="8533" y="7"/>
                  </a:lnTo>
                  <a:lnTo>
                    <a:pt x="8533" y="7"/>
                  </a:lnTo>
                  <a:cubicBezTo>
                    <a:pt x="8531" y="5"/>
                    <a:pt x="8529" y="3"/>
                    <a:pt x="8527" y="1"/>
                  </a:cubicBezTo>
                  <a:close/>
                  <a:moveTo>
                    <a:pt x="8533" y="7"/>
                  </a:moveTo>
                  <a:cubicBezTo>
                    <a:pt x="8670" y="146"/>
                    <a:pt x="8621" y="376"/>
                    <a:pt x="8445" y="457"/>
                  </a:cubicBezTo>
                  <a:lnTo>
                    <a:pt x="401" y="4152"/>
                  </a:lnTo>
                  <a:lnTo>
                    <a:pt x="49" y="4921"/>
                  </a:lnTo>
                  <a:cubicBezTo>
                    <a:pt x="1" y="5022"/>
                    <a:pt x="82" y="5123"/>
                    <a:pt x="177" y="5123"/>
                  </a:cubicBezTo>
                  <a:cubicBezTo>
                    <a:pt x="196" y="5123"/>
                    <a:pt x="215" y="5119"/>
                    <a:pt x="234" y="5111"/>
                  </a:cubicBezTo>
                  <a:lnTo>
                    <a:pt x="2630" y="4013"/>
                  </a:lnTo>
                  <a:lnTo>
                    <a:pt x="3128" y="3488"/>
                  </a:lnTo>
                  <a:lnTo>
                    <a:pt x="4732" y="3043"/>
                  </a:lnTo>
                  <a:lnTo>
                    <a:pt x="6095" y="2419"/>
                  </a:lnTo>
                  <a:lnTo>
                    <a:pt x="6678" y="1854"/>
                  </a:lnTo>
                  <a:lnTo>
                    <a:pt x="8797" y="1179"/>
                  </a:lnTo>
                  <a:lnTo>
                    <a:pt x="9052" y="1063"/>
                  </a:lnTo>
                  <a:cubicBezTo>
                    <a:pt x="9231" y="977"/>
                    <a:pt x="9271" y="740"/>
                    <a:pt x="9133" y="601"/>
                  </a:cubicBezTo>
                  <a:lnTo>
                    <a:pt x="8533" y="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1"/>
            <p:cNvSpPr/>
            <p:nvPr/>
          </p:nvSpPr>
          <p:spPr>
            <a:xfrm>
              <a:off x="7852413" y="1513250"/>
              <a:ext cx="112350" cy="97300"/>
            </a:xfrm>
            <a:custGeom>
              <a:rect b="b" l="l" r="r" t="t"/>
              <a:pathLst>
                <a:path extrusionOk="0" h="3892" w="4494">
                  <a:moveTo>
                    <a:pt x="735" y="1"/>
                  </a:moveTo>
                  <a:lnTo>
                    <a:pt x="0" y="1589"/>
                  </a:lnTo>
                  <a:cubicBezTo>
                    <a:pt x="647" y="2548"/>
                    <a:pt x="1537" y="3327"/>
                    <a:pt x="2582" y="3841"/>
                  </a:cubicBezTo>
                  <a:cubicBezTo>
                    <a:pt x="2655" y="3877"/>
                    <a:pt x="2736" y="3891"/>
                    <a:pt x="2821" y="3891"/>
                  </a:cubicBezTo>
                  <a:cubicBezTo>
                    <a:pt x="3085" y="3891"/>
                    <a:pt x="3396" y="3762"/>
                    <a:pt x="3663" y="3762"/>
                  </a:cubicBezTo>
                  <a:cubicBezTo>
                    <a:pt x="3723" y="3762"/>
                    <a:pt x="3780" y="3768"/>
                    <a:pt x="3835" y="3784"/>
                  </a:cubicBezTo>
                  <a:lnTo>
                    <a:pt x="4493" y="3004"/>
                  </a:lnTo>
                  <a:cubicBezTo>
                    <a:pt x="2807" y="2681"/>
                    <a:pt x="1410" y="1532"/>
                    <a:pt x="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1"/>
            <p:cNvSpPr/>
            <p:nvPr/>
          </p:nvSpPr>
          <p:spPr>
            <a:xfrm>
              <a:off x="7814888" y="1601475"/>
              <a:ext cx="62100" cy="48525"/>
            </a:xfrm>
            <a:custGeom>
              <a:rect b="b" l="l" r="r" t="t"/>
              <a:pathLst>
                <a:path extrusionOk="0" h="1941" w="2484">
                  <a:moveTo>
                    <a:pt x="613" y="0"/>
                  </a:moveTo>
                  <a:lnTo>
                    <a:pt x="0" y="1335"/>
                  </a:lnTo>
                  <a:cubicBezTo>
                    <a:pt x="248" y="1530"/>
                    <a:pt x="509" y="1710"/>
                    <a:pt x="780" y="1871"/>
                  </a:cubicBezTo>
                  <a:cubicBezTo>
                    <a:pt x="868" y="1923"/>
                    <a:pt x="981" y="1939"/>
                    <a:pt x="1104" y="1939"/>
                  </a:cubicBezTo>
                  <a:cubicBezTo>
                    <a:pt x="1296" y="1939"/>
                    <a:pt x="1513" y="1901"/>
                    <a:pt x="1703" y="1901"/>
                  </a:cubicBezTo>
                  <a:cubicBezTo>
                    <a:pt x="1799" y="1901"/>
                    <a:pt x="1889" y="1911"/>
                    <a:pt x="1964" y="1941"/>
                  </a:cubicBezTo>
                  <a:lnTo>
                    <a:pt x="2484" y="1103"/>
                  </a:lnTo>
                  <a:cubicBezTo>
                    <a:pt x="1785" y="866"/>
                    <a:pt x="1149" y="491"/>
                    <a:pt x="6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1"/>
            <p:cNvSpPr/>
            <p:nvPr/>
          </p:nvSpPr>
          <p:spPr>
            <a:xfrm>
              <a:off x="8049888" y="1334575"/>
              <a:ext cx="95450" cy="90375"/>
            </a:xfrm>
            <a:custGeom>
              <a:rect b="b" l="l" r="r" t="t"/>
              <a:pathLst>
                <a:path extrusionOk="0" h="3615" w="3818">
                  <a:moveTo>
                    <a:pt x="1297" y="0"/>
                  </a:moveTo>
                  <a:cubicBezTo>
                    <a:pt x="1122" y="0"/>
                    <a:pt x="960" y="140"/>
                    <a:pt x="960" y="340"/>
                  </a:cubicBezTo>
                  <a:lnTo>
                    <a:pt x="971" y="1079"/>
                  </a:lnTo>
                  <a:cubicBezTo>
                    <a:pt x="971" y="1188"/>
                    <a:pt x="920" y="1292"/>
                    <a:pt x="827" y="1356"/>
                  </a:cubicBezTo>
                  <a:lnTo>
                    <a:pt x="227" y="1784"/>
                  </a:lnTo>
                  <a:cubicBezTo>
                    <a:pt x="1" y="1945"/>
                    <a:pt x="54" y="2291"/>
                    <a:pt x="320" y="2379"/>
                  </a:cubicBezTo>
                  <a:lnTo>
                    <a:pt x="1024" y="2598"/>
                  </a:lnTo>
                  <a:cubicBezTo>
                    <a:pt x="1133" y="2627"/>
                    <a:pt x="1214" y="2713"/>
                    <a:pt x="1248" y="2817"/>
                  </a:cubicBezTo>
                  <a:lnTo>
                    <a:pt x="1352" y="3152"/>
                  </a:lnTo>
                  <a:lnTo>
                    <a:pt x="1485" y="3378"/>
                  </a:lnTo>
                  <a:cubicBezTo>
                    <a:pt x="1533" y="3531"/>
                    <a:pt x="1670" y="3615"/>
                    <a:pt x="1809" y="3615"/>
                  </a:cubicBezTo>
                  <a:cubicBezTo>
                    <a:pt x="1910" y="3615"/>
                    <a:pt x="2012" y="3570"/>
                    <a:pt x="2080" y="3475"/>
                  </a:cubicBezTo>
                  <a:lnTo>
                    <a:pt x="2426" y="2950"/>
                  </a:lnTo>
                  <a:cubicBezTo>
                    <a:pt x="2490" y="2864"/>
                    <a:pt x="2594" y="2811"/>
                    <a:pt x="2703" y="2811"/>
                  </a:cubicBezTo>
                  <a:lnTo>
                    <a:pt x="3380" y="2800"/>
                  </a:lnTo>
                  <a:cubicBezTo>
                    <a:pt x="3382" y="2800"/>
                    <a:pt x="3385" y="2800"/>
                    <a:pt x="3387" y="2800"/>
                  </a:cubicBezTo>
                  <a:cubicBezTo>
                    <a:pt x="3660" y="2800"/>
                    <a:pt x="3818" y="2486"/>
                    <a:pt x="3651" y="2262"/>
                  </a:cubicBezTo>
                  <a:lnTo>
                    <a:pt x="3270" y="1772"/>
                  </a:lnTo>
                  <a:cubicBezTo>
                    <a:pt x="3207" y="1686"/>
                    <a:pt x="3183" y="1569"/>
                    <a:pt x="3223" y="1465"/>
                  </a:cubicBezTo>
                  <a:lnTo>
                    <a:pt x="3460" y="807"/>
                  </a:lnTo>
                  <a:cubicBezTo>
                    <a:pt x="3536" y="579"/>
                    <a:pt x="3361" y="363"/>
                    <a:pt x="3141" y="363"/>
                  </a:cubicBezTo>
                  <a:cubicBezTo>
                    <a:pt x="3106" y="363"/>
                    <a:pt x="3070" y="368"/>
                    <a:pt x="3033" y="380"/>
                  </a:cubicBezTo>
                  <a:lnTo>
                    <a:pt x="2871" y="398"/>
                  </a:lnTo>
                  <a:lnTo>
                    <a:pt x="2399" y="559"/>
                  </a:lnTo>
                  <a:cubicBezTo>
                    <a:pt x="2364" y="571"/>
                    <a:pt x="2327" y="576"/>
                    <a:pt x="2291" y="576"/>
                  </a:cubicBezTo>
                  <a:cubicBezTo>
                    <a:pt x="2219" y="576"/>
                    <a:pt x="2147" y="554"/>
                    <a:pt x="2087" y="508"/>
                  </a:cubicBezTo>
                  <a:lnTo>
                    <a:pt x="1498" y="68"/>
                  </a:lnTo>
                  <a:cubicBezTo>
                    <a:pt x="1435" y="21"/>
                    <a:pt x="1365"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1"/>
            <p:cNvSpPr/>
            <p:nvPr/>
          </p:nvSpPr>
          <p:spPr>
            <a:xfrm>
              <a:off x="7918088" y="1588325"/>
              <a:ext cx="93725" cy="31500"/>
            </a:xfrm>
            <a:custGeom>
              <a:rect b="b" l="l" r="r" t="t"/>
              <a:pathLst>
                <a:path extrusionOk="0" h="1260" w="3749">
                  <a:moveTo>
                    <a:pt x="1866" y="1"/>
                  </a:moveTo>
                  <a:lnTo>
                    <a:pt x="1" y="862"/>
                  </a:lnTo>
                  <a:cubicBezTo>
                    <a:pt x="336" y="1017"/>
                    <a:pt x="683" y="1155"/>
                    <a:pt x="1046" y="1259"/>
                  </a:cubicBezTo>
                  <a:lnTo>
                    <a:pt x="3748" y="19"/>
                  </a:lnTo>
                  <a:lnTo>
                    <a:pt x="3748" y="19"/>
                  </a:lnTo>
                  <a:cubicBezTo>
                    <a:pt x="3460" y="65"/>
                    <a:pt x="3159" y="94"/>
                    <a:pt x="2854" y="94"/>
                  </a:cubicBezTo>
                  <a:cubicBezTo>
                    <a:pt x="2514" y="94"/>
                    <a:pt x="2184" y="65"/>
                    <a:pt x="18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1"/>
            <p:cNvSpPr/>
            <p:nvPr/>
          </p:nvSpPr>
          <p:spPr>
            <a:xfrm>
              <a:off x="7834388" y="1628900"/>
              <a:ext cx="75800" cy="30775"/>
            </a:xfrm>
            <a:custGeom>
              <a:rect b="b" l="l" r="r" t="t"/>
              <a:pathLst>
                <a:path extrusionOk="0" h="1231" w="3032">
                  <a:moveTo>
                    <a:pt x="1686" y="1"/>
                  </a:moveTo>
                  <a:lnTo>
                    <a:pt x="0" y="774"/>
                  </a:lnTo>
                  <a:cubicBezTo>
                    <a:pt x="294" y="947"/>
                    <a:pt x="606" y="1104"/>
                    <a:pt x="929" y="1230"/>
                  </a:cubicBezTo>
                  <a:lnTo>
                    <a:pt x="3031" y="260"/>
                  </a:lnTo>
                  <a:cubicBezTo>
                    <a:pt x="2564" y="232"/>
                    <a:pt x="2114" y="145"/>
                    <a:pt x="16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1"/>
            <p:cNvSpPr/>
            <p:nvPr/>
          </p:nvSpPr>
          <p:spPr>
            <a:xfrm>
              <a:off x="8079788" y="1345600"/>
              <a:ext cx="63850" cy="86350"/>
            </a:xfrm>
            <a:custGeom>
              <a:rect b="b" l="l" r="r" t="t"/>
              <a:pathLst>
                <a:path extrusionOk="0" h="3454" w="2554">
                  <a:moveTo>
                    <a:pt x="1856" y="0"/>
                  </a:moveTo>
                  <a:cubicBezTo>
                    <a:pt x="1820" y="0"/>
                    <a:pt x="1782" y="6"/>
                    <a:pt x="1744" y="20"/>
                  </a:cubicBezTo>
                  <a:lnTo>
                    <a:pt x="1520" y="96"/>
                  </a:lnTo>
                  <a:lnTo>
                    <a:pt x="1363" y="568"/>
                  </a:lnTo>
                  <a:cubicBezTo>
                    <a:pt x="1323" y="672"/>
                    <a:pt x="1347" y="789"/>
                    <a:pt x="1410" y="875"/>
                  </a:cubicBezTo>
                  <a:lnTo>
                    <a:pt x="1848" y="1469"/>
                  </a:lnTo>
                  <a:cubicBezTo>
                    <a:pt x="2008" y="1678"/>
                    <a:pt x="1870" y="1975"/>
                    <a:pt x="1618" y="1975"/>
                  </a:cubicBezTo>
                  <a:cubicBezTo>
                    <a:pt x="1605" y="1975"/>
                    <a:pt x="1591" y="1974"/>
                    <a:pt x="1577" y="1972"/>
                  </a:cubicBezTo>
                  <a:lnTo>
                    <a:pt x="838" y="1972"/>
                  </a:lnTo>
                  <a:cubicBezTo>
                    <a:pt x="729" y="1994"/>
                    <a:pt x="625" y="2047"/>
                    <a:pt x="561" y="2140"/>
                  </a:cubicBezTo>
                  <a:lnTo>
                    <a:pt x="134" y="2740"/>
                  </a:lnTo>
                  <a:cubicBezTo>
                    <a:pt x="99" y="2791"/>
                    <a:pt x="52" y="2826"/>
                    <a:pt x="1" y="2850"/>
                  </a:cubicBezTo>
                  <a:lnTo>
                    <a:pt x="116" y="3220"/>
                  </a:lnTo>
                  <a:cubicBezTo>
                    <a:pt x="163" y="3371"/>
                    <a:pt x="298" y="3453"/>
                    <a:pt x="436" y="3453"/>
                  </a:cubicBezTo>
                  <a:cubicBezTo>
                    <a:pt x="538" y="3453"/>
                    <a:pt x="642" y="3408"/>
                    <a:pt x="711" y="3311"/>
                  </a:cubicBezTo>
                  <a:lnTo>
                    <a:pt x="1139" y="2711"/>
                  </a:lnTo>
                  <a:cubicBezTo>
                    <a:pt x="1203" y="2618"/>
                    <a:pt x="1307" y="2567"/>
                    <a:pt x="1416" y="2359"/>
                  </a:cubicBezTo>
                  <a:lnTo>
                    <a:pt x="2149" y="2359"/>
                  </a:lnTo>
                  <a:cubicBezTo>
                    <a:pt x="2217" y="2413"/>
                    <a:pt x="2279" y="2436"/>
                    <a:pt x="2330" y="2436"/>
                  </a:cubicBezTo>
                  <a:cubicBezTo>
                    <a:pt x="2491" y="2436"/>
                    <a:pt x="2554" y="2212"/>
                    <a:pt x="2426" y="2042"/>
                  </a:cubicBezTo>
                  <a:lnTo>
                    <a:pt x="1981" y="1453"/>
                  </a:lnTo>
                  <a:cubicBezTo>
                    <a:pt x="1918" y="1360"/>
                    <a:pt x="1901" y="1245"/>
                    <a:pt x="1936" y="1141"/>
                  </a:cubicBezTo>
                  <a:lnTo>
                    <a:pt x="2173" y="442"/>
                  </a:lnTo>
                  <a:cubicBezTo>
                    <a:pt x="2246" y="219"/>
                    <a:pt x="2074" y="0"/>
                    <a:pt x="18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 name="Google Shape;1341;p31"/>
          <p:cNvGrpSpPr/>
          <p:nvPr/>
        </p:nvGrpSpPr>
        <p:grpSpPr>
          <a:xfrm>
            <a:off x="1714575" y="1813465"/>
            <a:ext cx="439349" cy="489451"/>
            <a:chOff x="4774063" y="1900700"/>
            <a:chExt cx="301875" cy="336300"/>
          </a:xfrm>
        </p:grpSpPr>
        <p:sp>
          <p:nvSpPr>
            <p:cNvPr id="1342" name="Google Shape;1342;p31"/>
            <p:cNvSpPr/>
            <p:nvPr/>
          </p:nvSpPr>
          <p:spPr>
            <a:xfrm>
              <a:off x="4926938" y="2091475"/>
              <a:ext cx="13150" cy="145525"/>
            </a:xfrm>
            <a:custGeom>
              <a:rect b="b" l="l" r="r" t="t"/>
              <a:pathLst>
                <a:path extrusionOk="0" h="5821" w="526">
                  <a:moveTo>
                    <a:pt x="139" y="0"/>
                  </a:moveTo>
                  <a:lnTo>
                    <a:pt x="139" y="5688"/>
                  </a:lnTo>
                  <a:cubicBezTo>
                    <a:pt x="139" y="5763"/>
                    <a:pt x="75" y="5821"/>
                    <a:pt x="0" y="5821"/>
                  </a:cubicBezTo>
                  <a:lnTo>
                    <a:pt x="387" y="5821"/>
                  </a:lnTo>
                  <a:cubicBezTo>
                    <a:pt x="469" y="5821"/>
                    <a:pt x="525" y="5763"/>
                    <a:pt x="525" y="5688"/>
                  </a:cubicBezTo>
                  <a:lnTo>
                    <a:pt x="5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1"/>
            <p:cNvSpPr/>
            <p:nvPr/>
          </p:nvSpPr>
          <p:spPr>
            <a:xfrm>
              <a:off x="4891563" y="2110375"/>
              <a:ext cx="19525" cy="55875"/>
            </a:xfrm>
            <a:custGeom>
              <a:rect b="b" l="l" r="r" t="t"/>
              <a:pathLst>
                <a:path extrusionOk="0" h="2235" w="781">
                  <a:moveTo>
                    <a:pt x="584" y="1"/>
                  </a:moveTo>
                  <a:cubicBezTo>
                    <a:pt x="474" y="1"/>
                    <a:pt x="387" y="87"/>
                    <a:pt x="387" y="196"/>
                  </a:cubicBezTo>
                  <a:lnTo>
                    <a:pt x="387" y="1150"/>
                  </a:lnTo>
                  <a:lnTo>
                    <a:pt x="387" y="1155"/>
                  </a:lnTo>
                  <a:cubicBezTo>
                    <a:pt x="173" y="1155"/>
                    <a:pt x="0" y="1328"/>
                    <a:pt x="0" y="1542"/>
                  </a:cubicBezTo>
                  <a:lnTo>
                    <a:pt x="0" y="2045"/>
                  </a:lnTo>
                  <a:cubicBezTo>
                    <a:pt x="0" y="2149"/>
                    <a:pt x="87" y="2235"/>
                    <a:pt x="197" y="2235"/>
                  </a:cubicBezTo>
                  <a:cubicBezTo>
                    <a:pt x="301" y="2235"/>
                    <a:pt x="387" y="2149"/>
                    <a:pt x="387" y="2045"/>
                  </a:cubicBezTo>
                  <a:lnTo>
                    <a:pt x="387" y="1542"/>
                  </a:lnTo>
                  <a:cubicBezTo>
                    <a:pt x="387" y="1536"/>
                    <a:pt x="394" y="1536"/>
                    <a:pt x="394" y="1536"/>
                  </a:cubicBezTo>
                  <a:cubicBezTo>
                    <a:pt x="607" y="1536"/>
                    <a:pt x="780" y="1363"/>
                    <a:pt x="780" y="1150"/>
                  </a:cubicBezTo>
                  <a:lnTo>
                    <a:pt x="780" y="196"/>
                  </a:lnTo>
                  <a:cubicBezTo>
                    <a:pt x="780" y="87"/>
                    <a:pt x="693" y="1"/>
                    <a:pt x="5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1"/>
            <p:cNvSpPr/>
            <p:nvPr/>
          </p:nvSpPr>
          <p:spPr>
            <a:xfrm>
              <a:off x="4881888" y="1965275"/>
              <a:ext cx="67875" cy="155375"/>
            </a:xfrm>
            <a:custGeom>
              <a:rect b="b" l="l" r="r" t="t"/>
              <a:pathLst>
                <a:path extrusionOk="0" h="6215" w="2715">
                  <a:moveTo>
                    <a:pt x="0" y="0"/>
                  </a:moveTo>
                  <a:lnTo>
                    <a:pt x="0" y="2143"/>
                  </a:lnTo>
                  <a:lnTo>
                    <a:pt x="283" y="2564"/>
                  </a:lnTo>
                  <a:lnTo>
                    <a:pt x="0" y="3166"/>
                  </a:lnTo>
                  <a:lnTo>
                    <a:pt x="0" y="4280"/>
                  </a:lnTo>
                  <a:lnTo>
                    <a:pt x="283" y="4771"/>
                  </a:lnTo>
                  <a:lnTo>
                    <a:pt x="0" y="5307"/>
                  </a:lnTo>
                  <a:lnTo>
                    <a:pt x="0" y="6076"/>
                  </a:lnTo>
                  <a:cubicBezTo>
                    <a:pt x="0" y="6151"/>
                    <a:pt x="64" y="6215"/>
                    <a:pt x="139" y="6215"/>
                  </a:cubicBezTo>
                  <a:lnTo>
                    <a:pt x="2582" y="6215"/>
                  </a:lnTo>
                  <a:cubicBezTo>
                    <a:pt x="2657" y="6215"/>
                    <a:pt x="2714" y="6151"/>
                    <a:pt x="2714" y="6076"/>
                  </a:cubicBezTo>
                  <a:lnTo>
                    <a:pt x="27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1"/>
            <p:cNvSpPr/>
            <p:nvPr/>
          </p:nvSpPr>
          <p:spPr>
            <a:xfrm>
              <a:off x="4881888" y="1997625"/>
              <a:ext cx="77700" cy="45625"/>
            </a:xfrm>
            <a:custGeom>
              <a:rect b="b" l="l" r="r" t="t"/>
              <a:pathLst>
                <a:path extrusionOk="0" h="1825" w="3108">
                  <a:moveTo>
                    <a:pt x="3108" y="1"/>
                  </a:moveTo>
                  <a:lnTo>
                    <a:pt x="0" y="803"/>
                  </a:lnTo>
                  <a:lnTo>
                    <a:pt x="0" y="1825"/>
                  </a:lnTo>
                  <a:lnTo>
                    <a:pt x="3108" y="1022"/>
                  </a:lnTo>
                  <a:lnTo>
                    <a:pt x="31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1"/>
            <p:cNvSpPr/>
            <p:nvPr/>
          </p:nvSpPr>
          <p:spPr>
            <a:xfrm>
              <a:off x="4881888" y="2052350"/>
              <a:ext cx="77700" cy="45625"/>
            </a:xfrm>
            <a:custGeom>
              <a:rect b="b" l="l" r="r" t="t"/>
              <a:pathLst>
                <a:path extrusionOk="0" h="1825" w="3108">
                  <a:moveTo>
                    <a:pt x="3108" y="0"/>
                  </a:moveTo>
                  <a:lnTo>
                    <a:pt x="0" y="803"/>
                  </a:lnTo>
                  <a:lnTo>
                    <a:pt x="0" y="1824"/>
                  </a:lnTo>
                  <a:lnTo>
                    <a:pt x="3108" y="1016"/>
                  </a:lnTo>
                  <a:lnTo>
                    <a:pt x="310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1"/>
            <p:cNvSpPr/>
            <p:nvPr/>
          </p:nvSpPr>
          <p:spPr>
            <a:xfrm>
              <a:off x="4936913" y="1965275"/>
              <a:ext cx="22675" cy="155375"/>
            </a:xfrm>
            <a:custGeom>
              <a:rect b="b" l="l" r="r" t="t"/>
              <a:pathLst>
                <a:path extrusionOk="0" h="6215" w="907">
                  <a:moveTo>
                    <a:pt x="126" y="0"/>
                  </a:moveTo>
                  <a:lnTo>
                    <a:pt x="126" y="6082"/>
                  </a:lnTo>
                  <a:cubicBezTo>
                    <a:pt x="126" y="6151"/>
                    <a:pt x="70" y="6215"/>
                    <a:pt x="0" y="6215"/>
                  </a:cubicBezTo>
                  <a:lnTo>
                    <a:pt x="768" y="6215"/>
                  </a:lnTo>
                  <a:cubicBezTo>
                    <a:pt x="843" y="6215"/>
                    <a:pt x="907" y="6151"/>
                    <a:pt x="907" y="6076"/>
                  </a:cubicBezTo>
                  <a:lnTo>
                    <a:pt x="907" y="4499"/>
                  </a:lnTo>
                  <a:lnTo>
                    <a:pt x="646" y="3956"/>
                  </a:lnTo>
                  <a:lnTo>
                    <a:pt x="907" y="3478"/>
                  </a:lnTo>
                  <a:lnTo>
                    <a:pt x="907" y="2362"/>
                  </a:lnTo>
                  <a:lnTo>
                    <a:pt x="646" y="1953"/>
                  </a:lnTo>
                  <a:lnTo>
                    <a:pt x="907" y="1341"/>
                  </a:lnTo>
                  <a:lnTo>
                    <a:pt x="9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1"/>
            <p:cNvSpPr/>
            <p:nvPr/>
          </p:nvSpPr>
          <p:spPr>
            <a:xfrm>
              <a:off x="4940063" y="1997900"/>
              <a:ext cx="19525" cy="29900"/>
            </a:xfrm>
            <a:custGeom>
              <a:rect b="b" l="l" r="r" t="t"/>
              <a:pathLst>
                <a:path extrusionOk="0" h="1196" w="781">
                  <a:moveTo>
                    <a:pt x="781" y="1"/>
                  </a:moveTo>
                  <a:lnTo>
                    <a:pt x="0" y="203"/>
                  </a:lnTo>
                  <a:lnTo>
                    <a:pt x="0" y="1196"/>
                  </a:lnTo>
                  <a:lnTo>
                    <a:pt x="781" y="995"/>
                  </a:lnTo>
                  <a:lnTo>
                    <a:pt x="7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1"/>
            <p:cNvSpPr/>
            <p:nvPr/>
          </p:nvSpPr>
          <p:spPr>
            <a:xfrm>
              <a:off x="4940063" y="2052625"/>
              <a:ext cx="19525" cy="29750"/>
            </a:xfrm>
            <a:custGeom>
              <a:rect b="b" l="l" r="r" t="t"/>
              <a:pathLst>
                <a:path extrusionOk="0" h="1190" w="781">
                  <a:moveTo>
                    <a:pt x="781" y="0"/>
                  </a:moveTo>
                  <a:lnTo>
                    <a:pt x="0" y="197"/>
                  </a:lnTo>
                  <a:lnTo>
                    <a:pt x="0" y="1190"/>
                  </a:lnTo>
                  <a:lnTo>
                    <a:pt x="781" y="989"/>
                  </a:lnTo>
                  <a:lnTo>
                    <a:pt x="78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1"/>
            <p:cNvSpPr/>
            <p:nvPr/>
          </p:nvSpPr>
          <p:spPr>
            <a:xfrm>
              <a:off x="4873213" y="2159450"/>
              <a:ext cx="15050" cy="9725"/>
            </a:xfrm>
            <a:custGeom>
              <a:rect b="b" l="l" r="r" t="t"/>
              <a:pathLst>
                <a:path extrusionOk="0" h="389" w="602">
                  <a:moveTo>
                    <a:pt x="192" y="0"/>
                  </a:moveTo>
                  <a:cubicBezTo>
                    <a:pt x="88" y="0"/>
                    <a:pt x="1" y="88"/>
                    <a:pt x="1" y="191"/>
                  </a:cubicBezTo>
                  <a:cubicBezTo>
                    <a:pt x="1" y="301"/>
                    <a:pt x="88" y="388"/>
                    <a:pt x="192" y="388"/>
                  </a:cubicBezTo>
                  <a:lnTo>
                    <a:pt x="406" y="388"/>
                  </a:lnTo>
                  <a:cubicBezTo>
                    <a:pt x="515" y="388"/>
                    <a:pt x="601" y="301"/>
                    <a:pt x="601" y="191"/>
                  </a:cubicBezTo>
                  <a:cubicBezTo>
                    <a:pt x="601" y="88"/>
                    <a:pt x="515" y="0"/>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1"/>
            <p:cNvSpPr/>
            <p:nvPr/>
          </p:nvSpPr>
          <p:spPr>
            <a:xfrm>
              <a:off x="4880013" y="2169775"/>
              <a:ext cx="15175" cy="14250"/>
            </a:xfrm>
            <a:custGeom>
              <a:rect b="b" l="l" r="r" t="t"/>
              <a:pathLst>
                <a:path extrusionOk="0" h="570" w="607">
                  <a:moveTo>
                    <a:pt x="387" y="1"/>
                  </a:moveTo>
                  <a:cubicBezTo>
                    <a:pt x="335" y="1"/>
                    <a:pt x="283" y="21"/>
                    <a:pt x="243" y="61"/>
                  </a:cubicBezTo>
                  <a:lnTo>
                    <a:pt x="81" y="218"/>
                  </a:lnTo>
                  <a:cubicBezTo>
                    <a:pt x="1" y="298"/>
                    <a:pt x="1" y="431"/>
                    <a:pt x="81" y="506"/>
                  </a:cubicBezTo>
                  <a:cubicBezTo>
                    <a:pt x="121" y="546"/>
                    <a:pt x="174" y="570"/>
                    <a:pt x="225" y="570"/>
                  </a:cubicBezTo>
                  <a:cubicBezTo>
                    <a:pt x="278" y="570"/>
                    <a:pt x="329" y="546"/>
                    <a:pt x="371" y="506"/>
                  </a:cubicBezTo>
                  <a:lnTo>
                    <a:pt x="531" y="349"/>
                  </a:lnTo>
                  <a:cubicBezTo>
                    <a:pt x="606" y="269"/>
                    <a:pt x="606" y="142"/>
                    <a:pt x="531" y="61"/>
                  </a:cubicBezTo>
                  <a:cubicBezTo>
                    <a:pt x="491" y="21"/>
                    <a:pt x="439"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1"/>
            <p:cNvSpPr/>
            <p:nvPr/>
          </p:nvSpPr>
          <p:spPr>
            <a:xfrm>
              <a:off x="4901213" y="2172750"/>
              <a:ext cx="9875" cy="15025"/>
            </a:xfrm>
            <a:custGeom>
              <a:rect b="b" l="l" r="r" t="t"/>
              <a:pathLst>
                <a:path extrusionOk="0" h="601" w="395">
                  <a:moveTo>
                    <a:pt x="198" y="0"/>
                  </a:moveTo>
                  <a:cubicBezTo>
                    <a:pt x="88" y="0"/>
                    <a:pt x="1" y="86"/>
                    <a:pt x="1" y="196"/>
                  </a:cubicBezTo>
                  <a:lnTo>
                    <a:pt x="1" y="411"/>
                  </a:lnTo>
                  <a:cubicBezTo>
                    <a:pt x="1" y="515"/>
                    <a:pt x="88" y="601"/>
                    <a:pt x="198" y="601"/>
                  </a:cubicBezTo>
                  <a:cubicBezTo>
                    <a:pt x="307" y="601"/>
                    <a:pt x="394" y="515"/>
                    <a:pt x="394" y="411"/>
                  </a:cubicBezTo>
                  <a:lnTo>
                    <a:pt x="394" y="196"/>
                  </a:lnTo>
                  <a:cubicBezTo>
                    <a:pt x="394" y="86"/>
                    <a:pt x="3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1"/>
            <p:cNvSpPr/>
            <p:nvPr/>
          </p:nvSpPr>
          <p:spPr>
            <a:xfrm>
              <a:off x="4978913" y="2088325"/>
              <a:ext cx="63375" cy="141025"/>
            </a:xfrm>
            <a:custGeom>
              <a:rect b="b" l="l" r="r" t="t"/>
              <a:pathLst>
                <a:path extrusionOk="0" h="5641" w="2535">
                  <a:moveTo>
                    <a:pt x="2321" y="1"/>
                  </a:moveTo>
                  <a:cubicBezTo>
                    <a:pt x="2271" y="1"/>
                    <a:pt x="2220" y="19"/>
                    <a:pt x="2183" y="57"/>
                  </a:cubicBezTo>
                  <a:cubicBezTo>
                    <a:pt x="1149" y="1096"/>
                    <a:pt x="450" y="2395"/>
                    <a:pt x="139" y="3879"/>
                  </a:cubicBezTo>
                  <a:cubicBezTo>
                    <a:pt x="35" y="4364"/>
                    <a:pt x="0" y="4867"/>
                    <a:pt x="0" y="5363"/>
                  </a:cubicBezTo>
                  <a:lnTo>
                    <a:pt x="0" y="5451"/>
                  </a:lnTo>
                  <a:cubicBezTo>
                    <a:pt x="0" y="5555"/>
                    <a:pt x="87" y="5641"/>
                    <a:pt x="197" y="5641"/>
                  </a:cubicBezTo>
                  <a:cubicBezTo>
                    <a:pt x="301" y="5641"/>
                    <a:pt x="387" y="5555"/>
                    <a:pt x="387" y="5451"/>
                  </a:cubicBezTo>
                  <a:lnTo>
                    <a:pt x="387" y="5393"/>
                  </a:lnTo>
                  <a:cubicBezTo>
                    <a:pt x="387" y="4902"/>
                    <a:pt x="421" y="4411"/>
                    <a:pt x="525" y="3932"/>
                  </a:cubicBezTo>
                  <a:cubicBezTo>
                    <a:pt x="821" y="2533"/>
                    <a:pt x="1484" y="1310"/>
                    <a:pt x="2460" y="334"/>
                  </a:cubicBezTo>
                  <a:cubicBezTo>
                    <a:pt x="2535" y="259"/>
                    <a:pt x="2535" y="132"/>
                    <a:pt x="2460" y="57"/>
                  </a:cubicBezTo>
                  <a:cubicBezTo>
                    <a:pt x="2423" y="19"/>
                    <a:pt x="2372" y="1"/>
                    <a:pt x="2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1"/>
            <p:cNvSpPr/>
            <p:nvPr/>
          </p:nvSpPr>
          <p:spPr>
            <a:xfrm>
              <a:off x="5017738" y="2130900"/>
              <a:ext cx="46525" cy="99450"/>
            </a:xfrm>
            <a:custGeom>
              <a:rect b="b" l="l" r="r" t="t"/>
              <a:pathLst>
                <a:path extrusionOk="0" h="3978" w="1861">
                  <a:moveTo>
                    <a:pt x="1649" y="1"/>
                  </a:moveTo>
                  <a:cubicBezTo>
                    <a:pt x="1600" y="1"/>
                    <a:pt x="1552" y="20"/>
                    <a:pt x="1514" y="57"/>
                  </a:cubicBezTo>
                  <a:cubicBezTo>
                    <a:pt x="739" y="830"/>
                    <a:pt x="238" y="1813"/>
                    <a:pt x="52" y="2938"/>
                  </a:cubicBezTo>
                  <a:cubicBezTo>
                    <a:pt x="12" y="3181"/>
                    <a:pt x="1" y="3429"/>
                    <a:pt x="1" y="3678"/>
                  </a:cubicBezTo>
                  <a:lnTo>
                    <a:pt x="1" y="3788"/>
                  </a:lnTo>
                  <a:cubicBezTo>
                    <a:pt x="1" y="3892"/>
                    <a:pt x="87" y="3978"/>
                    <a:pt x="197" y="3978"/>
                  </a:cubicBezTo>
                  <a:cubicBezTo>
                    <a:pt x="301" y="3978"/>
                    <a:pt x="387" y="3892"/>
                    <a:pt x="387" y="3788"/>
                  </a:cubicBezTo>
                  <a:lnTo>
                    <a:pt x="387" y="3678"/>
                  </a:lnTo>
                  <a:cubicBezTo>
                    <a:pt x="387" y="3453"/>
                    <a:pt x="398" y="3221"/>
                    <a:pt x="433" y="2997"/>
                  </a:cubicBezTo>
                  <a:cubicBezTo>
                    <a:pt x="606" y="1957"/>
                    <a:pt x="1069" y="1045"/>
                    <a:pt x="1784" y="334"/>
                  </a:cubicBezTo>
                  <a:cubicBezTo>
                    <a:pt x="1861" y="259"/>
                    <a:pt x="1861" y="132"/>
                    <a:pt x="1784" y="57"/>
                  </a:cubicBezTo>
                  <a:cubicBezTo>
                    <a:pt x="1747" y="20"/>
                    <a:pt x="1698" y="1"/>
                    <a:pt x="1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1"/>
            <p:cNvSpPr/>
            <p:nvPr/>
          </p:nvSpPr>
          <p:spPr>
            <a:xfrm>
              <a:off x="5052263" y="2158300"/>
              <a:ext cx="23675" cy="74650"/>
            </a:xfrm>
            <a:custGeom>
              <a:rect b="b" l="l" r="r" t="t"/>
              <a:pathLst>
                <a:path extrusionOk="0" h="2986" w="947">
                  <a:moveTo>
                    <a:pt x="744" y="0"/>
                  </a:moveTo>
                  <a:cubicBezTo>
                    <a:pt x="635" y="0"/>
                    <a:pt x="542" y="93"/>
                    <a:pt x="542" y="208"/>
                  </a:cubicBezTo>
                  <a:cubicBezTo>
                    <a:pt x="542" y="312"/>
                    <a:pt x="485" y="365"/>
                    <a:pt x="347" y="474"/>
                  </a:cubicBezTo>
                  <a:cubicBezTo>
                    <a:pt x="202" y="595"/>
                    <a:pt x="0" y="752"/>
                    <a:pt x="0" y="1063"/>
                  </a:cubicBezTo>
                  <a:cubicBezTo>
                    <a:pt x="0" y="1381"/>
                    <a:pt x="202" y="1536"/>
                    <a:pt x="347" y="1652"/>
                  </a:cubicBezTo>
                  <a:cubicBezTo>
                    <a:pt x="485" y="1768"/>
                    <a:pt x="542" y="1820"/>
                    <a:pt x="542" y="1924"/>
                  </a:cubicBezTo>
                  <a:cubicBezTo>
                    <a:pt x="542" y="2028"/>
                    <a:pt x="485" y="2079"/>
                    <a:pt x="347" y="2194"/>
                  </a:cubicBezTo>
                  <a:cubicBezTo>
                    <a:pt x="202" y="2311"/>
                    <a:pt x="0" y="2466"/>
                    <a:pt x="0" y="2783"/>
                  </a:cubicBezTo>
                  <a:cubicBezTo>
                    <a:pt x="0" y="2894"/>
                    <a:pt x="86" y="2986"/>
                    <a:pt x="202" y="2986"/>
                  </a:cubicBezTo>
                  <a:cubicBezTo>
                    <a:pt x="312" y="2986"/>
                    <a:pt x="403" y="2894"/>
                    <a:pt x="403" y="2783"/>
                  </a:cubicBezTo>
                  <a:cubicBezTo>
                    <a:pt x="403" y="2674"/>
                    <a:pt x="456" y="2623"/>
                    <a:pt x="600" y="2513"/>
                  </a:cubicBezTo>
                  <a:cubicBezTo>
                    <a:pt x="744" y="2397"/>
                    <a:pt x="947" y="2236"/>
                    <a:pt x="947" y="1924"/>
                  </a:cubicBezTo>
                  <a:cubicBezTo>
                    <a:pt x="947" y="1612"/>
                    <a:pt x="744" y="1450"/>
                    <a:pt x="600" y="1335"/>
                  </a:cubicBezTo>
                  <a:cubicBezTo>
                    <a:pt x="456" y="1224"/>
                    <a:pt x="403" y="1173"/>
                    <a:pt x="403" y="1063"/>
                  </a:cubicBezTo>
                  <a:cubicBezTo>
                    <a:pt x="403" y="960"/>
                    <a:pt x="456" y="907"/>
                    <a:pt x="600" y="797"/>
                  </a:cubicBezTo>
                  <a:cubicBezTo>
                    <a:pt x="744" y="682"/>
                    <a:pt x="947" y="520"/>
                    <a:pt x="947" y="208"/>
                  </a:cubicBezTo>
                  <a:cubicBezTo>
                    <a:pt x="947" y="93"/>
                    <a:pt x="861" y="0"/>
                    <a:pt x="7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1"/>
            <p:cNvSpPr/>
            <p:nvPr/>
          </p:nvSpPr>
          <p:spPr>
            <a:xfrm>
              <a:off x="4799188" y="2088325"/>
              <a:ext cx="63250" cy="141025"/>
            </a:xfrm>
            <a:custGeom>
              <a:rect b="b" l="l" r="r" t="t"/>
              <a:pathLst>
                <a:path extrusionOk="0" h="5641" w="2530">
                  <a:moveTo>
                    <a:pt x="210" y="1"/>
                  </a:moveTo>
                  <a:cubicBezTo>
                    <a:pt x="161" y="1"/>
                    <a:pt x="112" y="19"/>
                    <a:pt x="75" y="57"/>
                  </a:cubicBezTo>
                  <a:cubicBezTo>
                    <a:pt x="0" y="132"/>
                    <a:pt x="0" y="259"/>
                    <a:pt x="75" y="334"/>
                  </a:cubicBezTo>
                  <a:cubicBezTo>
                    <a:pt x="1056" y="1315"/>
                    <a:pt x="1720" y="2546"/>
                    <a:pt x="2015" y="3961"/>
                  </a:cubicBezTo>
                  <a:cubicBezTo>
                    <a:pt x="2114" y="4417"/>
                    <a:pt x="2141" y="4889"/>
                    <a:pt x="2141" y="5363"/>
                  </a:cubicBezTo>
                  <a:lnTo>
                    <a:pt x="2141" y="5451"/>
                  </a:lnTo>
                  <a:cubicBezTo>
                    <a:pt x="2141" y="5555"/>
                    <a:pt x="2229" y="5641"/>
                    <a:pt x="2338" y="5641"/>
                  </a:cubicBezTo>
                  <a:cubicBezTo>
                    <a:pt x="2442" y="5641"/>
                    <a:pt x="2530" y="5555"/>
                    <a:pt x="2530" y="5451"/>
                  </a:cubicBezTo>
                  <a:lnTo>
                    <a:pt x="2530" y="5363"/>
                  </a:lnTo>
                  <a:cubicBezTo>
                    <a:pt x="2530" y="4867"/>
                    <a:pt x="2500" y="4364"/>
                    <a:pt x="2396" y="3879"/>
                  </a:cubicBezTo>
                  <a:cubicBezTo>
                    <a:pt x="2085" y="2395"/>
                    <a:pt x="1386" y="1096"/>
                    <a:pt x="347" y="57"/>
                  </a:cubicBezTo>
                  <a:cubicBezTo>
                    <a:pt x="309" y="19"/>
                    <a:pt x="259" y="1"/>
                    <a:pt x="2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1"/>
            <p:cNvSpPr/>
            <p:nvPr/>
          </p:nvSpPr>
          <p:spPr>
            <a:xfrm>
              <a:off x="4786888" y="2130900"/>
              <a:ext cx="46525" cy="99450"/>
            </a:xfrm>
            <a:custGeom>
              <a:rect b="b" l="l" r="r" t="t"/>
              <a:pathLst>
                <a:path extrusionOk="0" h="3978" w="1861">
                  <a:moveTo>
                    <a:pt x="212" y="1"/>
                  </a:moveTo>
                  <a:cubicBezTo>
                    <a:pt x="163" y="1"/>
                    <a:pt x="114" y="20"/>
                    <a:pt x="76" y="57"/>
                  </a:cubicBezTo>
                  <a:cubicBezTo>
                    <a:pt x="0" y="132"/>
                    <a:pt x="0" y="259"/>
                    <a:pt x="76" y="334"/>
                  </a:cubicBezTo>
                  <a:cubicBezTo>
                    <a:pt x="786" y="1045"/>
                    <a:pt x="1254" y="1952"/>
                    <a:pt x="1428" y="2997"/>
                  </a:cubicBezTo>
                  <a:cubicBezTo>
                    <a:pt x="1462" y="3221"/>
                    <a:pt x="1473" y="3453"/>
                    <a:pt x="1473" y="3678"/>
                  </a:cubicBezTo>
                  <a:lnTo>
                    <a:pt x="1473" y="3788"/>
                  </a:lnTo>
                  <a:cubicBezTo>
                    <a:pt x="1473" y="3892"/>
                    <a:pt x="1559" y="3978"/>
                    <a:pt x="1663" y="3978"/>
                  </a:cubicBezTo>
                  <a:cubicBezTo>
                    <a:pt x="1774" y="3978"/>
                    <a:pt x="1860" y="3892"/>
                    <a:pt x="1860" y="3788"/>
                  </a:cubicBezTo>
                  <a:lnTo>
                    <a:pt x="1860" y="3678"/>
                  </a:lnTo>
                  <a:cubicBezTo>
                    <a:pt x="1860" y="3429"/>
                    <a:pt x="1849" y="3181"/>
                    <a:pt x="1809" y="2938"/>
                  </a:cubicBezTo>
                  <a:cubicBezTo>
                    <a:pt x="1623" y="1813"/>
                    <a:pt x="1121" y="830"/>
                    <a:pt x="347" y="57"/>
                  </a:cubicBezTo>
                  <a:cubicBezTo>
                    <a:pt x="309" y="20"/>
                    <a:pt x="260"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1"/>
            <p:cNvSpPr/>
            <p:nvPr/>
          </p:nvSpPr>
          <p:spPr>
            <a:xfrm>
              <a:off x="4774063" y="2158300"/>
              <a:ext cx="23825" cy="74650"/>
            </a:xfrm>
            <a:custGeom>
              <a:rect b="b" l="l" r="r" t="t"/>
              <a:pathLst>
                <a:path extrusionOk="0" h="2986" w="953">
                  <a:moveTo>
                    <a:pt x="201" y="0"/>
                  </a:moveTo>
                  <a:cubicBezTo>
                    <a:pt x="92" y="0"/>
                    <a:pt x="0" y="93"/>
                    <a:pt x="0" y="208"/>
                  </a:cubicBezTo>
                  <a:cubicBezTo>
                    <a:pt x="0" y="520"/>
                    <a:pt x="201" y="682"/>
                    <a:pt x="352" y="797"/>
                  </a:cubicBezTo>
                  <a:cubicBezTo>
                    <a:pt x="491" y="907"/>
                    <a:pt x="542" y="960"/>
                    <a:pt x="542" y="1063"/>
                  </a:cubicBezTo>
                  <a:cubicBezTo>
                    <a:pt x="542" y="1173"/>
                    <a:pt x="491" y="1224"/>
                    <a:pt x="352" y="1335"/>
                  </a:cubicBezTo>
                  <a:cubicBezTo>
                    <a:pt x="201" y="1450"/>
                    <a:pt x="0" y="1612"/>
                    <a:pt x="0" y="1924"/>
                  </a:cubicBezTo>
                  <a:cubicBezTo>
                    <a:pt x="0" y="2236"/>
                    <a:pt x="201" y="2397"/>
                    <a:pt x="352" y="2513"/>
                  </a:cubicBezTo>
                  <a:cubicBezTo>
                    <a:pt x="491" y="2623"/>
                    <a:pt x="542" y="2674"/>
                    <a:pt x="542" y="2783"/>
                  </a:cubicBezTo>
                  <a:cubicBezTo>
                    <a:pt x="542" y="2894"/>
                    <a:pt x="635" y="2986"/>
                    <a:pt x="750" y="2986"/>
                  </a:cubicBezTo>
                  <a:cubicBezTo>
                    <a:pt x="860" y="2986"/>
                    <a:pt x="953" y="2894"/>
                    <a:pt x="953" y="2783"/>
                  </a:cubicBezTo>
                  <a:cubicBezTo>
                    <a:pt x="953" y="2466"/>
                    <a:pt x="750" y="2311"/>
                    <a:pt x="600" y="2194"/>
                  </a:cubicBezTo>
                  <a:cubicBezTo>
                    <a:pt x="462" y="2079"/>
                    <a:pt x="409" y="2028"/>
                    <a:pt x="409" y="1924"/>
                  </a:cubicBezTo>
                  <a:cubicBezTo>
                    <a:pt x="409" y="1820"/>
                    <a:pt x="462" y="1768"/>
                    <a:pt x="600" y="1652"/>
                  </a:cubicBezTo>
                  <a:cubicBezTo>
                    <a:pt x="750" y="1536"/>
                    <a:pt x="953" y="1381"/>
                    <a:pt x="953" y="1063"/>
                  </a:cubicBezTo>
                  <a:cubicBezTo>
                    <a:pt x="953" y="752"/>
                    <a:pt x="750" y="595"/>
                    <a:pt x="600" y="474"/>
                  </a:cubicBezTo>
                  <a:cubicBezTo>
                    <a:pt x="462" y="365"/>
                    <a:pt x="409" y="312"/>
                    <a:pt x="409" y="208"/>
                  </a:cubicBezTo>
                  <a:cubicBezTo>
                    <a:pt x="409" y="93"/>
                    <a:pt x="318" y="0"/>
                    <a:pt x="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1"/>
            <p:cNvSpPr/>
            <p:nvPr/>
          </p:nvSpPr>
          <p:spPr>
            <a:xfrm>
              <a:off x="4996213" y="2018350"/>
              <a:ext cx="49400" cy="45600"/>
            </a:xfrm>
            <a:custGeom>
              <a:rect b="b" l="l" r="r" t="t"/>
              <a:pathLst>
                <a:path extrusionOk="0" h="1824" w="1976">
                  <a:moveTo>
                    <a:pt x="1041" y="0"/>
                  </a:moveTo>
                  <a:cubicBezTo>
                    <a:pt x="978" y="0"/>
                    <a:pt x="916" y="32"/>
                    <a:pt x="885" y="95"/>
                  </a:cubicBezTo>
                  <a:lnTo>
                    <a:pt x="729" y="343"/>
                  </a:lnTo>
                  <a:lnTo>
                    <a:pt x="718" y="372"/>
                  </a:lnTo>
                  <a:cubicBezTo>
                    <a:pt x="688" y="419"/>
                    <a:pt x="643" y="459"/>
                    <a:pt x="584" y="465"/>
                  </a:cubicBezTo>
                  <a:lnTo>
                    <a:pt x="203" y="523"/>
                  </a:lnTo>
                  <a:cubicBezTo>
                    <a:pt x="59" y="540"/>
                    <a:pt x="1" y="719"/>
                    <a:pt x="105" y="817"/>
                  </a:cubicBezTo>
                  <a:lnTo>
                    <a:pt x="382" y="1089"/>
                  </a:lnTo>
                  <a:cubicBezTo>
                    <a:pt x="422" y="1123"/>
                    <a:pt x="440" y="1182"/>
                    <a:pt x="435" y="1238"/>
                  </a:cubicBezTo>
                  <a:lnTo>
                    <a:pt x="365" y="1619"/>
                  </a:lnTo>
                  <a:cubicBezTo>
                    <a:pt x="347" y="1731"/>
                    <a:pt x="439" y="1823"/>
                    <a:pt x="542" y="1823"/>
                  </a:cubicBezTo>
                  <a:cubicBezTo>
                    <a:pt x="568" y="1823"/>
                    <a:pt x="594" y="1818"/>
                    <a:pt x="619" y="1805"/>
                  </a:cubicBezTo>
                  <a:lnTo>
                    <a:pt x="960" y="1625"/>
                  </a:lnTo>
                  <a:cubicBezTo>
                    <a:pt x="987" y="1610"/>
                    <a:pt x="1016" y="1603"/>
                    <a:pt x="1045" y="1603"/>
                  </a:cubicBezTo>
                  <a:cubicBezTo>
                    <a:pt x="1059" y="1603"/>
                    <a:pt x="1073" y="1605"/>
                    <a:pt x="1086" y="1608"/>
                  </a:cubicBezTo>
                  <a:cubicBezTo>
                    <a:pt x="1087" y="1609"/>
                    <a:pt x="1088" y="1609"/>
                    <a:pt x="1089" y="1609"/>
                  </a:cubicBezTo>
                  <a:cubicBezTo>
                    <a:pt x="1100" y="1609"/>
                    <a:pt x="1109" y="1590"/>
                    <a:pt x="1118" y="1590"/>
                  </a:cubicBezTo>
                  <a:cubicBezTo>
                    <a:pt x="1119" y="1590"/>
                    <a:pt x="1120" y="1590"/>
                    <a:pt x="1121" y="1590"/>
                  </a:cubicBezTo>
                  <a:lnTo>
                    <a:pt x="1392" y="1736"/>
                  </a:lnTo>
                  <a:cubicBezTo>
                    <a:pt x="1418" y="1748"/>
                    <a:pt x="1444" y="1754"/>
                    <a:pt x="1469" y="1754"/>
                  </a:cubicBezTo>
                  <a:cubicBezTo>
                    <a:pt x="1572" y="1754"/>
                    <a:pt x="1665" y="1661"/>
                    <a:pt x="1647" y="1550"/>
                  </a:cubicBezTo>
                  <a:lnTo>
                    <a:pt x="1584" y="1238"/>
                  </a:lnTo>
                  <a:cubicBezTo>
                    <a:pt x="1571" y="1182"/>
                    <a:pt x="1589" y="1123"/>
                    <a:pt x="1629" y="1089"/>
                  </a:cubicBezTo>
                  <a:lnTo>
                    <a:pt x="1872" y="817"/>
                  </a:lnTo>
                  <a:cubicBezTo>
                    <a:pt x="1976" y="719"/>
                    <a:pt x="1918" y="540"/>
                    <a:pt x="1774" y="523"/>
                  </a:cubicBezTo>
                  <a:lnTo>
                    <a:pt x="1427" y="500"/>
                  </a:lnTo>
                  <a:cubicBezTo>
                    <a:pt x="1370" y="494"/>
                    <a:pt x="1323" y="459"/>
                    <a:pt x="1301" y="407"/>
                  </a:cubicBezTo>
                  <a:lnTo>
                    <a:pt x="1197" y="95"/>
                  </a:lnTo>
                  <a:cubicBezTo>
                    <a:pt x="1165" y="32"/>
                    <a:pt x="1103" y="0"/>
                    <a:pt x="10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1"/>
            <p:cNvSpPr/>
            <p:nvPr/>
          </p:nvSpPr>
          <p:spPr>
            <a:xfrm>
              <a:off x="5014413" y="2016475"/>
              <a:ext cx="33800" cy="47475"/>
            </a:xfrm>
            <a:custGeom>
              <a:rect b="b" l="l" r="r" t="t"/>
              <a:pathLst>
                <a:path extrusionOk="0" h="1899" w="1352">
                  <a:moveTo>
                    <a:pt x="313" y="1"/>
                  </a:moveTo>
                  <a:cubicBezTo>
                    <a:pt x="250" y="1"/>
                    <a:pt x="188" y="34"/>
                    <a:pt x="157" y="101"/>
                  </a:cubicBezTo>
                  <a:lnTo>
                    <a:pt x="1" y="418"/>
                  </a:lnTo>
                  <a:lnTo>
                    <a:pt x="12" y="447"/>
                  </a:lnTo>
                  <a:cubicBezTo>
                    <a:pt x="35" y="494"/>
                    <a:pt x="88" y="534"/>
                    <a:pt x="145" y="540"/>
                  </a:cubicBezTo>
                  <a:lnTo>
                    <a:pt x="520" y="598"/>
                  </a:lnTo>
                  <a:cubicBezTo>
                    <a:pt x="664" y="615"/>
                    <a:pt x="723" y="794"/>
                    <a:pt x="619" y="892"/>
                  </a:cubicBezTo>
                  <a:lnTo>
                    <a:pt x="342" y="1164"/>
                  </a:lnTo>
                  <a:cubicBezTo>
                    <a:pt x="301" y="1198"/>
                    <a:pt x="283" y="1257"/>
                    <a:pt x="296" y="1313"/>
                  </a:cubicBezTo>
                  <a:lnTo>
                    <a:pt x="358" y="1683"/>
                  </a:lnTo>
                  <a:cubicBezTo>
                    <a:pt x="371" y="1689"/>
                    <a:pt x="382" y="1694"/>
                    <a:pt x="393" y="1700"/>
                  </a:cubicBezTo>
                  <a:lnTo>
                    <a:pt x="734" y="1880"/>
                  </a:lnTo>
                  <a:cubicBezTo>
                    <a:pt x="759" y="1893"/>
                    <a:pt x="785" y="1898"/>
                    <a:pt x="810" y="1898"/>
                  </a:cubicBezTo>
                  <a:cubicBezTo>
                    <a:pt x="914" y="1898"/>
                    <a:pt x="1007" y="1806"/>
                    <a:pt x="989" y="1694"/>
                  </a:cubicBezTo>
                  <a:lnTo>
                    <a:pt x="925" y="1313"/>
                  </a:lnTo>
                  <a:cubicBezTo>
                    <a:pt x="913" y="1257"/>
                    <a:pt x="931" y="1198"/>
                    <a:pt x="971" y="1164"/>
                  </a:cubicBezTo>
                  <a:lnTo>
                    <a:pt x="1248" y="892"/>
                  </a:lnTo>
                  <a:cubicBezTo>
                    <a:pt x="1352" y="794"/>
                    <a:pt x="1294" y="615"/>
                    <a:pt x="1150" y="598"/>
                  </a:cubicBezTo>
                  <a:lnTo>
                    <a:pt x="768" y="540"/>
                  </a:lnTo>
                  <a:cubicBezTo>
                    <a:pt x="717" y="534"/>
                    <a:pt x="664" y="494"/>
                    <a:pt x="642" y="447"/>
                  </a:cubicBezTo>
                  <a:lnTo>
                    <a:pt x="469" y="101"/>
                  </a:lnTo>
                  <a:cubicBezTo>
                    <a:pt x="437" y="34"/>
                    <a:pt x="375" y="1"/>
                    <a:pt x="3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1"/>
            <p:cNvSpPr/>
            <p:nvPr/>
          </p:nvSpPr>
          <p:spPr>
            <a:xfrm>
              <a:off x="4801913" y="2018350"/>
              <a:ext cx="49275" cy="45600"/>
            </a:xfrm>
            <a:custGeom>
              <a:rect b="b" l="l" r="r" t="t"/>
              <a:pathLst>
                <a:path extrusionOk="0" h="1824" w="1971">
                  <a:moveTo>
                    <a:pt x="1034" y="0"/>
                  </a:moveTo>
                  <a:cubicBezTo>
                    <a:pt x="972" y="0"/>
                    <a:pt x="910" y="32"/>
                    <a:pt x="878" y="95"/>
                  </a:cubicBezTo>
                  <a:lnTo>
                    <a:pt x="723" y="343"/>
                  </a:lnTo>
                  <a:lnTo>
                    <a:pt x="710" y="372"/>
                  </a:lnTo>
                  <a:cubicBezTo>
                    <a:pt x="681" y="419"/>
                    <a:pt x="635" y="459"/>
                    <a:pt x="577" y="465"/>
                  </a:cubicBezTo>
                  <a:lnTo>
                    <a:pt x="196" y="523"/>
                  </a:lnTo>
                  <a:cubicBezTo>
                    <a:pt x="52" y="540"/>
                    <a:pt x="1" y="719"/>
                    <a:pt x="99" y="817"/>
                  </a:cubicBezTo>
                  <a:lnTo>
                    <a:pt x="376" y="1089"/>
                  </a:lnTo>
                  <a:cubicBezTo>
                    <a:pt x="416" y="1123"/>
                    <a:pt x="433" y="1182"/>
                    <a:pt x="428" y="1238"/>
                  </a:cubicBezTo>
                  <a:lnTo>
                    <a:pt x="364" y="1619"/>
                  </a:lnTo>
                  <a:cubicBezTo>
                    <a:pt x="340" y="1731"/>
                    <a:pt x="433" y="1823"/>
                    <a:pt x="536" y="1823"/>
                  </a:cubicBezTo>
                  <a:cubicBezTo>
                    <a:pt x="561" y="1823"/>
                    <a:pt x="587" y="1818"/>
                    <a:pt x="612" y="1805"/>
                  </a:cubicBezTo>
                  <a:lnTo>
                    <a:pt x="953" y="1625"/>
                  </a:lnTo>
                  <a:cubicBezTo>
                    <a:pt x="980" y="1610"/>
                    <a:pt x="1009" y="1603"/>
                    <a:pt x="1038" y="1603"/>
                  </a:cubicBezTo>
                  <a:cubicBezTo>
                    <a:pt x="1053" y="1603"/>
                    <a:pt x="1067" y="1605"/>
                    <a:pt x="1080" y="1608"/>
                  </a:cubicBezTo>
                  <a:cubicBezTo>
                    <a:pt x="1081" y="1609"/>
                    <a:pt x="1082" y="1609"/>
                    <a:pt x="1083" y="1609"/>
                  </a:cubicBezTo>
                  <a:cubicBezTo>
                    <a:pt x="1093" y="1609"/>
                    <a:pt x="1103" y="1590"/>
                    <a:pt x="1112" y="1590"/>
                  </a:cubicBezTo>
                  <a:cubicBezTo>
                    <a:pt x="1113" y="1590"/>
                    <a:pt x="1114" y="1590"/>
                    <a:pt x="1115" y="1590"/>
                  </a:cubicBezTo>
                  <a:lnTo>
                    <a:pt x="1387" y="1736"/>
                  </a:lnTo>
                  <a:cubicBezTo>
                    <a:pt x="1412" y="1748"/>
                    <a:pt x="1437" y="1754"/>
                    <a:pt x="1463" y="1754"/>
                  </a:cubicBezTo>
                  <a:cubicBezTo>
                    <a:pt x="1566" y="1754"/>
                    <a:pt x="1659" y="1661"/>
                    <a:pt x="1640" y="1550"/>
                  </a:cubicBezTo>
                  <a:lnTo>
                    <a:pt x="1576" y="1238"/>
                  </a:lnTo>
                  <a:cubicBezTo>
                    <a:pt x="1565" y="1182"/>
                    <a:pt x="1582" y="1123"/>
                    <a:pt x="1624" y="1089"/>
                  </a:cubicBezTo>
                  <a:lnTo>
                    <a:pt x="1866" y="817"/>
                  </a:lnTo>
                  <a:cubicBezTo>
                    <a:pt x="1970" y="719"/>
                    <a:pt x="1912" y="540"/>
                    <a:pt x="1768" y="523"/>
                  </a:cubicBezTo>
                  <a:lnTo>
                    <a:pt x="1421" y="500"/>
                  </a:lnTo>
                  <a:cubicBezTo>
                    <a:pt x="1369" y="494"/>
                    <a:pt x="1317" y="459"/>
                    <a:pt x="1294" y="407"/>
                  </a:cubicBezTo>
                  <a:lnTo>
                    <a:pt x="1190" y="95"/>
                  </a:lnTo>
                  <a:cubicBezTo>
                    <a:pt x="1158" y="32"/>
                    <a:pt x="1096" y="0"/>
                    <a:pt x="1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1"/>
            <p:cNvSpPr/>
            <p:nvPr/>
          </p:nvSpPr>
          <p:spPr>
            <a:xfrm>
              <a:off x="4819963" y="2016475"/>
              <a:ext cx="33825" cy="47475"/>
            </a:xfrm>
            <a:custGeom>
              <a:rect b="b" l="l" r="r" t="t"/>
              <a:pathLst>
                <a:path extrusionOk="0" h="1899" w="1353">
                  <a:moveTo>
                    <a:pt x="312" y="1"/>
                  </a:moveTo>
                  <a:cubicBezTo>
                    <a:pt x="250" y="1"/>
                    <a:pt x="188" y="34"/>
                    <a:pt x="156" y="101"/>
                  </a:cubicBezTo>
                  <a:lnTo>
                    <a:pt x="1" y="418"/>
                  </a:lnTo>
                  <a:lnTo>
                    <a:pt x="12" y="447"/>
                  </a:lnTo>
                  <a:cubicBezTo>
                    <a:pt x="35" y="494"/>
                    <a:pt x="87" y="534"/>
                    <a:pt x="145" y="540"/>
                  </a:cubicBezTo>
                  <a:lnTo>
                    <a:pt x="520" y="598"/>
                  </a:lnTo>
                  <a:cubicBezTo>
                    <a:pt x="665" y="615"/>
                    <a:pt x="721" y="794"/>
                    <a:pt x="617" y="892"/>
                  </a:cubicBezTo>
                  <a:lnTo>
                    <a:pt x="347" y="1164"/>
                  </a:lnTo>
                  <a:cubicBezTo>
                    <a:pt x="300" y="1198"/>
                    <a:pt x="283" y="1257"/>
                    <a:pt x="295" y="1313"/>
                  </a:cubicBezTo>
                  <a:lnTo>
                    <a:pt x="358" y="1683"/>
                  </a:lnTo>
                  <a:cubicBezTo>
                    <a:pt x="369" y="1689"/>
                    <a:pt x="382" y="1694"/>
                    <a:pt x="393" y="1700"/>
                  </a:cubicBezTo>
                  <a:lnTo>
                    <a:pt x="734" y="1880"/>
                  </a:lnTo>
                  <a:cubicBezTo>
                    <a:pt x="759" y="1893"/>
                    <a:pt x="785" y="1898"/>
                    <a:pt x="810" y="1898"/>
                  </a:cubicBezTo>
                  <a:cubicBezTo>
                    <a:pt x="913" y="1898"/>
                    <a:pt x="1006" y="1806"/>
                    <a:pt x="988" y="1694"/>
                  </a:cubicBezTo>
                  <a:lnTo>
                    <a:pt x="924" y="1313"/>
                  </a:lnTo>
                  <a:cubicBezTo>
                    <a:pt x="913" y="1257"/>
                    <a:pt x="929" y="1198"/>
                    <a:pt x="971" y="1164"/>
                  </a:cubicBezTo>
                  <a:lnTo>
                    <a:pt x="1248" y="892"/>
                  </a:lnTo>
                  <a:cubicBezTo>
                    <a:pt x="1352" y="794"/>
                    <a:pt x="1294" y="615"/>
                    <a:pt x="1150" y="598"/>
                  </a:cubicBezTo>
                  <a:lnTo>
                    <a:pt x="774" y="540"/>
                  </a:lnTo>
                  <a:cubicBezTo>
                    <a:pt x="716" y="534"/>
                    <a:pt x="665" y="494"/>
                    <a:pt x="641" y="447"/>
                  </a:cubicBezTo>
                  <a:lnTo>
                    <a:pt x="468" y="101"/>
                  </a:lnTo>
                  <a:cubicBezTo>
                    <a:pt x="436" y="34"/>
                    <a:pt x="374" y="1"/>
                    <a:pt x="3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1"/>
            <p:cNvSpPr/>
            <p:nvPr/>
          </p:nvSpPr>
          <p:spPr>
            <a:xfrm>
              <a:off x="4862563" y="1907500"/>
              <a:ext cx="118100" cy="67475"/>
            </a:xfrm>
            <a:custGeom>
              <a:rect b="b" l="l" r="r" t="t"/>
              <a:pathLst>
                <a:path extrusionOk="0" h="2699" w="4724">
                  <a:moveTo>
                    <a:pt x="2498" y="0"/>
                  </a:moveTo>
                  <a:cubicBezTo>
                    <a:pt x="2459" y="0"/>
                    <a:pt x="2422" y="16"/>
                    <a:pt x="2396" y="48"/>
                  </a:cubicBezTo>
                  <a:lnTo>
                    <a:pt x="2090" y="129"/>
                  </a:lnTo>
                  <a:lnTo>
                    <a:pt x="75" y="2474"/>
                  </a:lnTo>
                  <a:cubicBezTo>
                    <a:pt x="0" y="2566"/>
                    <a:pt x="64" y="2698"/>
                    <a:pt x="179" y="2698"/>
                  </a:cubicBezTo>
                  <a:lnTo>
                    <a:pt x="4545" y="2698"/>
                  </a:lnTo>
                  <a:cubicBezTo>
                    <a:pt x="4660" y="2698"/>
                    <a:pt x="4723" y="2566"/>
                    <a:pt x="4648" y="2474"/>
                  </a:cubicBezTo>
                  <a:lnTo>
                    <a:pt x="2604" y="48"/>
                  </a:lnTo>
                  <a:cubicBezTo>
                    <a:pt x="2575" y="16"/>
                    <a:pt x="2536" y="0"/>
                    <a:pt x="24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1"/>
            <p:cNvSpPr/>
            <p:nvPr/>
          </p:nvSpPr>
          <p:spPr>
            <a:xfrm>
              <a:off x="4914813" y="1900700"/>
              <a:ext cx="72625" cy="74275"/>
            </a:xfrm>
            <a:custGeom>
              <a:rect b="b" l="l" r="r" t="t"/>
              <a:pathLst>
                <a:path extrusionOk="0" h="2971" w="2905">
                  <a:moveTo>
                    <a:pt x="408" y="1"/>
                  </a:moveTo>
                  <a:cubicBezTo>
                    <a:pt x="369" y="1"/>
                    <a:pt x="332" y="17"/>
                    <a:pt x="306" y="49"/>
                  </a:cubicBezTo>
                  <a:lnTo>
                    <a:pt x="0" y="401"/>
                  </a:lnTo>
                  <a:lnTo>
                    <a:pt x="2015" y="2746"/>
                  </a:lnTo>
                  <a:cubicBezTo>
                    <a:pt x="2090" y="2838"/>
                    <a:pt x="2028" y="2970"/>
                    <a:pt x="1911" y="2970"/>
                  </a:cubicBezTo>
                  <a:lnTo>
                    <a:pt x="2726" y="2970"/>
                  </a:lnTo>
                  <a:cubicBezTo>
                    <a:pt x="2847" y="2970"/>
                    <a:pt x="2905" y="2838"/>
                    <a:pt x="2830" y="2746"/>
                  </a:cubicBezTo>
                  <a:lnTo>
                    <a:pt x="514" y="49"/>
                  </a:lnTo>
                  <a:cubicBezTo>
                    <a:pt x="485" y="17"/>
                    <a:pt x="446" y="1"/>
                    <a:pt x="4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 name="Google Shape;1365;p31"/>
          <p:cNvGrpSpPr/>
          <p:nvPr/>
        </p:nvGrpSpPr>
        <p:grpSpPr>
          <a:xfrm>
            <a:off x="4380361" y="1815499"/>
            <a:ext cx="383280" cy="485412"/>
            <a:chOff x="6266813" y="1903575"/>
            <a:chExt cx="263350" cy="333525"/>
          </a:xfrm>
        </p:grpSpPr>
        <p:sp>
          <p:nvSpPr>
            <p:cNvPr id="1366" name="Google Shape;1366;p31"/>
            <p:cNvSpPr/>
            <p:nvPr/>
          </p:nvSpPr>
          <p:spPr>
            <a:xfrm>
              <a:off x="6405563" y="1968100"/>
              <a:ext cx="97300" cy="140525"/>
            </a:xfrm>
            <a:custGeom>
              <a:rect b="b" l="l" r="r" t="t"/>
              <a:pathLst>
                <a:path extrusionOk="0" h="5621" w="3892">
                  <a:moveTo>
                    <a:pt x="2219" y="0"/>
                  </a:moveTo>
                  <a:cubicBezTo>
                    <a:pt x="2211" y="0"/>
                    <a:pt x="2202" y="1"/>
                    <a:pt x="2194" y="4"/>
                  </a:cubicBezTo>
                  <a:lnTo>
                    <a:pt x="1444" y="183"/>
                  </a:lnTo>
                  <a:lnTo>
                    <a:pt x="219" y="511"/>
                  </a:lnTo>
                  <a:cubicBezTo>
                    <a:pt x="87" y="546"/>
                    <a:pt x="0" y="679"/>
                    <a:pt x="24" y="817"/>
                  </a:cubicBezTo>
                  <a:lnTo>
                    <a:pt x="456" y="3295"/>
                  </a:lnTo>
                  <a:lnTo>
                    <a:pt x="941" y="4508"/>
                  </a:lnTo>
                  <a:cubicBezTo>
                    <a:pt x="1069" y="5254"/>
                    <a:pt x="1519" y="5620"/>
                    <a:pt x="2158" y="5620"/>
                  </a:cubicBezTo>
                  <a:cubicBezTo>
                    <a:pt x="2331" y="5620"/>
                    <a:pt x="2517" y="5594"/>
                    <a:pt x="2714" y="5541"/>
                  </a:cubicBezTo>
                  <a:cubicBezTo>
                    <a:pt x="3644" y="5293"/>
                    <a:pt x="3892" y="4565"/>
                    <a:pt x="3563" y="3659"/>
                  </a:cubicBezTo>
                  <a:lnTo>
                    <a:pt x="2547" y="407"/>
                  </a:lnTo>
                  <a:cubicBezTo>
                    <a:pt x="2498" y="289"/>
                    <a:pt x="2352" y="0"/>
                    <a:pt x="22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1"/>
            <p:cNvSpPr/>
            <p:nvPr/>
          </p:nvSpPr>
          <p:spPr>
            <a:xfrm>
              <a:off x="6441663" y="1967225"/>
              <a:ext cx="61200" cy="146200"/>
            </a:xfrm>
            <a:custGeom>
              <a:rect b="b" l="l" r="r" t="t"/>
              <a:pathLst>
                <a:path extrusionOk="0" h="5848" w="2448">
                  <a:moveTo>
                    <a:pt x="848" y="1"/>
                  </a:moveTo>
                  <a:cubicBezTo>
                    <a:pt x="825" y="1"/>
                    <a:pt x="802" y="4"/>
                    <a:pt x="779" y="10"/>
                  </a:cubicBezTo>
                  <a:lnTo>
                    <a:pt x="0" y="218"/>
                  </a:lnTo>
                  <a:cubicBezTo>
                    <a:pt x="24" y="212"/>
                    <a:pt x="48" y="209"/>
                    <a:pt x="71" y="209"/>
                  </a:cubicBezTo>
                  <a:cubicBezTo>
                    <a:pt x="184" y="209"/>
                    <a:pt x="285" y="275"/>
                    <a:pt x="323" y="385"/>
                  </a:cubicBezTo>
                  <a:lnTo>
                    <a:pt x="1611" y="3901"/>
                  </a:lnTo>
                  <a:cubicBezTo>
                    <a:pt x="1893" y="4675"/>
                    <a:pt x="1554" y="5466"/>
                    <a:pt x="866" y="5847"/>
                  </a:cubicBezTo>
                  <a:cubicBezTo>
                    <a:pt x="999" y="5842"/>
                    <a:pt x="1138" y="5825"/>
                    <a:pt x="1270" y="5790"/>
                  </a:cubicBezTo>
                  <a:cubicBezTo>
                    <a:pt x="2200" y="5541"/>
                    <a:pt x="2448" y="4600"/>
                    <a:pt x="2119" y="3694"/>
                  </a:cubicBezTo>
                  <a:lnTo>
                    <a:pt x="1802" y="2100"/>
                  </a:lnTo>
                  <a:lnTo>
                    <a:pt x="1103" y="177"/>
                  </a:lnTo>
                  <a:cubicBezTo>
                    <a:pt x="1060" y="67"/>
                    <a:pt x="957" y="1"/>
                    <a:pt x="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1"/>
            <p:cNvSpPr/>
            <p:nvPr/>
          </p:nvSpPr>
          <p:spPr>
            <a:xfrm>
              <a:off x="6297563" y="2128400"/>
              <a:ext cx="31650" cy="86500"/>
            </a:xfrm>
            <a:custGeom>
              <a:rect b="b" l="l" r="r" t="t"/>
              <a:pathLst>
                <a:path extrusionOk="0" h="3460" w="1266">
                  <a:moveTo>
                    <a:pt x="1041" y="0"/>
                  </a:moveTo>
                  <a:cubicBezTo>
                    <a:pt x="955" y="0"/>
                    <a:pt x="874" y="60"/>
                    <a:pt x="850" y="151"/>
                  </a:cubicBezTo>
                  <a:lnTo>
                    <a:pt x="29" y="3206"/>
                  </a:lnTo>
                  <a:cubicBezTo>
                    <a:pt x="0" y="3310"/>
                    <a:pt x="64" y="3425"/>
                    <a:pt x="173" y="3454"/>
                  </a:cubicBezTo>
                  <a:cubicBezTo>
                    <a:pt x="188" y="3457"/>
                    <a:pt x="203" y="3459"/>
                    <a:pt x="217" y="3459"/>
                  </a:cubicBezTo>
                  <a:cubicBezTo>
                    <a:pt x="307" y="3459"/>
                    <a:pt x="392" y="3399"/>
                    <a:pt x="416" y="3310"/>
                  </a:cubicBezTo>
                  <a:lnTo>
                    <a:pt x="1236" y="255"/>
                  </a:lnTo>
                  <a:cubicBezTo>
                    <a:pt x="1265" y="146"/>
                    <a:pt x="1202" y="36"/>
                    <a:pt x="1092" y="7"/>
                  </a:cubicBezTo>
                  <a:cubicBezTo>
                    <a:pt x="1075" y="3"/>
                    <a:pt x="1058" y="0"/>
                    <a:pt x="10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1"/>
            <p:cNvSpPr/>
            <p:nvPr/>
          </p:nvSpPr>
          <p:spPr>
            <a:xfrm>
              <a:off x="6266813" y="2203675"/>
              <a:ext cx="63550" cy="32775"/>
            </a:xfrm>
            <a:custGeom>
              <a:rect b="b" l="l" r="r" t="t"/>
              <a:pathLst>
                <a:path extrusionOk="0" h="1311" w="2542">
                  <a:moveTo>
                    <a:pt x="485" y="1"/>
                  </a:moveTo>
                  <a:cubicBezTo>
                    <a:pt x="291" y="1"/>
                    <a:pt x="118" y="130"/>
                    <a:pt x="64" y="328"/>
                  </a:cubicBezTo>
                  <a:cubicBezTo>
                    <a:pt x="1" y="560"/>
                    <a:pt x="139" y="802"/>
                    <a:pt x="371" y="864"/>
                  </a:cubicBezTo>
                  <a:lnTo>
                    <a:pt x="1381" y="1131"/>
                  </a:lnTo>
                  <a:lnTo>
                    <a:pt x="2080" y="1293"/>
                  </a:lnTo>
                  <a:cubicBezTo>
                    <a:pt x="2124" y="1305"/>
                    <a:pt x="2159" y="1310"/>
                    <a:pt x="2187" y="1310"/>
                  </a:cubicBezTo>
                  <a:cubicBezTo>
                    <a:pt x="2309" y="1310"/>
                    <a:pt x="2300" y="1201"/>
                    <a:pt x="2351" y="1010"/>
                  </a:cubicBezTo>
                  <a:cubicBezTo>
                    <a:pt x="2415" y="779"/>
                    <a:pt x="2541" y="565"/>
                    <a:pt x="2311" y="501"/>
                  </a:cubicBezTo>
                  <a:lnTo>
                    <a:pt x="1646" y="299"/>
                  </a:lnTo>
                  <a:lnTo>
                    <a:pt x="601" y="16"/>
                  </a:lnTo>
                  <a:cubicBezTo>
                    <a:pt x="562" y="6"/>
                    <a:pt x="523" y="1"/>
                    <a:pt x="4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1"/>
            <p:cNvSpPr/>
            <p:nvPr/>
          </p:nvSpPr>
          <p:spPr>
            <a:xfrm>
              <a:off x="6342313" y="1924375"/>
              <a:ext cx="27600" cy="32850"/>
            </a:xfrm>
            <a:custGeom>
              <a:rect b="b" l="l" r="r" t="t"/>
              <a:pathLst>
                <a:path extrusionOk="0" h="1314" w="1104">
                  <a:moveTo>
                    <a:pt x="231" y="1"/>
                  </a:moveTo>
                  <a:cubicBezTo>
                    <a:pt x="192" y="1"/>
                    <a:pt x="152" y="12"/>
                    <a:pt x="116" y="37"/>
                  </a:cubicBezTo>
                  <a:cubicBezTo>
                    <a:pt x="24" y="101"/>
                    <a:pt x="1" y="228"/>
                    <a:pt x="70" y="320"/>
                  </a:cubicBezTo>
                  <a:lnTo>
                    <a:pt x="712" y="1226"/>
                  </a:lnTo>
                  <a:cubicBezTo>
                    <a:pt x="752" y="1284"/>
                    <a:pt x="816" y="1314"/>
                    <a:pt x="878" y="1314"/>
                  </a:cubicBezTo>
                  <a:cubicBezTo>
                    <a:pt x="920" y="1314"/>
                    <a:pt x="960" y="1302"/>
                    <a:pt x="994" y="1273"/>
                  </a:cubicBezTo>
                  <a:cubicBezTo>
                    <a:pt x="1086" y="1210"/>
                    <a:pt x="1104" y="1082"/>
                    <a:pt x="1040" y="996"/>
                  </a:cubicBezTo>
                  <a:lnTo>
                    <a:pt x="393" y="83"/>
                  </a:lnTo>
                  <a:cubicBezTo>
                    <a:pt x="355" y="30"/>
                    <a:pt x="294"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1"/>
            <p:cNvSpPr/>
            <p:nvPr/>
          </p:nvSpPr>
          <p:spPr>
            <a:xfrm>
              <a:off x="6316188" y="1956375"/>
              <a:ext cx="40300" cy="18450"/>
            </a:xfrm>
            <a:custGeom>
              <a:rect b="b" l="l" r="r" t="t"/>
              <a:pathLst>
                <a:path extrusionOk="0" h="738" w="1612">
                  <a:moveTo>
                    <a:pt x="220" y="0"/>
                  </a:moveTo>
                  <a:cubicBezTo>
                    <a:pt x="136" y="0"/>
                    <a:pt x="58" y="58"/>
                    <a:pt x="30" y="143"/>
                  </a:cubicBezTo>
                  <a:cubicBezTo>
                    <a:pt x="1" y="253"/>
                    <a:pt x="64" y="362"/>
                    <a:pt x="168" y="397"/>
                  </a:cubicBezTo>
                  <a:lnTo>
                    <a:pt x="1334" y="732"/>
                  </a:lnTo>
                  <a:cubicBezTo>
                    <a:pt x="1352" y="738"/>
                    <a:pt x="1369" y="738"/>
                    <a:pt x="1392" y="738"/>
                  </a:cubicBezTo>
                  <a:cubicBezTo>
                    <a:pt x="1480" y="738"/>
                    <a:pt x="1560" y="681"/>
                    <a:pt x="1583" y="593"/>
                  </a:cubicBezTo>
                  <a:cubicBezTo>
                    <a:pt x="1611" y="484"/>
                    <a:pt x="1554" y="374"/>
                    <a:pt x="1445" y="345"/>
                  </a:cubicBezTo>
                  <a:lnTo>
                    <a:pt x="278" y="10"/>
                  </a:lnTo>
                  <a:cubicBezTo>
                    <a:pt x="259" y="4"/>
                    <a:pt x="239"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1"/>
            <p:cNvSpPr/>
            <p:nvPr/>
          </p:nvSpPr>
          <p:spPr>
            <a:xfrm>
              <a:off x="6429813" y="1928650"/>
              <a:ext cx="35975" cy="30175"/>
            </a:xfrm>
            <a:custGeom>
              <a:rect b="b" l="l" r="r" t="t"/>
              <a:pathLst>
                <a:path extrusionOk="0" h="1207" w="1439">
                  <a:moveTo>
                    <a:pt x="1207" y="0"/>
                  </a:moveTo>
                  <a:cubicBezTo>
                    <a:pt x="1163" y="0"/>
                    <a:pt x="1118" y="15"/>
                    <a:pt x="1080" y="45"/>
                  </a:cubicBezTo>
                  <a:lnTo>
                    <a:pt x="99" y="847"/>
                  </a:lnTo>
                  <a:cubicBezTo>
                    <a:pt x="11" y="917"/>
                    <a:pt x="0" y="1044"/>
                    <a:pt x="69" y="1131"/>
                  </a:cubicBezTo>
                  <a:cubicBezTo>
                    <a:pt x="110" y="1183"/>
                    <a:pt x="168" y="1206"/>
                    <a:pt x="226" y="1206"/>
                  </a:cubicBezTo>
                  <a:cubicBezTo>
                    <a:pt x="272" y="1206"/>
                    <a:pt x="318" y="1188"/>
                    <a:pt x="352" y="1159"/>
                  </a:cubicBezTo>
                  <a:lnTo>
                    <a:pt x="1335" y="357"/>
                  </a:lnTo>
                  <a:cubicBezTo>
                    <a:pt x="1421" y="287"/>
                    <a:pt x="1439" y="161"/>
                    <a:pt x="1363" y="74"/>
                  </a:cubicBezTo>
                  <a:cubicBezTo>
                    <a:pt x="1323" y="25"/>
                    <a:pt x="1266" y="0"/>
                    <a:pt x="1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1"/>
            <p:cNvSpPr/>
            <p:nvPr/>
          </p:nvSpPr>
          <p:spPr>
            <a:xfrm>
              <a:off x="6301338" y="2210850"/>
              <a:ext cx="32475" cy="26250"/>
            </a:xfrm>
            <a:custGeom>
              <a:rect b="b" l="l" r="r" t="t"/>
              <a:pathLst>
                <a:path extrusionOk="0" h="1050" w="1299">
                  <a:moveTo>
                    <a:pt x="225" y="1"/>
                  </a:moveTo>
                  <a:cubicBezTo>
                    <a:pt x="462" y="65"/>
                    <a:pt x="600" y="300"/>
                    <a:pt x="536" y="537"/>
                  </a:cubicBezTo>
                  <a:cubicBezTo>
                    <a:pt x="483" y="731"/>
                    <a:pt x="310" y="859"/>
                    <a:pt x="116" y="859"/>
                  </a:cubicBezTo>
                  <a:cubicBezTo>
                    <a:pt x="78" y="859"/>
                    <a:pt x="39" y="854"/>
                    <a:pt x="0" y="844"/>
                  </a:cubicBezTo>
                  <a:lnTo>
                    <a:pt x="0" y="844"/>
                  </a:lnTo>
                  <a:lnTo>
                    <a:pt x="699" y="1035"/>
                  </a:lnTo>
                  <a:cubicBezTo>
                    <a:pt x="737" y="1045"/>
                    <a:pt x="775" y="1050"/>
                    <a:pt x="813" y="1050"/>
                  </a:cubicBezTo>
                  <a:cubicBezTo>
                    <a:pt x="1008" y="1050"/>
                    <a:pt x="1183" y="920"/>
                    <a:pt x="1235" y="723"/>
                  </a:cubicBezTo>
                  <a:cubicBezTo>
                    <a:pt x="1299" y="492"/>
                    <a:pt x="1160" y="249"/>
                    <a:pt x="930" y="185"/>
                  </a:cubicBezTo>
                  <a:lnTo>
                    <a:pt x="2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1"/>
            <p:cNvSpPr/>
            <p:nvPr/>
          </p:nvSpPr>
          <p:spPr>
            <a:xfrm>
              <a:off x="6467788" y="2108325"/>
              <a:ext cx="31625" cy="86425"/>
            </a:xfrm>
            <a:custGeom>
              <a:rect b="b" l="l" r="r" t="t"/>
              <a:pathLst>
                <a:path extrusionOk="0" h="3457" w="1265">
                  <a:moveTo>
                    <a:pt x="225" y="1"/>
                  </a:moveTo>
                  <a:cubicBezTo>
                    <a:pt x="208" y="1"/>
                    <a:pt x="191" y="3"/>
                    <a:pt x="173" y="8"/>
                  </a:cubicBezTo>
                  <a:cubicBezTo>
                    <a:pt x="64" y="36"/>
                    <a:pt x="0" y="146"/>
                    <a:pt x="29" y="250"/>
                  </a:cubicBezTo>
                  <a:lnTo>
                    <a:pt x="848" y="3305"/>
                  </a:lnTo>
                  <a:cubicBezTo>
                    <a:pt x="873" y="3397"/>
                    <a:pt x="953" y="3456"/>
                    <a:pt x="1044" y="3456"/>
                  </a:cubicBezTo>
                  <a:cubicBezTo>
                    <a:pt x="1062" y="3456"/>
                    <a:pt x="1080" y="3454"/>
                    <a:pt x="1098" y="3449"/>
                  </a:cubicBezTo>
                  <a:cubicBezTo>
                    <a:pt x="1202" y="3420"/>
                    <a:pt x="1264" y="3311"/>
                    <a:pt x="1236" y="3201"/>
                  </a:cubicBezTo>
                  <a:lnTo>
                    <a:pt x="422" y="146"/>
                  </a:lnTo>
                  <a:cubicBezTo>
                    <a:pt x="397" y="60"/>
                    <a:pt x="313"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1"/>
            <p:cNvSpPr/>
            <p:nvPr/>
          </p:nvSpPr>
          <p:spPr>
            <a:xfrm>
              <a:off x="6372913" y="1905300"/>
              <a:ext cx="48700" cy="45025"/>
            </a:xfrm>
            <a:custGeom>
              <a:rect b="b" l="l" r="r" t="t"/>
              <a:pathLst>
                <a:path extrusionOk="0" h="1801" w="1948">
                  <a:moveTo>
                    <a:pt x="1023" y="0"/>
                  </a:moveTo>
                  <a:cubicBezTo>
                    <a:pt x="961" y="0"/>
                    <a:pt x="899" y="32"/>
                    <a:pt x="867" y="96"/>
                  </a:cubicBezTo>
                  <a:lnTo>
                    <a:pt x="711" y="344"/>
                  </a:lnTo>
                  <a:lnTo>
                    <a:pt x="700" y="368"/>
                  </a:lnTo>
                  <a:cubicBezTo>
                    <a:pt x="677" y="419"/>
                    <a:pt x="631" y="454"/>
                    <a:pt x="573" y="459"/>
                  </a:cubicBezTo>
                  <a:lnTo>
                    <a:pt x="197" y="517"/>
                  </a:lnTo>
                  <a:cubicBezTo>
                    <a:pt x="59" y="534"/>
                    <a:pt x="0" y="707"/>
                    <a:pt x="104" y="811"/>
                  </a:cubicBezTo>
                  <a:lnTo>
                    <a:pt x="371" y="1072"/>
                  </a:lnTo>
                  <a:cubicBezTo>
                    <a:pt x="411" y="1112"/>
                    <a:pt x="434" y="1170"/>
                    <a:pt x="423" y="1227"/>
                  </a:cubicBezTo>
                  <a:lnTo>
                    <a:pt x="359" y="1597"/>
                  </a:lnTo>
                  <a:cubicBezTo>
                    <a:pt x="341" y="1711"/>
                    <a:pt x="428" y="1800"/>
                    <a:pt x="528" y="1800"/>
                  </a:cubicBezTo>
                  <a:cubicBezTo>
                    <a:pt x="554" y="1800"/>
                    <a:pt x="581" y="1794"/>
                    <a:pt x="608" y="1781"/>
                  </a:cubicBezTo>
                  <a:lnTo>
                    <a:pt x="943" y="1603"/>
                  </a:lnTo>
                  <a:cubicBezTo>
                    <a:pt x="969" y="1592"/>
                    <a:pt x="997" y="1586"/>
                    <a:pt x="1025" y="1586"/>
                  </a:cubicBezTo>
                  <a:cubicBezTo>
                    <a:pt x="1040" y="1586"/>
                    <a:pt x="1055" y="1588"/>
                    <a:pt x="1069" y="1591"/>
                  </a:cubicBezTo>
                  <a:cubicBezTo>
                    <a:pt x="1080" y="1591"/>
                    <a:pt x="1091" y="1567"/>
                    <a:pt x="1101" y="1567"/>
                  </a:cubicBezTo>
                  <a:cubicBezTo>
                    <a:pt x="1102" y="1567"/>
                    <a:pt x="1103" y="1567"/>
                    <a:pt x="1104" y="1568"/>
                  </a:cubicBezTo>
                  <a:lnTo>
                    <a:pt x="1370" y="1712"/>
                  </a:lnTo>
                  <a:cubicBezTo>
                    <a:pt x="1396" y="1725"/>
                    <a:pt x="1423" y="1731"/>
                    <a:pt x="1450" y="1731"/>
                  </a:cubicBezTo>
                  <a:cubicBezTo>
                    <a:pt x="1551" y="1731"/>
                    <a:pt x="1641" y="1642"/>
                    <a:pt x="1618" y="1528"/>
                  </a:cubicBezTo>
                  <a:lnTo>
                    <a:pt x="1554" y="1227"/>
                  </a:lnTo>
                  <a:cubicBezTo>
                    <a:pt x="1549" y="1170"/>
                    <a:pt x="1567" y="1112"/>
                    <a:pt x="1607" y="1072"/>
                  </a:cubicBezTo>
                  <a:lnTo>
                    <a:pt x="1844" y="811"/>
                  </a:lnTo>
                  <a:cubicBezTo>
                    <a:pt x="1948" y="707"/>
                    <a:pt x="1890" y="534"/>
                    <a:pt x="1745" y="517"/>
                  </a:cubicBezTo>
                  <a:lnTo>
                    <a:pt x="1404" y="494"/>
                  </a:lnTo>
                  <a:cubicBezTo>
                    <a:pt x="1352" y="488"/>
                    <a:pt x="1300" y="454"/>
                    <a:pt x="1277" y="402"/>
                  </a:cubicBezTo>
                  <a:lnTo>
                    <a:pt x="1179" y="96"/>
                  </a:lnTo>
                  <a:cubicBezTo>
                    <a:pt x="1147" y="32"/>
                    <a:pt x="1085" y="0"/>
                    <a:pt x="10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1"/>
            <p:cNvSpPr/>
            <p:nvPr/>
          </p:nvSpPr>
          <p:spPr>
            <a:xfrm>
              <a:off x="6390688" y="1903575"/>
              <a:ext cx="33525" cy="46750"/>
            </a:xfrm>
            <a:custGeom>
              <a:rect b="b" l="l" r="r" t="t"/>
              <a:pathLst>
                <a:path extrusionOk="0" h="1870" w="1341">
                  <a:moveTo>
                    <a:pt x="312" y="0"/>
                  </a:moveTo>
                  <a:cubicBezTo>
                    <a:pt x="250" y="0"/>
                    <a:pt x="188" y="32"/>
                    <a:pt x="156" y="96"/>
                  </a:cubicBezTo>
                  <a:lnTo>
                    <a:pt x="0" y="413"/>
                  </a:lnTo>
                  <a:lnTo>
                    <a:pt x="17" y="437"/>
                  </a:lnTo>
                  <a:cubicBezTo>
                    <a:pt x="41" y="488"/>
                    <a:pt x="86" y="523"/>
                    <a:pt x="145" y="528"/>
                  </a:cubicBezTo>
                  <a:lnTo>
                    <a:pt x="520" y="586"/>
                  </a:lnTo>
                  <a:cubicBezTo>
                    <a:pt x="659" y="603"/>
                    <a:pt x="717" y="776"/>
                    <a:pt x="613" y="880"/>
                  </a:cubicBezTo>
                  <a:lnTo>
                    <a:pt x="341" y="1141"/>
                  </a:lnTo>
                  <a:cubicBezTo>
                    <a:pt x="301" y="1181"/>
                    <a:pt x="283" y="1239"/>
                    <a:pt x="294" y="1296"/>
                  </a:cubicBezTo>
                  <a:lnTo>
                    <a:pt x="358" y="1660"/>
                  </a:lnTo>
                  <a:cubicBezTo>
                    <a:pt x="371" y="1660"/>
                    <a:pt x="382" y="1666"/>
                    <a:pt x="393" y="1672"/>
                  </a:cubicBezTo>
                  <a:lnTo>
                    <a:pt x="728" y="1850"/>
                  </a:lnTo>
                  <a:cubicBezTo>
                    <a:pt x="754" y="1863"/>
                    <a:pt x="782" y="1869"/>
                    <a:pt x="808" y="1869"/>
                  </a:cubicBezTo>
                  <a:cubicBezTo>
                    <a:pt x="910" y="1869"/>
                    <a:pt x="999" y="1780"/>
                    <a:pt x="976" y="1666"/>
                  </a:cubicBezTo>
                  <a:lnTo>
                    <a:pt x="912" y="1296"/>
                  </a:lnTo>
                  <a:cubicBezTo>
                    <a:pt x="907" y="1239"/>
                    <a:pt x="925" y="1181"/>
                    <a:pt x="965" y="1141"/>
                  </a:cubicBezTo>
                  <a:lnTo>
                    <a:pt x="1237" y="880"/>
                  </a:lnTo>
                  <a:cubicBezTo>
                    <a:pt x="1341" y="776"/>
                    <a:pt x="1282" y="603"/>
                    <a:pt x="1138" y="586"/>
                  </a:cubicBezTo>
                  <a:lnTo>
                    <a:pt x="763" y="528"/>
                  </a:lnTo>
                  <a:cubicBezTo>
                    <a:pt x="710" y="523"/>
                    <a:pt x="659" y="488"/>
                    <a:pt x="635" y="437"/>
                  </a:cubicBezTo>
                  <a:lnTo>
                    <a:pt x="468" y="96"/>
                  </a:lnTo>
                  <a:cubicBezTo>
                    <a:pt x="436" y="32"/>
                    <a:pt x="374" y="0"/>
                    <a:pt x="3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1"/>
            <p:cNvSpPr/>
            <p:nvPr/>
          </p:nvSpPr>
          <p:spPr>
            <a:xfrm>
              <a:off x="6463163" y="2184200"/>
              <a:ext cx="65700" cy="32675"/>
            </a:xfrm>
            <a:custGeom>
              <a:rect b="b" l="l" r="r" t="t"/>
              <a:pathLst>
                <a:path extrusionOk="0" h="1307" w="2628">
                  <a:moveTo>
                    <a:pt x="2202" y="0"/>
                  </a:moveTo>
                  <a:cubicBezTo>
                    <a:pt x="2164" y="0"/>
                    <a:pt x="2126" y="5"/>
                    <a:pt x="2085" y="15"/>
                  </a:cubicBezTo>
                  <a:lnTo>
                    <a:pt x="1421" y="166"/>
                  </a:lnTo>
                  <a:lnTo>
                    <a:pt x="375" y="449"/>
                  </a:lnTo>
                  <a:cubicBezTo>
                    <a:pt x="139" y="513"/>
                    <a:pt x="1" y="750"/>
                    <a:pt x="63" y="985"/>
                  </a:cubicBezTo>
                  <a:cubicBezTo>
                    <a:pt x="116" y="1178"/>
                    <a:pt x="291" y="1307"/>
                    <a:pt x="485" y="1307"/>
                  </a:cubicBezTo>
                  <a:cubicBezTo>
                    <a:pt x="523" y="1307"/>
                    <a:pt x="562" y="1302"/>
                    <a:pt x="601" y="1291"/>
                  </a:cubicBezTo>
                  <a:lnTo>
                    <a:pt x="1611" y="1027"/>
                  </a:lnTo>
                  <a:lnTo>
                    <a:pt x="2310" y="812"/>
                  </a:lnTo>
                  <a:cubicBezTo>
                    <a:pt x="2541" y="750"/>
                    <a:pt x="2627" y="535"/>
                    <a:pt x="2565" y="299"/>
                  </a:cubicBezTo>
                  <a:cubicBezTo>
                    <a:pt x="2512" y="108"/>
                    <a:pt x="2377" y="0"/>
                    <a:pt x="22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1"/>
            <p:cNvSpPr/>
            <p:nvPr/>
          </p:nvSpPr>
          <p:spPr>
            <a:xfrm>
              <a:off x="6497638" y="2183625"/>
              <a:ext cx="32525" cy="26250"/>
            </a:xfrm>
            <a:custGeom>
              <a:rect b="b" l="l" r="r" t="t"/>
              <a:pathLst>
                <a:path extrusionOk="0" h="1050" w="1301">
                  <a:moveTo>
                    <a:pt x="7" y="198"/>
                  </a:moveTo>
                  <a:cubicBezTo>
                    <a:pt x="5" y="199"/>
                    <a:pt x="3" y="200"/>
                    <a:pt x="1" y="200"/>
                  </a:cubicBezTo>
                  <a:lnTo>
                    <a:pt x="7" y="198"/>
                  </a:lnTo>
                  <a:close/>
                  <a:moveTo>
                    <a:pt x="820" y="0"/>
                  </a:moveTo>
                  <a:cubicBezTo>
                    <a:pt x="783" y="0"/>
                    <a:pt x="744" y="5"/>
                    <a:pt x="706" y="16"/>
                  </a:cubicBezTo>
                  <a:lnTo>
                    <a:pt x="7" y="198"/>
                  </a:lnTo>
                  <a:lnTo>
                    <a:pt x="7" y="198"/>
                  </a:lnTo>
                  <a:cubicBezTo>
                    <a:pt x="44" y="189"/>
                    <a:pt x="81" y="185"/>
                    <a:pt x="117" y="185"/>
                  </a:cubicBezTo>
                  <a:cubicBezTo>
                    <a:pt x="311" y="185"/>
                    <a:pt x="485" y="314"/>
                    <a:pt x="539" y="512"/>
                  </a:cubicBezTo>
                  <a:cubicBezTo>
                    <a:pt x="602" y="743"/>
                    <a:pt x="464" y="986"/>
                    <a:pt x="232" y="1050"/>
                  </a:cubicBezTo>
                  <a:lnTo>
                    <a:pt x="931" y="858"/>
                  </a:lnTo>
                  <a:cubicBezTo>
                    <a:pt x="1162" y="795"/>
                    <a:pt x="1301" y="558"/>
                    <a:pt x="1237" y="322"/>
                  </a:cubicBezTo>
                  <a:cubicBezTo>
                    <a:pt x="1189" y="129"/>
                    <a:pt x="1011" y="0"/>
                    <a:pt x="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1"/>
            <p:cNvSpPr/>
            <p:nvPr/>
          </p:nvSpPr>
          <p:spPr>
            <a:xfrm>
              <a:off x="6416963" y="2023675"/>
              <a:ext cx="85900" cy="91075"/>
            </a:xfrm>
            <a:custGeom>
              <a:rect b="b" l="l" r="r" t="t"/>
              <a:pathLst>
                <a:path extrusionOk="0" h="3643" w="3436">
                  <a:moveTo>
                    <a:pt x="2056" y="1"/>
                  </a:moveTo>
                  <a:cubicBezTo>
                    <a:pt x="2038" y="1"/>
                    <a:pt x="2018" y="3"/>
                    <a:pt x="1999" y="9"/>
                  </a:cubicBezTo>
                  <a:cubicBezTo>
                    <a:pt x="1935" y="26"/>
                    <a:pt x="1860" y="55"/>
                    <a:pt x="1780" y="102"/>
                  </a:cubicBezTo>
                  <a:cubicBezTo>
                    <a:pt x="1322" y="350"/>
                    <a:pt x="1450" y="575"/>
                    <a:pt x="994" y="817"/>
                  </a:cubicBezTo>
                  <a:cubicBezTo>
                    <a:pt x="554" y="1060"/>
                    <a:pt x="428" y="852"/>
                    <a:pt x="0" y="1072"/>
                  </a:cubicBezTo>
                  <a:lnTo>
                    <a:pt x="213" y="2285"/>
                  </a:lnTo>
                  <a:cubicBezTo>
                    <a:pt x="358" y="3091"/>
                    <a:pt x="1055" y="3642"/>
                    <a:pt x="1831" y="3642"/>
                  </a:cubicBezTo>
                  <a:cubicBezTo>
                    <a:pt x="1839" y="3642"/>
                    <a:pt x="1847" y="3642"/>
                    <a:pt x="1854" y="3642"/>
                  </a:cubicBezTo>
                  <a:cubicBezTo>
                    <a:pt x="1987" y="3642"/>
                    <a:pt x="2126" y="3595"/>
                    <a:pt x="2258" y="3560"/>
                  </a:cubicBezTo>
                  <a:cubicBezTo>
                    <a:pt x="3188" y="3312"/>
                    <a:pt x="3436" y="2342"/>
                    <a:pt x="3107" y="1436"/>
                  </a:cubicBezTo>
                  <a:lnTo>
                    <a:pt x="2761" y="327"/>
                  </a:lnTo>
                  <a:cubicBezTo>
                    <a:pt x="2711" y="354"/>
                    <a:pt x="2666" y="365"/>
                    <a:pt x="2624" y="365"/>
                  </a:cubicBezTo>
                  <a:cubicBezTo>
                    <a:pt x="2388" y="365"/>
                    <a:pt x="2267" y="1"/>
                    <a:pt x="20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1"/>
            <p:cNvSpPr/>
            <p:nvPr/>
          </p:nvSpPr>
          <p:spPr>
            <a:xfrm>
              <a:off x="6463313" y="2019700"/>
              <a:ext cx="46350" cy="95025"/>
            </a:xfrm>
            <a:custGeom>
              <a:rect b="b" l="l" r="r" t="t"/>
              <a:pathLst>
                <a:path extrusionOk="0" h="3801" w="1854">
                  <a:moveTo>
                    <a:pt x="936" y="1"/>
                  </a:moveTo>
                  <a:cubicBezTo>
                    <a:pt x="577" y="192"/>
                    <a:pt x="433" y="81"/>
                    <a:pt x="145" y="168"/>
                  </a:cubicBezTo>
                  <a:lnTo>
                    <a:pt x="745" y="1802"/>
                  </a:lnTo>
                  <a:cubicBezTo>
                    <a:pt x="1027" y="2576"/>
                    <a:pt x="688" y="3420"/>
                    <a:pt x="0" y="3801"/>
                  </a:cubicBezTo>
                  <a:cubicBezTo>
                    <a:pt x="133" y="3801"/>
                    <a:pt x="272" y="3783"/>
                    <a:pt x="404" y="3743"/>
                  </a:cubicBezTo>
                  <a:cubicBezTo>
                    <a:pt x="1334" y="3495"/>
                    <a:pt x="1853" y="2501"/>
                    <a:pt x="1519" y="1595"/>
                  </a:cubicBezTo>
                  <a:lnTo>
                    <a:pt x="9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1"/>
            <p:cNvSpPr/>
            <p:nvPr/>
          </p:nvSpPr>
          <p:spPr>
            <a:xfrm>
              <a:off x="6301188" y="1987300"/>
              <a:ext cx="88075" cy="132100"/>
            </a:xfrm>
            <a:custGeom>
              <a:rect b="b" l="l" r="r" t="t"/>
              <a:pathLst>
                <a:path extrusionOk="0" h="5284" w="3523">
                  <a:moveTo>
                    <a:pt x="1321" y="1"/>
                  </a:moveTo>
                  <a:cubicBezTo>
                    <a:pt x="1210" y="1"/>
                    <a:pt x="1107" y="70"/>
                    <a:pt x="1068" y="177"/>
                  </a:cubicBezTo>
                  <a:lnTo>
                    <a:pt x="202" y="2539"/>
                  </a:lnTo>
                  <a:lnTo>
                    <a:pt x="335" y="3890"/>
                  </a:lnTo>
                  <a:cubicBezTo>
                    <a:pt x="1" y="4791"/>
                    <a:pt x="52" y="4849"/>
                    <a:pt x="982" y="5097"/>
                  </a:cubicBezTo>
                  <a:cubicBezTo>
                    <a:pt x="1364" y="5198"/>
                    <a:pt x="1689" y="5283"/>
                    <a:pt x="1950" y="5283"/>
                  </a:cubicBezTo>
                  <a:cubicBezTo>
                    <a:pt x="2328" y="5283"/>
                    <a:pt x="2575" y="5106"/>
                    <a:pt x="2674" y="4543"/>
                  </a:cubicBezTo>
                  <a:lnTo>
                    <a:pt x="3314" y="852"/>
                  </a:lnTo>
                  <a:cubicBezTo>
                    <a:pt x="3343" y="719"/>
                    <a:pt x="3522" y="609"/>
                    <a:pt x="3389" y="575"/>
                  </a:cubicBezTo>
                  <a:lnTo>
                    <a:pt x="2610" y="338"/>
                  </a:lnTo>
                  <a:lnTo>
                    <a:pt x="1387" y="9"/>
                  </a:lnTo>
                  <a:cubicBezTo>
                    <a:pt x="1365" y="3"/>
                    <a:pt x="1342" y="1"/>
                    <a:pt x="13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1"/>
            <p:cNvSpPr/>
            <p:nvPr/>
          </p:nvSpPr>
          <p:spPr>
            <a:xfrm>
              <a:off x="6315613" y="1995725"/>
              <a:ext cx="75825" cy="137950"/>
            </a:xfrm>
            <a:custGeom>
              <a:rect b="b" l="l" r="r" t="t"/>
              <a:pathLst>
                <a:path extrusionOk="0" h="5518" w="3033">
                  <a:moveTo>
                    <a:pt x="2033" y="1"/>
                  </a:moveTo>
                  <a:cubicBezTo>
                    <a:pt x="2172" y="42"/>
                    <a:pt x="2252" y="174"/>
                    <a:pt x="2230" y="307"/>
                  </a:cubicBezTo>
                  <a:lnTo>
                    <a:pt x="1583" y="3998"/>
                  </a:lnTo>
                  <a:cubicBezTo>
                    <a:pt x="1446" y="4801"/>
                    <a:pt x="802" y="5302"/>
                    <a:pt x="29" y="5302"/>
                  </a:cubicBezTo>
                  <a:cubicBezTo>
                    <a:pt x="19" y="5302"/>
                    <a:pt x="10" y="5302"/>
                    <a:pt x="0" y="5302"/>
                  </a:cubicBezTo>
                  <a:lnTo>
                    <a:pt x="0" y="5302"/>
                  </a:lnTo>
                  <a:cubicBezTo>
                    <a:pt x="117" y="5366"/>
                    <a:pt x="237" y="5418"/>
                    <a:pt x="376" y="5458"/>
                  </a:cubicBezTo>
                  <a:cubicBezTo>
                    <a:pt x="527" y="5499"/>
                    <a:pt x="674" y="5518"/>
                    <a:pt x="816" y="5518"/>
                  </a:cubicBezTo>
                  <a:cubicBezTo>
                    <a:pt x="1551" y="5518"/>
                    <a:pt x="2141" y="5003"/>
                    <a:pt x="2281" y="4206"/>
                  </a:cubicBezTo>
                  <a:lnTo>
                    <a:pt x="2657" y="2537"/>
                  </a:lnTo>
                  <a:lnTo>
                    <a:pt x="3009" y="515"/>
                  </a:lnTo>
                  <a:cubicBezTo>
                    <a:pt x="3033" y="382"/>
                    <a:pt x="2945" y="250"/>
                    <a:pt x="2812" y="209"/>
                  </a:cubicBezTo>
                  <a:lnTo>
                    <a:pt x="20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1"/>
            <p:cNvSpPr/>
            <p:nvPr/>
          </p:nvSpPr>
          <p:spPr>
            <a:xfrm>
              <a:off x="6288613" y="2049025"/>
              <a:ext cx="81450" cy="82800"/>
            </a:xfrm>
            <a:custGeom>
              <a:rect b="b" l="l" r="r" t="t"/>
              <a:pathLst>
                <a:path extrusionOk="0" h="3312" w="3258">
                  <a:moveTo>
                    <a:pt x="705" y="0"/>
                  </a:moveTo>
                  <a:lnTo>
                    <a:pt x="283" y="1155"/>
                  </a:lnTo>
                  <a:cubicBezTo>
                    <a:pt x="0" y="1929"/>
                    <a:pt x="336" y="2772"/>
                    <a:pt x="1023" y="3153"/>
                  </a:cubicBezTo>
                  <a:cubicBezTo>
                    <a:pt x="1138" y="3217"/>
                    <a:pt x="1294" y="3217"/>
                    <a:pt x="1427" y="3252"/>
                  </a:cubicBezTo>
                  <a:lnTo>
                    <a:pt x="1456" y="3252"/>
                  </a:lnTo>
                  <a:cubicBezTo>
                    <a:pt x="1607" y="3292"/>
                    <a:pt x="1749" y="3311"/>
                    <a:pt x="1884" y="3311"/>
                  </a:cubicBezTo>
                  <a:cubicBezTo>
                    <a:pt x="2576" y="3311"/>
                    <a:pt x="3037" y="2797"/>
                    <a:pt x="3177" y="2004"/>
                  </a:cubicBezTo>
                  <a:lnTo>
                    <a:pt x="3257" y="733"/>
                  </a:lnTo>
                  <a:cubicBezTo>
                    <a:pt x="2853" y="722"/>
                    <a:pt x="3257" y="144"/>
                    <a:pt x="2964" y="75"/>
                  </a:cubicBezTo>
                  <a:cubicBezTo>
                    <a:pt x="2900" y="64"/>
                    <a:pt x="2825" y="52"/>
                    <a:pt x="2727" y="46"/>
                  </a:cubicBezTo>
                  <a:cubicBezTo>
                    <a:pt x="2716" y="46"/>
                    <a:pt x="2705" y="46"/>
                    <a:pt x="2694" y="46"/>
                  </a:cubicBezTo>
                  <a:cubicBezTo>
                    <a:pt x="2223" y="46"/>
                    <a:pt x="2197" y="278"/>
                    <a:pt x="1720" y="278"/>
                  </a:cubicBezTo>
                  <a:cubicBezTo>
                    <a:pt x="1709" y="278"/>
                    <a:pt x="1698" y="278"/>
                    <a:pt x="1687" y="277"/>
                  </a:cubicBezTo>
                  <a:cubicBezTo>
                    <a:pt x="1190" y="266"/>
                    <a:pt x="1179" y="24"/>
                    <a:pt x="7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1"/>
            <p:cNvSpPr/>
            <p:nvPr/>
          </p:nvSpPr>
          <p:spPr>
            <a:xfrm>
              <a:off x="6314188" y="2052750"/>
              <a:ext cx="67850" cy="82150"/>
            </a:xfrm>
            <a:custGeom>
              <a:rect b="b" l="l" r="r" t="t"/>
              <a:pathLst>
                <a:path extrusionOk="0" h="3286" w="2714">
                  <a:moveTo>
                    <a:pt x="1941" y="1"/>
                  </a:moveTo>
                  <a:lnTo>
                    <a:pt x="1640" y="1717"/>
                  </a:lnTo>
                  <a:cubicBezTo>
                    <a:pt x="1503" y="2518"/>
                    <a:pt x="805" y="3074"/>
                    <a:pt x="34" y="3074"/>
                  </a:cubicBezTo>
                  <a:cubicBezTo>
                    <a:pt x="23" y="3074"/>
                    <a:pt x="12" y="3074"/>
                    <a:pt x="0" y="3074"/>
                  </a:cubicBezTo>
                  <a:lnTo>
                    <a:pt x="0" y="3074"/>
                  </a:lnTo>
                  <a:cubicBezTo>
                    <a:pt x="115" y="3143"/>
                    <a:pt x="243" y="3194"/>
                    <a:pt x="375" y="3229"/>
                  </a:cubicBezTo>
                  <a:cubicBezTo>
                    <a:pt x="518" y="3267"/>
                    <a:pt x="662" y="3285"/>
                    <a:pt x="803" y="3285"/>
                  </a:cubicBezTo>
                  <a:cubicBezTo>
                    <a:pt x="1581" y="3285"/>
                    <a:pt x="2278" y="2731"/>
                    <a:pt x="2419" y="1925"/>
                  </a:cubicBezTo>
                  <a:lnTo>
                    <a:pt x="2714" y="256"/>
                  </a:lnTo>
                  <a:cubicBezTo>
                    <a:pt x="2309" y="238"/>
                    <a:pt x="2234" y="70"/>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8" name="Shape 1388"/>
        <p:cNvGrpSpPr/>
        <p:nvPr/>
      </p:nvGrpSpPr>
      <p:grpSpPr>
        <a:xfrm>
          <a:off x="0" y="0"/>
          <a:ext cx="0" cy="0"/>
          <a:chOff x="0" y="0"/>
          <a:chExt cx="0" cy="0"/>
        </a:xfrm>
      </p:grpSpPr>
      <p:sp>
        <p:nvSpPr>
          <p:cNvPr id="1389" name="Google Shape;1389;p32"/>
          <p:cNvSpPr txBox="1"/>
          <p:nvPr>
            <p:ph type="title"/>
          </p:nvPr>
        </p:nvSpPr>
        <p:spPr>
          <a:xfrm>
            <a:off x="720000" y="950600"/>
            <a:ext cx="2808000" cy="187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s"/>
              <a:t>A picture always reinforces the concept</a:t>
            </a:r>
            <a:endParaRPr/>
          </a:p>
        </p:txBody>
      </p:sp>
      <p:pic>
        <p:nvPicPr>
          <p:cNvPr id="1390" name="Google Shape;1390;p32"/>
          <p:cNvPicPr preferRelativeResize="0"/>
          <p:nvPr/>
        </p:nvPicPr>
        <p:blipFill rotWithShape="1">
          <a:blip r:embed="rId3">
            <a:alphaModFix/>
          </a:blip>
          <a:srcRect b="-26400" l="21862" r="21862" t="26400"/>
          <a:stretch/>
        </p:blipFill>
        <p:spPr>
          <a:xfrm>
            <a:off x="4885800" y="841199"/>
            <a:ext cx="3462000" cy="3461100"/>
          </a:xfrm>
          <a:prstGeom prst="ellipse">
            <a:avLst/>
          </a:prstGeom>
          <a:noFill/>
          <a:ln>
            <a:noFill/>
          </a:ln>
        </p:spPr>
      </p:pic>
      <p:sp>
        <p:nvSpPr>
          <p:cNvPr id="1391" name="Google Shape;1391;p32"/>
          <p:cNvSpPr txBox="1"/>
          <p:nvPr>
            <p:ph idx="1" type="subTitle"/>
          </p:nvPr>
        </p:nvSpPr>
        <p:spPr>
          <a:xfrm>
            <a:off x="720000" y="2876800"/>
            <a:ext cx="4208100" cy="13161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SzPts val="935"/>
              <a:buNone/>
            </a:pPr>
            <a:r>
              <a:rPr lang="es"/>
              <a:t>Images help you reinforce concepts and are the most effective tool to make an impact on your audience</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Happy 2nd Birthday by Slidesgo">
  <a:themeElements>
    <a:clrScheme name="Simple Light">
      <a:dk1>
        <a:srgbClr val="7373EB"/>
      </a:dk1>
      <a:lt1>
        <a:srgbClr val="FFFFFF"/>
      </a:lt1>
      <a:dk2>
        <a:srgbClr val="2C2CCC"/>
      </a:dk2>
      <a:lt2>
        <a:srgbClr val="01B2FF"/>
      </a:lt2>
      <a:accent1>
        <a:srgbClr val="008CF6"/>
      </a:accent1>
      <a:accent2>
        <a:srgbClr val="0173EF"/>
      </a:accent2>
      <a:accent3>
        <a:srgbClr val="FFDB7A"/>
      </a:accent3>
      <a:accent4>
        <a:srgbClr val="FF9100"/>
      </a:accent4>
      <a:accent5>
        <a:srgbClr val="E29000"/>
      </a:accent5>
      <a:accent6>
        <a:srgbClr val="D7F1FE"/>
      </a:accent6>
      <a:hlink>
        <a:srgbClr val="3132A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