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85" r:id="rId1"/>
    <p:sldMasterId id="2147483686" r:id="rId2"/>
    <p:sldMasterId id="2147483698" r:id="rId3"/>
  </p:sldMasterIdLst>
  <p:notesMasterIdLst>
    <p:notesMasterId r:id="rId45"/>
  </p:notesMasterIdLst>
  <p:sldIdLst>
    <p:sldId id="274" r:id="rId4"/>
    <p:sldId id="257" r:id="rId5"/>
    <p:sldId id="262" r:id="rId6"/>
    <p:sldId id="294" r:id="rId7"/>
    <p:sldId id="256" r:id="rId8"/>
    <p:sldId id="264" r:id="rId9"/>
    <p:sldId id="261" r:id="rId10"/>
    <p:sldId id="258" r:id="rId11"/>
    <p:sldId id="265" r:id="rId12"/>
    <p:sldId id="267" r:id="rId13"/>
    <p:sldId id="271" r:id="rId14"/>
    <p:sldId id="276" r:id="rId15"/>
    <p:sldId id="278" r:id="rId16"/>
    <p:sldId id="311" r:id="rId17"/>
    <p:sldId id="281" r:id="rId18"/>
    <p:sldId id="273" r:id="rId19"/>
    <p:sldId id="260" r:id="rId20"/>
    <p:sldId id="266" r:id="rId21"/>
    <p:sldId id="280" r:id="rId22"/>
    <p:sldId id="282" r:id="rId23"/>
    <p:sldId id="297" r:id="rId24"/>
    <p:sldId id="298" r:id="rId25"/>
    <p:sldId id="299" r:id="rId26"/>
    <p:sldId id="263" r:id="rId27"/>
    <p:sldId id="300" r:id="rId28"/>
    <p:sldId id="302" r:id="rId29"/>
    <p:sldId id="304" r:id="rId30"/>
    <p:sldId id="301" r:id="rId31"/>
    <p:sldId id="305" r:id="rId32"/>
    <p:sldId id="303" r:id="rId33"/>
    <p:sldId id="269" r:id="rId34"/>
    <p:sldId id="306" r:id="rId35"/>
    <p:sldId id="307" r:id="rId36"/>
    <p:sldId id="308" r:id="rId37"/>
    <p:sldId id="309" r:id="rId38"/>
    <p:sldId id="310" r:id="rId39"/>
    <p:sldId id="259" r:id="rId40"/>
    <p:sldId id="275" r:id="rId41"/>
    <p:sldId id="277" r:id="rId42"/>
    <p:sldId id="286" r:id="rId43"/>
    <p:sldId id="270" r:id="rId44"/>
  </p:sldIdLst>
  <p:sldSz cx="9144000" cy="5143500" type="screen16x9"/>
  <p:notesSz cx="6858000" cy="9144000"/>
  <p:embeddedFontLst>
    <p:embeddedFont>
      <p:font typeface="等线 Light" panose="02010600030101010101" pitchFamily="2" charset="-122"/>
      <p:regular r:id="rId46"/>
    </p:embeddedFont>
    <p:embeddedFont>
      <p:font typeface="Bai Jamjuree" panose="020B0604020202020204" charset="-34"/>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Calibri Light" panose="020F0302020204030204" pitchFamily="34" charset="0"/>
      <p:regular r:id="rId55"/>
      <p:italic r:id="rId56"/>
    </p:embeddedFont>
    <p:embeddedFont>
      <p:font typeface="IBM Plex Sans" panose="020B0503050203000203" pitchFamily="34" charset="0"/>
      <p:regular r:id="rId57"/>
      <p:bold r:id="rId58"/>
      <p:italic r:id="rId59"/>
      <p:boldItalic r:id="rId60"/>
    </p:embeddedFont>
    <p:embeddedFont>
      <p:font typeface="PT Sans" panose="020B0503020203020204" pitchFamily="34" charset="0"/>
      <p:regular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02">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D8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F15DABE-673B-41F8-8C2D-DA97015F3F22}">
  <a:tblStyle styleId="{3F15DABE-673B-41F8-8C2D-DA97015F3F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60" y="384"/>
      </p:cViewPr>
      <p:guideLst>
        <p:guide orient="horz" pos="602"/>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16.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9.fntdata"/><Relationship Id="rId62"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4058847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6"/>
        <p:cNvGrpSpPr/>
        <p:nvPr/>
      </p:nvGrpSpPr>
      <p:grpSpPr>
        <a:xfrm>
          <a:off x="0" y="0"/>
          <a:ext cx="0" cy="0"/>
          <a:chOff x="0" y="0"/>
          <a:chExt cx="0" cy="0"/>
        </a:xfrm>
      </p:grpSpPr>
      <p:sp>
        <p:nvSpPr>
          <p:cNvPr id="2427" name="Google Shape;2427;g138c0ad3a5c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8" name="Google Shape;2428;g138c0ad3a5c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9415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g1389d6aba51_0_1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2" name="Google Shape;1692;g1389d6aba51_0_1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464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g138c0ad3a5c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8" name="Google Shape;2258;g138c0ad3a5c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4453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3"/>
        <p:cNvGrpSpPr/>
        <p:nvPr/>
      </p:nvGrpSpPr>
      <p:grpSpPr>
        <a:xfrm>
          <a:off x="0" y="0"/>
          <a:ext cx="0" cy="0"/>
          <a:chOff x="0" y="0"/>
          <a:chExt cx="0" cy="0"/>
        </a:xfrm>
      </p:grpSpPr>
      <p:sp>
        <p:nvSpPr>
          <p:cNvPr id="2554" name="Google Shape;2554;g138d76d7c2d_0_41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5" name="Google Shape;2555;g138d76d7c2d_0_41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2124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4"/>
        <p:cNvGrpSpPr/>
        <p:nvPr/>
      </p:nvGrpSpPr>
      <p:grpSpPr>
        <a:xfrm>
          <a:off x="0" y="0"/>
          <a:ext cx="0" cy="0"/>
          <a:chOff x="0" y="0"/>
          <a:chExt cx="0" cy="0"/>
        </a:xfrm>
      </p:grpSpPr>
      <p:sp>
        <p:nvSpPr>
          <p:cNvPr id="2745" name="Google Shape;2745;g138c0ad3a5c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6" name="Google Shape;2746;g138c0ad3a5c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7852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1"/>
        <p:cNvGrpSpPr/>
        <p:nvPr/>
      </p:nvGrpSpPr>
      <p:grpSpPr>
        <a:xfrm>
          <a:off x="0" y="0"/>
          <a:ext cx="0" cy="0"/>
          <a:chOff x="0" y="0"/>
          <a:chExt cx="0" cy="0"/>
        </a:xfrm>
      </p:grpSpPr>
      <p:sp>
        <p:nvSpPr>
          <p:cNvPr id="2852" name="Google Shape;2852;g138d76d7c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3" name="Google Shape;2853;g138d76d7c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2839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5"/>
        <p:cNvGrpSpPr/>
        <p:nvPr/>
      </p:nvGrpSpPr>
      <p:grpSpPr>
        <a:xfrm>
          <a:off x="0" y="0"/>
          <a:ext cx="0" cy="0"/>
          <a:chOff x="0" y="0"/>
          <a:chExt cx="0" cy="0"/>
        </a:xfrm>
      </p:grpSpPr>
      <p:sp>
        <p:nvSpPr>
          <p:cNvPr id="2386" name="Google Shape;2386;g1389d6aba51_0_5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7" name="Google Shape;2387;g1389d6aba51_0_5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5630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138c0ad3a5c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138c0ad3a5c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3823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g138c0ad3a5c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9" name="Google Shape;1619;g138c0ad3a5c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198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2"/>
        <p:cNvGrpSpPr/>
        <p:nvPr/>
      </p:nvGrpSpPr>
      <p:grpSpPr>
        <a:xfrm>
          <a:off x="0" y="0"/>
          <a:ext cx="0" cy="0"/>
          <a:chOff x="0" y="0"/>
          <a:chExt cx="0" cy="0"/>
        </a:xfrm>
      </p:grpSpPr>
      <p:sp>
        <p:nvSpPr>
          <p:cNvPr id="2813" name="Google Shape;2813;g138c0ad3a5c_0_4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4" name="Google Shape;2814;g138c0ad3a5c_0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7026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2"/>
        <p:cNvGrpSpPr/>
        <p:nvPr/>
      </p:nvGrpSpPr>
      <p:grpSpPr>
        <a:xfrm>
          <a:off x="0" y="0"/>
          <a:ext cx="0" cy="0"/>
          <a:chOff x="0" y="0"/>
          <a:chExt cx="0" cy="0"/>
        </a:xfrm>
      </p:grpSpPr>
      <p:sp>
        <p:nvSpPr>
          <p:cNvPr id="2923" name="Google Shape;2923;g138c0ad3a5c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4" name="Google Shape;2924;g138c0ad3a5c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7575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138c0ad3a5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0" name="Google Shape;1000;g138c0ad3a5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2878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2"/>
        <p:cNvGrpSpPr/>
        <p:nvPr/>
      </p:nvGrpSpPr>
      <p:grpSpPr>
        <a:xfrm>
          <a:off x="0" y="0"/>
          <a:ext cx="0" cy="0"/>
          <a:chOff x="0" y="0"/>
          <a:chExt cx="0" cy="0"/>
        </a:xfrm>
      </p:grpSpPr>
      <p:sp>
        <p:nvSpPr>
          <p:cNvPr id="2923" name="Google Shape;2923;g138c0ad3a5c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4" name="Google Shape;2924;g138c0ad3a5c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0577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2"/>
        <p:cNvGrpSpPr/>
        <p:nvPr/>
      </p:nvGrpSpPr>
      <p:grpSpPr>
        <a:xfrm>
          <a:off x="0" y="0"/>
          <a:ext cx="0" cy="0"/>
          <a:chOff x="0" y="0"/>
          <a:chExt cx="0" cy="0"/>
        </a:xfrm>
      </p:grpSpPr>
      <p:sp>
        <p:nvSpPr>
          <p:cNvPr id="2923" name="Google Shape;2923;g138c0ad3a5c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4" name="Google Shape;2924;g138c0ad3a5c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8250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2"/>
        <p:cNvGrpSpPr/>
        <p:nvPr/>
      </p:nvGrpSpPr>
      <p:grpSpPr>
        <a:xfrm>
          <a:off x="0" y="0"/>
          <a:ext cx="0" cy="0"/>
          <a:chOff x="0" y="0"/>
          <a:chExt cx="0" cy="0"/>
        </a:xfrm>
      </p:grpSpPr>
      <p:sp>
        <p:nvSpPr>
          <p:cNvPr id="2923" name="Google Shape;2923;g138c0ad3a5c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4" name="Google Shape;2924;g138c0ad3a5c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4184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g138c0ad3a5c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9" name="Google Shape;1329;g138c0ad3a5c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3192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1083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latin typeface="Calibri" panose="020F0502020204030204"/>
                <a:cs typeface="Arial"/>
                <a:sym typeface="Arial"/>
              </a:rPr>
              <a:pPr>
                <a:buClr>
                  <a:srgbClr val="000000"/>
                </a:buClr>
                <a:buFont typeface="Arial"/>
                <a:buNone/>
              </a:pPr>
              <a:t>26</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2074335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latin typeface="Calibri" panose="020F0502020204030204"/>
                <a:cs typeface="Arial"/>
                <a:sym typeface="Arial"/>
              </a:rPr>
              <a:pPr>
                <a:buClr>
                  <a:srgbClr val="000000"/>
                </a:buClr>
                <a:buFont typeface="Arial"/>
                <a:buNone/>
              </a:pPr>
              <a:t>27</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3080673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latin typeface="Calibri" panose="020F0502020204030204"/>
                <a:cs typeface="Arial"/>
                <a:sym typeface="Arial"/>
              </a:rPr>
              <a:pPr>
                <a:buClr>
                  <a:srgbClr val="000000"/>
                </a:buClr>
                <a:buFont typeface="Arial"/>
                <a:buNone/>
              </a:pPr>
              <a:t>28</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27721554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latin typeface="Calibri" panose="020F0502020204030204"/>
                <a:cs typeface="Arial"/>
                <a:sym typeface="Arial"/>
              </a:rPr>
              <a:pPr>
                <a:buClr>
                  <a:srgbClr val="000000"/>
                </a:buClr>
                <a:buFont typeface="Arial"/>
                <a:buNone/>
              </a:pPr>
              <a:t>29</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19962993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latin typeface="Calibri" panose="020F0502020204030204"/>
                <a:cs typeface="Arial"/>
                <a:sym typeface="Arial"/>
              </a:rPr>
              <a:pPr>
                <a:buClr>
                  <a:srgbClr val="000000"/>
                </a:buClr>
                <a:buFont typeface="Arial"/>
                <a:buNone/>
              </a:pPr>
              <a:t>30</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150133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138c0ad3a5c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1" name="Google Shape;1321;g138c0ad3a5c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13623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4"/>
        <p:cNvGrpSpPr/>
        <p:nvPr/>
      </p:nvGrpSpPr>
      <p:grpSpPr>
        <a:xfrm>
          <a:off x="0" y="0"/>
          <a:ext cx="0" cy="0"/>
          <a:chOff x="0" y="0"/>
          <a:chExt cx="0" cy="0"/>
        </a:xfrm>
      </p:grpSpPr>
      <p:sp>
        <p:nvSpPr>
          <p:cNvPr id="2025" name="Google Shape;2025;g1389d6aba51_0_6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6" name="Google Shape;2026;g1389d6aba51_0_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80891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4"/>
        <p:cNvGrpSpPr/>
        <p:nvPr/>
      </p:nvGrpSpPr>
      <p:grpSpPr>
        <a:xfrm>
          <a:off x="0" y="0"/>
          <a:ext cx="0" cy="0"/>
          <a:chOff x="0" y="0"/>
          <a:chExt cx="0" cy="0"/>
        </a:xfrm>
      </p:grpSpPr>
      <p:sp>
        <p:nvSpPr>
          <p:cNvPr id="2025" name="Google Shape;2025;g1389d6aba51_0_6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6" name="Google Shape;2026;g1389d6aba51_0_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75698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138d76d7c2d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 name="Google Shape;1034;g138d76d7c2d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3217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3"/>
        <p:cNvGrpSpPr/>
        <p:nvPr/>
      </p:nvGrpSpPr>
      <p:grpSpPr>
        <a:xfrm>
          <a:off x="0" y="0"/>
          <a:ext cx="0" cy="0"/>
          <a:chOff x="0" y="0"/>
          <a:chExt cx="0" cy="0"/>
        </a:xfrm>
      </p:grpSpPr>
      <p:sp>
        <p:nvSpPr>
          <p:cNvPr id="2504" name="Google Shape;2504;g138c0ad3a5c_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5" name="Google Shape;2505;g138c0ad3a5c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4771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138d76d7c2d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138d76d7c2d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52960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8"/>
        <p:cNvGrpSpPr/>
        <p:nvPr/>
      </p:nvGrpSpPr>
      <p:grpSpPr>
        <a:xfrm>
          <a:off x="0" y="0"/>
          <a:ext cx="0" cy="0"/>
          <a:chOff x="0" y="0"/>
          <a:chExt cx="0" cy="0"/>
        </a:xfrm>
      </p:grpSpPr>
      <p:sp>
        <p:nvSpPr>
          <p:cNvPr id="3019" name="Google Shape;3019;g138d76d7c2d_0_425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0" name="Google Shape;3020;g138d76d7c2d_0_425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08647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0"/>
        <p:cNvGrpSpPr/>
        <p:nvPr/>
      </p:nvGrpSpPr>
      <p:grpSpPr>
        <a:xfrm>
          <a:off x="0" y="0"/>
          <a:ext cx="0" cy="0"/>
          <a:chOff x="0" y="0"/>
          <a:chExt cx="0" cy="0"/>
        </a:xfrm>
      </p:grpSpPr>
      <p:sp>
        <p:nvSpPr>
          <p:cNvPr id="2201" name="Google Shape;2201;g138c0ad3a5c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2" name="Google Shape;2202;g138c0ad3a5c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3243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138c0ad3a5c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1" name="Google Shape;1321;g138c0ad3a5c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2762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138a19fce83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138a19fce83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9864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138d76d7c2d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138d76d7c2d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9471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g138c0ad3a5c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9" name="Google Shape;1199;g138c0ad3a5c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1437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138c0ad3a5c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138c0ad3a5c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4078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38c0ad3a5c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38c0ad3a5c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5164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10800000" flipH="1">
            <a:off x="264300" y="283350"/>
            <a:ext cx="8615400" cy="4576800"/>
          </a:xfrm>
          <a:prstGeom prst="roundRect">
            <a:avLst>
              <a:gd name="adj" fmla="val 3396"/>
            </a:avLst>
          </a:prstGeom>
          <a:solidFill>
            <a:schemeClr val="lt1"/>
          </a:solidFill>
          <a:ln w="1143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730550" y="741125"/>
            <a:ext cx="3504600" cy="27795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600" b="1">
                <a:latin typeface="IBM Plex Sans"/>
                <a:ea typeface="IBM Plex Sans"/>
                <a:cs typeface="IBM Plex Sans"/>
                <a:sym typeface="IBM Plex San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4730550" y="3507931"/>
            <a:ext cx="3079800" cy="688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700">
                <a:solidFill>
                  <a:schemeClr val="dk1"/>
                </a:solidFill>
                <a:latin typeface="Bai Jamjuree"/>
                <a:ea typeface="Bai Jamjuree"/>
                <a:cs typeface="Bai Jamjuree"/>
                <a:sym typeface="Bai Jamjure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2" name="Google Shape;172;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_3">
    <p:spTree>
      <p:nvGrpSpPr>
        <p:cNvPr id="1" name="Shape 173"/>
        <p:cNvGrpSpPr/>
        <p:nvPr/>
      </p:nvGrpSpPr>
      <p:grpSpPr>
        <a:xfrm>
          <a:off x="0" y="0"/>
          <a:ext cx="0" cy="0"/>
          <a:chOff x="0" y="0"/>
          <a:chExt cx="0" cy="0"/>
        </a:xfrm>
      </p:grpSpPr>
      <p:sp>
        <p:nvSpPr>
          <p:cNvPr id="174" name="Google Shape;174;p13"/>
          <p:cNvSpPr txBox="1">
            <a:spLocks noGrp="1"/>
          </p:cNvSpPr>
          <p:nvPr>
            <p:ph type="title"/>
          </p:nvPr>
        </p:nvSpPr>
        <p:spPr>
          <a:xfrm>
            <a:off x="715085" y="1880546"/>
            <a:ext cx="3687900" cy="37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75" name="Google Shape;175;p13"/>
          <p:cNvSpPr txBox="1">
            <a:spLocks noGrp="1"/>
          </p:cNvSpPr>
          <p:nvPr>
            <p:ph type="title" idx="2" hasCustomPrompt="1"/>
          </p:nvPr>
        </p:nvSpPr>
        <p:spPr>
          <a:xfrm>
            <a:off x="715033" y="1396503"/>
            <a:ext cx="3683400" cy="4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6" name="Google Shape;176;p13"/>
          <p:cNvSpPr txBox="1">
            <a:spLocks noGrp="1"/>
          </p:cNvSpPr>
          <p:nvPr>
            <p:ph type="subTitle" idx="1"/>
          </p:nvPr>
        </p:nvSpPr>
        <p:spPr>
          <a:xfrm>
            <a:off x="715085" y="2258548"/>
            <a:ext cx="3687900" cy="54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5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7" name="Google Shape;177;p13"/>
          <p:cNvSpPr txBox="1">
            <a:spLocks noGrp="1"/>
          </p:cNvSpPr>
          <p:nvPr>
            <p:ph type="title" idx="3"/>
          </p:nvPr>
        </p:nvSpPr>
        <p:spPr>
          <a:xfrm>
            <a:off x="4745559" y="1880551"/>
            <a:ext cx="3683400" cy="37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78" name="Google Shape;178;p13"/>
          <p:cNvSpPr txBox="1">
            <a:spLocks noGrp="1"/>
          </p:cNvSpPr>
          <p:nvPr>
            <p:ph type="title" idx="4" hasCustomPrompt="1"/>
          </p:nvPr>
        </p:nvSpPr>
        <p:spPr>
          <a:xfrm>
            <a:off x="4745559" y="1396528"/>
            <a:ext cx="3684900" cy="4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9" name="Google Shape;179;p13"/>
          <p:cNvSpPr txBox="1">
            <a:spLocks noGrp="1"/>
          </p:cNvSpPr>
          <p:nvPr>
            <p:ph type="subTitle" idx="5"/>
          </p:nvPr>
        </p:nvSpPr>
        <p:spPr>
          <a:xfrm>
            <a:off x="4745559" y="2258552"/>
            <a:ext cx="3683100" cy="54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5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6"/>
          </p:nvPr>
        </p:nvSpPr>
        <p:spPr>
          <a:xfrm>
            <a:off x="715085" y="3593329"/>
            <a:ext cx="3683400" cy="37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81" name="Google Shape;181;p13"/>
          <p:cNvSpPr txBox="1">
            <a:spLocks noGrp="1"/>
          </p:cNvSpPr>
          <p:nvPr>
            <p:ph type="title" idx="7" hasCustomPrompt="1"/>
          </p:nvPr>
        </p:nvSpPr>
        <p:spPr>
          <a:xfrm>
            <a:off x="715033" y="3109308"/>
            <a:ext cx="3683400" cy="4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2" name="Google Shape;182;p13"/>
          <p:cNvSpPr txBox="1">
            <a:spLocks noGrp="1"/>
          </p:cNvSpPr>
          <p:nvPr>
            <p:ph type="subTitle" idx="8"/>
          </p:nvPr>
        </p:nvSpPr>
        <p:spPr>
          <a:xfrm>
            <a:off x="715085" y="3971343"/>
            <a:ext cx="3687900" cy="54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5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3" name="Google Shape;183;p13"/>
          <p:cNvSpPr txBox="1">
            <a:spLocks noGrp="1"/>
          </p:cNvSpPr>
          <p:nvPr>
            <p:ph type="title" idx="9"/>
          </p:nvPr>
        </p:nvSpPr>
        <p:spPr>
          <a:xfrm>
            <a:off x="4745559" y="3593326"/>
            <a:ext cx="3683100" cy="37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84" name="Google Shape;184;p13"/>
          <p:cNvSpPr txBox="1">
            <a:spLocks noGrp="1"/>
          </p:cNvSpPr>
          <p:nvPr>
            <p:ph type="title" idx="13" hasCustomPrompt="1"/>
          </p:nvPr>
        </p:nvSpPr>
        <p:spPr>
          <a:xfrm>
            <a:off x="4745567" y="3109313"/>
            <a:ext cx="3683400" cy="4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5" name="Google Shape;185;p13"/>
          <p:cNvSpPr txBox="1">
            <a:spLocks noGrp="1"/>
          </p:cNvSpPr>
          <p:nvPr>
            <p:ph type="subTitle" idx="14"/>
          </p:nvPr>
        </p:nvSpPr>
        <p:spPr>
          <a:xfrm>
            <a:off x="4745559" y="3971342"/>
            <a:ext cx="3683100" cy="54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5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6" name="Google Shape;186;p13"/>
          <p:cNvSpPr txBox="1">
            <a:spLocks noGrp="1"/>
          </p:cNvSpPr>
          <p:nvPr>
            <p:ph type="title" idx="15"/>
          </p:nvPr>
        </p:nvSpPr>
        <p:spPr>
          <a:xfrm>
            <a:off x="713225" y="445025"/>
            <a:ext cx="7722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87" name="Google Shape;187;p13"/>
          <p:cNvGrpSpPr/>
          <p:nvPr/>
        </p:nvGrpSpPr>
        <p:grpSpPr>
          <a:xfrm>
            <a:off x="8345522" y="743952"/>
            <a:ext cx="1068361" cy="1068962"/>
            <a:chOff x="369195" y="1138234"/>
            <a:chExt cx="1250276" cy="1250833"/>
          </a:xfrm>
        </p:grpSpPr>
        <p:sp>
          <p:nvSpPr>
            <p:cNvPr id="188" name="Google Shape;188;p13"/>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3"/>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3"/>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3"/>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3"/>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3"/>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197;p13"/>
          <p:cNvGrpSpPr/>
          <p:nvPr/>
        </p:nvGrpSpPr>
        <p:grpSpPr>
          <a:xfrm>
            <a:off x="3542711" y="4452694"/>
            <a:ext cx="1753778" cy="1753778"/>
            <a:chOff x="367385" y="2587838"/>
            <a:chExt cx="2501110" cy="2501110"/>
          </a:xfrm>
        </p:grpSpPr>
        <p:sp>
          <p:nvSpPr>
            <p:cNvPr id="198" name="Google Shape;198;p13"/>
            <p:cNvSpPr/>
            <p:nvPr/>
          </p:nvSpPr>
          <p:spPr>
            <a:xfrm>
              <a:off x="616521" y="2910318"/>
              <a:ext cx="1930097" cy="1856521"/>
            </a:xfrm>
            <a:custGeom>
              <a:avLst/>
              <a:gdLst/>
              <a:ahLst/>
              <a:cxnLst/>
              <a:rect l="l" t="t" r="r" b="b"/>
              <a:pathLst>
                <a:path w="41579" h="39994" extrusionOk="0">
                  <a:moveTo>
                    <a:pt x="21576" y="8911"/>
                  </a:moveTo>
                  <a:cubicBezTo>
                    <a:pt x="23002" y="8911"/>
                    <a:pt x="24441" y="9186"/>
                    <a:pt x="25812" y="9751"/>
                  </a:cubicBezTo>
                  <a:cubicBezTo>
                    <a:pt x="29954" y="11472"/>
                    <a:pt x="32656" y="15513"/>
                    <a:pt x="32656" y="19999"/>
                  </a:cubicBezTo>
                  <a:cubicBezTo>
                    <a:pt x="32656" y="26118"/>
                    <a:pt x="27698" y="31076"/>
                    <a:pt x="21580" y="31076"/>
                  </a:cubicBezTo>
                  <a:cubicBezTo>
                    <a:pt x="17093" y="31076"/>
                    <a:pt x="13052" y="28386"/>
                    <a:pt x="11332" y="24244"/>
                  </a:cubicBezTo>
                  <a:cubicBezTo>
                    <a:pt x="9611" y="20101"/>
                    <a:pt x="10567" y="15334"/>
                    <a:pt x="13728" y="12160"/>
                  </a:cubicBezTo>
                  <a:cubicBezTo>
                    <a:pt x="15852" y="10036"/>
                    <a:pt x="18689" y="8911"/>
                    <a:pt x="21576" y="8911"/>
                  </a:cubicBezTo>
                  <a:close/>
                  <a:moveTo>
                    <a:pt x="21603" y="0"/>
                  </a:moveTo>
                  <a:cubicBezTo>
                    <a:pt x="21595" y="0"/>
                    <a:pt x="21588" y="0"/>
                    <a:pt x="21580" y="0"/>
                  </a:cubicBezTo>
                  <a:cubicBezTo>
                    <a:pt x="13486" y="0"/>
                    <a:pt x="6195" y="4869"/>
                    <a:pt x="3098" y="12339"/>
                  </a:cubicBezTo>
                  <a:cubicBezTo>
                    <a:pt x="0" y="19821"/>
                    <a:pt x="1721" y="28425"/>
                    <a:pt x="7431" y="34135"/>
                  </a:cubicBezTo>
                  <a:cubicBezTo>
                    <a:pt x="11258" y="37962"/>
                    <a:pt x="16373" y="39994"/>
                    <a:pt x="21576" y="39994"/>
                  </a:cubicBezTo>
                  <a:cubicBezTo>
                    <a:pt x="24154" y="39994"/>
                    <a:pt x="26753" y="39495"/>
                    <a:pt x="29228" y="38469"/>
                  </a:cubicBezTo>
                  <a:cubicBezTo>
                    <a:pt x="36710" y="35384"/>
                    <a:pt x="41579" y="28081"/>
                    <a:pt x="41579" y="19999"/>
                  </a:cubicBezTo>
                  <a:cubicBezTo>
                    <a:pt x="41579" y="8956"/>
                    <a:pt x="32631" y="0"/>
                    <a:pt x="21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3"/>
            <p:cNvSpPr/>
            <p:nvPr/>
          </p:nvSpPr>
          <p:spPr>
            <a:xfrm>
              <a:off x="1418241" y="2587838"/>
              <a:ext cx="399444" cy="388210"/>
            </a:xfrm>
            <a:custGeom>
              <a:avLst/>
              <a:gdLst/>
              <a:ahLst/>
              <a:cxnLst/>
              <a:rect l="l" t="t" r="r" b="b"/>
              <a:pathLst>
                <a:path w="8605" h="8363" extrusionOk="0">
                  <a:moveTo>
                    <a:pt x="408" y="1"/>
                  </a:moveTo>
                  <a:cubicBezTo>
                    <a:pt x="179" y="1"/>
                    <a:pt x="0" y="192"/>
                    <a:pt x="0" y="408"/>
                  </a:cubicBezTo>
                  <a:lnTo>
                    <a:pt x="0" y="7954"/>
                  </a:lnTo>
                  <a:cubicBezTo>
                    <a:pt x="0" y="8184"/>
                    <a:pt x="179" y="8362"/>
                    <a:pt x="408" y="8362"/>
                  </a:cubicBezTo>
                  <a:lnTo>
                    <a:pt x="8196" y="8362"/>
                  </a:lnTo>
                  <a:cubicBezTo>
                    <a:pt x="8426" y="8362"/>
                    <a:pt x="8604" y="8184"/>
                    <a:pt x="8604" y="7954"/>
                  </a:cubicBezTo>
                  <a:lnTo>
                    <a:pt x="8604" y="408"/>
                  </a:lnTo>
                  <a:cubicBezTo>
                    <a:pt x="8604" y="192"/>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3"/>
            <p:cNvSpPr/>
            <p:nvPr/>
          </p:nvSpPr>
          <p:spPr>
            <a:xfrm>
              <a:off x="598185" y="2820541"/>
              <a:ext cx="544971" cy="541721"/>
            </a:xfrm>
            <a:custGeom>
              <a:avLst/>
              <a:gdLst/>
              <a:ahLst/>
              <a:cxnLst/>
              <a:rect l="l" t="t" r="r" b="b"/>
              <a:pathLst>
                <a:path w="11740" h="11670" extrusionOk="0">
                  <a:moveTo>
                    <a:pt x="5964" y="0"/>
                  </a:moveTo>
                  <a:cubicBezTo>
                    <a:pt x="5860" y="0"/>
                    <a:pt x="5755" y="42"/>
                    <a:pt x="5672" y="124"/>
                  </a:cubicBezTo>
                  <a:lnTo>
                    <a:pt x="166" y="5644"/>
                  </a:lnTo>
                  <a:cubicBezTo>
                    <a:pt x="0" y="5796"/>
                    <a:pt x="0" y="6051"/>
                    <a:pt x="166" y="6217"/>
                  </a:cubicBezTo>
                  <a:lnTo>
                    <a:pt x="5494" y="11545"/>
                  </a:lnTo>
                  <a:cubicBezTo>
                    <a:pt x="5577" y="11628"/>
                    <a:pt x="5682" y="11669"/>
                    <a:pt x="5785" y="11669"/>
                  </a:cubicBezTo>
                  <a:cubicBezTo>
                    <a:pt x="5889" y="11669"/>
                    <a:pt x="5991" y="11628"/>
                    <a:pt x="6067" y="11545"/>
                  </a:cubicBezTo>
                  <a:lnTo>
                    <a:pt x="11586" y="6039"/>
                  </a:lnTo>
                  <a:cubicBezTo>
                    <a:pt x="11739" y="5873"/>
                    <a:pt x="11739" y="5618"/>
                    <a:pt x="11586" y="5452"/>
                  </a:cubicBezTo>
                  <a:lnTo>
                    <a:pt x="6246" y="124"/>
                  </a:lnTo>
                  <a:cubicBezTo>
                    <a:pt x="6169" y="42"/>
                    <a:pt x="6067" y="0"/>
                    <a:pt x="59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3"/>
            <p:cNvSpPr/>
            <p:nvPr/>
          </p:nvSpPr>
          <p:spPr>
            <a:xfrm>
              <a:off x="367385" y="3638694"/>
              <a:ext cx="388210" cy="400001"/>
            </a:xfrm>
            <a:custGeom>
              <a:avLst/>
              <a:gdLst/>
              <a:ahLst/>
              <a:cxnLst/>
              <a:rect l="l" t="t" r="r" b="b"/>
              <a:pathLst>
                <a:path w="8363" h="8617" extrusionOk="0">
                  <a:moveTo>
                    <a:pt x="409" y="0"/>
                  </a:moveTo>
                  <a:cubicBezTo>
                    <a:pt x="179" y="0"/>
                    <a:pt x="1" y="179"/>
                    <a:pt x="1" y="408"/>
                  </a:cubicBezTo>
                  <a:lnTo>
                    <a:pt x="1" y="8209"/>
                  </a:lnTo>
                  <a:cubicBezTo>
                    <a:pt x="1" y="8425"/>
                    <a:pt x="179" y="8617"/>
                    <a:pt x="409" y="8617"/>
                  </a:cubicBezTo>
                  <a:lnTo>
                    <a:pt x="7955" y="8617"/>
                  </a:lnTo>
                  <a:cubicBezTo>
                    <a:pt x="8171" y="8617"/>
                    <a:pt x="8363" y="8425"/>
                    <a:pt x="8363" y="8209"/>
                  </a:cubicBezTo>
                  <a:lnTo>
                    <a:pt x="8363" y="408"/>
                  </a:lnTo>
                  <a:cubicBezTo>
                    <a:pt x="8363" y="179"/>
                    <a:pt x="8171" y="0"/>
                    <a:pt x="7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3"/>
            <p:cNvSpPr/>
            <p:nvPr/>
          </p:nvSpPr>
          <p:spPr>
            <a:xfrm>
              <a:off x="598185" y="4314987"/>
              <a:ext cx="544971" cy="541443"/>
            </a:xfrm>
            <a:custGeom>
              <a:avLst/>
              <a:gdLst/>
              <a:ahLst/>
              <a:cxnLst/>
              <a:rect l="l" t="t" r="r" b="b"/>
              <a:pathLst>
                <a:path w="11740" h="11664" extrusionOk="0">
                  <a:moveTo>
                    <a:pt x="5785" y="0"/>
                  </a:moveTo>
                  <a:cubicBezTo>
                    <a:pt x="5682" y="0"/>
                    <a:pt x="5577" y="38"/>
                    <a:pt x="5494" y="115"/>
                  </a:cubicBezTo>
                  <a:lnTo>
                    <a:pt x="166" y="5456"/>
                  </a:lnTo>
                  <a:cubicBezTo>
                    <a:pt x="0" y="5609"/>
                    <a:pt x="0" y="5876"/>
                    <a:pt x="166" y="6029"/>
                  </a:cubicBezTo>
                  <a:lnTo>
                    <a:pt x="5672" y="11548"/>
                  </a:lnTo>
                  <a:cubicBezTo>
                    <a:pt x="5755" y="11625"/>
                    <a:pt x="5860" y="11663"/>
                    <a:pt x="5965" y="11663"/>
                  </a:cubicBezTo>
                  <a:cubicBezTo>
                    <a:pt x="6070" y="11663"/>
                    <a:pt x="6176" y="11625"/>
                    <a:pt x="6258" y="11548"/>
                  </a:cubicBezTo>
                  <a:lnTo>
                    <a:pt x="11586" y="6208"/>
                  </a:lnTo>
                  <a:cubicBezTo>
                    <a:pt x="11739" y="6055"/>
                    <a:pt x="11739" y="5787"/>
                    <a:pt x="11586" y="5634"/>
                  </a:cubicBezTo>
                  <a:lnTo>
                    <a:pt x="6067" y="115"/>
                  </a:lnTo>
                  <a:cubicBezTo>
                    <a:pt x="5991" y="38"/>
                    <a:pt x="5889" y="0"/>
                    <a:pt x="5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3"/>
            <p:cNvSpPr/>
            <p:nvPr/>
          </p:nvSpPr>
          <p:spPr>
            <a:xfrm>
              <a:off x="1418241" y="4701341"/>
              <a:ext cx="399444" cy="387607"/>
            </a:xfrm>
            <a:custGeom>
              <a:avLst/>
              <a:gdLst/>
              <a:ahLst/>
              <a:cxnLst/>
              <a:rect l="l" t="t" r="r" b="b"/>
              <a:pathLst>
                <a:path w="8605" h="8350" extrusionOk="0">
                  <a:moveTo>
                    <a:pt x="408" y="1"/>
                  </a:moveTo>
                  <a:cubicBezTo>
                    <a:pt x="179" y="1"/>
                    <a:pt x="0" y="179"/>
                    <a:pt x="0" y="408"/>
                  </a:cubicBezTo>
                  <a:lnTo>
                    <a:pt x="0" y="7942"/>
                  </a:lnTo>
                  <a:cubicBezTo>
                    <a:pt x="0" y="8171"/>
                    <a:pt x="179" y="8349"/>
                    <a:pt x="408" y="8349"/>
                  </a:cubicBezTo>
                  <a:lnTo>
                    <a:pt x="8196" y="8349"/>
                  </a:lnTo>
                  <a:cubicBezTo>
                    <a:pt x="8426" y="8349"/>
                    <a:pt x="8604" y="8171"/>
                    <a:pt x="8604" y="7942"/>
                  </a:cubicBezTo>
                  <a:lnTo>
                    <a:pt x="8604" y="408"/>
                  </a:lnTo>
                  <a:cubicBezTo>
                    <a:pt x="8604" y="179"/>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3"/>
            <p:cNvSpPr/>
            <p:nvPr/>
          </p:nvSpPr>
          <p:spPr>
            <a:xfrm>
              <a:off x="2092166" y="4314987"/>
              <a:ext cx="545574" cy="541443"/>
            </a:xfrm>
            <a:custGeom>
              <a:avLst/>
              <a:gdLst/>
              <a:ahLst/>
              <a:cxnLst/>
              <a:rect l="l" t="t" r="r" b="b"/>
              <a:pathLst>
                <a:path w="11753" h="11664" extrusionOk="0">
                  <a:moveTo>
                    <a:pt x="5967" y="0"/>
                  </a:moveTo>
                  <a:cubicBezTo>
                    <a:pt x="5864" y="0"/>
                    <a:pt x="5762" y="38"/>
                    <a:pt x="5685" y="115"/>
                  </a:cubicBezTo>
                  <a:lnTo>
                    <a:pt x="166" y="5634"/>
                  </a:lnTo>
                  <a:cubicBezTo>
                    <a:pt x="1" y="5787"/>
                    <a:pt x="1" y="6055"/>
                    <a:pt x="166" y="6208"/>
                  </a:cubicBezTo>
                  <a:lnTo>
                    <a:pt x="5494" y="11548"/>
                  </a:lnTo>
                  <a:cubicBezTo>
                    <a:pt x="5577" y="11625"/>
                    <a:pt x="5682" y="11663"/>
                    <a:pt x="5787" y="11663"/>
                  </a:cubicBezTo>
                  <a:cubicBezTo>
                    <a:pt x="5893" y="11663"/>
                    <a:pt x="5998" y="11625"/>
                    <a:pt x="6081" y="11548"/>
                  </a:cubicBezTo>
                  <a:lnTo>
                    <a:pt x="11587" y="6029"/>
                  </a:lnTo>
                  <a:cubicBezTo>
                    <a:pt x="11753" y="5876"/>
                    <a:pt x="11753" y="5609"/>
                    <a:pt x="11587" y="5456"/>
                  </a:cubicBezTo>
                  <a:lnTo>
                    <a:pt x="6259" y="115"/>
                  </a:lnTo>
                  <a:cubicBezTo>
                    <a:pt x="6176" y="38"/>
                    <a:pt x="6071" y="0"/>
                    <a:pt x="59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3"/>
            <p:cNvSpPr/>
            <p:nvPr/>
          </p:nvSpPr>
          <p:spPr>
            <a:xfrm>
              <a:off x="2480330" y="3638694"/>
              <a:ext cx="388164" cy="400001"/>
            </a:xfrm>
            <a:custGeom>
              <a:avLst/>
              <a:gdLst/>
              <a:ahLst/>
              <a:cxnLst/>
              <a:rect l="l" t="t" r="r" b="b"/>
              <a:pathLst>
                <a:path w="8362" h="8617" extrusionOk="0">
                  <a:moveTo>
                    <a:pt x="408" y="0"/>
                  </a:moveTo>
                  <a:cubicBezTo>
                    <a:pt x="191" y="0"/>
                    <a:pt x="0" y="179"/>
                    <a:pt x="0" y="408"/>
                  </a:cubicBezTo>
                  <a:lnTo>
                    <a:pt x="0" y="8209"/>
                  </a:lnTo>
                  <a:cubicBezTo>
                    <a:pt x="0" y="8425"/>
                    <a:pt x="191" y="8617"/>
                    <a:pt x="408" y="8617"/>
                  </a:cubicBezTo>
                  <a:lnTo>
                    <a:pt x="7954" y="8617"/>
                  </a:lnTo>
                  <a:cubicBezTo>
                    <a:pt x="8183" y="8617"/>
                    <a:pt x="8362" y="8425"/>
                    <a:pt x="8362" y="8209"/>
                  </a:cubicBezTo>
                  <a:lnTo>
                    <a:pt x="8362" y="408"/>
                  </a:lnTo>
                  <a:cubicBezTo>
                    <a:pt x="8362" y="179"/>
                    <a:pt x="8183" y="0"/>
                    <a:pt x="79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3"/>
            <p:cNvSpPr/>
            <p:nvPr/>
          </p:nvSpPr>
          <p:spPr>
            <a:xfrm>
              <a:off x="2092166" y="2820959"/>
              <a:ext cx="545574" cy="541304"/>
            </a:xfrm>
            <a:custGeom>
              <a:avLst/>
              <a:gdLst/>
              <a:ahLst/>
              <a:cxnLst/>
              <a:rect l="l" t="t" r="r" b="b"/>
              <a:pathLst>
                <a:path w="11753" h="11661" extrusionOk="0">
                  <a:moveTo>
                    <a:pt x="5787" y="1"/>
                  </a:moveTo>
                  <a:cubicBezTo>
                    <a:pt x="5682" y="1"/>
                    <a:pt x="5577" y="39"/>
                    <a:pt x="5494" y="115"/>
                  </a:cubicBezTo>
                  <a:lnTo>
                    <a:pt x="166" y="5443"/>
                  </a:lnTo>
                  <a:cubicBezTo>
                    <a:pt x="1" y="5609"/>
                    <a:pt x="1" y="5864"/>
                    <a:pt x="166" y="6030"/>
                  </a:cubicBezTo>
                  <a:lnTo>
                    <a:pt x="5685" y="11536"/>
                  </a:lnTo>
                  <a:cubicBezTo>
                    <a:pt x="5762" y="11619"/>
                    <a:pt x="5864" y="11660"/>
                    <a:pt x="5967" y="11660"/>
                  </a:cubicBezTo>
                  <a:cubicBezTo>
                    <a:pt x="6071" y="11660"/>
                    <a:pt x="6176" y="11619"/>
                    <a:pt x="6259" y="11536"/>
                  </a:cubicBezTo>
                  <a:lnTo>
                    <a:pt x="11587" y="6208"/>
                  </a:lnTo>
                  <a:cubicBezTo>
                    <a:pt x="11753" y="6042"/>
                    <a:pt x="11753" y="5787"/>
                    <a:pt x="11587" y="5635"/>
                  </a:cubicBezTo>
                  <a:lnTo>
                    <a:pt x="6081" y="115"/>
                  </a:lnTo>
                  <a:cubicBezTo>
                    <a:pt x="5998" y="39"/>
                    <a:pt x="5893" y="1"/>
                    <a:pt x="57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207;p13"/>
          <p:cNvGrpSpPr/>
          <p:nvPr/>
        </p:nvGrpSpPr>
        <p:grpSpPr>
          <a:xfrm>
            <a:off x="362763" y="188894"/>
            <a:ext cx="700905" cy="701217"/>
            <a:chOff x="369195" y="1138234"/>
            <a:chExt cx="1250276" cy="1250833"/>
          </a:xfrm>
        </p:grpSpPr>
        <p:sp>
          <p:nvSpPr>
            <p:cNvPr id="208" name="Google Shape;208;p13"/>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3"/>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3"/>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3"/>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3"/>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3"/>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3"/>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3"/>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3"/>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CUSTOM_9">
    <p:spTree>
      <p:nvGrpSpPr>
        <p:cNvPr id="1" name="Shape 217"/>
        <p:cNvGrpSpPr/>
        <p:nvPr/>
      </p:nvGrpSpPr>
      <p:grpSpPr>
        <a:xfrm>
          <a:off x="0" y="0"/>
          <a:ext cx="0" cy="0"/>
          <a:chOff x="0" y="0"/>
          <a:chExt cx="0" cy="0"/>
        </a:xfrm>
      </p:grpSpPr>
      <p:sp>
        <p:nvSpPr>
          <p:cNvPr id="218" name="Google Shape;218;p14"/>
          <p:cNvSpPr/>
          <p:nvPr/>
        </p:nvSpPr>
        <p:spPr>
          <a:xfrm rot="10800000" flipH="1">
            <a:off x="264300" y="283350"/>
            <a:ext cx="8615400" cy="4576800"/>
          </a:xfrm>
          <a:prstGeom prst="roundRect">
            <a:avLst>
              <a:gd name="adj" fmla="val 3396"/>
            </a:avLst>
          </a:prstGeom>
          <a:solidFill>
            <a:schemeClr val="lt1"/>
          </a:solidFill>
          <a:ln w="1143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4"/>
          <p:cNvSpPr txBox="1">
            <a:spLocks noGrp="1"/>
          </p:cNvSpPr>
          <p:nvPr>
            <p:ph type="title" hasCustomPrompt="1"/>
          </p:nvPr>
        </p:nvSpPr>
        <p:spPr>
          <a:xfrm>
            <a:off x="3519000" y="670225"/>
            <a:ext cx="4696800" cy="768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0" name="Google Shape;220;p14"/>
          <p:cNvSpPr txBox="1">
            <a:spLocks noGrp="1"/>
          </p:cNvSpPr>
          <p:nvPr>
            <p:ph type="subTitle" idx="1"/>
          </p:nvPr>
        </p:nvSpPr>
        <p:spPr>
          <a:xfrm>
            <a:off x="3519000" y="1439125"/>
            <a:ext cx="4696800" cy="4356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SzPts val="2400"/>
              <a:buFont typeface="PT Sans"/>
              <a:buNone/>
              <a:defRPr sz="17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21" name="Google Shape;221;p14"/>
          <p:cNvSpPr txBox="1">
            <a:spLocks noGrp="1"/>
          </p:cNvSpPr>
          <p:nvPr>
            <p:ph type="title" idx="2" hasCustomPrompt="1"/>
          </p:nvPr>
        </p:nvSpPr>
        <p:spPr>
          <a:xfrm>
            <a:off x="3519000" y="1967931"/>
            <a:ext cx="4696800" cy="768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2" name="Google Shape;222;p14"/>
          <p:cNvSpPr txBox="1">
            <a:spLocks noGrp="1"/>
          </p:cNvSpPr>
          <p:nvPr>
            <p:ph type="subTitle" idx="3"/>
          </p:nvPr>
        </p:nvSpPr>
        <p:spPr>
          <a:xfrm>
            <a:off x="3519000" y="2737463"/>
            <a:ext cx="4696800" cy="4356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SzPts val="2400"/>
              <a:buFont typeface="PT Sans"/>
              <a:buNone/>
              <a:defRPr sz="17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23" name="Google Shape;223;p14"/>
          <p:cNvSpPr txBox="1">
            <a:spLocks noGrp="1"/>
          </p:cNvSpPr>
          <p:nvPr>
            <p:ph type="title" idx="4" hasCustomPrompt="1"/>
          </p:nvPr>
        </p:nvSpPr>
        <p:spPr>
          <a:xfrm>
            <a:off x="3519000" y="3265638"/>
            <a:ext cx="4696800" cy="768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4" name="Google Shape;224;p14"/>
          <p:cNvSpPr txBox="1">
            <a:spLocks noGrp="1"/>
          </p:cNvSpPr>
          <p:nvPr>
            <p:ph type="subTitle" idx="5"/>
          </p:nvPr>
        </p:nvSpPr>
        <p:spPr>
          <a:xfrm>
            <a:off x="3519000" y="4035800"/>
            <a:ext cx="4696800" cy="4356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SzPts val="2400"/>
              <a:buFont typeface="PT Sans"/>
              <a:buNone/>
              <a:defRPr sz="17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1">
  <p:cSld name="CUSTOM_9_1">
    <p:spTree>
      <p:nvGrpSpPr>
        <p:cNvPr id="1" name="Shape 225"/>
        <p:cNvGrpSpPr/>
        <p:nvPr/>
      </p:nvGrpSpPr>
      <p:grpSpPr>
        <a:xfrm>
          <a:off x="0" y="0"/>
          <a:ext cx="0" cy="0"/>
          <a:chOff x="0" y="0"/>
          <a:chExt cx="0" cy="0"/>
        </a:xfrm>
      </p:grpSpPr>
      <p:sp>
        <p:nvSpPr>
          <p:cNvPr id="226" name="Google Shape;226;p15"/>
          <p:cNvSpPr txBox="1">
            <a:spLocks noGrp="1"/>
          </p:cNvSpPr>
          <p:nvPr>
            <p:ph type="subTitle" idx="1"/>
          </p:nvPr>
        </p:nvSpPr>
        <p:spPr>
          <a:xfrm flipH="1">
            <a:off x="711103" y="1735676"/>
            <a:ext cx="2931600" cy="508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7" name="Google Shape;227;p15"/>
          <p:cNvSpPr txBox="1">
            <a:spLocks noGrp="1"/>
          </p:cNvSpPr>
          <p:nvPr>
            <p:ph type="title" hasCustomPrompt="1"/>
          </p:nvPr>
        </p:nvSpPr>
        <p:spPr>
          <a:xfrm flipH="1">
            <a:off x="3816253" y="1210600"/>
            <a:ext cx="29316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4000"/>
              <a:buNone/>
              <a:defRPr>
                <a:solidFill>
                  <a:schemeClr val="accent6"/>
                </a:solidFill>
              </a:defRPr>
            </a:lvl1pPr>
            <a:lvl2pPr lvl="1" algn="ctr" rtl="0">
              <a:spcBef>
                <a:spcPts val="0"/>
              </a:spcBef>
              <a:spcAft>
                <a:spcPts val="0"/>
              </a:spcAft>
              <a:buClr>
                <a:schemeClr val="accent1"/>
              </a:buClr>
              <a:buSzPts val="4000"/>
              <a:buNone/>
              <a:defRPr sz="4000">
                <a:solidFill>
                  <a:schemeClr val="accent1"/>
                </a:solidFill>
              </a:defRPr>
            </a:lvl2pPr>
            <a:lvl3pPr lvl="2" algn="ctr" rtl="0">
              <a:spcBef>
                <a:spcPts val="0"/>
              </a:spcBef>
              <a:spcAft>
                <a:spcPts val="0"/>
              </a:spcAft>
              <a:buClr>
                <a:schemeClr val="accent1"/>
              </a:buClr>
              <a:buSzPts val="4000"/>
              <a:buNone/>
              <a:defRPr sz="4000">
                <a:solidFill>
                  <a:schemeClr val="accent1"/>
                </a:solidFill>
              </a:defRPr>
            </a:lvl3pPr>
            <a:lvl4pPr lvl="3" algn="ctr" rtl="0">
              <a:spcBef>
                <a:spcPts val="0"/>
              </a:spcBef>
              <a:spcAft>
                <a:spcPts val="0"/>
              </a:spcAft>
              <a:buClr>
                <a:schemeClr val="accent1"/>
              </a:buClr>
              <a:buSzPts val="4000"/>
              <a:buNone/>
              <a:defRPr sz="4000">
                <a:solidFill>
                  <a:schemeClr val="accent1"/>
                </a:solidFill>
              </a:defRPr>
            </a:lvl4pPr>
            <a:lvl5pPr lvl="4" algn="ctr" rtl="0">
              <a:spcBef>
                <a:spcPts val="0"/>
              </a:spcBef>
              <a:spcAft>
                <a:spcPts val="0"/>
              </a:spcAft>
              <a:buClr>
                <a:schemeClr val="accent1"/>
              </a:buClr>
              <a:buSzPts val="4000"/>
              <a:buNone/>
              <a:defRPr sz="4000">
                <a:solidFill>
                  <a:schemeClr val="accent1"/>
                </a:solidFill>
              </a:defRPr>
            </a:lvl5pPr>
            <a:lvl6pPr lvl="5" algn="ctr" rtl="0">
              <a:spcBef>
                <a:spcPts val="0"/>
              </a:spcBef>
              <a:spcAft>
                <a:spcPts val="0"/>
              </a:spcAft>
              <a:buClr>
                <a:schemeClr val="accent1"/>
              </a:buClr>
              <a:buSzPts val="4000"/>
              <a:buNone/>
              <a:defRPr sz="4000">
                <a:solidFill>
                  <a:schemeClr val="accent1"/>
                </a:solidFill>
              </a:defRPr>
            </a:lvl6pPr>
            <a:lvl7pPr lvl="6" algn="ctr" rtl="0">
              <a:spcBef>
                <a:spcPts val="0"/>
              </a:spcBef>
              <a:spcAft>
                <a:spcPts val="0"/>
              </a:spcAft>
              <a:buClr>
                <a:schemeClr val="accent1"/>
              </a:buClr>
              <a:buSzPts val="4000"/>
              <a:buNone/>
              <a:defRPr sz="4000">
                <a:solidFill>
                  <a:schemeClr val="accent1"/>
                </a:solidFill>
              </a:defRPr>
            </a:lvl7pPr>
            <a:lvl8pPr lvl="7" algn="ctr" rtl="0">
              <a:spcBef>
                <a:spcPts val="0"/>
              </a:spcBef>
              <a:spcAft>
                <a:spcPts val="0"/>
              </a:spcAft>
              <a:buClr>
                <a:schemeClr val="accent1"/>
              </a:buClr>
              <a:buSzPts val="4000"/>
              <a:buNone/>
              <a:defRPr sz="4000">
                <a:solidFill>
                  <a:schemeClr val="accent1"/>
                </a:solidFill>
              </a:defRPr>
            </a:lvl8pPr>
            <a:lvl9pPr lvl="8" algn="ctr" rtl="0">
              <a:spcBef>
                <a:spcPts val="0"/>
              </a:spcBef>
              <a:spcAft>
                <a:spcPts val="0"/>
              </a:spcAft>
              <a:buClr>
                <a:schemeClr val="accent1"/>
              </a:buClr>
              <a:buSzPts val="4000"/>
              <a:buNone/>
              <a:defRPr sz="4000">
                <a:solidFill>
                  <a:schemeClr val="accent1"/>
                </a:solidFill>
              </a:defRPr>
            </a:lvl9pPr>
          </a:lstStyle>
          <a:p>
            <a:r>
              <a:t>xx%</a:t>
            </a:r>
          </a:p>
        </p:txBody>
      </p:sp>
      <p:sp>
        <p:nvSpPr>
          <p:cNvPr id="228" name="Google Shape;228;p15"/>
          <p:cNvSpPr txBox="1">
            <a:spLocks noGrp="1"/>
          </p:cNvSpPr>
          <p:nvPr>
            <p:ph type="subTitle" idx="2"/>
          </p:nvPr>
        </p:nvSpPr>
        <p:spPr>
          <a:xfrm flipH="1">
            <a:off x="711103" y="4042400"/>
            <a:ext cx="2931600" cy="508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9" name="Google Shape;229;p15"/>
          <p:cNvSpPr txBox="1">
            <a:spLocks noGrp="1"/>
          </p:cNvSpPr>
          <p:nvPr>
            <p:ph type="title" idx="3" hasCustomPrompt="1"/>
          </p:nvPr>
        </p:nvSpPr>
        <p:spPr>
          <a:xfrm flipH="1">
            <a:off x="3816253" y="3518850"/>
            <a:ext cx="29316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4000"/>
              <a:buNone/>
              <a:defRPr>
                <a:solidFill>
                  <a:schemeClr val="accent6"/>
                </a:solidFill>
              </a:defRPr>
            </a:lvl1pPr>
            <a:lvl2pPr lvl="1" algn="ctr" rtl="0">
              <a:spcBef>
                <a:spcPts val="0"/>
              </a:spcBef>
              <a:spcAft>
                <a:spcPts val="0"/>
              </a:spcAft>
              <a:buClr>
                <a:schemeClr val="accent1"/>
              </a:buClr>
              <a:buSzPts val="4000"/>
              <a:buNone/>
              <a:defRPr sz="4000">
                <a:solidFill>
                  <a:schemeClr val="accent1"/>
                </a:solidFill>
              </a:defRPr>
            </a:lvl2pPr>
            <a:lvl3pPr lvl="2" algn="ctr" rtl="0">
              <a:spcBef>
                <a:spcPts val="0"/>
              </a:spcBef>
              <a:spcAft>
                <a:spcPts val="0"/>
              </a:spcAft>
              <a:buClr>
                <a:schemeClr val="accent1"/>
              </a:buClr>
              <a:buSzPts val="4000"/>
              <a:buNone/>
              <a:defRPr sz="4000">
                <a:solidFill>
                  <a:schemeClr val="accent1"/>
                </a:solidFill>
              </a:defRPr>
            </a:lvl3pPr>
            <a:lvl4pPr lvl="3" algn="ctr" rtl="0">
              <a:spcBef>
                <a:spcPts val="0"/>
              </a:spcBef>
              <a:spcAft>
                <a:spcPts val="0"/>
              </a:spcAft>
              <a:buClr>
                <a:schemeClr val="accent1"/>
              </a:buClr>
              <a:buSzPts val="4000"/>
              <a:buNone/>
              <a:defRPr sz="4000">
                <a:solidFill>
                  <a:schemeClr val="accent1"/>
                </a:solidFill>
              </a:defRPr>
            </a:lvl4pPr>
            <a:lvl5pPr lvl="4" algn="ctr" rtl="0">
              <a:spcBef>
                <a:spcPts val="0"/>
              </a:spcBef>
              <a:spcAft>
                <a:spcPts val="0"/>
              </a:spcAft>
              <a:buClr>
                <a:schemeClr val="accent1"/>
              </a:buClr>
              <a:buSzPts val="4000"/>
              <a:buNone/>
              <a:defRPr sz="4000">
                <a:solidFill>
                  <a:schemeClr val="accent1"/>
                </a:solidFill>
              </a:defRPr>
            </a:lvl5pPr>
            <a:lvl6pPr lvl="5" algn="ctr" rtl="0">
              <a:spcBef>
                <a:spcPts val="0"/>
              </a:spcBef>
              <a:spcAft>
                <a:spcPts val="0"/>
              </a:spcAft>
              <a:buClr>
                <a:schemeClr val="accent1"/>
              </a:buClr>
              <a:buSzPts val="4000"/>
              <a:buNone/>
              <a:defRPr sz="4000">
                <a:solidFill>
                  <a:schemeClr val="accent1"/>
                </a:solidFill>
              </a:defRPr>
            </a:lvl6pPr>
            <a:lvl7pPr lvl="6" algn="ctr" rtl="0">
              <a:spcBef>
                <a:spcPts val="0"/>
              </a:spcBef>
              <a:spcAft>
                <a:spcPts val="0"/>
              </a:spcAft>
              <a:buClr>
                <a:schemeClr val="accent1"/>
              </a:buClr>
              <a:buSzPts val="4000"/>
              <a:buNone/>
              <a:defRPr sz="4000">
                <a:solidFill>
                  <a:schemeClr val="accent1"/>
                </a:solidFill>
              </a:defRPr>
            </a:lvl7pPr>
            <a:lvl8pPr lvl="7" algn="ctr" rtl="0">
              <a:spcBef>
                <a:spcPts val="0"/>
              </a:spcBef>
              <a:spcAft>
                <a:spcPts val="0"/>
              </a:spcAft>
              <a:buClr>
                <a:schemeClr val="accent1"/>
              </a:buClr>
              <a:buSzPts val="4000"/>
              <a:buNone/>
              <a:defRPr sz="4000">
                <a:solidFill>
                  <a:schemeClr val="accent1"/>
                </a:solidFill>
              </a:defRPr>
            </a:lvl8pPr>
            <a:lvl9pPr lvl="8" algn="ctr" rtl="0">
              <a:spcBef>
                <a:spcPts val="0"/>
              </a:spcBef>
              <a:spcAft>
                <a:spcPts val="0"/>
              </a:spcAft>
              <a:buClr>
                <a:schemeClr val="accent1"/>
              </a:buClr>
              <a:buSzPts val="4000"/>
              <a:buNone/>
              <a:defRPr sz="4000">
                <a:solidFill>
                  <a:schemeClr val="accent1"/>
                </a:solidFill>
              </a:defRPr>
            </a:lvl9pPr>
          </a:lstStyle>
          <a:p>
            <a:r>
              <a:t>xx%</a:t>
            </a:r>
          </a:p>
        </p:txBody>
      </p:sp>
      <p:sp>
        <p:nvSpPr>
          <p:cNvPr id="230" name="Google Shape;230;p15"/>
          <p:cNvSpPr txBox="1">
            <a:spLocks noGrp="1"/>
          </p:cNvSpPr>
          <p:nvPr>
            <p:ph type="subTitle" idx="4"/>
          </p:nvPr>
        </p:nvSpPr>
        <p:spPr>
          <a:xfrm flipH="1">
            <a:off x="711103" y="2889038"/>
            <a:ext cx="2931600" cy="508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1" name="Google Shape;231;p15"/>
          <p:cNvSpPr txBox="1">
            <a:spLocks noGrp="1"/>
          </p:cNvSpPr>
          <p:nvPr>
            <p:ph type="title" idx="5" hasCustomPrompt="1"/>
          </p:nvPr>
        </p:nvSpPr>
        <p:spPr>
          <a:xfrm flipH="1">
            <a:off x="3816253" y="2364725"/>
            <a:ext cx="29316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4000"/>
              <a:buNone/>
              <a:defRPr>
                <a:solidFill>
                  <a:schemeClr val="accent6"/>
                </a:solidFill>
              </a:defRPr>
            </a:lvl1pPr>
            <a:lvl2pPr lvl="1" algn="ctr" rtl="0">
              <a:spcBef>
                <a:spcPts val="0"/>
              </a:spcBef>
              <a:spcAft>
                <a:spcPts val="0"/>
              </a:spcAft>
              <a:buClr>
                <a:schemeClr val="accent1"/>
              </a:buClr>
              <a:buSzPts val="4000"/>
              <a:buNone/>
              <a:defRPr sz="4000">
                <a:solidFill>
                  <a:schemeClr val="accent1"/>
                </a:solidFill>
              </a:defRPr>
            </a:lvl2pPr>
            <a:lvl3pPr lvl="2" algn="ctr" rtl="0">
              <a:spcBef>
                <a:spcPts val="0"/>
              </a:spcBef>
              <a:spcAft>
                <a:spcPts val="0"/>
              </a:spcAft>
              <a:buClr>
                <a:schemeClr val="accent1"/>
              </a:buClr>
              <a:buSzPts val="4000"/>
              <a:buNone/>
              <a:defRPr sz="4000">
                <a:solidFill>
                  <a:schemeClr val="accent1"/>
                </a:solidFill>
              </a:defRPr>
            </a:lvl3pPr>
            <a:lvl4pPr lvl="3" algn="ctr" rtl="0">
              <a:spcBef>
                <a:spcPts val="0"/>
              </a:spcBef>
              <a:spcAft>
                <a:spcPts val="0"/>
              </a:spcAft>
              <a:buClr>
                <a:schemeClr val="accent1"/>
              </a:buClr>
              <a:buSzPts val="4000"/>
              <a:buNone/>
              <a:defRPr sz="4000">
                <a:solidFill>
                  <a:schemeClr val="accent1"/>
                </a:solidFill>
              </a:defRPr>
            </a:lvl4pPr>
            <a:lvl5pPr lvl="4" algn="ctr" rtl="0">
              <a:spcBef>
                <a:spcPts val="0"/>
              </a:spcBef>
              <a:spcAft>
                <a:spcPts val="0"/>
              </a:spcAft>
              <a:buClr>
                <a:schemeClr val="accent1"/>
              </a:buClr>
              <a:buSzPts val="4000"/>
              <a:buNone/>
              <a:defRPr sz="4000">
                <a:solidFill>
                  <a:schemeClr val="accent1"/>
                </a:solidFill>
              </a:defRPr>
            </a:lvl5pPr>
            <a:lvl6pPr lvl="5" algn="ctr" rtl="0">
              <a:spcBef>
                <a:spcPts val="0"/>
              </a:spcBef>
              <a:spcAft>
                <a:spcPts val="0"/>
              </a:spcAft>
              <a:buClr>
                <a:schemeClr val="accent1"/>
              </a:buClr>
              <a:buSzPts val="4000"/>
              <a:buNone/>
              <a:defRPr sz="4000">
                <a:solidFill>
                  <a:schemeClr val="accent1"/>
                </a:solidFill>
              </a:defRPr>
            </a:lvl6pPr>
            <a:lvl7pPr lvl="6" algn="ctr" rtl="0">
              <a:spcBef>
                <a:spcPts val="0"/>
              </a:spcBef>
              <a:spcAft>
                <a:spcPts val="0"/>
              </a:spcAft>
              <a:buClr>
                <a:schemeClr val="accent1"/>
              </a:buClr>
              <a:buSzPts val="4000"/>
              <a:buNone/>
              <a:defRPr sz="4000">
                <a:solidFill>
                  <a:schemeClr val="accent1"/>
                </a:solidFill>
              </a:defRPr>
            </a:lvl7pPr>
            <a:lvl8pPr lvl="7" algn="ctr" rtl="0">
              <a:spcBef>
                <a:spcPts val="0"/>
              </a:spcBef>
              <a:spcAft>
                <a:spcPts val="0"/>
              </a:spcAft>
              <a:buClr>
                <a:schemeClr val="accent1"/>
              </a:buClr>
              <a:buSzPts val="4000"/>
              <a:buNone/>
              <a:defRPr sz="4000">
                <a:solidFill>
                  <a:schemeClr val="accent1"/>
                </a:solidFill>
              </a:defRPr>
            </a:lvl8pPr>
            <a:lvl9pPr lvl="8" algn="ctr" rtl="0">
              <a:spcBef>
                <a:spcPts val="0"/>
              </a:spcBef>
              <a:spcAft>
                <a:spcPts val="0"/>
              </a:spcAft>
              <a:buClr>
                <a:schemeClr val="accent1"/>
              </a:buClr>
              <a:buSzPts val="4000"/>
              <a:buNone/>
              <a:defRPr sz="4000">
                <a:solidFill>
                  <a:schemeClr val="accent1"/>
                </a:solidFill>
              </a:defRPr>
            </a:lvl9pPr>
          </a:lstStyle>
          <a:p>
            <a:r>
              <a:t>xx%</a:t>
            </a:r>
          </a:p>
        </p:txBody>
      </p:sp>
      <p:sp>
        <p:nvSpPr>
          <p:cNvPr id="232" name="Google Shape;232;p15"/>
          <p:cNvSpPr txBox="1">
            <a:spLocks noGrp="1"/>
          </p:cNvSpPr>
          <p:nvPr>
            <p:ph type="title" idx="6"/>
          </p:nvPr>
        </p:nvSpPr>
        <p:spPr>
          <a:xfrm flipH="1">
            <a:off x="738025" y="1307950"/>
            <a:ext cx="2931600" cy="3780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400">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33" name="Google Shape;233;p15"/>
          <p:cNvSpPr txBox="1">
            <a:spLocks noGrp="1"/>
          </p:cNvSpPr>
          <p:nvPr>
            <p:ph type="title" idx="7"/>
          </p:nvPr>
        </p:nvSpPr>
        <p:spPr>
          <a:xfrm>
            <a:off x="713225" y="445025"/>
            <a:ext cx="7722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15"/>
          <p:cNvSpPr txBox="1">
            <a:spLocks noGrp="1"/>
          </p:cNvSpPr>
          <p:nvPr>
            <p:ph type="title" idx="8"/>
          </p:nvPr>
        </p:nvSpPr>
        <p:spPr>
          <a:xfrm flipH="1">
            <a:off x="738025" y="2462075"/>
            <a:ext cx="2931600" cy="3780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400">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35" name="Google Shape;235;p15"/>
          <p:cNvSpPr txBox="1">
            <a:spLocks noGrp="1"/>
          </p:cNvSpPr>
          <p:nvPr>
            <p:ph type="title" idx="9"/>
          </p:nvPr>
        </p:nvSpPr>
        <p:spPr>
          <a:xfrm flipH="1">
            <a:off x="738025" y="3616200"/>
            <a:ext cx="2931600" cy="3780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400">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grpSp>
        <p:nvGrpSpPr>
          <p:cNvPr id="236" name="Google Shape;236;p15"/>
          <p:cNvGrpSpPr/>
          <p:nvPr/>
        </p:nvGrpSpPr>
        <p:grpSpPr>
          <a:xfrm>
            <a:off x="7839863" y="-614721"/>
            <a:ext cx="1954117" cy="1954117"/>
            <a:chOff x="367385" y="2587838"/>
            <a:chExt cx="2501110" cy="2501110"/>
          </a:xfrm>
        </p:grpSpPr>
        <p:sp>
          <p:nvSpPr>
            <p:cNvPr id="237" name="Google Shape;237;p15"/>
            <p:cNvSpPr/>
            <p:nvPr/>
          </p:nvSpPr>
          <p:spPr>
            <a:xfrm>
              <a:off x="616521" y="2910318"/>
              <a:ext cx="1930097" cy="1856521"/>
            </a:xfrm>
            <a:custGeom>
              <a:avLst/>
              <a:gdLst/>
              <a:ahLst/>
              <a:cxnLst/>
              <a:rect l="l" t="t" r="r" b="b"/>
              <a:pathLst>
                <a:path w="41579" h="39994" extrusionOk="0">
                  <a:moveTo>
                    <a:pt x="21576" y="8911"/>
                  </a:moveTo>
                  <a:cubicBezTo>
                    <a:pt x="23002" y="8911"/>
                    <a:pt x="24441" y="9186"/>
                    <a:pt x="25812" y="9751"/>
                  </a:cubicBezTo>
                  <a:cubicBezTo>
                    <a:pt x="29954" y="11472"/>
                    <a:pt x="32656" y="15513"/>
                    <a:pt x="32656" y="19999"/>
                  </a:cubicBezTo>
                  <a:cubicBezTo>
                    <a:pt x="32656" y="26118"/>
                    <a:pt x="27698" y="31076"/>
                    <a:pt x="21580" y="31076"/>
                  </a:cubicBezTo>
                  <a:cubicBezTo>
                    <a:pt x="17093" y="31076"/>
                    <a:pt x="13052" y="28386"/>
                    <a:pt x="11332" y="24244"/>
                  </a:cubicBezTo>
                  <a:cubicBezTo>
                    <a:pt x="9611" y="20101"/>
                    <a:pt x="10567" y="15334"/>
                    <a:pt x="13728" y="12160"/>
                  </a:cubicBezTo>
                  <a:cubicBezTo>
                    <a:pt x="15852" y="10036"/>
                    <a:pt x="18689" y="8911"/>
                    <a:pt x="21576" y="8911"/>
                  </a:cubicBezTo>
                  <a:close/>
                  <a:moveTo>
                    <a:pt x="21603" y="0"/>
                  </a:moveTo>
                  <a:cubicBezTo>
                    <a:pt x="21595" y="0"/>
                    <a:pt x="21588" y="0"/>
                    <a:pt x="21580" y="0"/>
                  </a:cubicBezTo>
                  <a:cubicBezTo>
                    <a:pt x="13486" y="0"/>
                    <a:pt x="6195" y="4869"/>
                    <a:pt x="3098" y="12339"/>
                  </a:cubicBezTo>
                  <a:cubicBezTo>
                    <a:pt x="0" y="19821"/>
                    <a:pt x="1721" y="28425"/>
                    <a:pt x="7431" y="34135"/>
                  </a:cubicBezTo>
                  <a:cubicBezTo>
                    <a:pt x="11258" y="37962"/>
                    <a:pt x="16373" y="39994"/>
                    <a:pt x="21576" y="39994"/>
                  </a:cubicBezTo>
                  <a:cubicBezTo>
                    <a:pt x="24154" y="39994"/>
                    <a:pt x="26753" y="39495"/>
                    <a:pt x="29228" y="38469"/>
                  </a:cubicBezTo>
                  <a:cubicBezTo>
                    <a:pt x="36710" y="35384"/>
                    <a:pt x="41579" y="28081"/>
                    <a:pt x="41579" y="19999"/>
                  </a:cubicBezTo>
                  <a:cubicBezTo>
                    <a:pt x="41579" y="8956"/>
                    <a:pt x="32631" y="0"/>
                    <a:pt x="21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5"/>
            <p:cNvSpPr/>
            <p:nvPr/>
          </p:nvSpPr>
          <p:spPr>
            <a:xfrm>
              <a:off x="1418241" y="2587838"/>
              <a:ext cx="399444" cy="388210"/>
            </a:xfrm>
            <a:custGeom>
              <a:avLst/>
              <a:gdLst/>
              <a:ahLst/>
              <a:cxnLst/>
              <a:rect l="l" t="t" r="r" b="b"/>
              <a:pathLst>
                <a:path w="8605" h="8363" extrusionOk="0">
                  <a:moveTo>
                    <a:pt x="408" y="1"/>
                  </a:moveTo>
                  <a:cubicBezTo>
                    <a:pt x="179" y="1"/>
                    <a:pt x="0" y="192"/>
                    <a:pt x="0" y="408"/>
                  </a:cubicBezTo>
                  <a:lnTo>
                    <a:pt x="0" y="7954"/>
                  </a:lnTo>
                  <a:cubicBezTo>
                    <a:pt x="0" y="8184"/>
                    <a:pt x="179" y="8362"/>
                    <a:pt x="408" y="8362"/>
                  </a:cubicBezTo>
                  <a:lnTo>
                    <a:pt x="8196" y="8362"/>
                  </a:lnTo>
                  <a:cubicBezTo>
                    <a:pt x="8426" y="8362"/>
                    <a:pt x="8604" y="8184"/>
                    <a:pt x="8604" y="7954"/>
                  </a:cubicBezTo>
                  <a:lnTo>
                    <a:pt x="8604" y="408"/>
                  </a:lnTo>
                  <a:cubicBezTo>
                    <a:pt x="8604" y="192"/>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5"/>
            <p:cNvSpPr/>
            <p:nvPr/>
          </p:nvSpPr>
          <p:spPr>
            <a:xfrm>
              <a:off x="598185" y="2820541"/>
              <a:ext cx="544971" cy="541721"/>
            </a:xfrm>
            <a:custGeom>
              <a:avLst/>
              <a:gdLst/>
              <a:ahLst/>
              <a:cxnLst/>
              <a:rect l="l" t="t" r="r" b="b"/>
              <a:pathLst>
                <a:path w="11740" h="11670" extrusionOk="0">
                  <a:moveTo>
                    <a:pt x="5964" y="0"/>
                  </a:moveTo>
                  <a:cubicBezTo>
                    <a:pt x="5860" y="0"/>
                    <a:pt x="5755" y="42"/>
                    <a:pt x="5672" y="124"/>
                  </a:cubicBezTo>
                  <a:lnTo>
                    <a:pt x="166" y="5644"/>
                  </a:lnTo>
                  <a:cubicBezTo>
                    <a:pt x="0" y="5796"/>
                    <a:pt x="0" y="6051"/>
                    <a:pt x="166" y="6217"/>
                  </a:cubicBezTo>
                  <a:lnTo>
                    <a:pt x="5494" y="11545"/>
                  </a:lnTo>
                  <a:cubicBezTo>
                    <a:pt x="5577" y="11628"/>
                    <a:pt x="5682" y="11669"/>
                    <a:pt x="5785" y="11669"/>
                  </a:cubicBezTo>
                  <a:cubicBezTo>
                    <a:pt x="5889" y="11669"/>
                    <a:pt x="5991" y="11628"/>
                    <a:pt x="6067" y="11545"/>
                  </a:cubicBezTo>
                  <a:lnTo>
                    <a:pt x="11586" y="6039"/>
                  </a:lnTo>
                  <a:cubicBezTo>
                    <a:pt x="11739" y="5873"/>
                    <a:pt x="11739" y="5618"/>
                    <a:pt x="11586" y="5452"/>
                  </a:cubicBezTo>
                  <a:lnTo>
                    <a:pt x="6246" y="124"/>
                  </a:lnTo>
                  <a:cubicBezTo>
                    <a:pt x="6169" y="42"/>
                    <a:pt x="6067" y="0"/>
                    <a:pt x="59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5"/>
            <p:cNvSpPr/>
            <p:nvPr/>
          </p:nvSpPr>
          <p:spPr>
            <a:xfrm>
              <a:off x="367385" y="3638694"/>
              <a:ext cx="388210" cy="400001"/>
            </a:xfrm>
            <a:custGeom>
              <a:avLst/>
              <a:gdLst/>
              <a:ahLst/>
              <a:cxnLst/>
              <a:rect l="l" t="t" r="r" b="b"/>
              <a:pathLst>
                <a:path w="8363" h="8617" extrusionOk="0">
                  <a:moveTo>
                    <a:pt x="409" y="0"/>
                  </a:moveTo>
                  <a:cubicBezTo>
                    <a:pt x="179" y="0"/>
                    <a:pt x="1" y="179"/>
                    <a:pt x="1" y="408"/>
                  </a:cubicBezTo>
                  <a:lnTo>
                    <a:pt x="1" y="8209"/>
                  </a:lnTo>
                  <a:cubicBezTo>
                    <a:pt x="1" y="8425"/>
                    <a:pt x="179" y="8617"/>
                    <a:pt x="409" y="8617"/>
                  </a:cubicBezTo>
                  <a:lnTo>
                    <a:pt x="7955" y="8617"/>
                  </a:lnTo>
                  <a:cubicBezTo>
                    <a:pt x="8171" y="8617"/>
                    <a:pt x="8363" y="8425"/>
                    <a:pt x="8363" y="8209"/>
                  </a:cubicBezTo>
                  <a:lnTo>
                    <a:pt x="8363" y="408"/>
                  </a:lnTo>
                  <a:cubicBezTo>
                    <a:pt x="8363" y="179"/>
                    <a:pt x="8171" y="0"/>
                    <a:pt x="7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5"/>
            <p:cNvSpPr/>
            <p:nvPr/>
          </p:nvSpPr>
          <p:spPr>
            <a:xfrm>
              <a:off x="598185" y="4314987"/>
              <a:ext cx="544971" cy="541443"/>
            </a:xfrm>
            <a:custGeom>
              <a:avLst/>
              <a:gdLst/>
              <a:ahLst/>
              <a:cxnLst/>
              <a:rect l="l" t="t" r="r" b="b"/>
              <a:pathLst>
                <a:path w="11740" h="11664" extrusionOk="0">
                  <a:moveTo>
                    <a:pt x="5785" y="0"/>
                  </a:moveTo>
                  <a:cubicBezTo>
                    <a:pt x="5682" y="0"/>
                    <a:pt x="5577" y="38"/>
                    <a:pt x="5494" y="115"/>
                  </a:cubicBezTo>
                  <a:lnTo>
                    <a:pt x="166" y="5456"/>
                  </a:lnTo>
                  <a:cubicBezTo>
                    <a:pt x="0" y="5609"/>
                    <a:pt x="0" y="5876"/>
                    <a:pt x="166" y="6029"/>
                  </a:cubicBezTo>
                  <a:lnTo>
                    <a:pt x="5672" y="11548"/>
                  </a:lnTo>
                  <a:cubicBezTo>
                    <a:pt x="5755" y="11625"/>
                    <a:pt x="5860" y="11663"/>
                    <a:pt x="5965" y="11663"/>
                  </a:cubicBezTo>
                  <a:cubicBezTo>
                    <a:pt x="6070" y="11663"/>
                    <a:pt x="6176" y="11625"/>
                    <a:pt x="6258" y="11548"/>
                  </a:cubicBezTo>
                  <a:lnTo>
                    <a:pt x="11586" y="6208"/>
                  </a:lnTo>
                  <a:cubicBezTo>
                    <a:pt x="11739" y="6055"/>
                    <a:pt x="11739" y="5787"/>
                    <a:pt x="11586" y="5634"/>
                  </a:cubicBezTo>
                  <a:lnTo>
                    <a:pt x="6067" y="115"/>
                  </a:lnTo>
                  <a:cubicBezTo>
                    <a:pt x="5991" y="38"/>
                    <a:pt x="5889" y="0"/>
                    <a:pt x="5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5"/>
            <p:cNvSpPr/>
            <p:nvPr/>
          </p:nvSpPr>
          <p:spPr>
            <a:xfrm>
              <a:off x="1418241" y="4701341"/>
              <a:ext cx="399444" cy="387607"/>
            </a:xfrm>
            <a:custGeom>
              <a:avLst/>
              <a:gdLst/>
              <a:ahLst/>
              <a:cxnLst/>
              <a:rect l="l" t="t" r="r" b="b"/>
              <a:pathLst>
                <a:path w="8605" h="8350" extrusionOk="0">
                  <a:moveTo>
                    <a:pt x="408" y="1"/>
                  </a:moveTo>
                  <a:cubicBezTo>
                    <a:pt x="179" y="1"/>
                    <a:pt x="0" y="179"/>
                    <a:pt x="0" y="408"/>
                  </a:cubicBezTo>
                  <a:lnTo>
                    <a:pt x="0" y="7942"/>
                  </a:lnTo>
                  <a:cubicBezTo>
                    <a:pt x="0" y="8171"/>
                    <a:pt x="179" y="8349"/>
                    <a:pt x="408" y="8349"/>
                  </a:cubicBezTo>
                  <a:lnTo>
                    <a:pt x="8196" y="8349"/>
                  </a:lnTo>
                  <a:cubicBezTo>
                    <a:pt x="8426" y="8349"/>
                    <a:pt x="8604" y="8171"/>
                    <a:pt x="8604" y="7942"/>
                  </a:cubicBezTo>
                  <a:lnTo>
                    <a:pt x="8604" y="408"/>
                  </a:lnTo>
                  <a:cubicBezTo>
                    <a:pt x="8604" y="179"/>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5"/>
            <p:cNvSpPr/>
            <p:nvPr/>
          </p:nvSpPr>
          <p:spPr>
            <a:xfrm>
              <a:off x="2092166" y="4314987"/>
              <a:ext cx="545574" cy="541443"/>
            </a:xfrm>
            <a:custGeom>
              <a:avLst/>
              <a:gdLst/>
              <a:ahLst/>
              <a:cxnLst/>
              <a:rect l="l" t="t" r="r" b="b"/>
              <a:pathLst>
                <a:path w="11753" h="11664" extrusionOk="0">
                  <a:moveTo>
                    <a:pt x="5967" y="0"/>
                  </a:moveTo>
                  <a:cubicBezTo>
                    <a:pt x="5864" y="0"/>
                    <a:pt x="5762" y="38"/>
                    <a:pt x="5685" y="115"/>
                  </a:cubicBezTo>
                  <a:lnTo>
                    <a:pt x="166" y="5634"/>
                  </a:lnTo>
                  <a:cubicBezTo>
                    <a:pt x="1" y="5787"/>
                    <a:pt x="1" y="6055"/>
                    <a:pt x="166" y="6208"/>
                  </a:cubicBezTo>
                  <a:lnTo>
                    <a:pt x="5494" y="11548"/>
                  </a:lnTo>
                  <a:cubicBezTo>
                    <a:pt x="5577" y="11625"/>
                    <a:pt x="5682" y="11663"/>
                    <a:pt x="5787" y="11663"/>
                  </a:cubicBezTo>
                  <a:cubicBezTo>
                    <a:pt x="5893" y="11663"/>
                    <a:pt x="5998" y="11625"/>
                    <a:pt x="6081" y="11548"/>
                  </a:cubicBezTo>
                  <a:lnTo>
                    <a:pt x="11587" y="6029"/>
                  </a:lnTo>
                  <a:cubicBezTo>
                    <a:pt x="11753" y="5876"/>
                    <a:pt x="11753" y="5609"/>
                    <a:pt x="11587" y="5456"/>
                  </a:cubicBezTo>
                  <a:lnTo>
                    <a:pt x="6259" y="115"/>
                  </a:lnTo>
                  <a:cubicBezTo>
                    <a:pt x="6176" y="38"/>
                    <a:pt x="6071" y="0"/>
                    <a:pt x="59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5"/>
            <p:cNvSpPr/>
            <p:nvPr/>
          </p:nvSpPr>
          <p:spPr>
            <a:xfrm>
              <a:off x="2480330" y="3638694"/>
              <a:ext cx="388164" cy="400001"/>
            </a:xfrm>
            <a:custGeom>
              <a:avLst/>
              <a:gdLst/>
              <a:ahLst/>
              <a:cxnLst/>
              <a:rect l="l" t="t" r="r" b="b"/>
              <a:pathLst>
                <a:path w="8362" h="8617" extrusionOk="0">
                  <a:moveTo>
                    <a:pt x="408" y="0"/>
                  </a:moveTo>
                  <a:cubicBezTo>
                    <a:pt x="191" y="0"/>
                    <a:pt x="0" y="179"/>
                    <a:pt x="0" y="408"/>
                  </a:cubicBezTo>
                  <a:lnTo>
                    <a:pt x="0" y="8209"/>
                  </a:lnTo>
                  <a:cubicBezTo>
                    <a:pt x="0" y="8425"/>
                    <a:pt x="191" y="8617"/>
                    <a:pt x="408" y="8617"/>
                  </a:cubicBezTo>
                  <a:lnTo>
                    <a:pt x="7954" y="8617"/>
                  </a:lnTo>
                  <a:cubicBezTo>
                    <a:pt x="8183" y="8617"/>
                    <a:pt x="8362" y="8425"/>
                    <a:pt x="8362" y="8209"/>
                  </a:cubicBezTo>
                  <a:lnTo>
                    <a:pt x="8362" y="408"/>
                  </a:lnTo>
                  <a:cubicBezTo>
                    <a:pt x="8362" y="179"/>
                    <a:pt x="8183" y="0"/>
                    <a:pt x="79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5"/>
            <p:cNvSpPr/>
            <p:nvPr/>
          </p:nvSpPr>
          <p:spPr>
            <a:xfrm>
              <a:off x="2092166" y="2820959"/>
              <a:ext cx="545574" cy="541304"/>
            </a:xfrm>
            <a:custGeom>
              <a:avLst/>
              <a:gdLst/>
              <a:ahLst/>
              <a:cxnLst/>
              <a:rect l="l" t="t" r="r" b="b"/>
              <a:pathLst>
                <a:path w="11753" h="11661" extrusionOk="0">
                  <a:moveTo>
                    <a:pt x="5787" y="1"/>
                  </a:moveTo>
                  <a:cubicBezTo>
                    <a:pt x="5682" y="1"/>
                    <a:pt x="5577" y="39"/>
                    <a:pt x="5494" y="115"/>
                  </a:cubicBezTo>
                  <a:lnTo>
                    <a:pt x="166" y="5443"/>
                  </a:lnTo>
                  <a:cubicBezTo>
                    <a:pt x="1" y="5609"/>
                    <a:pt x="1" y="5864"/>
                    <a:pt x="166" y="6030"/>
                  </a:cubicBezTo>
                  <a:lnTo>
                    <a:pt x="5685" y="11536"/>
                  </a:lnTo>
                  <a:cubicBezTo>
                    <a:pt x="5762" y="11619"/>
                    <a:pt x="5864" y="11660"/>
                    <a:pt x="5967" y="11660"/>
                  </a:cubicBezTo>
                  <a:cubicBezTo>
                    <a:pt x="6071" y="11660"/>
                    <a:pt x="6176" y="11619"/>
                    <a:pt x="6259" y="11536"/>
                  </a:cubicBezTo>
                  <a:lnTo>
                    <a:pt x="11587" y="6208"/>
                  </a:lnTo>
                  <a:cubicBezTo>
                    <a:pt x="11753" y="6042"/>
                    <a:pt x="11753" y="5787"/>
                    <a:pt x="11587" y="5635"/>
                  </a:cubicBezTo>
                  <a:lnTo>
                    <a:pt x="6081" y="115"/>
                  </a:lnTo>
                  <a:cubicBezTo>
                    <a:pt x="5998" y="39"/>
                    <a:pt x="5893" y="1"/>
                    <a:pt x="57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246;p15"/>
          <p:cNvGrpSpPr/>
          <p:nvPr/>
        </p:nvGrpSpPr>
        <p:grpSpPr>
          <a:xfrm rot="8906330" flipH="1">
            <a:off x="34522" y="570947"/>
            <a:ext cx="668364" cy="668662"/>
            <a:chOff x="369195" y="1138234"/>
            <a:chExt cx="1250276" cy="1250833"/>
          </a:xfrm>
        </p:grpSpPr>
        <p:sp>
          <p:nvSpPr>
            <p:cNvPr id="247" name="Google Shape;247;p15"/>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5"/>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5"/>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5"/>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5"/>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5"/>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5"/>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5"/>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5"/>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 name="Google Shape;256;p15"/>
          <p:cNvGrpSpPr/>
          <p:nvPr/>
        </p:nvGrpSpPr>
        <p:grpSpPr>
          <a:xfrm rot="8906619" flipH="1">
            <a:off x="465987" y="114483"/>
            <a:ext cx="495488" cy="495709"/>
            <a:chOff x="369195" y="1138234"/>
            <a:chExt cx="1250276" cy="1250833"/>
          </a:xfrm>
        </p:grpSpPr>
        <p:sp>
          <p:nvSpPr>
            <p:cNvPr id="257" name="Google Shape;257;p15"/>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5"/>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5"/>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5"/>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5"/>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5"/>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5"/>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5"/>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5"/>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CUSTOM_8">
    <p:spTree>
      <p:nvGrpSpPr>
        <p:cNvPr id="1" name="Shape 266"/>
        <p:cNvGrpSpPr/>
        <p:nvPr/>
      </p:nvGrpSpPr>
      <p:grpSpPr>
        <a:xfrm>
          <a:off x="0" y="0"/>
          <a:ext cx="0" cy="0"/>
          <a:chOff x="0" y="0"/>
          <a:chExt cx="0" cy="0"/>
        </a:xfrm>
      </p:grpSpPr>
      <p:sp>
        <p:nvSpPr>
          <p:cNvPr id="267" name="Google Shape;267;p16"/>
          <p:cNvSpPr/>
          <p:nvPr/>
        </p:nvSpPr>
        <p:spPr>
          <a:xfrm rot="10800000" flipH="1">
            <a:off x="264300" y="283350"/>
            <a:ext cx="8615400" cy="4576800"/>
          </a:xfrm>
          <a:prstGeom prst="roundRect">
            <a:avLst>
              <a:gd name="adj" fmla="val 3396"/>
            </a:avLst>
          </a:prstGeom>
          <a:solidFill>
            <a:schemeClr val="lt1"/>
          </a:solidFill>
          <a:ln w="1143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6"/>
          <p:cNvSpPr txBox="1">
            <a:spLocks noGrp="1"/>
          </p:cNvSpPr>
          <p:nvPr>
            <p:ph type="title"/>
          </p:nvPr>
        </p:nvSpPr>
        <p:spPr>
          <a:xfrm>
            <a:off x="4162425" y="3541625"/>
            <a:ext cx="42600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69" name="Google Shape;269;p16"/>
          <p:cNvSpPr txBox="1">
            <a:spLocks noGrp="1"/>
          </p:cNvSpPr>
          <p:nvPr>
            <p:ph type="subTitle" idx="1"/>
          </p:nvPr>
        </p:nvSpPr>
        <p:spPr>
          <a:xfrm>
            <a:off x="4162425" y="1069975"/>
            <a:ext cx="4260000" cy="2361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270" name="Google Shape;270;p16"/>
          <p:cNvGrpSpPr/>
          <p:nvPr/>
        </p:nvGrpSpPr>
        <p:grpSpPr>
          <a:xfrm>
            <a:off x="-489234" y="3380122"/>
            <a:ext cx="1490500" cy="1839578"/>
            <a:chOff x="7317341" y="3117397"/>
            <a:chExt cx="1490500" cy="1839578"/>
          </a:xfrm>
        </p:grpSpPr>
        <p:sp>
          <p:nvSpPr>
            <p:cNvPr id="271" name="Google Shape;271;p16"/>
            <p:cNvSpPr/>
            <p:nvPr/>
          </p:nvSpPr>
          <p:spPr>
            <a:xfrm>
              <a:off x="7457576" y="3119765"/>
              <a:ext cx="701174" cy="1439623"/>
            </a:xfrm>
            <a:custGeom>
              <a:avLst/>
              <a:gdLst/>
              <a:ahLst/>
              <a:cxnLst/>
              <a:rect l="l" t="t" r="r" b="b"/>
              <a:pathLst>
                <a:path w="15105" h="31013" extrusionOk="0">
                  <a:moveTo>
                    <a:pt x="12237" y="1"/>
                  </a:moveTo>
                  <a:lnTo>
                    <a:pt x="12237" y="1"/>
                  </a:lnTo>
                  <a:cubicBezTo>
                    <a:pt x="12236" y="1"/>
                    <a:pt x="0" y="8987"/>
                    <a:pt x="1033" y="31012"/>
                  </a:cubicBezTo>
                  <a:cubicBezTo>
                    <a:pt x="15105" y="24423"/>
                    <a:pt x="12237" y="1"/>
                    <a:pt x="12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6"/>
            <p:cNvSpPr/>
            <p:nvPr/>
          </p:nvSpPr>
          <p:spPr>
            <a:xfrm>
              <a:off x="7495454" y="3117397"/>
              <a:ext cx="539632" cy="1404112"/>
            </a:xfrm>
            <a:custGeom>
              <a:avLst/>
              <a:gdLst/>
              <a:ahLst/>
              <a:cxnLst/>
              <a:rect l="l" t="t" r="r" b="b"/>
              <a:pathLst>
                <a:path w="11625" h="30248" extrusionOk="0">
                  <a:moveTo>
                    <a:pt x="11217" y="1"/>
                  </a:moveTo>
                  <a:cubicBezTo>
                    <a:pt x="7113" y="14710"/>
                    <a:pt x="64" y="29929"/>
                    <a:pt x="0" y="30069"/>
                  </a:cubicBezTo>
                  <a:lnTo>
                    <a:pt x="383" y="30248"/>
                  </a:lnTo>
                  <a:cubicBezTo>
                    <a:pt x="446" y="30095"/>
                    <a:pt x="7508" y="14850"/>
                    <a:pt x="11625" y="103"/>
                  </a:cubicBezTo>
                  <a:lnTo>
                    <a:pt x="112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6"/>
            <p:cNvSpPr/>
            <p:nvPr/>
          </p:nvSpPr>
          <p:spPr>
            <a:xfrm>
              <a:off x="7333913" y="4393530"/>
              <a:ext cx="1470400" cy="550309"/>
            </a:xfrm>
            <a:custGeom>
              <a:avLst/>
              <a:gdLst/>
              <a:ahLst/>
              <a:cxnLst/>
              <a:rect l="l" t="t" r="r" b="b"/>
              <a:pathLst>
                <a:path w="31676" h="11855" extrusionOk="0">
                  <a:moveTo>
                    <a:pt x="25449" y="0"/>
                  </a:moveTo>
                  <a:cubicBezTo>
                    <a:pt x="19629" y="0"/>
                    <a:pt x="10306" y="1655"/>
                    <a:pt x="0" y="9907"/>
                  </a:cubicBezTo>
                  <a:cubicBezTo>
                    <a:pt x="2502" y="11290"/>
                    <a:pt x="5154" y="11855"/>
                    <a:pt x="7818" y="11855"/>
                  </a:cubicBezTo>
                  <a:cubicBezTo>
                    <a:pt x="19638" y="11855"/>
                    <a:pt x="31675" y="743"/>
                    <a:pt x="31675" y="743"/>
                  </a:cubicBezTo>
                  <a:cubicBezTo>
                    <a:pt x="31675" y="743"/>
                    <a:pt x="29348" y="0"/>
                    <a:pt x="25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6"/>
            <p:cNvSpPr/>
            <p:nvPr/>
          </p:nvSpPr>
          <p:spPr>
            <a:xfrm>
              <a:off x="7365293" y="4419107"/>
              <a:ext cx="1442548" cy="418383"/>
            </a:xfrm>
            <a:custGeom>
              <a:avLst/>
              <a:gdLst/>
              <a:ahLst/>
              <a:cxnLst/>
              <a:rect l="l" t="t" r="r" b="b"/>
              <a:pathLst>
                <a:path w="31076" h="9013" extrusionOk="0">
                  <a:moveTo>
                    <a:pt x="30923" y="1"/>
                  </a:moveTo>
                  <a:cubicBezTo>
                    <a:pt x="16621" y="5329"/>
                    <a:pt x="153" y="8566"/>
                    <a:pt x="0" y="8604"/>
                  </a:cubicBezTo>
                  <a:lnTo>
                    <a:pt x="77" y="9012"/>
                  </a:lnTo>
                  <a:cubicBezTo>
                    <a:pt x="242" y="8987"/>
                    <a:pt x="16723" y="5736"/>
                    <a:pt x="31076" y="396"/>
                  </a:cubicBezTo>
                  <a:lnTo>
                    <a:pt x="309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6"/>
            <p:cNvSpPr/>
            <p:nvPr/>
          </p:nvSpPr>
          <p:spPr>
            <a:xfrm>
              <a:off x="7317341" y="3531000"/>
              <a:ext cx="1310019" cy="1425976"/>
            </a:xfrm>
            <a:custGeom>
              <a:avLst/>
              <a:gdLst/>
              <a:ahLst/>
              <a:cxnLst/>
              <a:rect l="l" t="t" r="r" b="b"/>
              <a:pathLst>
                <a:path w="28221" h="30719" extrusionOk="0">
                  <a:moveTo>
                    <a:pt x="28221" y="0"/>
                  </a:moveTo>
                  <a:lnTo>
                    <a:pt x="28221" y="0"/>
                  </a:lnTo>
                  <a:cubicBezTo>
                    <a:pt x="28220" y="0"/>
                    <a:pt x="9560" y="4500"/>
                    <a:pt x="1" y="30719"/>
                  </a:cubicBezTo>
                  <a:cubicBezTo>
                    <a:pt x="19643" y="29916"/>
                    <a:pt x="28221" y="1"/>
                    <a:pt x="282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6"/>
            <p:cNvSpPr/>
            <p:nvPr/>
          </p:nvSpPr>
          <p:spPr>
            <a:xfrm>
              <a:off x="7329178" y="3525058"/>
              <a:ext cx="1305887" cy="1389908"/>
            </a:xfrm>
            <a:custGeom>
              <a:avLst/>
              <a:gdLst/>
              <a:ahLst/>
              <a:cxnLst/>
              <a:rect l="l" t="t" r="r" b="b"/>
              <a:pathLst>
                <a:path w="28132" h="29942" extrusionOk="0">
                  <a:moveTo>
                    <a:pt x="27800" y="1"/>
                  </a:moveTo>
                  <a:cubicBezTo>
                    <a:pt x="15831" y="15169"/>
                    <a:pt x="153" y="29483"/>
                    <a:pt x="1" y="29636"/>
                  </a:cubicBezTo>
                  <a:lnTo>
                    <a:pt x="281" y="29942"/>
                  </a:lnTo>
                  <a:cubicBezTo>
                    <a:pt x="434" y="29802"/>
                    <a:pt x="16137" y="15462"/>
                    <a:pt x="28132" y="256"/>
                  </a:cubicBezTo>
                  <a:lnTo>
                    <a:pt x="278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Google Shape;277;p16"/>
          <p:cNvGrpSpPr/>
          <p:nvPr/>
        </p:nvGrpSpPr>
        <p:grpSpPr>
          <a:xfrm>
            <a:off x="7833663" y="4353335"/>
            <a:ext cx="1954117" cy="1954117"/>
            <a:chOff x="367385" y="2587838"/>
            <a:chExt cx="2501110" cy="2501110"/>
          </a:xfrm>
        </p:grpSpPr>
        <p:sp>
          <p:nvSpPr>
            <p:cNvPr id="278" name="Google Shape;278;p16"/>
            <p:cNvSpPr/>
            <p:nvPr/>
          </p:nvSpPr>
          <p:spPr>
            <a:xfrm>
              <a:off x="616521" y="2910318"/>
              <a:ext cx="1930097" cy="1856521"/>
            </a:xfrm>
            <a:custGeom>
              <a:avLst/>
              <a:gdLst/>
              <a:ahLst/>
              <a:cxnLst/>
              <a:rect l="l" t="t" r="r" b="b"/>
              <a:pathLst>
                <a:path w="41579" h="39994" extrusionOk="0">
                  <a:moveTo>
                    <a:pt x="21576" y="8911"/>
                  </a:moveTo>
                  <a:cubicBezTo>
                    <a:pt x="23002" y="8911"/>
                    <a:pt x="24441" y="9186"/>
                    <a:pt x="25812" y="9751"/>
                  </a:cubicBezTo>
                  <a:cubicBezTo>
                    <a:pt x="29954" y="11472"/>
                    <a:pt x="32656" y="15513"/>
                    <a:pt x="32656" y="19999"/>
                  </a:cubicBezTo>
                  <a:cubicBezTo>
                    <a:pt x="32656" y="26118"/>
                    <a:pt x="27698" y="31076"/>
                    <a:pt x="21580" y="31076"/>
                  </a:cubicBezTo>
                  <a:cubicBezTo>
                    <a:pt x="17093" y="31076"/>
                    <a:pt x="13052" y="28386"/>
                    <a:pt x="11332" y="24244"/>
                  </a:cubicBezTo>
                  <a:cubicBezTo>
                    <a:pt x="9611" y="20101"/>
                    <a:pt x="10567" y="15334"/>
                    <a:pt x="13728" y="12160"/>
                  </a:cubicBezTo>
                  <a:cubicBezTo>
                    <a:pt x="15852" y="10036"/>
                    <a:pt x="18689" y="8911"/>
                    <a:pt x="21576" y="8911"/>
                  </a:cubicBezTo>
                  <a:close/>
                  <a:moveTo>
                    <a:pt x="21603" y="0"/>
                  </a:moveTo>
                  <a:cubicBezTo>
                    <a:pt x="21595" y="0"/>
                    <a:pt x="21588" y="0"/>
                    <a:pt x="21580" y="0"/>
                  </a:cubicBezTo>
                  <a:cubicBezTo>
                    <a:pt x="13486" y="0"/>
                    <a:pt x="6195" y="4869"/>
                    <a:pt x="3098" y="12339"/>
                  </a:cubicBezTo>
                  <a:cubicBezTo>
                    <a:pt x="0" y="19821"/>
                    <a:pt x="1721" y="28425"/>
                    <a:pt x="7431" y="34135"/>
                  </a:cubicBezTo>
                  <a:cubicBezTo>
                    <a:pt x="11258" y="37962"/>
                    <a:pt x="16373" y="39994"/>
                    <a:pt x="21576" y="39994"/>
                  </a:cubicBezTo>
                  <a:cubicBezTo>
                    <a:pt x="24154" y="39994"/>
                    <a:pt x="26753" y="39495"/>
                    <a:pt x="29228" y="38469"/>
                  </a:cubicBezTo>
                  <a:cubicBezTo>
                    <a:pt x="36710" y="35384"/>
                    <a:pt x="41579" y="28081"/>
                    <a:pt x="41579" y="19999"/>
                  </a:cubicBezTo>
                  <a:cubicBezTo>
                    <a:pt x="41579" y="8956"/>
                    <a:pt x="32631" y="0"/>
                    <a:pt x="21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6"/>
            <p:cNvSpPr/>
            <p:nvPr/>
          </p:nvSpPr>
          <p:spPr>
            <a:xfrm>
              <a:off x="1418241" y="2587838"/>
              <a:ext cx="399444" cy="388210"/>
            </a:xfrm>
            <a:custGeom>
              <a:avLst/>
              <a:gdLst/>
              <a:ahLst/>
              <a:cxnLst/>
              <a:rect l="l" t="t" r="r" b="b"/>
              <a:pathLst>
                <a:path w="8605" h="8363" extrusionOk="0">
                  <a:moveTo>
                    <a:pt x="408" y="1"/>
                  </a:moveTo>
                  <a:cubicBezTo>
                    <a:pt x="179" y="1"/>
                    <a:pt x="0" y="192"/>
                    <a:pt x="0" y="408"/>
                  </a:cubicBezTo>
                  <a:lnTo>
                    <a:pt x="0" y="7954"/>
                  </a:lnTo>
                  <a:cubicBezTo>
                    <a:pt x="0" y="8184"/>
                    <a:pt x="179" y="8362"/>
                    <a:pt x="408" y="8362"/>
                  </a:cubicBezTo>
                  <a:lnTo>
                    <a:pt x="8196" y="8362"/>
                  </a:lnTo>
                  <a:cubicBezTo>
                    <a:pt x="8426" y="8362"/>
                    <a:pt x="8604" y="8184"/>
                    <a:pt x="8604" y="7954"/>
                  </a:cubicBezTo>
                  <a:lnTo>
                    <a:pt x="8604" y="408"/>
                  </a:lnTo>
                  <a:cubicBezTo>
                    <a:pt x="8604" y="192"/>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6"/>
            <p:cNvSpPr/>
            <p:nvPr/>
          </p:nvSpPr>
          <p:spPr>
            <a:xfrm>
              <a:off x="598185" y="2820541"/>
              <a:ext cx="544971" cy="541721"/>
            </a:xfrm>
            <a:custGeom>
              <a:avLst/>
              <a:gdLst/>
              <a:ahLst/>
              <a:cxnLst/>
              <a:rect l="l" t="t" r="r" b="b"/>
              <a:pathLst>
                <a:path w="11740" h="11670" extrusionOk="0">
                  <a:moveTo>
                    <a:pt x="5964" y="0"/>
                  </a:moveTo>
                  <a:cubicBezTo>
                    <a:pt x="5860" y="0"/>
                    <a:pt x="5755" y="42"/>
                    <a:pt x="5672" y="124"/>
                  </a:cubicBezTo>
                  <a:lnTo>
                    <a:pt x="166" y="5644"/>
                  </a:lnTo>
                  <a:cubicBezTo>
                    <a:pt x="0" y="5796"/>
                    <a:pt x="0" y="6051"/>
                    <a:pt x="166" y="6217"/>
                  </a:cubicBezTo>
                  <a:lnTo>
                    <a:pt x="5494" y="11545"/>
                  </a:lnTo>
                  <a:cubicBezTo>
                    <a:pt x="5577" y="11628"/>
                    <a:pt x="5682" y="11669"/>
                    <a:pt x="5785" y="11669"/>
                  </a:cubicBezTo>
                  <a:cubicBezTo>
                    <a:pt x="5889" y="11669"/>
                    <a:pt x="5991" y="11628"/>
                    <a:pt x="6067" y="11545"/>
                  </a:cubicBezTo>
                  <a:lnTo>
                    <a:pt x="11586" y="6039"/>
                  </a:lnTo>
                  <a:cubicBezTo>
                    <a:pt x="11739" y="5873"/>
                    <a:pt x="11739" y="5618"/>
                    <a:pt x="11586" y="5452"/>
                  </a:cubicBezTo>
                  <a:lnTo>
                    <a:pt x="6246" y="124"/>
                  </a:lnTo>
                  <a:cubicBezTo>
                    <a:pt x="6169" y="42"/>
                    <a:pt x="6067" y="0"/>
                    <a:pt x="59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6"/>
            <p:cNvSpPr/>
            <p:nvPr/>
          </p:nvSpPr>
          <p:spPr>
            <a:xfrm>
              <a:off x="367385" y="3638694"/>
              <a:ext cx="388210" cy="400001"/>
            </a:xfrm>
            <a:custGeom>
              <a:avLst/>
              <a:gdLst/>
              <a:ahLst/>
              <a:cxnLst/>
              <a:rect l="l" t="t" r="r" b="b"/>
              <a:pathLst>
                <a:path w="8363" h="8617" extrusionOk="0">
                  <a:moveTo>
                    <a:pt x="409" y="0"/>
                  </a:moveTo>
                  <a:cubicBezTo>
                    <a:pt x="179" y="0"/>
                    <a:pt x="1" y="179"/>
                    <a:pt x="1" y="408"/>
                  </a:cubicBezTo>
                  <a:lnTo>
                    <a:pt x="1" y="8209"/>
                  </a:lnTo>
                  <a:cubicBezTo>
                    <a:pt x="1" y="8425"/>
                    <a:pt x="179" y="8617"/>
                    <a:pt x="409" y="8617"/>
                  </a:cubicBezTo>
                  <a:lnTo>
                    <a:pt x="7955" y="8617"/>
                  </a:lnTo>
                  <a:cubicBezTo>
                    <a:pt x="8171" y="8617"/>
                    <a:pt x="8363" y="8425"/>
                    <a:pt x="8363" y="8209"/>
                  </a:cubicBezTo>
                  <a:lnTo>
                    <a:pt x="8363" y="408"/>
                  </a:lnTo>
                  <a:cubicBezTo>
                    <a:pt x="8363" y="179"/>
                    <a:pt x="8171" y="0"/>
                    <a:pt x="7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6"/>
            <p:cNvSpPr/>
            <p:nvPr/>
          </p:nvSpPr>
          <p:spPr>
            <a:xfrm>
              <a:off x="598185" y="4314987"/>
              <a:ext cx="544971" cy="541443"/>
            </a:xfrm>
            <a:custGeom>
              <a:avLst/>
              <a:gdLst/>
              <a:ahLst/>
              <a:cxnLst/>
              <a:rect l="l" t="t" r="r" b="b"/>
              <a:pathLst>
                <a:path w="11740" h="11664" extrusionOk="0">
                  <a:moveTo>
                    <a:pt x="5785" y="0"/>
                  </a:moveTo>
                  <a:cubicBezTo>
                    <a:pt x="5682" y="0"/>
                    <a:pt x="5577" y="38"/>
                    <a:pt x="5494" y="115"/>
                  </a:cubicBezTo>
                  <a:lnTo>
                    <a:pt x="166" y="5456"/>
                  </a:lnTo>
                  <a:cubicBezTo>
                    <a:pt x="0" y="5609"/>
                    <a:pt x="0" y="5876"/>
                    <a:pt x="166" y="6029"/>
                  </a:cubicBezTo>
                  <a:lnTo>
                    <a:pt x="5672" y="11548"/>
                  </a:lnTo>
                  <a:cubicBezTo>
                    <a:pt x="5755" y="11625"/>
                    <a:pt x="5860" y="11663"/>
                    <a:pt x="5965" y="11663"/>
                  </a:cubicBezTo>
                  <a:cubicBezTo>
                    <a:pt x="6070" y="11663"/>
                    <a:pt x="6176" y="11625"/>
                    <a:pt x="6258" y="11548"/>
                  </a:cubicBezTo>
                  <a:lnTo>
                    <a:pt x="11586" y="6208"/>
                  </a:lnTo>
                  <a:cubicBezTo>
                    <a:pt x="11739" y="6055"/>
                    <a:pt x="11739" y="5787"/>
                    <a:pt x="11586" y="5634"/>
                  </a:cubicBezTo>
                  <a:lnTo>
                    <a:pt x="6067" y="115"/>
                  </a:lnTo>
                  <a:cubicBezTo>
                    <a:pt x="5991" y="38"/>
                    <a:pt x="5889" y="0"/>
                    <a:pt x="5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6"/>
            <p:cNvSpPr/>
            <p:nvPr/>
          </p:nvSpPr>
          <p:spPr>
            <a:xfrm>
              <a:off x="1418241" y="4701341"/>
              <a:ext cx="399444" cy="387607"/>
            </a:xfrm>
            <a:custGeom>
              <a:avLst/>
              <a:gdLst/>
              <a:ahLst/>
              <a:cxnLst/>
              <a:rect l="l" t="t" r="r" b="b"/>
              <a:pathLst>
                <a:path w="8605" h="8350" extrusionOk="0">
                  <a:moveTo>
                    <a:pt x="408" y="1"/>
                  </a:moveTo>
                  <a:cubicBezTo>
                    <a:pt x="179" y="1"/>
                    <a:pt x="0" y="179"/>
                    <a:pt x="0" y="408"/>
                  </a:cubicBezTo>
                  <a:lnTo>
                    <a:pt x="0" y="7942"/>
                  </a:lnTo>
                  <a:cubicBezTo>
                    <a:pt x="0" y="8171"/>
                    <a:pt x="179" y="8349"/>
                    <a:pt x="408" y="8349"/>
                  </a:cubicBezTo>
                  <a:lnTo>
                    <a:pt x="8196" y="8349"/>
                  </a:lnTo>
                  <a:cubicBezTo>
                    <a:pt x="8426" y="8349"/>
                    <a:pt x="8604" y="8171"/>
                    <a:pt x="8604" y="7942"/>
                  </a:cubicBezTo>
                  <a:lnTo>
                    <a:pt x="8604" y="408"/>
                  </a:lnTo>
                  <a:cubicBezTo>
                    <a:pt x="8604" y="179"/>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6"/>
            <p:cNvSpPr/>
            <p:nvPr/>
          </p:nvSpPr>
          <p:spPr>
            <a:xfrm>
              <a:off x="2092166" y="4314987"/>
              <a:ext cx="545574" cy="541443"/>
            </a:xfrm>
            <a:custGeom>
              <a:avLst/>
              <a:gdLst/>
              <a:ahLst/>
              <a:cxnLst/>
              <a:rect l="l" t="t" r="r" b="b"/>
              <a:pathLst>
                <a:path w="11753" h="11664" extrusionOk="0">
                  <a:moveTo>
                    <a:pt x="5967" y="0"/>
                  </a:moveTo>
                  <a:cubicBezTo>
                    <a:pt x="5864" y="0"/>
                    <a:pt x="5762" y="38"/>
                    <a:pt x="5685" y="115"/>
                  </a:cubicBezTo>
                  <a:lnTo>
                    <a:pt x="166" y="5634"/>
                  </a:lnTo>
                  <a:cubicBezTo>
                    <a:pt x="1" y="5787"/>
                    <a:pt x="1" y="6055"/>
                    <a:pt x="166" y="6208"/>
                  </a:cubicBezTo>
                  <a:lnTo>
                    <a:pt x="5494" y="11548"/>
                  </a:lnTo>
                  <a:cubicBezTo>
                    <a:pt x="5577" y="11625"/>
                    <a:pt x="5682" y="11663"/>
                    <a:pt x="5787" y="11663"/>
                  </a:cubicBezTo>
                  <a:cubicBezTo>
                    <a:pt x="5893" y="11663"/>
                    <a:pt x="5998" y="11625"/>
                    <a:pt x="6081" y="11548"/>
                  </a:cubicBezTo>
                  <a:lnTo>
                    <a:pt x="11587" y="6029"/>
                  </a:lnTo>
                  <a:cubicBezTo>
                    <a:pt x="11753" y="5876"/>
                    <a:pt x="11753" y="5609"/>
                    <a:pt x="11587" y="5456"/>
                  </a:cubicBezTo>
                  <a:lnTo>
                    <a:pt x="6259" y="115"/>
                  </a:lnTo>
                  <a:cubicBezTo>
                    <a:pt x="6176" y="38"/>
                    <a:pt x="6071" y="0"/>
                    <a:pt x="59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6"/>
            <p:cNvSpPr/>
            <p:nvPr/>
          </p:nvSpPr>
          <p:spPr>
            <a:xfrm>
              <a:off x="2480330" y="3638694"/>
              <a:ext cx="388164" cy="400001"/>
            </a:xfrm>
            <a:custGeom>
              <a:avLst/>
              <a:gdLst/>
              <a:ahLst/>
              <a:cxnLst/>
              <a:rect l="l" t="t" r="r" b="b"/>
              <a:pathLst>
                <a:path w="8362" h="8617" extrusionOk="0">
                  <a:moveTo>
                    <a:pt x="408" y="0"/>
                  </a:moveTo>
                  <a:cubicBezTo>
                    <a:pt x="191" y="0"/>
                    <a:pt x="0" y="179"/>
                    <a:pt x="0" y="408"/>
                  </a:cubicBezTo>
                  <a:lnTo>
                    <a:pt x="0" y="8209"/>
                  </a:lnTo>
                  <a:cubicBezTo>
                    <a:pt x="0" y="8425"/>
                    <a:pt x="191" y="8617"/>
                    <a:pt x="408" y="8617"/>
                  </a:cubicBezTo>
                  <a:lnTo>
                    <a:pt x="7954" y="8617"/>
                  </a:lnTo>
                  <a:cubicBezTo>
                    <a:pt x="8183" y="8617"/>
                    <a:pt x="8362" y="8425"/>
                    <a:pt x="8362" y="8209"/>
                  </a:cubicBezTo>
                  <a:lnTo>
                    <a:pt x="8362" y="408"/>
                  </a:lnTo>
                  <a:cubicBezTo>
                    <a:pt x="8362" y="179"/>
                    <a:pt x="8183" y="0"/>
                    <a:pt x="79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6"/>
            <p:cNvSpPr/>
            <p:nvPr/>
          </p:nvSpPr>
          <p:spPr>
            <a:xfrm>
              <a:off x="2092166" y="2820959"/>
              <a:ext cx="545574" cy="541304"/>
            </a:xfrm>
            <a:custGeom>
              <a:avLst/>
              <a:gdLst/>
              <a:ahLst/>
              <a:cxnLst/>
              <a:rect l="l" t="t" r="r" b="b"/>
              <a:pathLst>
                <a:path w="11753" h="11661" extrusionOk="0">
                  <a:moveTo>
                    <a:pt x="5787" y="1"/>
                  </a:moveTo>
                  <a:cubicBezTo>
                    <a:pt x="5682" y="1"/>
                    <a:pt x="5577" y="39"/>
                    <a:pt x="5494" y="115"/>
                  </a:cubicBezTo>
                  <a:lnTo>
                    <a:pt x="166" y="5443"/>
                  </a:lnTo>
                  <a:cubicBezTo>
                    <a:pt x="1" y="5609"/>
                    <a:pt x="1" y="5864"/>
                    <a:pt x="166" y="6030"/>
                  </a:cubicBezTo>
                  <a:lnTo>
                    <a:pt x="5685" y="11536"/>
                  </a:lnTo>
                  <a:cubicBezTo>
                    <a:pt x="5762" y="11619"/>
                    <a:pt x="5864" y="11660"/>
                    <a:pt x="5967" y="11660"/>
                  </a:cubicBezTo>
                  <a:cubicBezTo>
                    <a:pt x="6071" y="11660"/>
                    <a:pt x="6176" y="11619"/>
                    <a:pt x="6259" y="11536"/>
                  </a:cubicBezTo>
                  <a:lnTo>
                    <a:pt x="11587" y="6208"/>
                  </a:lnTo>
                  <a:cubicBezTo>
                    <a:pt x="11753" y="6042"/>
                    <a:pt x="11753" y="5787"/>
                    <a:pt x="11587" y="5635"/>
                  </a:cubicBezTo>
                  <a:lnTo>
                    <a:pt x="6081" y="115"/>
                  </a:lnTo>
                  <a:cubicBezTo>
                    <a:pt x="5998" y="39"/>
                    <a:pt x="5893" y="1"/>
                    <a:pt x="57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287"/>
        <p:cNvGrpSpPr/>
        <p:nvPr/>
      </p:nvGrpSpPr>
      <p:grpSpPr>
        <a:xfrm>
          <a:off x="0" y="0"/>
          <a:ext cx="0" cy="0"/>
          <a:chOff x="0" y="0"/>
          <a:chExt cx="0" cy="0"/>
        </a:xfrm>
      </p:grpSpPr>
      <p:sp>
        <p:nvSpPr>
          <p:cNvPr id="288" name="Google Shape;288;p17"/>
          <p:cNvSpPr txBox="1">
            <a:spLocks noGrp="1"/>
          </p:cNvSpPr>
          <p:nvPr>
            <p:ph type="title"/>
          </p:nvPr>
        </p:nvSpPr>
        <p:spPr>
          <a:xfrm>
            <a:off x="713225" y="445025"/>
            <a:ext cx="7722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89" name="Google Shape;289;p17"/>
          <p:cNvGrpSpPr/>
          <p:nvPr/>
        </p:nvGrpSpPr>
        <p:grpSpPr>
          <a:xfrm flipH="1">
            <a:off x="7712070" y="-756484"/>
            <a:ext cx="1954117" cy="1954117"/>
            <a:chOff x="367385" y="2587838"/>
            <a:chExt cx="2501110" cy="2501110"/>
          </a:xfrm>
        </p:grpSpPr>
        <p:sp>
          <p:nvSpPr>
            <p:cNvPr id="290" name="Google Shape;290;p17"/>
            <p:cNvSpPr/>
            <p:nvPr/>
          </p:nvSpPr>
          <p:spPr>
            <a:xfrm>
              <a:off x="616521" y="2910318"/>
              <a:ext cx="1930097" cy="1856521"/>
            </a:xfrm>
            <a:custGeom>
              <a:avLst/>
              <a:gdLst/>
              <a:ahLst/>
              <a:cxnLst/>
              <a:rect l="l" t="t" r="r" b="b"/>
              <a:pathLst>
                <a:path w="41579" h="39994" extrusionOk="0">
                  <a:moveTo>
                    <a:pt x="21576" y="8911"/>
                  </a:moveTo>
                  <a:cubicBezTo>
                    <a:pt x="23002" y="8911"/>
                    <a:pt x="24441" y="9186"/>
                    <a:pt x="25812" y="9751"/>
                  </a:cubicBezTo>
                  <a:cubicBezTo>
                    <a:pt x="29954" y="11472"/>
                    <a:pt x="32656" y="15513"/>
                    <a:pt x="32656" y="19999"/>
                  </a:cubicBezTo>
                  <a:cubicBezTo>
                    <a:pt x="32656" y="26118"/>
                    <a:pt x="27698" y="31076"/>
                    <a:pt x="21580" y="31076"/>
                  </a:cubicBezTo>
                  <a:cubicBezTo>
                    <a:pt x="17093" y="31076"/>
                    <a:pt x="13052" y="28386"/>
                    <a:pt x="11332" y="24244"/>
                  </a:cubicBezTo>
                  <a:cubicBezTo>
                    <a:pt x="9611" y="20101"/>
                    <a:pt x="10567" y="15334"/>
                    <a:pt x="13728" y="12160"/>
                  </a:cubicBezTo>
                  <a:cubicBezTo>
                    <a:pt x="15852" y="10036"/>
                    <a:pt x="18689" y="8911"/>
                    <a:pt x="21576" y="8911"/>
                  </a:cubicBezTo>
                  <a:close/>
                  <a:moveTo>
                    <a:pt x="21603" y="0"/>
                  </a:moveTo>
                  <a:cubicBezTo>
                    <a:pt x="21595" y="0"/>
                    <a:pt x="21588" y="0"/>
                    <a:pt x="21580" y="0"/>
                  </a:cubicBezTo>
                  <a:cubicBezTo>
                    <a:pt x="13486" y="0"/>
                    <a:pt x="6195" y="4869"/>
                    <a:pt x="3098" y="12339"/>
                  </a:cubicBezTo>
                  <a:cubicBezTo>
                    <a:pt x="0" y="19821"/>
                    <a:pt x="1721" y="28425"/>
                    <a:pt x="7431" y="34135"/>
                  </a:cubicBezTo>
                  <a:cubicBezTo>
                    <a:pt x="11258" y="37962"/>
                    <a:pt x="16373" y="39994"/>
                    <a:pt x="21576" y="39994"/>
                  </a:cubicBezTo>
                  <a:cubicBezTo>
                    <a:pt x="24154" y="39994"/>
                    <a:pt x="26753" y="39495"/>
                    <a:pt x="29228" y="38469"/>
                  </a:cubicBezTo>
                  <a:cubicBezTo>
                    <a:pt x="36710" y="35384"/>
                    <a:pt x="41579" y="28081"/>
                    <a:pt x="41579" y="19999"/>
                  </a:cubicBezTo>
                  <a:cubicBezTo>
                    <a:pt x="41579" y="8956"/>
                    <a:pt x="32631" y="0"/>
                    <a:pt x="21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7"/>
            <p:cNvSpPr/>
            <p:nvPr/>
          </p:nvSpPr>
          <p:spPr>
            <a:xfrm>
              <a:off x="1418241" y="2587838"/>
              <a:ext cx="399444" cy="388210"/>
            </a:xfrm>
            <a:custGeom>
              <a:avLst/>
              <a:gdLst/>
              <a:ahLst/>
              <a:cxnLst/>
              <a:rect l="l" t="t" r="r" b="b"/>
              <a:pathLst>
                <a:path w="8605" h="8363" extrusionOk="0">
                  <a:moveTo>
                    <a:pt x="408" y="1"/>
                  </a:moveTo>
                  <a:cubicBezTo>
                    <a:pt x="179" y="1"/>
                    <a:pt x="0" y="192"/>
                    <a:pt x="0" y="408"/>
                  </a:cubicBezTo>
                  <a:lnTo>
                    <a:pt x="0" y="7954"/>
                  </a:lnTo>
                  <a:cubicBezTo>
                    <a:pt x="0" y="8184"/>
                    <a:pt x="179" y="8362"/>
                    <a:pt x="408" y="8362"/>
                  </a:cubicBezTo>
                  <a:lnTo>
                    <a:pt x="8196" y="8362"/>
                  </a:lnTo>
                  <a:cubicBezTo>
                    <a:pt x="8426" y="8362"/>
                    <a:pt x="8604" y="8184"/>
                    <a:pt x="8604" y="7954"/>
                  </a:cubicBezTo>
                  <a:lnTo>
                    <a:pt x="8604" y="408"/>
                  </a:lnTo>
                  <a:cubicBezTo>
                    <a:pt x="8604" y="192"/>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7"/>
            <p:cNvSpPr/>
            <p:nvPr/>
          </p:nvSpPr>
          <p:spPr>
            <a:xfrm>
              <a:off x="598185" y="2820541"/>
              <a:ext cx="544971" cy="541721"/>
            </a:xfrm>
            <a:custGeom>
              <a:avLst/>
              <a:gdLst/>
              <a:ahLst/>
              <a:cxnLst/>
              <a:rect l="l" t="t" r="r" b="b"/>
              <a:pathLst>
                <a:path w="11740" h="11670" extrusionOk="0">
                  <a:moveTo>
                    <a:pt x="5964" y="0"/>
                  </a:moveTo>
                  <a:cubicBezTo>
                    <a:pt x="5860" y="0"/>
                    <a:pt x="5755" y="42"/>
                    <a:pt x="5672" y="124"/>
                  </a:cubicBezTo>
                  <a:lnTo>
                    <a:pt x="166" y="5644"/>
                  </a:lnTo>
                  <a:cubicBezTo>
                    <a:pt x="0" y="5796"/>
                    <a:pt x="0" y="6051"/>
                    <a:pt x="166" y="6217"/>
                  </a:cubicBezTo>
                  <a:lnTo>
                    <a:pt x="5494" y="11545"/>
                  </a:lnTo>
                  <a:cubicBezTo>
                    <a:pt x="5577" y="11628"/>
                    <a:pt x="5682" y="11669"/>
                    <a:pt x="5785" y="11669"/>
                  </a:cubicBezTo>
                  <a:cubicBezTo>
                    <a:pt x="5889" y="11669"/>
                    <a:pt x="5991" y="11628"/>
                    <a:pt x="6067" y="11545"/>
                  </a:cubicBezTo>
                  <a:lnTo>
                    <a:pt x="11586" y="6039"/>
                  </a:lnTo>
                  <a:cubicBezTo>
                    <a:pt x="11739" y="5873"/>
                    <a:pt x="11739" y="5618"/>
                    <a:pt x="11586" y="5452"/>
                  </a:cubicBezTo>
                  <a:lnTo>
                    <a:pt x="6246" y="124"/>
                  </a:lnTo>
                  <a:cubicBezTo>
                    <a:pt x="6169" y="42"/>
                    <a:pt x="6067" y="0"/>
                    <a:pt x="59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7"/>
            <p:cNvSpPr/>
            <p:nvPr/>
          </p:nvSpPr>
          <p:spPr>
            <a:xfrm>
              <a:off x="367385" y="3638694"/>
              <a:ext cx="388210" cy="400001"/>
            </a:xfrm>
            <a:custGeom>
              <a:avLst/>
              <a:gdLst/>
              <a:ahLst/>
              <a:cxnLst/>
              <a:rect l="l" t="t" r="r" b="b"/>
              <a:pathLst>
                <a:path w="8363" h="8617" extrusionOk="0">
                  <a:moveTo>
                    <a:pt x="409" y="0"/>
                  </a:moveTo>
                  <a:cubicBezTo>
                    <a:pt x="179" y="0"/>
                    <a:pt x="1" y="179"/>
                    <a:pt x="1" y="408"/>
                  </a:cubicBezTo>
                  <a:lnTo>
                    <a:pt x="1" y="8209"/>
                  </a:lnTo>
                  <a:cubicBezTo>
                    <a:pt x="1" y="8425"/>
                    <a:pt x="179" y="8617"/>
                    <a:pt x="409" y="8617"/>
                  </a:cubicBezTo>
                  <a:lnTo>
                    <a:pt x="7955" y="8617"/>
                  </a:lnTo>
                  <a:cubicBezTo>
                    <a:pt x="8171" y="8617"/>
                    <a:pt x="8363" y="8425"/>
                    <a:pt x="8363" y="8209"/>
                  </a:cubicBezTo>
                  <a:lnTo>
                    <a:pt x="8363" y="408"/>
                  </a:lnTo>
                  <a:cubicBezTo>
                    <a:pt x="8363" y="179"/>
                    <a:pt x="8171" y="0"/>
                    <a:pt x="7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7"/>
            <p:cNvSpPr/>
            <p:nvPr/>
          </p:nvSpPr>
          <p:spPr>
            <a:xfrm>
              <a:off x="598185" y="4314987"/>
              <a:ext cx="544971" cy="541443"/>
            </a:xfrm>
            <a:custGeom>
              <a:avLst/>
              <a:gdLst/>
              <a:ahLst/>
              <a:cxnLst/>
              <a:rect l="l" t="t" r="r" b="b"/>
              <a:pathLst>
                <a:path w="11740" h="11664" extrusionOk="0">
                  <a:moveTo>
                    <a:pt x="5785" y="0"/>
                  </a:moveTo>
                  <a:cubicBezTo>
                    <a:pt x="5682" y="0"/>
                    <a:pt x="5577" y="38"/>
                    <a:pt x="5494" y="115"/>
                  </a:cubicBezTo>
                  <a:lnTo>
                    <a:pt x="166" y="5456"/>
                  </a:lnTo>
                  <a:cubicBezTo>
                    <a:pt x="0" y="5609"/>
                    <a:pt x="0" y="5876"/>
                    <a:pt x="166" y="6029"/>
                  </a:cubicBezTo>
                  <a:lnTo>
                    <a:pt x="5672" y="11548"/>
                  </a:lnTo>
                  <a:cubicBezTo>
                    <a:pt x="5755" y="11625"/>
                    <a:pt x="5860" y="11663"/>
                    <a:pt x="5965" y="11663"/>
                  </a:cubicBezTo>
                  <a:cubicBezTo>
                    <a:pt x="6070" y="11663"/>
                    <a:pt x="6176" y="11625"/>
                    <a:pt x="6258" y="11548"/>
                  </a:cubicBezTo>
                  <a:lnTo>
                    <a:pt x="11586" y="6208"/>
                  </a:lnTo>
                  <a:cubicBezTo>
                    <a:pt x="11739" y="6055"/>
                    <a:pt x="11739" y="5787"/>
                    <a:pt x="11586" y="5634"/>
                  </a:cubicBezTo>
                  <a:lnTo>
                    <a:pt x="6067" y="115"/>
                  </a:lnTo>
                  <a:cubicBezTo>
                    <a:pt x="5991" y="38"/>
                    <a:pt x="5889" y="0"/>
                    <a:pt x="5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7"/>
            <p:cNvSpPr/>
            <p:nvPr/>
          </p:nvSpPr>
          <p:spPr>
            <a:xfrm>
              <a:off x="1418241" y="4701341"/>
              <a:ext cx="399444" cy="387607"/>
            </a:xfrm>
            <a:custGeom>
              <a:avLst/>
              <a:gdLst/>
              <a:ahLst/>
              <a:cxnLst/>
              <a:rect l="l" t="t" r="r" b="b"/>
              <a:pathLst>
                <a:path w="8605" h="8350" extrusionOk="0">
                  <a:moveTo>
                    <a:pt x="408" y="1"/>
                  </a:moveTo>
                  <a:cubicBezTo>
                    <a:pt x="179" y="1"/>
                    <a:pt x="0" y="179"/>
                    <a:pt x="0" y="408"/>
                  </a:cubicBezTo>
                  <a:lnTo>
                    <a:pt x="0" y="7942"/>
                  </a:lnTo>
                  <a:cubicBezTo>
                    <a:pt x="0" y="8171"/>
                    <a:pt x="179" y="8349"/>
                    <a:pt x="408" y="8349"/>
                  </a:cubicBezTo>
                  <a:lnTo>
                    <a:pt x="8196" y="8349"/>
                  </a:lnTo>
                  <a:cubicBezTo>
                    <a:pt x="8426" y="8349"/>
                    <a:pt x="8604" y="8171"/>
                    <a:pt x="8604" y="7942"/>
                  </a:cubicBezTo>
                  <a:lnTo>
                    <a:pt x="8604" y="408"/>
                  </a:lnTo>
                  <a:cubicBezTo>
                    <a:pt x="8604" y="179"/>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7"/>
            <p:cNvSpPr/>
            <p:nvPr/>
          </p:nvSpPr>
          <p:spPr>
            <a:xfrm>
              <a:off x="2092166" y="4314987"/>
              <a:ext cx="545574" cy="541443"/>
            </a:xfrm>
            <a:custGeom>
              <a:avLst/>
              <a:gdLst/>
              <a:ahLst/>
              <a:cxnLst/>
              <a:rect l="l" t="t" r="r" b="b"/>
              <a:pathLst>
                <a:path w="11753" h="11664" extrusionOk="0">
                  <a:moveTo>
                    <a:pt x="5967" y="0"/>
                  </a:moveTo>
                  <a:cubicBezTo>
                    <a:pt x="5864" y="0"/>
                    <a:pt x="5762" y="38"/>
                    <a:pt x="5685" y="115"/>
                  </a:cubicBezTo>
                  <a:lnTo>
                    <a:pt x="166" y="5634"/>
                  </a:lnTo>
                  <a:cubicBezTo>
                    <a:pt x="1" y="5787"/>
                    <a:pt x="1" y="6055"/>
                    <a:pt x="166" y="6208"/>
                  </a:cubicBezTo>
                  <a:lnTo>
                    <a:pt x="5494" y="11548"/>
                  </a:lnTo>
                  <a:cubicBezTo>
                    <a:pt x="5577" y="11625"/>
                    <a:pt x="5682" y="11663"/>
                    <a:pt x="5787" y="11663"/>
                  </a:cubicBezTo>
                  <a:cubicBezTo>
                    <a:pt x="5893" y="11663"/>
                    <a:pt x="5998" y="11625"/>
                    <a:pt x="6081" y="11548"/>
                  </a:cubicBezTo>
                  <a:lnTo>
                    <a:pt x="11587" y="6029"/>
                  </a:lnTo>
                  <a:cubicBezTo>
                    <a:pt x="11753" y="5876"/>
                    <a:pt x="11753" y="5609"/>
                    <a:pt x="11587" y="5456"/>
                  </a:cubicBezTo>
                  <a:lnTo>
                    <a:pt x="6259" y="115"/>
                  </a:lnTo>
                  <a:cubicBezTo>
                    <a:pt x="6176" y="38"/>
                    <a:pt x="6071" y="0"/>
                    <a:pt x="59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7"/>
            <p:cNvSpPr/>
            <p:nvPr/>
          </p:nvSpPr>
          <p:spPr>
            <a:xfrm>
              <a:off x="2480330" y="3638694"/>
              <a:ext cx="388164" cy="400001"/>
            </a:xfrm>
            <a:custGeom>
              <a:avLst/>
              <a:gdLst/>
              <a:ahLst/>
              <a:cxnLst/>
              <a:rect l="l" t="t" r="r" b="b"/>
              <a:pathLst>
                <a:path w="8362" h="8617" extrusionOk="0">
                  <a:moveTo>
                    <a:pt x="408" y="0"/>
                  </a:moveTo>
                  <a:cubicBezTo>
                    <a:pt x="191" y="0"/>
                    <a:pt x="0" y="179"/>
                    <a:pt x="0" y="408"/>
                  </a:cubicBezTo>
                  <a:lnTo>
                    <a:pt x="0" y="8209"/>
                  </a:lnTo>
                  <a:cubicBezTo>
                    <a:pt x="0" y="8425"/>
                    <a:pt x="191" y="8617"/>
                    <a:pt x="408" y="8617"/>
                  </a:cubicBezTo>
                  <a:lnTo>
                    <a:pt x="7954" y="8617"/>
                  </a:lnTo>
                  <a:cubicBezTo>
                    <a:pt x="8183" y="8617"/>
                    <a:pt x="8362" y="8425"/>
                    <a:pt x="8362" y="8209"/>
                  </a:cubicBezTo>
                  <a:lnTo>
                    <a:pt x="8362" y="408"/>
                  </a:lnTo>
                  <a:cubicBezTo>
                    <a:pt x="8362" y="179"/>
                    <a:pt x="8183" y="0"/>
                    <a:pt x="79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7"/>
            <p:cNvSpPr/>
            <p:nvPr/>
          </p:nvSpPr>
          <p:spPr>
            <a:xfrm>
              <a:off x="2092166" y="2820959"/>
              <a:ext cx="545574" cy="541304"/>
            </a:xfrm>
            <a:custGeom>
              <a:avLst/>
              <a:gdLst/>
              <a:ahLst/>
              <a:cxnLst/>
              <a:rect l="l" t="t" r="r" b="b"/>
              <a:pathLst>
                <a:path w="11753" h="11661" extrusionOk="0">
                  <a:moveTo>
                    <a:pt x="5787" y="1"/>
                  </a:moveTo>
                  <a:cubicBezTo>
                    <a:pt x="5682" y="1"/>
                    <a:pt x="5577" y="39"/>
                    <a:pt x="5494" y="115"/>
                  </a:cubicBezTo>
                  <a:lnTo>
                    <a:pt x="166" y="5443"/>
                  </a:lnTo>
                  <a:cubicBezTo>
                    <a:pt x="1" y="5609"/>
                    <a:pt x="1" y="5864"/>
                    <a:pt x="166" y="6030"/>
                  </a:cubicBezTo>
                  <a:lnTo>
                    <a:pt x="5685" y="11536"/>
                  </a:lnTo>
                  <a:cubicBezTo>
                    <a:pt x="5762" y="11619"/>
                    <a:pt x="5864" y="11660"/>
                    <a:pt x="5967" y="11660"/>
                  </a:cubicBezTo>
                  <a:cubicBezTo>
                    <a:pt x="6071" y="11660"/>
                    <a:pt x="6176" y="11619"/>
                    <a:pt x="6259" y="11536"/>
                  </a:cubicBezTo>
                  <a:lnTo>
                    <a:pt x="11587" y="6208"/>
                  </a:lnTo>
                  <a:cubicBezTo>
                    <a:pt x="11753" y="6042"/>
                    <a:pt x="11753" y="5787"/>
                    <a:pt x="11587" y="5635"/>
                  </a:cubicBezTo>
                  <a:lnTo>
                    <a:pt x="6081" y="115"/>
                  </a:lnTo>
                  <a:cubicBezTo>
                    <a:pt x="5998" y="39"/>
                    <a:pt x="5893" y="1"/>
                    <a:pt x="57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17"/>
          <p:cNvGrpSpPr/>
          <p:nvPr/>
        </p:nvGrpSpPr>
        <p:grpSpPr>
          <a:xfrm rot="-4499757" flipH="1">
            <a:off x="141064" y="4156514"/>
            <a:ext cx="495499" cy="495719"/>
            <a:chOff x="369195" y="1138234"/>
            <a:chExt cx="1250276" cy="1250833"/>
          </a:xfrm>
        </p:grpSpPr>
        <p:sp>
          <p:nvSpPr>
            <p:cNvPr id="300" name="Google Shape;300;p17"/>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7"/>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7"/>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7"/>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7"/>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7"/>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7"/>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7"/>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7"/>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 name="Google Shape;309;p17"/>
          <p:cNvGrpSpPr/>
          <p:nvPr/>
        </p:nvGrpSpPr>
        <p:grpSpPr>
          <a:xfrm rot="-4499757" flipH="1">
            <a:off x="546401" y="4559013"/>
            <a:ext cx="495499" cy="495719"/>
            <a:chOff x="369195" y="1138234"/>
            <a:chExt cx="1250276" cy="1250833"/>
          </a:xfrm>
        </p:grpSpPr>
        <p:sp>
          <p:nvSpPr>
            <p:cNvPr id="310" name="Google Shape;310;p17"/>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7"/>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7"/>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7"/>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7"/>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7"/>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7"/>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7"/>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7"/>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2">
  <p:cSld name="CUSTOM_11">
    <p:spTree>
      <p:nvGrpSpPr>
        <p:cNvPr id="1" name="Shape 319"/>
        <p:cNvGrpSpPr/>
        <p:nvPr/>
      </p:nvGrpSpPr>
      <p:grpSpPr>
        <a:xfrm>
          <a:off x="0" y="0"/>
          <a:ext cx="0" cy="0"/>
          <a:chOff x="0" y="0"/>
          <a:chExt cx="0" cy="0"/>
        </a:xfrm>
      </p:grpSpPr>
      <p:sp>
        <p:nvSpPr>
          <p:cNvPr id="320" name="Google Shape;320;p18"/>
          <p:cNvSpPr txBox="1">
            <a:spLocks noGrp="1"/>
          </p:cNvSpPr>
          <p:nvPr>
            <p:ph type="title"/>
          </p:nvPr>
        </p:nvSpPr>
        <p:spPr>
          <a:xfrm>
            <a:off x="713225" y="445025"/>
            <a:ext cx="7722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21" name="Google Shape;321;p18"/>
          <p:cNvGrpSpPr/>
          <p:nvPr/>
        </p:nvGrpSpPr>
        <p:grpSpPr>
          <a:xfrm rot="10800000">
            <a:off x="8093070" y="3813451"/>
            <a:ext cx="1954117" cy="1954117"/>
            <a:chOff x="367385" y="2587838"/>
            <a:chExt cx="2501110" cy="2501110"/>
          </a:xfrm>
        </p:grpSpPr>
        <p:sp>
          <p:nvSpPr>
            <p:cNvPr id="322" name="Google Shape;322;p18"/>
            <p:cNvSpPr/>
            <p:nvPr/>
          </p:nvSpPr>
          <p:spPr>
            <a:xfrm>
              <a:off x="616521" y="2910318"/>
              <a:ext cx="1930097" cy="1856521"/>
            </a:xfrm>
            <a:custGeom>
              <a:avLst/>
              <a:gdLst/>
              <a:ahLst/>
              <a:cxnLst/>
              <a:rect l="l" t="t" r="r" b="b"/>
              <a:pathLst>
                <a:path w="41579" h="39994" extrusionOk="0">
                  <a:moveTo>
                    <a:pt x="21576" y="8911"/>
                  </a:moveTo>
                  <a:cubicBezTo>
                    <a:pt x="23002" y="8911"/>
                    <a:pt x="24441" y="9186"/>
                    <a:pt x="25812" y="9751"/>
                  </a:cubicBezTo>
                  <a:cubicBezTo>
                    <a:pt x="29954" y="11472"/>
                    <a:pt x="32656" y="15513"/>
                    <a:pt x="32656" y="19999"/>
                  </a:cubicBezTo>
                  <a:cubicBezTo>
                    <a:pt x="32656" y="26118"/>
                    <a:pt x="27698" y="31076"/>
                    <a:pt x="21580" y="31076"/>
                  </a:cubicBezTo>
                  <a:cubicBezTo>
                    <a:pt x="17093" y="31076"/>
                    <a:pt x="13052" y="28386"/>
                    <a:pt x="11332" y="24244"/>
                  </a:cubicBezTo>
                  <a:cubicBezTo>
                    <a:pt x="9611" y="20101"/>
                    <a:pt x="10567" y="15334"/>
                    <a:pt x="13728" y="12160"/>
                  </a:cubicBezTo>
                  <a:cubicBezTo>
                    <a:pt x="15852" y="10036"/>
                    <a:pt x="18689" y="8911"/>
                    <a:pt x="21576" y="8911"/>
                  </a:cubicBezTo>
                  <a:close/>
                  <a:moveTo>
                    <a:pt x="21603" y="0"/>
                  </a:moveTo>
                  <a:cubicBezTo>
                    <a:pt x="21595" y="0"/>
                    <a:pt x="21588" y="0"/>
                    <a:pt x="21580" y="0"/>
                  </a:cubicBezTo>
                  <a:cubicBezTo>
                    <a:pt x="13486" y="0"/>
                    <a:pt x="6195" y="4869"/>
                    <a:pt x="3098" y="12339"/>
                  </a:cubicBezTo>
                  <a:cubicBezTo>
                    <a:pt x="0" y="19821"/>
                    <a:pt x="1721" y="28425"/>
                    <a:pt x="7431" y="34135"/>
                  </a:cubicBezTo>
                  <a:cubicBezTo>
                    <a:pt x="11258" y="37962"/>
                    <a:pt x="16373" y="39994"/>
                    <a:pt x="21576" y="39994"/>
                  </a:cubicBezTo>
                  <a:cubicBezTo>
                    <a:pt x="24154" y="39994"/>
                    <a:pt x="26753" y="39495"/>
                    <a:pt x="29228" y="38469"/>
                  </a:cubicBezTo>
                  <a:cubicBezTo>
                    <a:pt x="36710" y="35384"/>
                    <a:pt x="41579" y="28081"/>
                    <a:pt x="41579" y="19999"/>
                  </a:cubicBezTo>
                  <a:cubicBezTo>
                    <a:pt x="41579" y="8956"/>
                    <a:pt x="32631" y="0"/>
                    <a:pt x="21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8"/>
            <p:cNvSpPr/>
            <p:nvPr/>
          </p:nvSpPr>
          <p:spPr>
            <a:xfrm>
              <a:off x="1418241" y="2587838"/>
              <a:ext cx="399444" cy="388210"/>
            </a:xfrm>
            <a:custGeom>
              <a:avLst/>
              <a:gdLst/>
              <a:ahLst/>
              <a:cxnLst/>
              <a:rect l="l" t="t" r="r" b="b"/>
              <a:pathLst>
                <a:path w="8605" h="8363" extrusionOk="0">
                  <a:moveTo>
                    <a:pt x="408" y="1"/>
                  </a:moveTo>
                  <a:cubicBezTo>
                    <a:pt x="179" y="1"/>
                    <a:pt x="0" y="192"/>
                    <a:pt x="0" y="408"/>
                  </a:cubicBezTo>
                  <a:lnTo>
                    <a:pt x="0" y="7954"/>
                  </a:lnTo>
                  <a:cubicBezTo>
                    <a:pt x="0" y="8184"/>
                    <a:pt x="179" y="8362"/>
                    <a:pt x="408" y="8362"/>
                  </a:cubicBezTo>
                  <a:lnTo>
                    <a:pt x="8196" y="8362"/>
                  </a:lnTo>
                  <a:cubicBezTo>
                    <a:pt x="8426" y="8362"/>
                    <a:pt x="8604" y="8184"/>
                    <a:pt x="8604" y="7954"/>
                  </a:cubicBezTo>
                  <a:lnTo>
                    <a:pt x="8604" y="408"/>
                  </a:lnTo>
                  <a:cubicBezTo>
                    <a:pt x="8604" y="192"/>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8"/>
            <p:cNvSpPr/>
            <p:nvPr/>
          </p:nvSpPr>
          <p:spPr>
            <a:xfrm>
              <a:off x="598185" y="2820541"/>
              <a:ext cx="544971" cy="541721"/>
            </a:xfrm>
            <a:custGeom>
              <a:avLst/>
              <a:gdLst/>
              <a:ahLst/>
              <a:cxnLst/>
              <a:rect l="l" t="t" r="r" b="b"/>
              <a:pathLst>
                <a:path w="11740" h="11670" extrusionOk="0">
                  <a:moveTo>
                    <a:pt x="5964" y="0"/>
                  </a:moveTo>
                  <a:cubicBezTo>
                    <a:pt x="5860" y="0"/>
                    <a:pt x="5755" y="42"/>
                    <a:pt x="5672" y="124"/>
                  </a:cubicBezTo>
                  <a:lnTo>
                    <a:pt x="166" y="5644"/>
                  </a:lnTo>
                  <a:cubicBezTo>
                    <a:pt x="0" y="5796"/>
                    <a:pt x="0" y="6051"/>
                    <a:pt x="166" y="6217"/>
                  </a:cubicBezTo>
                  <a:lnTo>
                    <a:pt x="5494" y="11545"/>
                  </a:lnTo>
                  <a:cubicBezTo>
                    <a:pt x="5577" y="11628"/>
                    <a:pt x="5682" y="11669"/>
                    <a:pt x="5785" y="11669"/>
                  </a:cubicBezTo>
                  <a:cubicBezTo>
                    <a:pt x="5889" y="11669"/>
                    <a:pt x="5991" y="11628"/>
                    <a:pt x="6067" y="11545"/>
                  </a:cubicBezTo>
                  <a:lnTo>
                    <a:pt x="11586" y="6039"/>
                  </a:lnTo>
                  <a:cubicBezTo>
                    <a:pt x="11739" y="5873"/>
                    <a:pt x="11739" y="5618"/>
                    <a:pt x="11586" y="5452"/>
                  </a:cubicBezTo>
                  <a:lnTo>
                    <a:pt x="6246" y="124"/>
                  </a:lnTo>
                  <a:cubicBezTo>
                    <a:pt x="6169" y="42"/>
                    <a:pt x="6067" y="0"/>
                    <a:pt x="59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8"/>
            <p:cNvSpPr/>
            <p:nvPr/>
          </p:nvSpPr>
          <p:spPr>
            <a:xfrm>
              <a:off x="367385" y="3638694"/>
              <a:ext cx="388210" cy="400001"/>
            </a:xfrm>
            <a:custGeom>
              <a:avLst/>
              <a:gdLst/>
              <a:ahLst/>
              <a:cxnLst/>
              <a:rect l="l" t="t" r="r" b="b"/>
              <a:pathLst>
                <a:path w="8363" h="8617" extrusionOk="0">
                  <a:moveTo>
                    <a:pt x="409" y="0"/>
                  </a:moveTo>
                  <a:cubicBezTo>
                    <a:pt x="179" y="0"/>
                    <a:pt x="1" y="179"/>
                    <a:pt x="1" y="408"/>
                  </a:cubicBezTo>
                  <a:lnTo>
                    <a:pt x="1" y="8209"/>
                  </a:lnTo>
                  <a:cubicBezTo>
                    <a:pt x="1" y="8425"/>
                    <a:pt x="179" y="8617"/>
                    <a:pt x="409" y="8617"/>
                  </a:cubicBezTo>
                  <a:lnTo>
                    <a:pt x="7955" y="8617"/>
                  </a:lnTo>
                  <a:cubicBezTo>
                    <a:pt x="8171" y="8617"/>
                    <a:pt x="8363" y="8425"/>
                    <a:pt x="8363" y="8209"/>
                  </a:cubicBezTo>
                  <a:lnTo>
                    <a:pt x="8363" y="408"/>
                  </a:lnTo>
                  <a:cubicBezTo>
                    <a:pt x="8363" y="179"/>
                    <a:pt x="8171" y="0"/>
                    <a:pt x="7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8"/>
            <p:cNvSpPr/>
            <p:nvPr/>
          </p:nvSpPr>
          <p:spPr>
            <a:xfrm>
              <a:off x="598185" y="4314987"/>
              <a:ext cx="544971" cy="541443"/>
            </a:xfrm>
            <a:custGeom>
              <a:avLst/>
              <a:gdLst/>
              <a:ahLst/>
              <a:cxnLst/>
              <a:rect l="l" t="t" r="r" b="b"/>
              <a:pathLst>
                <a:path w="11740" h="11664" extrusionOk="0">
                  <a:moveTo>
                    <a:pt x="5785" y="0"/>
                  </a:moveTo>
                  <a:cubicBezTo>
                    <a:pt x="5682" y="0"/>
                    <a:pt x="5577" y="38"/>
                    <a:pt x="5494" y="115"/>
                  </a:cubicBezTo>
                  <a:lnTo>
                    <a:pt x="166" y="5456"/>
                  </a:lnTo>
                  <a:cubicBezTo>
                    <a:pt x="0" y="5609"/>
                    <a:pt x="0" y="5876"/>
                    <a:pt x="166" y="6029"/>
                  </a:cubicBezTo>
                  <a:lnTo>
                    <a:pt x="5672" y="11548"/>
                  </a:lnTo>
                  <a:cubicBezTo>
                    <a:pt x="5755" y="11625"/>
                    <a:pt x="5860" y="11663"/>
                    <a:pt x="5965" y="11663"/>
                  </a:cubicBezTo>
                  <a:cubicBezTo>
                    <a:pt x="6070" y="11663"/>
                    <a:pt x="6176" y="11625"/>
                    <a:pt x="6258" y="11548"/>
                  </a:cubicBezTo>
                  <a:lnTo>
                    <a:pt x="11586" y="6208"/>
                  </a:lnTo>
                  <a:cubicBezTo>
                    <a:pt x="11739" y="6055"/>
                    <a:pt x="11739" y="5787"/>
                    <a:pt x="11586" y="5634"/>
                  </a:cubicBezTo>
                  <a:lnTo>
                    <a:pt x="6067" y="115"/>
                  </a:lnTo>
                  <a:cubicBezTo>
                    <a:pt x="5991" y="38"/>
                    <a:pt x="5889" y="0"/>
                    <a:pt x="5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8"/>
            <p:cNvSpPr/>
            <p:nvPr/>
          </p:nvSpPr>
          <p:spPr>
            <a:xfrm>
              <a:off x="1418241" y="4701341"/>
              <a:ext cx="399444" cy="387607"/>
            </a:xfrm>
            <a:custGeom>
              <a:avLst/>
              <a:gdLst/>
              <a:ahLst/>
              <a:cxnLst/>
              <a:rect l="l" t="t" r="r" b="b"/>
              <a:pathLst>
                <a:path w="8605" h="8350" extrusionOk="0">
                  <a:moveTo>
                    <a:pt x="408" y="1"/>
                  </a:moveTo>
                  <a:cubicBezTo>
                    <a:pt x="179" y="1"/>
                    <a:pt x="0" y="179"/>
                    <a:pt x="0" y="408"/>
                  </a:cubicBezTo>
                  <a:lnTo>
                    <a:pt x="0" y="7942"/>
                  </a:lnTo>
                  <a:cubicBezTo>
                    <a:pt x="0" y="8171"/>
                    <a:pt x="179" y="8349"/>
                    <a:pt x="408" y="8349"/>
                  </a:cubicBezTo>
                  <a:lnTo>
                    <a:pt x="8196" y="8349"/>
                  </a:lnTo>
                  <a:cubicBezTo>
                    <a:pt x="8426" y="8349"/>
                    <a:pt x="8604" y="8171"/>
                    <a:pt x="8604" y="7942"/>
                  </a:cubicBezTo>
                  <a:lnTo>
                    <a:pt x="8604" y="408"/>
                  </a:lnTo>
                  <a:cubicBezTo>
                    <a:pt x="8604" y="179"/>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8"/>
            <p:cNvSpPr/>
            <p:nvPr/>
          </p:nvSpPr>
          <p:spPr>
            <a:xfrm>
              <a:off x="2092166" y="4314987"/>
              <a:ext cx="545574" cy="541443"/>
            </a:xfrm>
            <a:custGeom>
              <a:avLst/>
              <a:gdLst/>
              <a:ahLst/>
              <a:cxnLst/>
              <a:rect l="l" t="t" r="r" b="b"/>
              <a:pathLst>
                <a:path w="11753" h="11664" extrusionOk="0">
                  <a:moveTo>
                    <a:pt x="5967" y="0"/>
                  </a:moveTo>
                  <a:cubicBezTo>
                    <a:pt x="5864" y="0"/>
                    <a:pt x="5762" y="38"/>
                    <a:pt x="5685" y="115"/>
                  </a:cubicBezTo>
                  <a:lnTo>
                    <a:pt x="166" y="5634"/>
                  </a:lnTo>
                  <a:cubicBezTo>
                    <a:pt x="1" y="5787"/>
                    <a:pt x="1" y="6055"/>
                    <a:pt x="166" y="6208"/>
                  </a:cubicBezTo>
                  <a:lnTo>
                    <a:pt x="5494" y="11548"/>
                  </a:lnTo>
                  <a:cubicBezTo>
                    <a:pt x="5577" y="11625"/>
                    <a:pt x="5682" y="11663"/>
                    <a:pt x="5787" y="11663"/>
                  </a:cubicBezTo>
                  <a:cubicBezTo>
                    <a:pt x="5893" y="11663"/>
                    <a:pt x="5998" y="11625"/>
                    <a:pt x="6081" y="11548"/>
                  </a:cubicBezTo>
                  <a:lnTo>
                    <a:pt x="11587" y="6029"/>
                  </a:lnTo>
                  <a:cubicBezTo>
                    <a:pt x="11753" y="5876"/>
                    <a:pt x="11753" y="5609"/>
                    <a:pt x="11587" y="5456"/>
                  </a:cubicBezTo>
                  <a:lnTo>
                    <a:pt x="6259" y="115"/>
                  </a:lnTo>
                  <a:cubicBezTo>
                    <a:pt x="6176" y="38"/>
                    <a:pt x="6071" y="0"/>
                    <a:pt x="59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p:nvPr/>
          </p:nvSpPr>
          <p:spPr>
            <a:xfrm>
              <a:off x="2480330" y="3638694"/>
              <a:ext cx="388164" cy="400001"/>
            </a:xfrm>
            <a:custGeom>
              <a:avLst/>
              <a:gdLst/>
              <a:ahLst/>
              <a:cxnLst/>
              <a:rect l="l" t="t" r="r" b="b"/>
              <a:pathLst>
                <a:path w="8362" h="8617" extrusionOk="0">
                  <a:moveTo>
                    <a:pt x="408" y="0"/>
                  </a:moveTo>
                  <a:cubicBezTo>
                    <a:pt x="191" y="0"/>
                    <a:pt x="0" y="179"/>
                    <a:pt x="0" y="408"/>
                  </a:cubicBezTo>
                  <a:lnTo>
                    <a:pt x="0" y="8209"/>
                  </a:lnTo>
                  <a:cubicBezTo>
                    <a:pt x="0" y="8425"/>
                    <a:pt x="191" y="8617"/>
                    <a:pt x="408" y="8617"/>
                  </a:cubicBezTo>
                  <a:lnTo>
                    <a:pt x="7954" y="8617"/>
                  </a:lnTo>
                  <a:cubicBezTo>
                    <a:pt x="8183" y="8617"/>
                    <a:pt x="8362" y="8425"/>
                    <a:pt x="8362" y="8209"/>
                  </a:cubicBezTo>
                  <a:lnTo>
                    <a:pt x="8362" y="408"/>
                  </a:lnTo>
                  <a:cubicBezTo>
                    <a:pt x="8362" y="179"/>
                    <a:pt x="8183" y="0"/>
                    <a:pt x="79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8"/>
            <p:cNvSpPr/>
            <p:nvPr/>
          </p:nvSpPr>
          <p:spPr>
            <a:xfrm>
              <a:off x="2092166" y="2820959"/>
              <a:ext cx="545574" cy="541304"/>
            </a:xfrm>
            <a:custGeom>
              <a:avLst/>
              <a:gdLst/>
              <a:ahLst/>
              <a:cxnLst/>
              <a:rect l="l" t="t" r="r" b="b"/>
              <a:pathLst>
                <a:path w="11753" h="11661" extrusionOk="0">
                  <a:moveTo>
                    <a:pt x="5787" y="1"/>
                  </a:moveTo>
                  <a:cubicBezTo>
                    <a:pt x="5682" y="1"/>
                    <a:pt x="5577" y="39"/>
                    <a:pt x="5494" y="115"/>
                  </a:cubicBezTo>
                  <a:lnTo>
                    <a:pt x="166" y="5443"/>
                  </a:lnTo>
                  <a:cubicBezTo>
                    <a:pt x="1" y="5609"/>
                    <a:pt x="1" y="5864"/>
                    <a:pt x="166" y="6030"/>
                  </a:cubicBezTo>
                  <a:lnTo>
                    <a:pt x="5685" y="11536"/>
                  </a:lnTo>
                  <a:cubicBezTo>
                    <a:pt x="5762" y="11619"/>
                    <a:pt x="5864" y="11660"/>
                    <a:pt x="5967" y="11660"/>
                  </a:cubicBezTo>
                  <a:cubicBezTo>
                    <a:pt x="6071" y="11660"/>
                    <a:pt x="6176" y="11619"/>
                    <a:pt x="6259" y="11536"/>
                  </a:cubicBezTo>
                  <a:lnTo>
                    <a:pt x="11587" y="6208"/>
                  </a:lnTo>
                  <a:cubicBezTo>
                    <a:pt x="11753" y="6042"/>
                    <a:pt x="11753" y="5787"/>
                    <a:pt x="11587" y="5635"/>
                  </a:cubicBezTo>
                  <a:lnTo>
                    <a:pt x="6081" y="115"/>
                  </a:lnTo>
                  <a:cubicBezTo>
                    <a:pt x="5998" y="39"/>
                    <a:pt x="5893" y="1"/>
                    <a:pt x="57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 name="Google Shape;331;p18"/>
          <p:cNvGrpSpPr/>
          <p:nvPr/>
        </p:nvGrpSpPr>
        <p:grpSpPr>
          <a:xfrm rot="-6300243">
            <a:off x="141064" y="463626"/>
            <a:ext cx="495499" cy="495719"/>
            <a:chOff x="369195" y="1138234"/>
            <a:chExt cx="1250276" cy="1250833"/>
          </a:xfrm>
        </p:grpSpPr>
        <p:sp>
          <p:nvSpPr>
            <p:cNvPr id="332" name="Google Shape;332;p18"/>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8"/>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8"/>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41;p18"/>
          <p:cNvGrpSpPr/>
          <p:nvPr/>
        </p:nvGrpSpPr>
        <p:grpSpPr>
          <a:xfrm rot="-6300243">
            <a:off x="546401" y="61127"/>
            <a:ext cx="495499" cy="495719"/>
            <a:chOff x="369195" y="1138234"/>
            <a:chExt cx="1250276" cy="1250833"/>
          </a:xfrm>
        </p:grpSpPr>
        <p:sp>
          <p:nvSpPr>
            <p:cNvPr id="342" name="Google Shape;342;p18"/>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3">
  <p:cSld name="CUSTOM_11_1">
    <p:spTree>
      <p:nvGrpSpPr>
        <p:cNvPr id="1" name="Shape 351"/>
        <p:cNvGrpSpPr/>
        <p:nvPr/>
      </p:nvGrpSpPr>
      <p:grpSpPr>
        <a:xfrm>
          <a:off x="0" y="0"/>
          <a:ext cx="0" cy="0"/>
          <a:chOff x="0" y="0"/>
          <a:chExt cx="0" cy="0"/>
        </a:xfrm>
      </p:grpSpPr>
      <p:grpSp>
        <p:nvGrpSpPr>
          <p:cNvPr id="352" name="Google Shape;352;p19"/>
          <p:cNvGrpSpPr/>
          <p:nvPr/>
        </p:nvGrpSpPr>
        <p:grpSpPr>
          <a:xfrm rot="1216785">
            <a:off x="1120965" y="3613437"/>
            <a:ext cx="1490482" cy="1839556"/>
            <a:chOff x="7317341" y="3117397"/>
            <a:chExt cx="1490500" cy="1839578"/>
          </a:xfrm>
        </p:grpSpPr>
        <p:sp>
          <p:nvSpPr>
            <p:cNvPr id="353" name="Google Shape;353;p19"/>
            <p:cNvSpPr/>
            <p:nvPr/>
          </p:nvSpPr>
          <p:spPr>
            <a:xfrm>
              <a:off x="7457576" y="3119765"/>
              <a:ext cx="701174" cy="1439623"/>
            </a:xfrm>
            <a:custGeom>
              <a:avLst/>
              <a:gdLst/>
              <a:ahLst/>
              <a:cxnLst/>
              <a:rect l="l" t="t" r="r" b="b"/>
              <a:pathLst>
                <a:path w="15105" h="31013" extrusionOk="0">
                  <a:moveTo>
                    <a:pt x="12237" y="1"/>
                  </a:moveTo>
                  <a:lnTo>
                    <a:pt x="12237" y="1"/>
                  </a:lnTo>
                  <a:cubicBezTo>
                    <a:pt x="12236" y="1"/>
                    <a:pt x="0" y="8987"/>
                    <a:pt x="1033" y="31012"/>
                  </a:cubicBezTo>
                  <a:cubicBezTo>
                    <a:pt x="15105" y="24423"/>
                    <a:pt x="12237" y="1"/>
                    <a:pt x="12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9"/>
            <p:cNvSpPr/>
            <p:nvPr/>
          </p:nvSpPr>
          <p:spPr>
            <a:xfrm>
              <a:off x="7495454" y="3117397"/>
              <a:ext cx="539632" cy="1404112"/>
            </a:xfrm>
            <a:custGeom>
              <a:avLst/>
              <a:gdLst/>
              <a:ahLst/>
              <a:cxnLst/>
              <a:rect l="l" t="t" r="r" b="b"/>
              <a:pathLst>
                <a:path w="11625" h="30248" extrusionOk="0">
                  <a:moveTo>
                    <a:pt x="11217" y="1"/>
                  </a:moveTo>
                  <a:cubicBezTo>
                    <a:pt x="7113" y="14710"/>
                    <a:pt x="64" y="29929"/>
                    <a:pt x="0" y="30069"/>
                  </a:cubicBezTo>
                  <a:lnTo>
                    <a:pt x="383" y="30248"/>
                  </a:lnTo>
                  <a:cubicBezTo>
                    <a:pt x="446" y="30095"/>
                    <a:pt x="7508" y="14850"/>
                    <a:pt x="11625" y="103"/>
                  </a:cubicBezTo>
                  <a:lnTo>
                    <a:pt x="112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9"/>
            <p:cNvSpPr/>
            <p:nvPr/>
          </p:nvSpPr>
          <p:spPr>
            <a:xfrm>
              <a:off x="7333913" y="4393530"/>
              <a:ext cx="1470400" cy="550309"/>
            </a:xfrm>
            <a:custGeom>
              <a:avLst/>
              <a:gdLst/>
              <a:ahLst/>
              <a:cxnLst/>
              <a:rect l="l" t="t" r="r" b="b"/>
              <a:pathLst>
                <a:path w="31676" h="11855" extrusionOk="0">
                  <a:moveTo>
                    <a:pt x="25449" y="0"/>
                  </a:moveTo>
                  <a:cubicBezTo>
                    <a:pt x="19629" y="0"/>
                    <a:pt x="10306" y="1655"/>
                    <a:pt x="0" y="9907"/>
                  </a:cubicBezTo>
                  <a:cubicBezTo>
                    <a:pt x="2502" y="11290"/>
                    <a:pt x="5154" y="11855"/>
                    <a:pt x="7818" y="11855"/>
                  </a:cubicBezTo>
                  <a:cubicBezTo>
                    <a:pt x="19638" y="11855"/>
                    <a:pt x="31675" y="743"/>
                    <a:pt x="31675" y="743"/>
                  </a:cubicBezTo>
                  <a:cubicBezTo>
                    <a:pt x="31675" y="743"/>
                    <a:pt x="29348" y="0"/>
                    <a:pt x="25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9"/>
            <p:cNvSpPr/>
            <p:nvPr/>
          </p:nvSpPr>
          <p:spPr>
            <a:xfrm>
              <a:off x="7365293" y="4419107"/>
              <a:ext cx="1442548" cy="418383"/>
            </a:xfrm>
            <a:custGeom>
              <a:avLst/>
              <a:gdLst/>
              <a:ahLst/>
              <a:cxnLst/>
              <a:rect l="l" t="t" r="r" b="b"/>
              <a:pathLst>
                <a:path w="31076" h="9013" extrusionOk="0">
                  <a:moveTo>
                    <a:pt x="30923" y="1"/>
                  </a:moveTo>
                  <a:cubicBezTo>
                    <a:pt x="16621" y="5329"/>
                    <a:pt x="153" y="8566"/>
                    <a:pt x="0" y="8604"/>
                  </a:cubicBezTo>
                  <a:lnTo>
                    <a:pt x="77" y="9012"/>
                  </a:lnTo>
                  <a:cubicBezTo>
                    <a:pt x="242" y="8987"/>
                    <a:pt x="16723" y="5736"/>
                    <a:pt x="31076" y="396"/>
                  </a:cubicBezTo>
                  <a:lnTo>
                    <a:pt x="309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9"/>
            <p:cNvSpPr/>
            <p:nvPr/>
          </p:nvSpPr>
          <p:spPr>
            <a:xfrm>
              <a:off x="7317341" y="3531000"/>
              <a:ext cx="1310019" cy="1425976"/>
            </a:xfrm>
            <a:custGeom>
              <a:avLst/>
              <a:gdLst/>
              <a:ahLst/>
              <a:cxnLst/>
              <a:rect l="l" t="t" r="r" b="b"/>
              <a:pathLst>
                <a:path w="28221" h="30719" extrusionOk="0">
                  <a:moveTo>
                    <a:pt x="28221" y="0"/>
                  </a:moveTo>
                  <a:lnTo>
                    <a:pt x="28221" y="0"/>
                  </a:lnTo>
                  <a:cubicBezTo>
                    <a:pt x="28220" y="0"/>
                    <a:pt x="9560" y="4500"/>
                    <a:pt x="1" y="30719"/>
                  </a:cubicBezTo>
                  <a:cubicBezTo>
                    <a:pt x="19643" y="29916"/>
                    <a:pt x="28221" y="1"/>
                    <a:pt x="282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9"/>
            <p:cNvSpPr/>
            <p:nvPr/>
          </p:nvSpPr>
          <p:spPr>
            <a:xfrm>
              <a:off x="7329178" y="3525058"/>
              <a:ext cx="1305887" cy="1389908"/>
            </a:xfrm>
            <a:custGeom>
              <a:avLst/>
              <a:gdLst/>
              <a:ahLst/>
              <a:cxnLst/>
              <a:rect l="l" t="t" r="r" b="b"/>
              <a:pathLst>
                <a:path w="28132" h="29942" extrusionOk="0">
                  <a:moveTo>
                    <a:pt x="27800" y="1"/>
                  </a:moveTo>
                  <a:cubicBezTo>
                    <a:pt x="15831" y="15169"/>
                    <a:pt x="153" y="29483"/>
                    <a:pt x="1" y="29636"/>
                  </a:cubicBezTo>
                  <a:lnTo>
                    <a:pt x="281" y="29942"/>
                  </a:lnTo>
                  <a:cubicBezTo>
                    <a:pt x="434" y="29802"/>
                    <a:pt x="16137" y="15462"/>
                    <a:pt x="28132" y="256"/>
                  </a:cubicBezTo>
                  <a:lnTo>
                    <a:pt x="278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19"/>
          <p:cNvGrpSpPr/>
          <p:nvPr/>
        </p:nvGrpSpPr>
        <p:grpSpPr>
          <a:xfrm>
            <a:off x="-594200" y="3952416"/>
            <a:ext cx="1954117" cy="1954117"/>
            <a:chOff x="367385" y="2587838"/>
            <a:chExt cx="2501110" cy="2501110"/>
          </a:xfrm>
        </p:grpSpPr>
        <p:sp>
          <p:nvSpPr>
            <p:cNvPr id="360" name="Google Shape;360;p19"/>
            <p:cNvSpPr/>
            <p:nvPr/>
          </p:nvSpPr>
          <p:spPr>
            <a:xfrm>
              <a:off x="616521" y="2910318"/>
              <a:ext cx="1930097" cy="1856521"/>
            </a:xfrm>
            <a:custGeom>
              <a:avLst/>
              <a:gdLst/>
              <a:ahLst/>
              <a:cxnLst/>
              <a:rect l="l" t="t" r="r" b="b"/>
              <a:pathLst>
                <a:path w="41579" h="39994" extrusionOk="0">
                  <a:moveTo>
                    <a:pt x="21576" y="8911"/>
                  </a:moveTo>
                  <a:cubicBezTo>
                    <a:pt x="23002" y="8911"/>
                    <a:pt x="24441" y="9186"/>
                    <a:pt x="25812" y="9751"/>
                  </a:cubicBezTo>
                  <a:cubicBezTo>
                    <a:pt x="29954" y="11472"/>
                    <a:pt x="32656" y="15513"/>
                    <a:pt x="32656" y="19999"/>
                  </a:cubicBezTo>
                  <a:cubicBezTo>
                    <a:pt x="32656" y="26118"/>
                    <a:pt x="27698" y="31076"/>
                    <a:pt x="21580" y="31076"/>
                  </a:cubicBezTo>
                  <a:cubicBezTo>
                    <a:pt x="17093" y="31076"/>
                    <a:pt x="13052" y="28386"/>
                    <a:pt x="11332" y="24244"/>
                  </a:cubicBezTo>
                  <a:cubicBezTo>
                    <a:pt x="9611" y="20101"/>
                    <a:pt x="10567" y="15334"/>
                    <a:pt x="13728" y="12160"/>
                  </a:cubicBezTo>
                  <a:cubicBezTo>
                    <a:pt x="15852" y="10036"/>
                    <a:pt x="18689" y="8911"/>
                    <a:pt x="21576" y="8911"/>
                  </a:cubicBezTo>
                  <a:close/>
                  <a:moveTo>
                    <a:pt x="21603" y="0"/>
                  </a:moveTo>
                  <a:cubicBezTo>
                    <a:pt x="21595" y="0"/>
                    <a:pt x="21588" y="0"/>
                    <a:pt x="21580" y="0"/>
                  </a:cubicBezTo>
                  <a:cubicBezTo>
                    <a:pt x="13486" y="0"/>
                    <a:pt x="6195" y="4869"/>
                    <a:pt x="3098" y="12339"/>
                  </a:cubicBezTo>
                  <a:cubicBezTo>
                    <a:pt x="0" y="19821"/>
                    <a:pt x="1721" y="28425"/>
                    <a:pt x="7431" y="34135"/>
                  </a:cubicBezTo>
                  <a:cubicBezTo>
                    <a:pt x="11258" y="37962"/>
                    <a:pt x="16373" y="39994"/>
                    <a:pt x="21576" y="39994"/>
                  </a:cubicBezTo>
                  <a:cubicBezTo>
                    <a:pt x="24154" y="39994"/>
                    <a:pt x="26753" y="39495"/>
                    <a:pt x="29228" y="38469"/>
                  </a:cubicBezTo>
                  <a:cubicBezTo>
                    <a:pt x="36710" y="35384"/>
                    <a:pt x="41579" y="28081"/>
                    <a:pt x="41579" y="19999"/>
                  </a:cubicBezTo>
                  <a:cubicBezTo>
                    <a:pt x="41579" y="8956"/>
                    <a:pt x="32631" y="0"/>
                    <a:pt x="21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9"/>
            <p:cNvSpPr/>
            <p:nvPr/>
          </p:nvSpPr>
          <p:spPr>
            <a:xfrm>
              <a:off x="1418241" y="2587838"/>
              <a:ext cx="399444" cy="388210"/>
            </a:xfrm>
            <a:custGeom>
              <a:avLst/>
              <a:gdLst/>
              <a:ahLst/>
              <a:cxnLst/>
              <a:rect l="l" t="t" r="r" b="b"/>
              <a:pathLst>
                <a:path w="8605" h="8363" extrusionOk="0">
                  <a:moveTo>
                    <a:pt x="408" y="1"/>
                  </a:moveTo>
                  <a:cubicBezTo>
                    <a:pt x="179" y="1"/>
                    <a:pt x="0" y="192"/>
                    <a:pt x="0" y="408"/>
                  </a:cubicBezTo>
                  <a:lnTo>
                    <a:pt x="0" y="7954"/>
                  </a:lnTo>
                  <a:cubicBezTo>
                    <a:pt x="0" y="8184"/>
                    <a:pt x="179" y="8362"/>
                    <a:pt x="408" y="8362"/>
                  </a:cubicBezTo>
                  <a:lnTo>
                    <a:pt x="8196" y="8362"/>
                  </a:lnTo>
                  <a:cubicBezTo>
                    <a:pt x="8426" y="8362"/>
                    <a:pt x="8604" y="8184"/>
                    <a:pt x="8604" y="7954"/>
                  </a:cubicBezTo>
                  <a:lnTo>
                    <a:pt x="8604" y="408"/>
                  </a:lnTo>
                  <a:cubicBezTo>
                    <a:pt x="8604" y="192"/>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9"/>
            <p:cNvSpPr/>
            <p:nvPr/>
          </p:nvSpPr>
          <p:spPr>
            <a:xfrm>
              <a:off x="598185" y="2820541"/>
              <a:ext cx="544971" cy="541721"/>
            </a:xfrm>
            <a:custGeom>
              <a:avLst/>
              <a:gdLst/>
              <a:ahLst/>
              <a:cxnLst/>
              <a:rect l="l" t="t" r="r" b="b"/>
              <a:pathLst>
                <a:path w="11740" h="11670" extrusionOk="0">
                  <a:moveTo>
                    <a:pt x="5964" y="0"/>
                  </a:moveTo>
                  <a:cubicBezTo>
                    <a:pt x="5860" y="0"/>
                    <a:pt x="5755" y="42"/>
                    <a:pt x="5672" y="124"/>
                  </a:cubicBezTo>
                  <a:lnTo>
                    <a:pt x="166" y="5644"/>
                  </a:lnTo>
                  <a:cubicBezTo>
                    <a:pt x="0" y="5796"/>
                    <a:pt x="0" y="6051"/>
                    <a:pt x="166" y="6217"/>
                  </a:cubicBezTo>
                  <a:lnTo>
                    <a:pt x="5494" y="11545"/>
                  </a:lnTo>
                  <a:cubicBezTo>
                    <a:pt x="5577" y="11628"/>
                    <a:pt x="5682" y="11669"/>
                    <a:pt x="5785" y="11669"/>
                  </a:cubicBezTo>
                  <a:cubicBezTo>
                    <a:pt x="5889" y="11669"/>
                    <a:pt x="5991" y="11628"/>
                    <a:pt x="6067" y="11545"/>
                  </a:cubicBezTo>
                  <a:lnTo>
                    <a:pt x="11586" y="6039"/>
                  </a:lnTo>
                  <a:cubicBezTo>
                    <a:pt x="11739" y="5873"/>
                    <a:pt x="11739" y="5618"/>
                    <a:pt x="11586" y="5452"/>
                  </a:cubicBezTo>
                  <a:lnTo>
                    <a:pt x="6246" y="124"/>
                  </a:lnTo>
                  <a:cubicBezTo>
                    <a:pt x="6169" y="42"/>
                    <a:pt x="6067" y="0"/>
                    <a:pt x="59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9"/>
            <p:cNvSpPr/>
            <p:nvPr/>
          </p:nvSpPr>
          <p:spPr>
            <a:xfrm>
              <a:off x="367385" y="3638694"/>
              <a:ext cx="388210" cy="400001"/>
            </a:xfrm>
            <a:custGeom>
              <a:avLst/>
              <a:gdLst/>
              <a:ahLst/>
              <a:cxnLst/>
              <a:rect l="l" t="t" r="r" b="b"/>
              <a:pathLst>
                <a:path w="8363" h="8617" extrusionOk="0">
                  <a:moveTo>
                    <a:pt x="409" y="0"/>
                  </a:moveTo>
                  <a:cubicBezTo>
                    <a:pt x="179" y="0"/>
                    <a:pt x="1" y="179"/>
                    <a:pt x="1" y="408"/>
                  </a:cubicBezTo>
                  <a:lnTo>
                    <a:pt x="1" y="8209"/>
                  </a:lnTo>
                  <a:cubicBezTo>
                    <a:pt x="1" y="8425"/>
                    <a:pt x="179" y="8617"/>
                    <a:pt x="409" y="8617"/>
                  </a:cubicBezTo>
                  <a:lnTo>
                    <a:pt x="7955" y="8617"/>
                  </a:lnTo>
                  <a:cubicBezTo>
                    <a:pt x="8171" y="8617"/>
                    <a:pt x="8363" y="8425"/>
                    <a:pt x="8363" y="8209"/>
                  </a:cubicBezTo>
                  <a:lnTo>
                    <a:pt x="8363" y="408"/>
                  </a:lnTo>
                  <a:cubicBezTo>
                    <a:pt x="8363" y="179"/>
                    <a:pt x="8171" y="0"/>
                    <a:pt x="7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9"/>
            <p:cNvSpPr/>
            <p:nvPr/>
          </p:nvSpPr>
          <p:spPr>
            <a:xfrm>
              <a:off x="598185" y="4314987"/>
              <a:ext cx="544971" cy="541443"/>
            </a:xfrm>
            <a:custGeom>
              <a:avLst/>
              <a:gdLst/>
              <a:ahLst/>
              <a:cxnLst/>
              <a:rect l="l" t="t" r="r" b="b"/>
              <a:pathLst>
                <a:path w="11740" h="11664" extrusionOk="0">
                  <a:moveTo>
                    <a:pt x="5785" y="0"/>
                  </a:moveTo>
                  <a:cubicBezTo>
                    <a:pt x="5682" y="0"/>
                    <a:pt x="5577" y="38"/>
                    <a:pt x="5494" y="115"/>
                  </a:cubicBezTo>
                  <a:lnTo>
                    <a:pt x="166" y="5456"/>
                  </a:lnTo>
                  <a:cubicBezTo>
                    <a:pt x="0" y="5609"/>
                    <a:pt x="0" y="5876"/>
                    <a:pt x="166" y="6029"/>
                  </a:cubicBezTo>
                  <a:lnTo>
                    <a:pt x="5672" y="11548"/>
                  </a:lnTo>
                  <a:cubicBezTo>
                    <a:pt x="5755" y="11625"/>
                    <a:pt x="5860" y="11663"/>
                    <a:pt x="5965" y="11663"/>
                  </a:cubicBezTo>
                  <a:cubicBezTo>
                    <a:pt x="6070" y="11663"/>
                    <a:pt x="6176" y="11625"/>
                    <a:pt x="6258" y="11548"/>
                  </a:cubicBezTo>
                  <a:lnTo>
                    <a:pt x="11586" y="6208"/>
                  </a:lnTo>
                  <a:cubicBezTo>
                    <a:pt x="11739" y="6055"/>
                    <a:pt x="11739" y="5787"/>
                    <a:pt x="11586" y="5634"/>
                  </a:cubicBezTo>
                  <a:lnTo>
                    <a:pt x="6067" y="115"/>
                  </a:lnTo>
                  <a:cubicBezTo>
                    <a:pt x="5991" y="38"/>
                    <a:pt x="5889" y="0"/>
                    <a:pt x="5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9"/>
            <p:cNvSpPr/>
            <p:nvPr/>
          </p:nvSpPr>
          <p:spPr>
            <a:xfrm>
              <a:off x="1418241" y="4701341"/>
              <a:ext cx="399444" cy="387607"/>
            </a:xfrm>
            <a:custGeom>
              <a:avLst/>
              <a:gdLst/>
              <a:ahLst/>
              <a:cxnLst/>
              <a:rect l="l" t="t" r="r" b="b"/>
              <a:pathLst>
                <a:path w="8605" h="8350" extrusionOk="0">
                  <a:moveTo>
                    <a:pt x="408" y="1"/>
                  </a:moveTo>
                  <a:cubicBezTo>
                    <a:pt x="179" y="1"/>
                    <a:pt x="0" y="179"/>
                    <a:pt x="0" y="408"/>
                  </a:cubicBezTo>
                  <a:lnTo>
                    <a:pt x="0" y="7942"/>
                  </a:lnTo>
                  <a:cubicBezTo>
                    <a:pt x="0" y="8171"/>
                    <a:pt x="179" y="8349"/>
                    <a:pt x="408" y="8349"/>
                  </a:cubicBezTo>
                  <a:lnTo>
                    <a:pt x="8196" y="8349"/>
                  </a:lnTo>
                  <a:cubicBezTo>
                    <a:pt x="8426" y="8349"/>
                    <a:pt x="8604" y="8171"/>
                    <a:pt x="8604" y="7942"/>
                  </a:cubicBezTo>
                  <a:lnTo>
                    <a:pt x="8604" y="408"/>
                  </a:lnTo>
                  <a:cubicBezTo>
                    <a:pt x="8604" y="179"/>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9"/>
            <p:cNvSpPr/>
            <p:nvPr/>
          </p:nvSpPr>
          <p:spPr>
            <a:xfrm>
              <a:off x="2092166" y="4314987"/>
              <a:ext cx="545574" cy="541443"/>
            </a:xfrm>
            <a:custGeom>
              <a:avLst/>
              <a:gdLst/>
              <a:ahLst/>
              <a:cxnLst/>
              <a:rect l="l" t="t" r="r" b="b"/>
              <a:pathLst>
                <a:path w="11753" h="11664" extrusionOk="0">
                  <a:moveTo>
                    <a:pt x="5967" y="0"/>
                  </a:moveTo>
                  <a:cubicBezTo>
                    <a:pt x="5864" y="0"/>
                    <a:pt x="5762" y="38"/>
                    <a:pt x="5685" y="115"/>
                  </a:cubicBezTo>
                  <a:lnTo>
                    <a:pt x="166" y="5634"/>
                  </a:lnTo>
                  <a:cubicBezTo>
                    <a:pt x="1" y="5787"/>
                    <a:pt x="1" y="6055"/>
                    <a:pt x="166" y="6208"/>
                  </a:cubicBezTo>
                  <a:lnTo>
                    <a:pt x="5494" y="11548"/>
                  </a:lnTo>
                  <a:cubicBezTo>
                    <a:pt x="5577" y="11625"/>
                    <a:pt x="5682" y="11663"/>
                    <a:pt x="5787" y="11663"/>
                  </a:cubicBezTo>
                  <a:cubicBezTo>
                    <a:pt x="5893" y="11663"/>
                    <a:pt x="5998" y="11625"/>
                    <a:pt x="6081" y="11548"/>
                  </a:cubicBezTo>
                  <a:lnTo>
                    <a:pt x="11587" y="6029"/>
                  </a:lnTo>
                  <a:cubicBezTo>
                    <a:pt x="11753" y="5876"/>
                    <a:pt x="11753" y="5609"/>
                    <a:pt x="11587" y="5456"/>
                  </a:cubicBezTo>
                  <a:lnTo>
                    <a:pt x="6259" y="115"/>
                  </a:lnTo>
                  <a:cubicBezTo>
                    <a:pt x="6176" y="38"/>
                    <a:pt x="6071" y="0"/>
                    <a:pt x="59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9"/>
            <p:cNvSpPr/>
            <p:nvPr/>
          </p:nvSpPr>
          <p:spPr>
            <a:xfrm>
              <a:off x="2480330" y="3638694"/>
              <a:ext cx="388164" cy="400001"/>
            </a:xfrm>
            <a:custGeom>
              <a:avLst/>
              <a:gdLst/>
              <a:ahLst/>
              <a:cxnLst/>
              <a:rect l="l" t="t" r="r" b="b"/>
              <a:pathLst>
                <a:path w="8362" h="8617" extrusionOk="0">
                  <a:moveTo>
                    <a:pt x="408" y="0"/>
                  </a:moveTo>
                  <a:cubicBezTo>
                    <a:pt x="191" y="0"/>
                    <a:pt x="0" y="179"/>
                    <a:pt x="0" y="408"/>
                  </a:cubicBezTo>
                  <a:lnTo>
                    <a:pt x="0" y="8209"/>
                  </a:lnTo>
                  <a:cubicBezTo>
                    <a:pt x="0" y="8425"/>
                    <a:pt x="191" y="8617"/>
                    <a:pt x="408" y="8617"/>
                  </a:cubicBezTo>
                  <a:lnTo>
                    <a:pt x="7954" y="8617"/>
                  </a:lnTo>
                  <a:cubicBezTo>
                    <a:pt x="8183" y="8617"/>
                    <a:pt x="8362" y="8425"/>
                    <a:pt x="8362" y="8209"/>
                  </a:cubicBezTo>
                  <a:lnTo>
                    <a:pt x="8362" y="408"/>
                  </a:lnTo>
                  <a:cubicBezTo>
                    <a:pt x="8362" y="179"/>
                    <a:pt x="8183" y="0"/>
                    <a:pt x="79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9"/>
            <p:cNvSpPr/>
            <p:nvPr/>
          </p:nvSpPr>
          <p:spPr>
            <a:xfrm>
              <a:off x="2092166" y="2820959"/>
              <a:ext cx="545574" cy="541304"/>
            </a:xfrm>
            <a:custGeom>
              <a:avLst/>
              <a:gdLst/>
              <a:ahLst/>
              <a:cxnLst/>
              <a:rect l="l" t="t" r="r" b="b"/>
              <a:pathLst>
                <a:path w="11753" h="11661" extrusionOk="0">
                  <a:moveTo>
                    <a:pt x="5787" y="1"/>
                  </a:moveTo>
                  <a:cubicBezTo>
                    <a:pt x="5682" y="1"/>
                    <a:pt x="5577" y="39"/>
                    <a:pt x="5494" y="115"/>
                  </a:cubicBezTo>
                  <a:lnTo>
                    <a:pt x="166" y="5443"/>
                  </a:lnTo>
                  <a:cubicBezTo>
                    <a:pt x="1" y="5609"/>
                    <a:pt x="1" y="5864"/>
                    <a:pt x="166" y="6030"/>
                  </a:cubicBezTo>
                  <a:lnTo>
                    <a:pt x="5685" y="11536"/>
                  </a:lnTo>
                  <a:cubicBezTo>
                    <a:pt x="5762" y="11619"/>
                    <a:pt x="5864" y="11660"/>
                    <a:pt x="5967" y="11660"/>
                  </a:cubicBezTo>
                  <a:cubicBezTo>
                    <a:pt x="6071" y="11660"/>
                    <a:pt x="6176" y="11619"/>
                    <a:pt x="6259" y="11536"/>
                  </a:cubicBezTo>
                  <a:lnTo>
                    <a:pt x="11587" y="6208"/>
                  </a:lnTo>
                  <a:cubicBezTo>
                    <a:pt x="11753" y="6042"/>
                    <a:pt x="11753" y="5787"/>
                    <a:pt x="11587" y="5635"/>
                  </a:cubicBezTo>
                  <a:lnTo>
                    <a:pt x="6081" y="115"/>
                  </a:lnTo>
                  <a:cubicBezTo>
                    <a:pt x="5998" y="39"/>
                    <a:pt x="5893" y="1"/>
                    <a:pt x="57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 name="Google Shape;369;p19"/>
          <p:cNvSpPr txBox="1">
            <a:spLocks noGrp="1"/>
          </p:cNvSpPr>
          <p:nvPr>
            <p:ph type="title"/>
          </p:nvPr>
        </p:nvSpPr>
        <p:spPr>
          <a:xfrm>
            <a:off x="713225" y="445025"/>
            <a:ext cx="7722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70" name="Google Shape;370;p19"/>
          <p:cNvGrpSpPr/>
          <p:nvPr/>
        </p:nvGrpSpPr>
        <p:grpSpPr>
          <a:xfrm rot="1893670">
            <a:off x="8272972" y="563154"/>
            <a:ext cx="668364" cy="668662"/>
            <a:chOff x="369195" y="1138234"/>
            <a:chExt cx="1250276" cy="1250833"/>
          </a:xfrm>
        </p:grpSpPr>
        <p:sp>
          <p:nvSpPr>
            <p:cNvPr id="371" name="Google Shape;371;p19"/>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9"/>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9"/>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9"/>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9"/>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9"/>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9"/>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9"/>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9"/>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 name="Google Shape;380;p19"/>
          <p:cNvGrpSpPr/>
          <p:nvPr/>
        </p:nvGrpSpPr>
        <p:grpSpPr>
          <a:xfrm rot="1893381">
            <a:off x="8591350" y="1242620"/>
            <a:ext cx="495488" cy="495709"/>
            <a:chOff x="369195" y="1138234"/>
            <a:chExt cx="1250276" cy="1250833"/>
          </a:xfrm>
        </p:grpSpPr>
        <p:sp>
          <p:nvSpPr>
            <p:cNvPr id="381" name="Google Shape;381;p19"/>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9"/>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9"/>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9"/>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9"/>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9"/>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9"/>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9"/>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9"/>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 name="Google Shape;390;p19"/>
          <p:cNvGrpSpPr/>
          <p:nvPr/>
        </p:nvGrpSpPr>
        <p:grpSpPr>
          <a:xfrm rot="1893622">
            <a:off x="7294467" y="-567520"/>
            <a:ext cx="1334666" cy="1334666"/>
            <a:chOff x="367385" y="2587838"/>
            <a:chExt cx="2501110" cy="2501110"/>
          </a:xfrm>
        </p:grpSpPr>
        <p:sp>
          <p:nvSpPr>
            <p:cNvPr id="391" name="Google Shape;391;p19"/>
            <p:cNvSpPr/>
            <p:nvPr/>
          </p:nvSpPr>
          <p:spPr>
            <a:xfrm>
              <a:off x="616521" y="2910318"/>
              <a:ext cx="1930097" cy="1856521"/>
            </a:xfrm>
            <a:custGeom>
              <a:avLst/>
              <a:gdLst/>
              <a:ahLst/>
              <a:cxnLst/>
              <a:rect l="l" t="t" r="r" b="b"/>
              <a:pathLst>
                <a:path w="41579" h="39994" extrusionOk="0">
                  <a:moveTo>
                    <a:pt x="21576" y="8911"/>
                  </a:moveTo>
                  <a:cubicBezTo>
                    <a:pt x="23002" y="8911"/>
                    <a:pt x="24441" y="9186"/>
                    <a:pt x="25812" y="9751"/>
                  </a:cubicBezTo>
                  <a:cubicBezTo>
                    <a:pt x="29954" y="11472"/>
                    <a:pt x="32656" y="15513"/>
                    <a:pt x="32656" y="19999"/>
                  </a:cubicBezTo>
                  <a:cubicBezTo>
                    <a:pt x="32656" y="26118"/>
                    <a:pt x="27698" y="31076"/>
                    <a:pt x="21580" y="31076"/>
                  </a:cubicBezTo>
                  <a:cubicBezTo>
                    <a:pt x="17093" y="31076"/>
                    <a:pt x="13052" y="28386"/>
                    <a:pt x="11332" y="24244"/>
                  </a:cubicBezTo>
                  <a:cubicBezTo>
                    <a:pt x="9611" y="20101"/>
                    <a:pt x="10567" y="15334"/>
                    <a:pt x="13728" y="12160"/>
                  </a:cubicBezTo>
                  <a:cubicBezTo>
                    <a:pt x="15852" y="10036"/>
                    <a:pt x="18689" y="8911"/>
                    <a:pt x="21576" y="8911"/>
                  </a:cubicBezTo>
                  <a:close/>
                  <a:moveTo>
                    <a:pt x="21603" y="0"/>
                  </a:moveTo>
                  <a:cubicBezTo>
                    <a:pt x="21595" y="0"/>
                    <a:pt x="21588" y="0"/>
                    <a:pt x="21580" y="0"/>
                  </a:cubicBezTo>
                  <a:cubicBezTo>
                    <a:pt x="13486" y="0"/>
                    <a:pt x="6195" y="4869"/>
                    <a:pt x="3098" y="12339"/>
                  </a:cubicBezTo>
                  <a:cubicBezTo>
                    <a:pt x="0" y="19821"/>
                    <a:pt x="1721" y="28425"/>
                    <a:pt x="7431" y="34135"/>
                  </a:cubicBezTo>
                  <a:cubicBezTo>
                    <a:pt x="11258" y="37962"/>
                    <a:pt x="16373" y="39994"/>
                    <a:pt x="21576" y="39994"/>
                  </a:cubicBezTo>
                  <a:cubicBezTo>
                    <a:pt x="24154" y="39994"/>
                    <a:pt x="26753" y="39495"/>
                    <a:pt x="29228" y="38469"/>
                  </a:cubicBezTo>
                  <a:cubicBezTo>
                    <a:pt x="36710" y="35384"/>
                    <a:pt x="41579" y="28081"/>
                    <a:pt x="41579" y="19999"/>
                  </a:cubicBezTo>
                  <a:cubicBezTo>
                    <a:pt x="41579" y="8956"/>
                    <a:pt x="32631" y="0"/>
                    <a:pt x="21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9"/>
            <p:cNvSpPr/>
            <p:nvPr/>
          </p:nvSpPr>
          <p:spPr>
            <a:xfrm>
              <a:off x="1418241" y="2587838"/>
              <a:ext cx="399444" cy="388210"/>
            </a:xfrm>
            <a:custGeom>
              <a:avLst/>
              <a:gdLst/>
              <a:ahLst/>
              <a:cxnLst/>
              <a:rect l="l" t="t" r="r" b="b"/>
              <a:pathLst>
                <a:path w="8605" h="8363" extrusionOk="0">
                  <a:moveTo>
                    <a:pt x="408" y="1"/>
                  </a:moveTo>
                  <a:cubicBezTo>
                    <a:pt x="179" y="1"/>
                    <a:pt x="0" y="192"/>
                    <a:pt x="0" y="408"/>
                  </a:cubicBezTo>
                  <a:lnTo>
                    <a:pt x="0" y="7954"/>
                  </a:lnTo>
                  <a:cubicBezTo>
                    <a:pt x="0" y="8184"/>
                    <a:pt x="179" y="8362"/>
                    <a:pt x="408" y="8362"/>
                  </a:cubicBezTo>
                  <a:lnTo>
                    <a:pt x="8196" y="8362"/>
                  </a:lnTo>
                  <a:cubicBezTo>
                    <a:pt x="8426" y="8362"/>
                    <a:pt x="8604" y="8184"/>
                    <a:pt x="8604" y="7954"/>
                  </a:cubicBezTo>
                  <a:lnTo>
                    <a:pt x="8604" y="408"/>
                  </a:lnTo>
                  <a:cubicBezTo>
                    <a:pt x="8604" y="192"/>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9"/>
            <p:cNvSpPr/>
            <p:nvPr/>
          </p:nvSpPr>
          <p:spPr>
            <a:xfrm>
              <a:off x="598185" y="2820541"/>
              <a:ext cx="544971" cy="541721"/>
            </a:xfrm>
            <a:custGeom>
              <a:avLst/>
              <a:gdLst/>
              <a:ahLst/>
              <a:cxnLst/>
              <a:rect l="l" t="t" r="r" b="b"/>
              <a:pathLst>
                <a:path w="11740" h="11670" extrusionOk="0">
                  <a:moveTo>
                    <a:pt x="5964" y="0"/>
                  </a:moveTo>
                  <a:cubicBezTo>
                    <a:pt x="5860" y="0"/>
                    <a:pt x="5755" y="42"/>
                    <a:pt x="5672" y="124"/>
                  </a:cubicBezTo>
                  <a:lnTo>
                    <a:pt x="166" y="5644"/>
                  </a:lnTo>
                  <a:cubicBezTo>
                    <a:pt x="0" y="5796"/>
                    <a:pt x="0" y="6051"/>
                    <a:pt x="166" y="6217"/>
                  </a:cubicBezTo>
                  <a:lnTo>
                    <a:pt x="5494" y="11545"/>
                  </a:lnTo>
                  <a:cubicBezTo>
                    <a:pt x="5577" y="11628"/>
                    <a:pt x="5682" y="11669"/>
                    <a:pt x="5785" y="11669"/>
                  </a:cubicBezTo>
                  <a:cubicBezTo>
                    <a:pt x="5889" y="11669"/>
                    <a:pt x="5991" y="11628"/>
                    <a:pt x="6067" y="11545"/>
                  </a:cubicBezTo>
                  <a:lnTo>
                    <a:pt x="11586" y="6039"/>
                  </a:lnTo>
                  <a:cubicBezTo>
                    <a:pt x="11739" y="5873"/>
                    <a:pt x="11739" y="5618"/>
                    <a:pt x="11586" y="5452"/>
                  </a:cubicBezTo>
                  <a:lnTo>
                    <a:pt x="6246" y="124"/>
                  </a:lnTo>
                  <a:cubicBezTo>
                    <a:pt x="6169" y="42"/>
                    <a:pt x="6067" y="0"/>
                    <a:pt x="59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9"/>
            <p:cNvSpPr/>
            <p:nvPr/>
          </p:nvSpPr>
          <p:spPr>
            <a:xfrm>
              <a:off x="367385" y="3638694"/>
              <a:ext cx="388210" cy="400001"/>
            </a:xfrm>
            <a:custGeom>
              <a:avLst/>
              <a:gdLst/>
              <a:ahLst/>
              <a:cxnLst/>
              <a:rect l="l" t="t" r="r" b="b"/>
              <a:pathLst>
                <a:path w="8363" h="8617" extrusionOk="0">
                  <a:moveTo>
                    <a:pt x="409" y="0"/>
                  </a:moveTo>
                  <a:cubicBezTo>
                    <a:pt x="179" y="0"/>
                    <a:pt x="1" y="179"/>
                    <a:pt x="1" y="408"/>
                  </a:cubicBezTo>
                  <a:lnTo>
                    <a:pt x="1" y="8209"/>
                  </a:lnTo>
                  <a:cubicBezTo>
                    <a:pt x="1" y="8425"/>
                    <a:pt x="179" y="8617"/>
                    <a:pt x="409" y="8617"/>
                  </a:cubicBezTo>
                  <a:lnTo>
                    <a:pt x="7955" y="8617"/>
                  </a:lnTo>
                  <a:cubicBezTo>
                    <a:pt x="8171" y="8617"/>
                    <a:pt x="8363" y="8425"/>
                    <a:pt x="8363" y="8209"/>
                  </a:cubicBezTo>
                  <a:lnTo>
                    <a:pt x="8363" y="408"/>
                  </a:lnTo>
                  <a:cubicBezTo>
                    <a:pt x="8363" y="179"/>
                    <a:pt x="8171" y="0"/>
                    <a:pt x="7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9"/>
            <p:cNvSpPr/>
            <p:nvPr/>
          </p:nvSpPr>
          <p:spPr>
            <a:xfrm>
              <a:off x="598185" y="4314987"/>
              <a:ext cx="544971" cy="541443"/>
            </a:xfrm>
            <a:custGeom>
              <a:avLst/>
              <a:gdLst/>
              <a:ahLst/>
              <a:cxnLst/>
              <a:rect l="l" t="t" r="r" b="b"/>
              <a:pathLst>
                <a:path w="11740" h="11664" extrusionOk="0">
                  <a:moveTo>
                    <a:pt x="5785" y="0"/>
                  </a:moveTo>
                  <a:cubicBezTo>
                    <a:pt x="5682" y="0"/>
                    <a:pt x="5577" y="38"/>
                    <a:pt x="5494" y="115"/>
                  </a:cubicBezTo>
                  <a:lnTo>
                    <a:pt x="166" y="5456"/>
                  </a:lnTo>
                  <a:cubicBezTo>
                    <a:pt x="0" y="5609"/>
                    <a:pt x="0" y="5876"/>
                    <a:pt x="166" y="6029"/>
                  </a:cubicBezTo>
                  <a:lnTo>
                    <a:pt x="5672" y="11548"/>
                  </a:lnTo>
                  <a:cubicBezTo>
                    <a:pt x="5755" y="11625"/>
                    <a:pt x="5860" y="11663"/>
                    <a:pt x="5965" y="11663"/>
                  </a:cubicBezTo>
                  <a:cubicBezTo>
                    <a:pt x="6070" y="11663"/>
                    <a:pt x="6176" y="11625"/>
                    <a:pt x="6258" y="11548"/>
                  </a:cubicBezTo>
                  <a:lnTo>
                    <a:pt x="11586" y="6208"/>
                  </a:lnTo>
                  <a:cubicBezTo>
                    <a:pt x="11739" y="6055"/>
                    <a:pt x="11739" y="5787"/>
                    <a:pt x="11586" y="5634"/>
                  </a:cubicBezTo>
                  <a:lnTo>
                    <a:pt x="6067" y="115"/>
                  </a:lnTo>
                  <a:cubicBezTo>
                    <a:pt x="5991" y="38"/>
                    <a:pt x="5889" y="0"/>
                    <a:pt x="5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9"/>
            <p:cNvSpPr/>
            <p:nvPr/>
          </p:nvSpPr>
          <p:spPr>
            <a:xfrm>
              <a:off x="1418241" y="4701341"/>
              <a:ext cx="399444" cy="387607"/>
            </a:xfrm>
            <a:custGeom>
              <a:avLst/>
              <a:gdLst/>
              <a:ahLst/>
              <a:cxnLst/>
              <a:rect l="l" t="t" r="r" b="b"/>
              <a:pathLst>
                <a:path w="8605" h="8350" extrusionOk="0">
                  <a:moveTo>
                    <a:pt x="408" y="1"/>
                  </a:moveTo>
                  <a:cubicBezTo>
                    <a:pt x="179" y="1"/>
                    <a:pt x="0" y="179"/>
                    <a:pt x="0" y="408"/>
                  </a:cubicBezTo>
                  <a:lnTo>
                    <a:pt x="0" y="7942"/>
                  </a:lnTo>
                  <a:cubicBezTo>
                    <a:pt x="0" y="8171"/>
                    <a:pt x="179" y="8349"/>
                    <a:pt x="408" y="8349"/>
                  </a:cubicBezTo>
                  <a:lnTo>
                    <a:pt x="8196" y="8349"/>
                  </a:lnTo>
                  <a:cubicBezTo>
                    <a:pt x="8426" y="8349"/>
                    <a:pt x="8604" y="8171"/>
                    <a:pt x="8604" y="7942"/>
                  </a:cubicBezTo>
                  <a:lnTo>
                    <a:pt x="8604" y="408"/>
                  </a:lnTo>
                  <a:cubicBezTo>
                    <a:pt x="8604" y="179"/>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9"/>
            <p:cNvSpPr/>
            <p:nvPr/>
          </p:nvSpPr>
          <p:spPr>
            <a:xfrm>
              <a:off x="2092166" y="4314987"/>
              <a:ext cx="545574" cy="541443"/>
            </a:xfrm>
            <a:custGeom>
              <a:avLst/>
              <a:gdLst/>
              <a:ahLst/>
              <a:cxnLst/>
              <a:rect l="l" t="t" r="r" b="b"/>
              <a:pathLst>
                <a:path w="11753" h="11664" extrusionOk="0">
                  <a:moveTo>
                    <a:pt x="5967" y="0"/>
                  </a:moveTo>
                  <a:cubicBezTo>
                    <a:pt x="5864" y="0"/>
                    <a:pt x="5762" y="38"/>
                    <a:pt x="5685" y="115"/>
                  </a:cubicBezTo>
                  <a:lnTo>
                    <a:pt x="166" y="5634"/>
                  </a:lnTo>
                  <a:cubicBezTo>
                    <a:pt x="1" y="5787"/>
                    <a:pt x="1" y="6055"/>
                    <a:pt x="166" y="6208"/>
                  </a:cubicBezTo>
                  <a:lnTo>
                    <a:pt x="5494" y="11548"/>
                  </a:lnTo>
                  <a:cubicBezTo>
                    <a:pt x="5577" y="11625"/>
                    <a:pt x="5682" y="11663"/>
                    <a:pt x="5787" y="11663"/>
                  </a:cubicBezTo>
                  <a:cubicBezTo>
                    <a:pt x="5893" y="11663"/>
                    <a:pt x="5998" y="11625"/>
                    <a:pt x="6081" y="11548"/>
                  </a:cubicBezTo>
                  <a:lnTo>
                    <a:pt x="11587" y="6029"/>
                  </a:lnTo>
                  <a:cubicBezTo>
                    <a:pt x="11753" y="5876"/>
                    <a:pt x="11753" y="5609"/>
                    <a:pt x="11587" y="5456"/>
                  </a:cubicBezTo>
                  <a:lnTo>
                    <a:pt x="6259" y="115"/>
                  </a:lnTo>
                  <a:cubicBezTo>
                    <a:pt x="6176" y="38"/>
                    <a:pt x="6071" y="0"/>
                    <a:pt x="59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9"/>
            <p:cNvSpPr/>
            <p:nvPr/>
          </p:nvSpPr>
          <p:spPr>
            <a:xfrm>
              <a:off x="2480330" y="3638694"/>
              <a:ext cx="388164" cy="400001"/>
            </a:xfrm>
            <a:custGeom>
              <a:avLst/>
              <a:gdLst/>
              <a:ahLst/>
              <a:cxnLst/>
              <a:rect l="l" t="t" r="r" b="b"/>
              <a:pathLst>
                <a:path w="8362" h="8617" extrusionOk="0">
                  <a:moveTo>
                    <a:pt x="408" y="0"/>
                  </a:moveTo>
                  <a:cubicBezTo>
                    <a:pt x="191" y="0"/>
                    <a:pt x="0" y="179"/>
                    <a:pt x="0" y="408"/>
                  </a:cubicBezTo>
                  <a:lnTo>
                    <a:pt x="0" y="8209"/>
                  </a:lnTo>
                  <a:cubicBezTo>
                    <a:pt x="0" y="8425"/>
                    <a:pt x="191" y="8617"/>
                    <a:pt x="408" y="8617"/>
                  </a:cubicBezTo>
                  <a:lnTo>
                    <a:pt x="7954" y="8617"/>
                  </a:lnTo>
                  <a:cubicBezTo>
                    <a:pt x="8183" y="8617"/>
                    <a:pt x="8362" y="8425"/>
                    <a:pt x="8362" y="8209"/>
                  </a:cubicBezTo>
                  <a:lnTo>
                    <a:pt x="8362" y="408"/>
                  </a:lnTo>
                  <a:cubicBezTo>
                    <a:pt x="8362" y="179"/>
                    <a:pt x="8183" y="0"/>
                    <a:pt x="79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9"/>
            <p:cNvSpPr/>
            <p:nvPr/>
          </p:nvSpPr>
          <p:spPr>
            <a:xfrm>
              <a:off x="2092166" y="2820959"/>
              <a:ext cx="545574" cy="541304"/>
            </a:xfrm>
            <a:custGeom>
              <a:avLst/>
              <a:gdLst/>
              <a:ahLst/>
              <a:cxnLst/>
              <a:rect l="l" t="t" r="r" b="b"/>
              <a:pathLst>
                <a:path w="11753" h="11661" extrusionOk="0">
                  <a:moveTo>
                    <a:pt x="5787" y="1"/>
                  </a:moveTo>
                  <a:cubicBezTo>
                    <a:pt x="5682" y="1"/>
                    <a:pt x="5577" y="39"/>
                    <a:pt x="5494" y="115"/>
                  </a:cubicBezTo>
                  <a:lnTo>
                    <a:pt x="166" y="5443"/>
                  </a:lnTo>
                  <a:cubicBezTo>
                    <a:pt x="1" y="5609"/>
                    <a:pt x="1" y="5864"/>
                    <a:pt x="166" y="6030"/>
                  </a:cubicBezTo>
                  <a:lnTo>
                    <a:pt x="5685" y="11536"/>
                  </a:lnTo>
                  <a:cubicBezTo>
                    <a:pt x="5762" y="11619"/>
                    <a:pt x="5864" y="11660"/>
                    <a:pt x="5967" y="11660"/>
                  </a:cubicBezTo>
                  <a:cubicBezTo>
                    <a:pt x="6071" y="11660"/>
                    <a:pt x="6176" y="11619"/>
                    <a:pt x="6259" y="11536"/>
                  </a:cubicBezTo>
                  <a:lnTo>
                    <a:pt x="11587" y="6208"/>
                  </a:lnTo>
                  <a:cubicBezTo>
                    <a:pt x="11753" y="6042"/>
                    <a:pt x="11753" y="5787"/>
                    <a:pt x="11587" y="5635"/>
                  </a:cubicBezTo>
                  <a:lnTo>
                    <a:pt x="6081" y="115"/>
                  </a:lnTo>
                  <a:cubicBezTo>
                    <a:pt x="5998" y="39"/>
                    <a:pt x="5893" y="1"/>
                    <a:pt x="57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CUSTOM_4">
    <p:spTree>
      <p:nvGrpSpPr>
        <p:cNvPr id="1" name="Shape 400"/>
        <p:cNvGrpSpPr/>
        <p:nvPr/>
      </p:nvGrpSpPr>
      <p:grpSpPr>
        <a:xfrm>
          <a:off x="0" y="0"/>
          <a:ext cx="0" cy="0"/>
          <a:chOff x="0" y="0"/>
          <a:chExt cx="0" cy="0"/>
        </a:xfrm>
      </p:grpSpPr>
      <p:sp>
        <p:nvSpPr>
          <p:cNvPr id="401" name="Google Shape;401;p20"/>
          <p:cNvSpPr/>
          <p:nvPr/>
        </p:nvSpPr>
        <p:spPr>
          <a:xfrm rot="10800000" flipH="1">
            <a:off x="264300" y="283350"/>
            <a:ext cx="8615400" cy="4576800"/>
          </a:xfrm>
          <a:prstGeom prst="roundRect">
            <a:avLst>
              <a:gd name="adj" fmla="val 3396"/>
            </a:avLst>
          </a:prstGeom>
          <a:solidFill>
            <a:schemeClr val="lt1"/>
          </a:solidFill>
          <a:ln w="1143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0"/>
          <p:cNvSpPr txBox="1">
            <a:spLocks noGrp="1"/>
          </p:cNvSpPr>
          <p:nvPr>
            <p:ph type="title"/>
          </p:nvPr>
        </p:nvSpPr>
        <p:spPr>
          <a:xfrm>
            <a:off x="3554775" y="1660250"/>
            <a:ext cx="4872900" cy="137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400"/>
              <a:buNone/>
              <a:defRPr sz="11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03" name="Google Shape;403;p20"/>
          <p:cNvSpPr txBox="1">
            <a:spLocks noGrp="1"/>
          </p:cNvSpPr>
          <p:nvPr>
            <p:ph type="subTitle" idx="1"/>
          </p:nvPr>
        </p:nvSpPr>
        <p:spPr>
          <a:xfrm>
            <a:off x="4572000" y="3064750"/>
            <a:ext cx="3855600" cy="951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7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404"/>
        <p:cNvGrpSpPr/>
        <p:nvPr/>
      </p:nvGrpSpPr>
      <p:grpSpPr>
        <a:xfrm>
          <a:off x="0" y="0"/>
          <a:ext cx="0" cy="0"/>
          <a:chOff x="0" y="0"/>
          <a:chExt cx="0" cy="0"/>
        </a:xfrm>
      </p:grpSpPr>
      <p:sp>
        <p:nvSpPr>
          <p:cNvPr id="405" name="Google Shape;405;p21"/>
          <p:cNvSpPr txBox="1">
            <a:spLocks noGrp="1"/>
          </p:cNvSpPr>
          <p:nvPr>
            <p:ph type="title"/>
          </p:nvPr>
        </p:nvSpPr>
        <p:spPr>
          <a:xfrm>
            <a:off x="872400" y="892825"/>
            <a:ext cx="3366300" cy="22809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6" name="Google Shape;406;p21"/>
          <p:cNvSpPr txBox="1">
            <a:spLocks noGrp="1"/>
          </p:cNvSpPr>
          <p:nvPr>
            <p:ph type="subTitle" idx="1"/>
          </p:nvPr>
        </p:nvSpPr>
        <p:spPr>
          <a:xfrm>
            <a:off x="872400" y="3173675"/>
            <a:ext cx="3366300" cy="107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7" name="Google Shape;407;p21"/>
          <p:cNvSpPr>
            <a:spLocks noGrp="1"/>
          </p:cNvSpPr>
          <p:nvPr>
            <p:ph type="pic" idx="2"/>
          </p:nvPr>
        </p:nvSpPr>
        <p:spPr>
          <a:xfrm>
            <a:off x="4962525" y="539500"/>
            <a:ext cx="2838600" cy="4066200"/>
          </a:xfrm>
          <a:prstGeom prst="roundRect">
            <a:avLst>
              <a:gd name="adj" fmla="val 16667"/>
            </a:avLst>
          </a:prstGeom>
          <a:noFill/>
          <a:ln w="152400" cap="flat" cmpd="sng">
            <a:solidFill>
              <a:schemeClr val="lt2"/>
            </a:solidFill>
            <a:prstDash val="solid"/>
            <a:round/>
            <a:headEnd type="none" w="sm" len="sm"/>
            <a:tailEnd type="none" w="sm" len="sm"/>
          </a:ln>
        </p:spPr>
      </p:sp>
      <p:grpSp>
        <p:nvGrpSpPr>
          <p:cNvPr id="408" name="Google Shape;408;p21"/>
          <p:cNvGrpSpPr/>
          <p:nvPr/>
        </p:nvGrpSpPr>
        <p:grpSpPr>
          <a:xfrm>
            <a:off x="275076" y="152270"/>
            <a:ext cx="781048" cy="781396"/>
            <a:chOff x="369195" y="1138234"/>
            <a:chExt cx="1250276" cy="1250833"/>
          </a:xfrm>
        </p:grpSpPr>
        <p:sp>
          <p:nvSpPr>
            <p:cNvPr id="409" name="Google Shape;409;p21"/>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1"/>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1"/>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1"/>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1"/>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1"/>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1"/>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1"/>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1"/>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p:nvPr/>
        </p:nvSpPr>
        <p:spPr>
          <a:xfrm rot="10800000" flipH="1">
            <a:off x="264300" y="283350"/>
            <a:ext cx="8615400" cy="4576800"/>
          </a:xfrm>
          <a:prstGeom prst="roundRect">
            <a:avLst>
              <a:gd name="adj" fmla="val 3396"/>
            </a:avLst>
          </a:prstGeom>
          <a:solidFill>
            <a:schemeClr val="lt1"/>
          </a:solidFill>
          <a:ln w="1143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title"/>
          </p:nvPr>
        </p:nvSpPr>
        <p:spPr>
          <a:xfrm>
            <a:off x="761851" y="2024375"/>
            <a:ext cx="4658400" cy="15933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None/>
              <a:defRPr sz="5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761850" y="953675"/>
            <a:ext cx="4658400" cy="841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7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 name="Google Shape;18;p3"/>
          <p:cNvSpPr txBox="1">
            <a:spLocks noGrp="1"/>
          </p:cNvSpPr>
          <p:nvPr>
            <p:ph type="subTitle" idx="1"/>
          </p:nvPr>
        </p:nvSpPr>
        <p:spPr>
          <a:xfrm>
            <a:off x="761851" y="3814825"/>
            <a:ext cx="4658400" cy="3750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7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CUSTOM_1_1">
    <p:spTree>
      <p:nvGrpSpPr>
        <p:cNvPr id="1" name="Shape 418"/>
        <p:cNvGrpSpPr/>
        <p:nvPr/>
      </p:nvGrpSpPr>
      <p:grpSpPr>
        <a:xfrm>
          <a:off x="0" y="0"/>
          <a:ext cx="0" cy="0"/>
          <a:chOff x="0" y="0"/>
          <a:chExt cx="0" cy="0"/>
        </a:xfrm>
      </p:grpSpPr>
      <p:sp>
        <p:nvSpPr>
          <p:cNvPr id="419" name="Google Shape;419;p22"/>
          <p:cNvSpPr txBox="1">
            <a:spLocks noGrp="1"/>
          </p:cNvSpPr>
          <p:nvPr>
            <p:ph type="subTitle" idx="1"/>
          </p:nvPr>
        </p:nvSpPr>
        <p:spPr>
          <a:xfrm>
            <a:off x="1835700" y="1130805"/>
            <a:ext cx="5472600" cy="63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1500"/>
            </a:lvl1pPr>
            <a:lvl2pPr lvl="1" algn="ctr" rtl="0">
              <a:spcBef>
                <a:spcPts val="0"/>
              </a:spcBef>
              <a:spcAft>
                <a:spcPts val="0"/>
              </a:spcAft>
              <a:buSzPts val="1500"/>
              <a:buNone/>
              <a:defRPr sz="1500"/>
            </a:lvl2pPr>
            <a:lvl3pPr lvl="2" algn="ctr" rtl="0">
              <a:spcBef>
                <a:spcPts val="0"/>
              </a:spcBef>
              <a:spcAft>
                <a:spcPts val="0"/>
              </a:spcAft>
              <a:buSzPts val="1500"/>
              <a:buNone/>
              <a:defRPr sz="1500"/>
            </a:lvl3pPr>
            <a:lvl4pPr lvl="3" algn="ctr" rtl="0">
              <a:spcBef>
                <a:spcPts val="0"/>
              </a:spcBef>
              <a:spcAft>
                <a:spcPts val="0"/>
              </a:spcAft>
              <a:buSzPts val="1500"/>
              <a:buNone/>
              <a:defRPr sz="1500"/>
            </a:lvl4pPr>
            <a:lvl5pPr lvl="4" algn="ctr" rtl="0">
              <a:spcBef>
                <a:spcPts val="0"/>
              </a:spcBef>
              <a:spcAft>
                <a:spcPts val="0"/>
              </a:spcAft>
              <a:buSzPts val="1500"/>
              <a:buNone/>
              <a:defRPr sz="1500"/>
            </a:lvl5pPr>
            <a:lvl6pPr lvl="5" algn="ctr" rtl="0">
              <a:spcBef>
                <a:spcPts val="0"/>
              </a:spcBef>
              <a:spcAft>
                <a:spcPts val="0"/>
              </a:spcAft>
              <a:buSzPts val="1500"/>
              <a:buNone/>
              <a:defRPr sz="1500"/>
            </a:lvl6pPr>
            <a:lvl7pPr lvl="6" algn="ctr" rtl="0">
              <a:spcBef>
                <a:spcPts val="0"/>
              </a:spcBef>
              <a:spcAft>
                <a:spcPts val="0"/>
              </a:spcAft>
              <a:buSzPts val="1500"/>
              <a:buNone/>
              <a:defRPr sz="1500"/>
            </a:lvl7pPr>
            <a:lvl8pPr lvl="7" algn="ctr" rtl="0">
              <a:spcBef>
                <a:spcPts val="0"/>
              </a:spcBef>
              <a:spcAft>
                <a:spcPts val="0"/>
              </a:spcAft>
              <a:buSzPts val="1500"/>
              <a:buNone/>
              <a:defRPr sz="1500"/>
            </a:lvl8pPr>
            <a:lvl9pPr lvl="8" algn="ctr" rtl="0">
              <a:spcBef>
                <a:spcPts val="0"/>
              </a:spcBef>
              <a:spcAft>
                <a:spcPts val="0"/>
              </a:spcAft>
              <a:buSzPts val="1500"/>
              <a:buNone/>
              <a:defRPr sz="1500"/>
            </a:lvl9pPr>
          </a:lstStyle>
          <a:p>
            <a:endParaRPr/>
          </a:p>
        </p:txBody>
      </p:sp>
      <p:sp>
        <p:nvSpPr>
          <p:cNvPr id="420" name="Google Shape;420;p22"/>
          <p:cNvSpPr txBox="1">
            <a:spLocks noGrp="1"/>
          </p:cNvSpPr>
          <p:nvPr>
            <p:ph type="title"/>
          </p:nvPr>
        </p:nvSpPr>
        <p:spPr>
          <a:xfrm>
            <a:off x="713225" y="445025"/>
            <a:ext cx="7722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1" name="Google Shape;421;p22"/>
          <p:cNvGrpSpPr/>
          <p:nvPr/>
        </p:nvGrpSpPr>
        <p:grpSpPr>
          <a:xfrm>
            <a:off x="7982059" y="148795"/>
            <a:ext cx="781048" cy="781396"/>
            <a:chOff x="369195" y="1138234"/>
            <a:chExt cx="1250276" cy="1250833"/>
          </a:xfrm>
        </p:grpSpPr>
        <p:sp>
          <p:nvSpPr>
            <p:cNvPr id="422" name="Google Shape;422;p22"/>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2"/>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2"/>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2"/>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2"/>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2"/>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2"/>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2"/>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2"/>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4">
  <p:cSld name="CUSTOM_1_1_1_1">
    <p:spTree>
      <p:nvGrpSpPr>
        <p:cNvPr id="1" name="Shape 454"/>
        <p:cNvGrpSpPr/>
        <p:nvPr/>
      </p:nvGrpSpPr>
      <p:grpSpPr>
        <a:xfrm>
          <a:off x="0" y="0"/>
          <a:ext cx="0" cy="0"/>
          <a:chOff x="0" y="0"/>
          <a:chExt cx="0" cy="0"/>
        </a:xfrm>
      </p:grpSpPr>
      <p:sp>
        <p:nvSpPr>
          <p:cNvPr id="455" name="Google Shape;455;p24"/>
          <p:cNvSpPr txBox="1">
            <a:spLocks noGrp="1"/>
          </p:cNvSpPr>
          <p:nvPr>
            <p:ph type="title"/>
          </p:nvPr>
        </p:nvSpPr>
        <p:spPr>
          <a:xfrm>
            <a:off x="1045387" y="889388"/>
            <a:ext cx="3020400" cy="106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400"/>
              <a:buNone/>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456" name="Google Shape;456;p24"/>
          <p:cNvSpPr txBox="1">
            <a:spLocks noGrp="1"/>
          </p:cNvSpPr>
          <p:nvPr>
            <p:ph type="subTitle" idx="1"/>
          </p:nvPr>
        </p:nvSpPr>
        <p:spPr>
          <a:xfrm>
            <a:off x="1045374" y="2195513"/>
            <a:ext cx="3020400" cy="106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5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grpSp>
        <p:nvGrpSpPr>
          <p:cNvPr id="457" name="Google Shape;457;p24"/>
          <p:cNvGrpSpPr/>
          <p:nvPr/>
        </p:nvGrpSpPr>
        <p:grpSpPr>
          <a:xfrm flipH="1">
            <a:off x="-435286" y="3758823"/>
            <a:ext cx="1954117" cy="1954117"/>
            <a:chOff x="367385" y="2587838"/>
            <a:chExt cx="2501110" cy="2501110"/>
          </a:xfrm>
        </p:grpSpPr>
        <p:sp>
          <p:nvSpPr>
            <p:cNvPr id="458" name="Google Shape;458;p24"/>
            <p:cNvSpPr/>
            <p:nvPr/>
          </p:nvSpPr>
          <p:spPr>
            <a:xfrm>
              <a:off x="616521" y="2910318"/>
              <a:ext cx="1930097" cy="1856521"/>
            </a:xfrm>
            <a:custGeom>
              <a:avLst/>
              <a:gdLst/>
              <a:ahLst/>
              <a:cxnLst/>
              <a:rect l="l" t="t" r="r" b="b"/>
              <a:pathLst>
                <a:path w="41579" h="39994" extrusionOk="0">
                  <a:moveTo>
                    <a:pt x="21576" y="8911"/>
                  </a:moveTo>
                  <a:cubicBezTo>
                    <a:pt x="23002" y="8911"/>
                    <a:pt x="24441" y="9186"/>
                    <a:pt x="25812" y="9751"/>
                  </a:cubicBezTo>
                  <a:cubicBezTo>
                    <a:pt x="29954" y="11472"/>
                    <a:pt x="32656" y="15513"/>
                    <a:pt x="32656" y="19999"/>
                  </a:cubicBezTo>
                  <a:cubicBezTo>
                    <a:pt x="32656" y="26118"/>
                    <a:pt x="27698" y="31076"/>
                    <a:pt x="21580" y="31076"/>
                  </a:cubicBezTo>
                  <a:cubicBezTo>
                    <a:pt x="17093" y="31076"/>
                    <a:pt x="13052" y="28386"/>
                    <a:pt x="11332" y="24244"/>
                  </a:cubicBezTo>
                  <a:cubicBezTo>
                    <a:pt x="9611" y="20101"/>
                    <a:pt x="10567" y="15334"/>
                    <a:pt x="13728" y="12160"/>
                  </a:cubicBezTo>
                  <a:cubicBezTo>
                    <a:pt x="15852" y="10036"/>
                    <a:pt x="18689" y="8911"/>
                    <a:pt x="21576" y="8911"/>
                  </a:cubicBezTo>
                  <a:close/>
                  <a:moveTo>
                    <a:pt x="21603" y="0"/>
                  </a:moveTo>
                  <a:cubicBezTo>
                    <a:pt x="21595" y="0"/>
                    <a:pt x="21588" y="0"/>
                    <a:pt x="21580" y="0"/>
                  </a:cubicBezTo>
                  <a:cubicBezTo>
                    <a:pt x="13486" y="0"/>
                    <a:pt x="6195" y="4869"/>
                    <a:pt x="3098" y="12339"/>
                  </a:cubicBezTo>
                  <a:cubicBezTo>
                    <a:pt x="0" y="19821"/>
                    <a:pt x="1721" y="28425"/>
                    <a:pt x="7431" y="34135"/>
                  </a:cubicBezTo>
                  <a:cubicBezTo>
                    <a:pt x="11258" y="37962"/>
                    <a:pt x="16373" y="39994"/>
                    <a:pt x="21576" y="39994"/>
                  </a:cubicBezTo>
                  <a:cubicBezTo>
                    <a:pt x="24154" y="39994"/>
                    <a:pt x="26753" y="39495"/>
                    <a:pt x="29228" y="38469"/>
                  </a:cubicBezTo>
                  <a:cubicBezTo>
                    <a:pt x="36710" y="35384"/>
                    <a:pt x="41579" y="28081"/>
                    <a:pt x="41579" y="19999"/>
                  </a:cubicBezTo>
                  <a:cubicBezTo>
                    <a:pt x="41579" y="8956"/>
                    <a:pt x="32631" y="0"/>
                    <a:pt x="21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4"/>
            <p:cNvSpPr/>
            <p:nvPr/>
          </p:nvSpPr>
          <p:spPr>
            <a:xfrm>
              <a:off x="1418241" y="2587838"/>
              <a:ext cx="399444" cy="388210"/>
            </a:xfrm>
            <a:custGeom>
              <a:avLst/>
              <a:gdLst/>
              <a:ahLst/>
              <a:cxnLst/>
              <a:rect l="l" t="t" r="r" b="b"/>
              <a:pathLst>
                <a:path w="8605" h="8363" extrusionOk="0">
                  <a:moveTo>
                    <a:pt x="408" y="1"/>
                  </a:moveTo>
                  <a:cubicBezTo>
                    <a:pt x="179" y="1"/>
                    <a:pt x="0" y="192"/>
                    <a:pt x="0" y="408"/>
                  </a:cubicBezTo>
                  <a:lnTo>
                    <a:pt x="0" y="7954"/>
                  </a:lnTo>
                  <a:cubicBezTo>
                    <a:pt x="0" y="8184"/>
                    <a:pt x="179" y="8362"/>
                    <a:pt x="408" y="8362"/>
                  </a:cubicBezTo>
                  <a:lnTo>
                    <a:pt x="8196" y="8362"/>
                  </a:lnTo>
                  <a:cubicBezTo>
                    <a:pt x="8426" y="8362"/>
                    <a:pt x="8604" y="8184"/>
                    <a:pt x="8604" y="7954"/>
                  </a:cubicBezTo>
                  <a:lnTo>
                    <a:pt x="8604" y="408"/>
                  </a:lnTo>
                  <a:cubicBezTo>
                    <a:pt x="8604" y="192"/>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4"/>
            <p:cNvSpPr/>
            <p:nvPr/>
          </p:nvSpPr>
          <p:spPr>
            <a:xfrm>
              <a:off x="598185" y="2820541"/>
              <a:ext cx="544971" cy="541721"/>
            </a:xfrm>
            <a:custGeom>
              <a:avLst/>
              <a:gdLst/>
              <a:ahLst/>
              <a:cxnLst/>
              <a:rect l="l" t="t" r="r" b="b"/>
              <a:pathLst>
                <a:path w="11740" h="11670" extrusionOk="0">
                  <a:moveTo>
                    <a:pt x="5964" y="0"/>
                  </a:moveTo>
                  <a:cubicBezTo>
                    <a:pt x="5860" y="0"/>
                    <a:pt x="5755" y="42"/>
                    <a:pt x="5672" y="124"/>
                  </a:cubicBezTo>
                  <a:lnTo>
                    <a:pt x="166" y="5644"/>
                  </a:lnTo>
                  <a:cubicBezTo>
                    <a:pt x="0" y="5796"/>
                    <a:pt x="0" y="6051"/>
                    <a:pt x="166" y="6217"/>
                  </a:cubicBezTo>
                  <a:lnTo>
                    <a:pt x="5494" y="11545"/>
                  </a:lnTo>
                  <a:cubicBezTo>
                    <a:pt x="5577" y="11628"/>
                    <a:pt x="5682" y="11669"/>
                    <a:pt x="5785" y="11669"/>
                  </a:cubicBezTo>
                  <a:cubicBezTo>
                    <a:pt x="5889" y="11669"/>
                    <a:pt x="5991" y="11628"/>
                    <a:pt x="6067" y="11545"/>
                  </a:cubicBezTo>
                  <a:lnTo>
                    <a:pt x="11586" y="6039"/>
                  </a:lnTo>
                  <a:cubicBezTo>
                    <a:pt x="11739" y="5873"/>
                    <a:pt x="11739" y="5618"/>
                    <a:pt x="11586" y="5452"/>
                  </a:cubicBezTo>
                  <a:lnTo>
                    <a:pt x="6246" y="124"/>
                  </a:lnTo>
                  <a:cubicBezTo>
                    <a:pt x="6169" y="42"/>
                    <a:pt x="6067" y="0"/>
                    <a:pt x="59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4"/>
            <p:cNvSpPr/>
            <p:nvPr/>
          </p:nvSpPr>
          <p:spPr>
            <a:xfrm>
              <a:off x="367385" y="3638694"/>
              <a:ext cx="388210" cy="400001"/>
            </a:xfrm>
            <a:custGeom>
              <a:avLst/>
              <a:gdLst/>
              <a:ahLst/>
              <a:cxnLst/>
              <a:rect l="l" t="t" r="r" b="b"/>
              <a:pathLst>
                <a:path w="8363" h="8617" extrusionOk="0">
                  <a:moveTo>
                    <a:pt x="409" y="0"/>
                  </a:moveTo>
                  <a:cubicBezTo>
                    <a:pt x="179" y="0"/>
                    <a:pt x="1" y="179"/>
                    <a:pt x="1" y="408"/>
                  </a:cubicBezTo>
                  <a:lnTo>
                    <a:pt x="1" y="8209"/>
                  </a:lnTo>
                  <a:cubicBezTo>
                    <a:pt x="1" y="8425"/>
                    <a:pt x="179" y="8617"/>
                    <a:pt x="409" y="8617"/>
                  </a:cubicBezTo>
                  <a:lnTo>
                    <a:pt x="7955" y="8617"/>
                  </a:lnTo>
                  <a:cubicBezTo>
                    <a:pt x="8171" y="8617"/>
                    <a:pt x="8363" y="8425"/>
                    <a:pt x="8363" y="8209"/>
                  </a:cubicBezTo>
                  <a:lnTo>
                    <a:pt x="8363" y="408"/>
                  </a:lnTo>
                  <a:cubicBezTo>
                    <a:pt x="8363" y="179"/>
                    <a:pt x="8171" y="0"/>
                    <a:pt x="7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4"/>
            <p:cNvSpPr/>
            <p:nvPr/>
          </p:nvSpPr>
          <p:spPr>
            <a:xfrm>
              <a:off x="598185" y="4314987"/>
              <a:ext cx="544971" cy="541443"/>
            </a:xfrm>
            <a:custGeom>
              <a:avLst/>
              <a:gdLst/>
              <a:ahLst/>
              <a:cxnLst/>
              <a:rect l="l" t="t" r="r" b="b"/>
              <a:pathLst>
                <a:path w="11740" h="11664" extrusionOk="0">
                  <a:moveTo>
                    <a:pt x="5785" y="0"/>
                  </a:moveTo>
                  <a:cubicBezTo>
                    <a:pt x="5682" y="0"/>
                    <a:pt x="5577" y="38"/>
                    <a:pt x="5494" y="115"/>
                  </a:cubicBezTo>
                  <a:lnTo>
                    <a:pt x="166" y="5456"/>
                  </a:lnTo>
                  <a:cubicBezTo>
                    <a:pt x="0" y="5609"/>
                    <a:pt x="0" y="5876"/>
                    <a:pt x="166" y="6029"/>
                  </a:cubicBezTo>
                  <a:lnTo>
                    <a:pt x="5672" y="11548"/>
                  </a:lnTo>
                  <a:cubicBezTo>
                    <a:pt x="5755" y="11625"/>
                    <a:pt x="5860" y="11663"/>
                    <a:pt x="5965" y="11663"/>
                  </a:cubicBezTo>
                  <a:cubicBezTo>
                    <a:pt x="6070" y="11663"/>
                    <a:pt x="6176" y="11625"/>
                    <a:pt x="6258" y="11548"/>
                  </a:cubicBezTo>
                  <a:lnTo>
                    <a:pt x="11586" y="6208"/>
                  </a:lnTo>
                  <a:cubicBezTo>
                    <a:pt x="11739" y="6055"/>
                    <a:pt x="11739" y="5787"/>
                    <a:pt x="11586" y="5634"/>
                  </a:cubicBezTo>
                  <a:lnTo>
                    <a:pt x="6067" y="115"/>
                  </a:lnTo>
                  <a:cubicBezTo>
                    <a:pt x="5991" y="38"/>
                    <a:pt x="5889" y="0"/>
                    <a:pt x="5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4"/>
            <p:cNvSpPr/>
            <p:nvPr/>
          </p:nvSpPr>
          <p:spPr>
            <a:xfrm>
              <a:off x="1418241" y="4701341"/>
              <a:ext cx="399444" cy="387607"/>
            </a:xfrm>
            <a:custGeom>
              <a:avLst/>
              <a:gdLst/>
              <a:ahLst/>
              <a:cxnLst/>
              <a:rect l="l" t="t" r="r" b="b"/>
              <a:pathLst>
                <a:path w="8605" h="8350" extrusionOk="0">
                  <a:moveTo>
                    <a:pt x="408" y="1"/>
                  </a:moveTo>
                  <a:cubicBezTo>
                    <a:pt x="179" y="1"/>
                    <a:pt x="0" y="179"/>
                    <a:pt x="0" y="408"/>
                  </a:cubicBezTo>
                  <a:lnTo>
                    <a:pt x="0" y="7942"/>
                  </a:lnTo>
                  <a:cubicBezTo>
                    <a:pt x="0" y="8171"/>
                    <a:pt x="179" y="8349"/>
                    <a:pt x="408" y="8349"/>
                  </a:cubicBezTo>
                  <a:lnTo>
                    <a:pt x="8196" y="8349"/>
                  </a:lnTo>
                  <a:cubicBezTo>
                    <a:pt x="8426" y="8349"/>
                    <a:pt x="8604" y="8171"/>
                    <a:pt x="8604" y="7942"/>
                  </a:cubicBezTo>
                  <a:lnTo>
                    <a:pt x="8604" y="408"/>
                  </a:lnTo>
                  <a:cubicBezTo>
                    <a:pt x="8604" y="179"/>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4"/>
            <p:cNvSpPr/>
            <p:nvPr/>
          </p:nvSpPr>
          <p:spPr>
            <a:xfrm>
              <a:off x="2092166" y="4314987"/>
              <a:ext cx="545574" cy="541443"/>
            </a:xfrm>
            <a:custGeom>
              <a:avLst/>
              <a:gdLst/>
              <a:ahLst/>
              <a:cxnLst/>
              <a:rect l="l" t="t" r="r" b="b"/>
              <a:pathLst>
                <a:path w="11753" h="11664" extrusionOk="0">
                  <a:moveTo>
                    <a:pt x="5967" y="0"/>
                  </a:moveTo>
                  <a:cubicBezTo>
                    <a:pt x="5864" y="0"/>
                    <a:pt x="5762" y="38"/>
                    <a:pt x="5685" y="115"/>
                  </a:cubicBezTo>
                  <a:lnTo>
                    <a:pt x="166" y="5634"/>
                  </a:lnTo>
                  <a:cubicBezTo>
                    <a:pt x="1" y="5787"/>
                    <a:pt x="1" y="6055"/>
                    <a:pt x="166" y="6208"/>
                  </a:cubicBezTo>
                  <a:lnTo>
                    <a:pt x="5494" y="11548"/>
                  </a:lnTo>
                  <a:cubicBezTo>
                    <a:pt x="5577" y="11625"/>
                    <a:pt x="5682" y="11663"/>
                    <a:pt x="5787" y="11663"/>
                  </a:cubicBezTo>
                  <a:cubicBezTo>
                    <a:pt x="5893" y="11663"/>
                    <a:pt x="5998" y="11625"/>
                    <a:pt x="6081" y="11548"/>
                  </a:cubicBezTo>
                  <a:lnTo>
                    <a:pt x="11587" y="6029"/>
                  </a:lnTo>
                  <a:cubicBezTo>
                    <a:pt x="11753" y="5876"/>
                    <a:pt x="11753" y="5609"/>
                    <a:pt x="11587" y="5456"/>
                  </a:cubicBezTo>
                  <a:lnTo>
                    <a:pt x="6259" y="115"/>
                  </a:lnTo>
                  <a:cubicBezTo>
                    <a:pt x="6176" y="38"/>
                    <a:pt x="6071" y="0"/>
                    <a:pt x="59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4"/>
            <p:cNvSpPr/>
            <p:nvPr/>
          </p:nvSpPr>
          <p:spPr>
            <a:xfrm>
              <a:off x="2480330" y="3638694"/>
              <a:ext cx="388164" cy="400001"/>
            </a:xfrm>
            <a:custGeom>
              <a:avLst/>
              <a:gdLst/>
              <a:ahLst/>
              <a:cxnLst/>
              <a:rect l="l" t="t" r="r" b="b"/>
              <a:pathLst>
                <a:path w="8362" h="8617" extrusionOk="0">
                  <a:moveTo>
                    <a:pt x="408" y="0"/>
                  </a:moveTo>
                  <a:cubicBezTo>
                    <a:pt x="191" y="0"/>
                    <a:pt x="0" y="179"/>
                    <a:pt x="0" y="408"/>
                  </a:cubicBezTo>
                  <a:lnTo>
                    <a:pt x="0" y="8209"/>
                  </a:lnTo>
                  <a:cubicBezTo>
                    <a:pt x="0" y="8425"/>
                    <a:pt x="191" y="8617"/>
                    <a:pt x="408" y="8617"/>
                  </a:cubicBezTo>
                  <a:lnTo>
                    <a:pt x="7954" y="8617"/>
                  </a:lnTo>
                  <a:cubicBezTo>
                    <a:pt x="8183" y="8617"/>
                    <a:pt x="8362" y="8425"/>
                    <a:pt x="8362" y="8209"/>
                  </a:cubicBezTo>
                  <a:lnTo>
                    <a:pt x="8362" y="408"/>
                  </a:lnTo>
                  <a:cubicBezTo>
                    <a:pt x="8362" y="179"/>
                    <a:pt x="8183" y="0"/>
                    <a:pt x="79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4"/>
            <p:cNvSpPr/>
            <p:nvPr/>
          </p:nvSpPr>
          <p:spPr>
            <a:xfrm>
              <a:off x="2092166" y="2820959"/>
              <a:ext cx="545574" cy="541304"/>
            </a:xfrm>
            <a:custGeom>
              <a:avLst/>
              <a:gdLst/>
              <a:ahLst/>
              <a:cxnLst/>
              <a:rect l="l" t="t" r="r" b="b"/>
              <a:pathLst>
                <a:path w="11753" h="11661" extrusionOk="0">
                  <a:moveTo>
                    <a:pt x="5787" y="1"/>
                  </a:moveTo>
                  <a:cubicBezTo>
                    <a:pt x="5682" y="1"/>
                    <a:pt x="5577" y="39"/>
                    <a:pt x="5494" y="115"/>
                  </a:cubicBezTo>
                  <a:lnTo>
                    <a:pt x="166" y="5443"/>
                  </a:lnTo>
                  <a:cubicBezTo>
                    <a:pt x="1" y="5609"/>
                    <a:pt x="1" y="5864"/>
                    <a:pt x="166" y="6030"/>
                  </a:cubicBezTo>
                  <a:lnTo>
                    <a:pt x="5685" y="11536"/>
                  </a:lnTo>
                  <a:cubicBezTo>
                    <a:pt x="5762" y="11619"/>
                    <a:pt x="5864" y="11660"/>
                    <a:pt x="5967" y="11660"/>
                  </a:cubicBezTo>
                  <a:cubicBezTo>
                    <a:pt x="6071" y="11660"/>
                    <a:pt x="6176" y="11619"/>
                    <a:pt x="6259" y="11536"/>
                  </a:cubicBezTo>
                  <a:lnTo>
                    <a:pt x="11587" y="6208"/>
                  </a:lnTo>
                  <a:cubicBezTo>
                    <a:pt x="11753" y="6042"/>
                    <a:pt x="11753" y="5787"/>
                    <a:pt x="11587" y="5635"/>
                  </a:cubicBezTo>
                  <a:lnTo>
                    <a:pt x="6081" y="115"/>
                  </a:lnTo>
                  <a:cubicBezTo>
                    <a:pt x="5998" y="39"/>
                    <a:pt x="5893" y="1"/>
                    <a:pt x="57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1">
  <p:cSld name="CUSTOM_5">
    <p:spTree>
      <p:nvGrpSpPr>
        <p:cNvPr id="1" name="Shape 488"/>
        <p:cNvGrpSpPr/>
        <p:nvPr/>
      </p:nvGrpSpPr>
      <p:grpSpPr>
        <a:xfrm>
          <a:off x="0" y="0"/>
          <a:ext cx="0" cy="0"/>
          <a:chOff x="0" y="0"/>
          <a:chExt cx="0" cy="0"/>
        </a:xfrm>
      </p:grpSpPr>
      <p:sp>
        <p:nvSpPr>
          <p:cNvPr id="489" name="Google Shape;489;p26"/>
          <p:cNvSpPr txBox="1">
            <a:spLocks noGrp="1"/>
          </p:cNvSpPr>
          <p:nvPr>
            <p:ph type="subTitle" idx="1"/>
          </p:nvPr>
        </p:nvSpPr>
        <p:spPr>
          <a:xfrm>
            <a:off x="4832863" y="1531837"/>
            <a:ext cx="3445500" cy="294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500" b="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490" name="Google Shape;490;p26"/>
          <p:cNvSpPr txBox="1">
            <a:spLocks noGrp="1"/>
          </p:cNvSpPr>
          <p:nvPr>
            <p:ph type="subTitle" idx="2"/>
          </p:nvPr>
        </p:nvSpPr>
        <p:spPr>
          <a:xfrm>
            <a:off x="865637" y="1531837"/>
            <a:ext cx="3445500" cy="294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500" b="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491" name="Google Shape;491;p26"/>
          <p:cNvSpPr txBox="1">
            <a:spLocks noGrp="1"/>
          </p:cNvSpPr>
          <p:nvPr>
            <p:ph type="title"/>
          </p:nvPr>
        </p:nvSpPr>
        <p:spPr>
          <a:xfrm>
            <a:off x="713225" y="445025"/>
            <a:ext cx="7722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92" name="Google Shape;492;p26"/>
          <p:cNvGrpSpPr/>
          <p:nvPr/>
        </p:nvGrpSpPr>
        <p:grpSpPr>
          <a:xfrm flipH="1">
            <a:off x="-269887" y="705852"/>
            <a:ext cx="1068361" cy="1068962"/>
            <a:chOff x="369195" y="1138234"/>
            <a:chExt cx="1250276" cy="1250833"/>
          </a:xfrm>
        </p:grpSpPr>
        <p:sp>
          <p:nvSpPr>
            <p:cNvPr id="493" name="Google Shape;493;p26"/>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6"/>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6"/>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6"/>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6"/>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6"/>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6"/>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6"/>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6"/>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26"/>
          <p:cNvGrpSpPr/>
          <p:nvPr/>
        </p:nvGrpSpPr>
        <p:grpSpPr>
          <a:xfrm flipH="1">
            <a:off x="8331978" y="188894"/>
            <a:ext cx="700905" cy="701217"/>
            <a:chOff x="369195" y="1138234"/>
            <a:chExt cx="1250276" cy="1250833"/>
          </a:xfrm>
        </p:grpSpPr>
        <p:sp>
          <p:nvSpPr>
            <p:cNvPr id="503" name="Google Shape;503;p26"/>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6"/>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6"/>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6"/>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6"/>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6"/>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6"/>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6"/>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6"/>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 name="Google Shape;512;p26"/>
          <p:cNvGrpSpPr/>
          <p:nvPr/>
        </p:nvGrpSpPr>
        <p:grpSpPr>
          <a:xfrm flipH="1">
            <a:off x="8024966" y="3408697"/>
            <a:ext cx="1490500" cy="1839578"/>
            <a:chOff x="7317341" y="3117397"/>
            <a:chExt cx="1490500" cy="1839578"/>
          </a:xfrm>
        </p:grpSpPr>
        <p:sp>
          <p:nvSpPr>
            <p:cNvPr id="513" name="Google Shape;513;p26"/>
            <p:cNvSpPr/>
            <p:nvPr/>
          </p:nvSpPr>
          <p:spPr>
            <a:xfrm>
              <a:off x="7457576" y="3119765"/>
              <a:ext cx="701174" cy="1439623"/>
            </a:xfrm>
            <a:custGeom>
              <a:avLst/>
              <a:gdLst/>
              <a:ahLst/>
              <a:cxnLst/>
              <a:rect l="l" t="t" r="r" b="b"/>
              <a:pathLst>
                <a:path w="15105" h="31013" extrusionOk="0">
                  <a:moveTo>
                    <a:pt x="12237" y="1"/>
                  </a:moveTo>
                  <a:lnTo>
                    <a:pt x="12237" y="1"/>
                  </a:lnTo>
                  <a:cubicBezTo>
                    <a:pt x="12236" y="1"/>
                    <a:pt x="0" y="8987"/>
                    <a:pt x="1033" y="31012"/>
                  </a:cubicBezTo>
                  <a:cubicBezTo>
                    <a:pt x="15105" y="24423"/>
                    <a:pt x="12237" y="1"/>
                    <a:pt x="12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6"/>
            <p:cNvSpPr/>
            <p:nvPr/>
          </p:nvSpPr>
          <p:spPr>
            <a:xfrm>
              <a:off x="7495454" y="3117397"/>
              <a:ext cx="539632" cy="1404112"/>
            </a:xfrm>
            <a:custGeom>
              <a:avLst/>
              <a:gdLst/>
              <a:ahLst/>
              <a:cxnLst/>
              <a:rect l="l" t="t" r="r" b="b"/>
              <a:pathLst>
                <a:path w="11625" h="30248" extrusionOk="0">
                  <a:moveTo>
                    <a:pt x="11217" y="1"/>
                  </a:moveTo>
                  <a:cubicBezTo>
                    <a:pt x="7113" y="14710"/>
                    <a:pt x="64" y="29929"/>
                    <a:pt x="0" y="30069"/>
                  </a:cubicBezTo>
                  <a:lnTo>
                    <a:pt x="383" y="30248"/>
                  </a:lnTo>
                  <a:cubicBezTo>
                    <a:pt x="446" y="30095"/>
                    <a:pt x="7508" y="14850"/>
                    <a:pt x="11625" y="103"/>
                  </a:cubicBezTo>
                  <a:lnTo>
                    <a:pt x="112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6"/>
            <p:cNvSpPr/>
            <p:nvPr/>
          </p:nvSpPr>
          <p:spPr>
            <a:xfrm>
              <a:off x="7333913" y="4393530"/>
              <a:ext cx="1470400" cy="550309"/>
            </a:xfrm>
            <a:custGeom>
              <a:avLst/>
              <a:gdLst/>
              <a:ahLst/>
              <a:cxnLst/>
              <a:rect l="l" t="t" r="r" b="b"/>
              <a:pathLst>
                <a:path w="31676" h="11855" extrusionOk="0">
                  <a:moveTo>
                    <a:pt x="25449" y="0"/>
                  </a:moveTo>
                  <a:cubicBezTo>
                    <a:pt x="19629" y="0"/>
                    <a:pt x="10306" y="1655"/>
                    <a:pt x="0" y="9907"/>
                  </a:cubicBezTo>
                  <a:cubicBezTo>
                    <a:pt x="2502" y="11290"/>
                    <a:pt x="5154" y="11855"/>
                    <a:pt x="7818" y="11855"/>
                  </a:cubicBezTo>
                  <a:cubicBezTo>
                    <a:pt x="19638" y="11855"/>
                    <a:pt x="31675" y="743"/>
                    <a:pt x="31675" y="743"/>
                  </a:cubicBezTo>
                  <a:cubicBezTo>
                    <a:pt x="31675" y="743"/>
                    <a:pt x="29348" y="0"/>
                    <a:pt x="25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6"/>
            <p:cNvSpPr/>
            <p:nvPr/>
          </p:nvSpPr>
          <p:spPr>
            <a:xfrm>
              <a:off x="7365293" y="4419107"/>
              <a:ext cx="1442548" cy="418383"/>
            </a:xfrm>
            <a:custGeom>
              <a:avLst/>
              <a:gdLst/>
              <a:ahLst/>
              <a:cxnLst/>
              <a:rect l="l" t="t" r="r" b="b"/>
              <a:pathLst>
                <a:path w="31076" h="9013" extrusionOk="0">
                  <a:moveTo>
                    <a:pt x="30923" y="1"/>
                  </a:moveTo>
                  <a:cubicBezTo>
                    <a:pt x="16621" y="5329"/>
                    <a:pt x="153" y="8566"/>
                    <a:pt x="0" y="8604"/>
                  </a:cubicBezTo>
                  <a:lnTo>
                    <a:pt x="77" y="9012"/>
                  </a:lnTo>
                  <a:cubicBezTo>
                    <a:pt x="242" y="8987"/>
                    <a:pt x="16723" y="5736"/>
                    <a:pt x="31076" y="396"/>
                  </a:cubicBezTo>
                  <a:lnTo>
                    <a:pt x="309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6"/>
            <p:cNvSpPr/>
            <p:nvPr/>
          </p:nvSpPr>
          <p:spPr>
            <a:xfrm>
              <a:off x="7317341" y="3531000"/>
              <a:ext cx="1310019" cy="1425976"/>
            </a:xfrm>
            <a:custGeom>
              <a:avLst/>
              <a:gdLst/>
              <a:ahLst/>
              <a:cxnLst/>
              <a:rect l="l" t="t" r="r" b="b"/>
              <a:pathLst>
                <a:path w="28221" h="30719" extrusionOk="0">
                  <a:moveTo>
                    <a:pt x="28221" y="0"/>
                  </a:moveTo>
                  <a:lnTo>
                    <a:pt x="28221" y="0"/>
                  </a:lnTo>
                  <a:cubicBezTo>
                    <a:pt x="28220" y="0"/>
                    <a:pt x="9560" y="4500"/>
                    <a:pt x="1" y="30719"/>
                  </a:cubicBezTo>
                  <a:cubicBezTo>
                    <a:pt x="19643" y="29916"/>
                    <a:pt x="28221" y="1"/>
                    <a:pt x="282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6"/>
            <p:cNvSpPr/>
            <p:nvPr/>
          </p:nvSpPr>
          <p:spPr>
            <a:xfrm>
              <a:off x="7329178" y="3525058"/>
              <a:ext cx="1305887" cy="1389908"/>
            </a:xfrm>
            <a:custGeom>
              <a:avLst/>
              <a:gdLst/>
              <a:ahLst/>
              <a:cxnLst/>
              <a:rect l="l" t="t" r="r" b="b"/>
              <a:pathLst>
                <a:path w="28132" h="29942" extrusionOk="0">
                  <a:moveTo>
                    <a:pt x="27800" y="1"/>
                  </a:moveTo>
                  <a:cubicBezTo>
                    <a:pt x="15831" y="15169"/>
                    <a:pt x="153" y="29483"/>
                    <a:pt x="1" y="29636"/>
                  </a:cubicBezTo>
                  <a:lnTo>
                    <a:pt x="281" y="29942"/>
                  </a:lnTo>
                  <a:cubicBezTo>
                    <a:pt x="434" y="29802"/>
                    <a:pt x="16137" y="15462"/>
                    <a:pt x="28132" y="256"/>
                  </a:cubicBezTo>
                  <a:lnTo>
                    <a:pt x="278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 name="Google Shape;519;p26"/>
          <p:cNvGrpSpPr/>
          <p:nvPr/>
        </p:nvGrpSpPr>
        <p:grpSpPr>
          <a:xfrm>
            <a:off x="3542711" y="4452694"/>
            <a:ext cx="1753778" cy="1753778"/>
            <a:chOff x="367385" y="2587838"/>
            <a:chExt cx="2501110" cy="2501110"/>
          </a:xfrm>
        </p:grpSpPr>
        <p:sp>
          <p:nvSpPr>
            <p:cNvPr id="520" name="Google Shape;520;p26"/>
            <p:cNvSpPr/>
            <p:nvPr/>
          </p:nvSpPr>
          <p:spPr>
            <a:xfrm>
              <a:off x="616521" y="2910318"/>
              <a:ext cx="1930097" cy="1856521"/>
            </a:xfrm>
            <a:custGeom>
              <a:avLst/>
              <a:gdLst/>
              <a:ahLst/>
              <a:cxnLst/>
              <a:rect l="l" t="t" r="r" b="b"/>
              <a:pathLst>
                <a:path w="41579" h="39994" extrusionOk="0">
                  <a:moveTo>
                    <a:pt x="21576" y="8911"/>
                  </a:moveTo>
                  <a:cubicBezTo>
                    <a:pt x="23002" y="8911"/>
                    <a:pt x="24441" y="9186"/>
                    <a:pt x="25812" y="9751"/>
                  </a:cubicBezTo>
                  <a:cubicBezTo>
                    <a:pt x="29954" y="11472"/>
                    <a:pt x="32656" y="15513"/>
                    <a:pt x="32656" y="19999"/>
                  </a:cubicBezTo>
                  <a:cubicBezTo>
                    <a:pt x="32656" y="26118"/>
                    <a:pt x="27698" y="31076"/>
                    <a:pt x="21580" y="31076"/>
                  </a:cubicBezTo>
                  <a:cubicBezTo>
                    <a:pt x="17093" y="31076"/>
                    <a:pt x="13052" y="28386"/>
                    <a:pt x="11332" y="24244"/>
                  </a:cubicBezTo>
                  <a:cubicBezTo>
                    <a:pt x="9611" y="20101"/>
                    <a:pt x="10567" y="15334"/>
                    <a:pt x="13728" y="12160"/>
                  </a:cubicBezTo>
                  <a:cubicBezTo>
                    <a:pt x="15852" y="10036"/>
                    <a:pt x="18689" y="8911"/>
                    <a:pt x="21576" y="8911"/>
                  </a:cubicBezTo>
                  <a:close/>
                  <a:moveTo>
                    <a:pt x="21603" y="0"/>
                  </a:moveTo>
                  <a:cubicBezTo>
                    <a:pt x="21595" y="0"/>
                    <a:pt x="21588" y="0"/>
                    <a:pt x="21580" y="0"/>
                  </a:cubicBezTo>
                  <a:cubicBezTo>
                    <a:pt x="13486" y="0"/>
                    <a:pt x="6195" y="4869"/>
                    <a:pt x="3098" y="12339"/>
                  </a:cubicBezTo>
                  <a:cubicBezTo>
                    <a:pt x="0" y="19821"/>
                    <a:pt x="1721" y="28425"/>
                    <a:pt x="7431" y="34135"/>
                  </a:cubicBezTo>
                  <a:cubicBezTo>
                    <a:pt x="11258" y="37962"/>
                    <a:pt x="16373" y="39994"/>
                    <a:pt x="21576" y="39994"/>
                  </a:cubicBezTo>
                  <a:cubicBezTo>
                    <a:pt x="24154" y="39994"/>
                    <a:pt x="26753" y="39495"/>
                    <a:pt x="29228" y="38469"/>
                  </a:cubicBezTo>
                  <a:cubicBezTo>
                    <a:pt x="36710" y="35384"/>
                    <a:pt x="41579" y="28081"/>
                    <a:pt x="41579" y="19999"/>
                  </a:cubicBezTo>
                  <a:cubicBezTo>
                    <a:pt x="41579" y="8956"/>
                    <a:pt x="32631" y="0"/>
                    <a:pt x="21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6"/>
            <p:cNvSpPr/>
            <p:nvPr/>
          </p:nvSpPr>
          <p:spPr>
            <a:xfrm>
              <a:off x="1418241" y="2587838"/>
              <a:ext cx="399444" cy="388210"/>
            </a:xfrm>
            <a:custGeom>
              <a:avLst/>
              <a:gdLst/>
              <a:ahLst/>
              <a:cxnLst/>
              <a:rect l="l" t="t" r="r" b="b"/>
              <a:pathLst>
                <a:path w="8605" h="8363" extrusionOk="0">
                  <a:moveTo>
                    <a:pt x="408" y="1"/>
                  </a:moveTo>
                  <a:cubicBezTo>
                    <a:pt x="179" y="1"/>
                    <a:pt x="0" y="192"/>
                    <a:pt x="0" y="408"/>
                  </a:cubicBezTo>
                  <a:lnTo>
                    <a:pt x="0" y="7954"/>
                  </a:lnTo>
                  <a:cubicBezTo>
                    <a:pt x="0" y="8184"/>
                    <a:pt x="179" y="8362"/>
                    <a:pt x="408" y="8362"/>
                  </a:cubicBezTo>
                  <a:lnTo>
                    <a:pt x="8196" y="8362"/>
                  </a:lnTo>
                  <a:cubicBezTo>
                    <a:pt x="8426" y="8362"/>
                    <a:pt x="8604" y="8184"/>
                    <a:pt x="8604" y="7954"/>
                  </a:cubicBezTo>
                  <a:lnTo>
                    <a:pt x="8604" y="408"/>
                  </a:lnTo>
                  <a:cubicBezTo>
                    <a:pt x="8604" y="192"/>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6"/>
            <p:cNvSpPr/>
            <p:nvPr/>
          </p:nvSpPr>
          <p:spPr>
            <a:xfrm>
              <a:off x="598185" y="2820541"/>
              <a:ext cx="544971" cy="541721"/>
            </a:xfrm>
            <a:custGeom>
              <a:avLst/>
              <a:gdLst/>
              <a:ahLst/>
              <a:cxnLst/>
              <a:rect l="l" t="t" r="r" b="b"/>
              <a:pathLst>
                <a:path w="11740" h="11670" extrusionOk="0">
                  <a:moveTo>
                    <a:pt x="5964" y="0"/>
                  </a:moveTo>
                  <a:cubicBezTo>
                    <a:pt x="5860" y="0"/>
                    <a:pt x="5755" y="42"/>
                    <a:pt x="5672" y="124"/>
                  </a:cubicBezTo>
                  <a:lnTo>
                    <a:pt x="166" y="5644"/>
                  </a:lnTo>
                  <a:cubicBezTo>
                    <a:pt x="0" y="5796"/>
                    <a:pt x="0" y="6051"/>
                    <a:pt x="166" y="6217"/>
                  </a:cubicBezTo>
                  <a:lnTo>
                    <a:pt x="5494" y="11545"/>
                  </a:lnTo>
                  <a:cubicBezTo>
                    <a:pt x="5577" y="11628"/>
                    <a:pt x="5682" y="11669"/>
                    <a:pt x="5785" y="11669"/>
                  </a:cubicBezTo>
                  <a:cubicBezTo>
                    <a:pt x="5889" y="11669"/>
                    <a:pt x="5991" y="11628"/>
                    <a:pt x="6067" y="11545"/>
                  </a:cubicBezTo>
                  <a:lnTo>
                    <a:pt x="11586" y="6039"/>
                  </a:lnTo>
                  <a:cubicBezTo>
                    <a:pt x="11739" y="5873"/>
                    <a:pt x="11739" y="5618"/>
                    <a:pt x="11586" y="5452"/>
                  </a:cubicBezTo>
                  <a:lnTo>
                    <a:pt x="6246" y="124"/>
                  </a:lnTo>
                  <a:cubicBezTo>
                    <a:pt x="6169" y="42"/>
                    <a:pt x="6067" y="0"/>
                    <a:pt x="59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6"/>
            <p:cNvSpPr/>
            <p:nvPr/>
          </p:nvSpPr>
          <p:spPr>
            <a:xfrm>
              <a:off x="367385" y="3638694"/>
              <a:ext cx="388210" cy="400001"/>
            </a:xfrm>
            <a:custGeom>
              <a:avLst/>
              <a:gdLst/>
              <a:ahLst/>
              <a:cxnLst/>
              <a:rect l="l" t="t" r="r" b="b"/>
              <a:pathLst>
                <a:path w="8363" h="8617" extrusionOk="0">
                  <a:moveTo>
                    <a:pt x="409" y="0"/>
                  </a:moveTo>
                  <a:cubicBezTo>
                    <a:pt x="179" y="0"/>
                    <a:pt x="1" y="179"/>
                    <a:pt x="1" y="408"/>
                  </a:cubicBezTo>
                  <a:lnTo>
                    <a:pt x="1" y="8209"/>
                  </a:lnTo>
                  <a:cubicBezTo>
                    <a:pt x="1" y="8425"/>
                    <a:pt x="179" y="8617"/>
                    <a:pt x="409" y="8617"/>
                  </a:cubicBezTo>
                  <a:lnTo>
                    <a:pt x="7955" y="8617"/>
                  </a:lnTo>
                  <a:cubicBezTo>
                    <a:pt x="8171" y="8617"/>
                    <a:pt x="8363" y="8425"/>
                    <a:pt x="8363" y="8209"/>
                  </a:cubicBezTo>
                  <a:lnTo>
                    <a:pt x="8363" y="408"/>
                  </a:lnTo>
                  <a:cubicBezTo>
                    <a:pt x="8363" y="179"/>
                    <a:pt x="8171" y="0"/>
                    <a:pt x="7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6"/>
            <p:cNvSpPr/>
            <p:nvPr/>
          </p:nvSpPr>
          <p:spPr>
            <a:xfrm>
              <a:off x="598185" y="4314987"/>
              <a:ext cx="544971" cy="541443"/>
            </a:xfrm>
            <a:custGeom>
              <a:avLst/>
              <a:gdLst/>
              <a:ahLst/>
              <a:cxnLst/>
              <a:rect l="l" t="t" r="r" b="b"/>
              <a:pathLst>
                <a:path w="11740" h="11664" extrusionOk="0">
                  <a:moveTo>
                    <a:pt x="5785" y="0"/>
                  </a:moveTo>
                  <a:cubicBezTo>
                    <a:pt x="5682" y="0"/>
                    <a:pt x="5577" y="38"/>
                    <a:pt x="5494" y="115"/>
                  </a:cubicBezTo>
                  <a:lnTo>
                    <a:pt x="166" y="5456"/>
                  </a:lnTo>
                  <a:cubicBezTo>
                    <a:pt x="0" y="5609"/>
                    <a:pt x="0" y="5876"/>
                    <a:pt x="166" y="6029"/>
                  </a:cubicBezTo>
                  <a:lnTo>
                    <a:pt x="5672" y="11548"/>
                  </a:lnTo>
                  <a:cubicBezTo>
                    <a:pt x="5755" y="11625"/>
                    <a:pt x="5860" y="11663"/>
                    <a:pt x="5965" y="11663"/>
                  </a:cubicBezTo>
                  <a:cubicBezTo>
                    <a:pt x="6070" y="11663"/>
                    <a:pt x="6176" y="11625"/>
                    <a:pt x="6258" y="11548"/>
                  </a:cubicBezTo>
                  <a:lnTo>
                    <a:pt x="11586" y="6208"/>
                  </a:lnTo>
                  <a:cubicBezTo>
                    <a:pt x="11739" y="6055"/>
                    <a:pt x="11739" y="5787"/>
                    <a:pt x="11586" y="5634"/>
                  </a:cubicBezTo>
                  <a:lnTo>
                    <a:pt x="6067" y="115"/>
                  </a:lnTo>
                  <a:cubicBezTo>
                    <a:pt x="5991" y="38"/>
                    <a:pt x="5889" y="0"/>
                    <a:pt x="5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6"/>
            <p:cNvSpPr/>
            <p:nvPr/>
          </p:nvSpPr>
          <p:spPr>
            <a:xfrm>
              <a:off x="1418241" y="4701341"/>
              <a:ext cx="399444" cy="387607"/>
            </a:xfrm>
            <a:custGeom>
              <a:avLst/>
              <a:gdLst/>
              <a:ahLst/>
              <a:cxnLst/>
              <a:rect l="l" t="t" r="r" b="b"/>
              <a:pathLst>
                <a:path w="8605" h="8350" extrusionOk="0">
                  <a:moveTo>
                    <a:pt x="408" y="1"/>
                  </a:moveTo>
                  <a:cubicBezTo>
                    <a:pt x="179" y="1"/>
                    <a:pt x="0" y="179"/>
                    <a:pt x="0" y="408"/>
                  </a:cubicBezTo>
                  <a:lnTo>
                    <a:pt x="0" y="7942"/>
                  </a:lnTo>
                  <a:cubicBezTo>
                    <a:pt x="0" y="8171"/>
                    <a:pt x="179" y="8349"/>
                    <a:pt x="408" y="8349"/>
                  </a:cubicBezTo>
                  <a:lnTo>
                    <a:pt x="8196" y="8349"/>
                  </a:lnTo>
                  <a:cubicBezTo>
                    <a:pt x="8426" y="8349"/>
                    <a:pt x="8604" y="8171"/>
                    <a:pt x="8604" y="7942"/>
                  </a:cubicBezTo>
                  <a:lnTo>
                    <a:pt x="8604" y="408"/>
                  </a:lnTo>
                  <a:cubicBezTo>
                    <a:pt x="8604" y="179"/>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6"/>
            <p:cNvSpPr/>
            <p:nvPr/>
          </p:nvSpPr>
          <p:spPr>
            <a:xfrm>
              <a:off x="2092166" y="4314987"/>
              <a:ext cx="545574" cy="541443"/>
            </a:xfrm>
            <a:custGeom>
              <a:avLst/>
              <a:gdLst/>
              <a:ahLst/>
              <a:cxnLst/>
              <a:rect l="l" t="t" r="r" b="b"/>
              <a:pathLst>
                <a:path w="11753" h="11664" extrusionOk="0">
                  <a:moveTo>
                    <a:pt x="5967" y="0"/>
                  </a:moveTo>
                  <a:cubicBezTo>
                    <a:pt x="5864" y="0"/>
                    <a:pt x="5762" y="38"/>
                    <a:pt x="5685" y="115"/>
                  </a:cubicBezTo>
                  <a:lnTo>
                    <a:pt x="166" y="5634"/>
                  </a:lnTo>
                  <a:cubicBezTo>
                    <a:pt x="1" y="5787"/>
                    <a:pt x="1" y="6055"/>
                    <a:pt x="166" y="6208"/>
                  </a:cubicBezTo>
                  <a:lnTo>
                    <a:pt x="5494" y="11548"/>
                  </a:lnTo>
                  <a:cubicBezTo>
                    <a:pt x="5577" y="11625"/>
                    <a:pt x="5682" y="11663"/>
                    <a:pt x="5787" y="11663"/>
                  </a:cubicBezTo>
                  <a:cubicBezTo>
                    <a:pt x="5893" y="11663"/>
                    <a:pt x="5998" y="11625"/>
                    <a:pt x="6081" y="11548"/>
                  </a:cubicBezTo>
                  <a:lnTo>
                    <a:pt x="11587" y="6029"/>
                  </a:lnTo>
                  <a:cubicBezTo>
                    <a:pt x="11753" y="5876"/>
                    <a:pt x="11753" y="5609"/>
                    <a:pt x="11587" y="5456"/>
                  </a:cubicBezTo>
                  <a:lnTo>
                    <a:pt x="6259" y="115"/>
                  </a:lnTo>
                  <a:cubicBezTo>
                    <a:pt x="6176" y="38"/>
                    <a:pt x="6071" y="0"/>
                    <a:pt x="59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6"/>
            <p:cNvSpPr/>
            <p:nvPr/>
          </p:nvSpPr>
          <p:spPr>
            <a:xfrm>
              <a:off x="2480330" y="3638694"/>
              <a:ext cx="388164" cy="400001"/>
            </a:xfrm>
            <a:custGeom>
              <a:avLst/>
              <a:gdLst/>
              <a:ahLst/>
              <a:cxnLst/>
              <a:rect l="l" t="t" r="r" b="b"/>
              <a:pathLst>
                <a:path w="8362" h="8617" extrusionOk="0">
                  <a:moveTo>
                    <a:pt x="408" y="0"/>
                  </a:moveTo>
                  <a:cubicBezTo>
                    <a:pt x="191" y="0"/>
                    <a:pt x="0" y="179"/>
                    <a:pt x="0" y="408"/>
                  </a:cubicBezTo>
                  <a:lnTo>
                    <a:pt x="0" y="8209"/>
                  </a:lnTo>
                  <a:cubicBezTo>
                    <a:pt x="0" y="8425"/>
                    <a:pt x="191" y="8617"/>
                    <a:pt x="408" y="8617"/>
                  </a:cubicBezTo>
                  <a:lnTo>
                    <a:pt x="7954" y="8617"/>
                  </a:lnTo>
                  <a:cubicBezTo>
                    <a:pt x="8183" y="8617"/>
                    <a:pt x="8362" y="8425"/>
                    <a:pt x="8362" y="8209"/>
                  </a:cubicBezTo>
                  <a:lnTo>
                    <a:pt x="8362" y="408"/>
                  </a:lnTo>
                  <a:cubicBezTo>
                    <a:pt x="8362" y="179"/>
                    <a:pt x="8183" y="0"/>
                    <a:pt x="79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6"/>
            <p:cNvSpPr/>
            <p:nvPr/>
          </p:nvSpPr>
          <p:spPr>
            <a:xfrm>
              <a:off x="2092166" y="2820959"/>
              <a:ext cx="545574" cy="541304"/>
            </a:xfrm>
            <a:custGeom>
              <a:avLst/>
              <a:gdLst/>
              <a:ahLst/>
              <a:cxnLst/>
              <a:rect l="l" t="t" r="r" b="b"/>
              <a:pathLst>
                <a:path w="11753" h="11661" extrusionOk="0">
                  <a:moveTo>
                    <a:pt x="5787" y="1"/>
                  </a:moveTo>
                  <a:cubicBezTo>
                    <a:pt x="5682" y="1"/>
                    <a:pt x="5577" y="39"/>
                    <a:pt x="5494" y="115"/>
                  </a:cubicBezTo>
                  <a:lnTo>
                    <a:pt x="166" y="5443"/>
                  </a:lnTo>
                  <a:cubicBezTo>
                    <a:pt x="1" y="5609"/>
                    <a:pt x="1" y="5864"/>
                    <a:pt x="166" y="6030"/>
                  </a:cubicBezTo>
                  <a:lnTo>
                    <a:pt x="5685" y="11536"/>
                  </a:lnTo>
                  <a:cubicBezTo>
                    <a:pt x="5762" y="11619"/>
                    <a:pt x="5864" y="11660"/>
                    <a:pt x="5967" y="11660"/>
                  </a:cubicBezTo>
                  <a:cubicBezTo>
                    <a:pt x="6071" y="11660"/>
                    <a:pt x="6176" y="11619"/>
                    <a:pt x="6259" y="11536"/>
                  </a:cubicBezTo>
                  <a:lnTo>
                    <a:pt x="11587" y="6208"/>
                  </a:lnTo>
                  <a:cubicBezTo>
                    <a:pt x="11753" y="6042"/>
                    <a:pt x="11753" y="5787"/>
                    <a:pt x="11587" y="5635"/>
                  </a:cubicBezTo>
                  <a:lnTo>
                    <a:pt x="6081" y="115"/>
                  </a:lnTo>
                  <a:cubicBezTo>
                    <a:pt x="5998" y="39"/>
                    <a:pt x="5893" y="1"/>
                    <a:pt x="57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06"/>
        <p:cNvGrpSpPr/>
        <p:nvPr/>
      </p:nvGrpSpPr>
      <p:grpSpPr>
        <a:xfrm>
          <a:off x="0" y="0"/>
          <a:ext cx="0" cy="0"/>
          <a:chOff x="0" y="0"/>
          <a:chExt cx="0" cy="0"/>
        </a:xfrm>
      </p:grpSpPr>
      <p:sp>
        <p:nvSpPr>
          <p:cNvPr id="607" name="Google Shape;607;p29"/>
          <p:cNvSpPr txBox="1">
            <a:spLocks noGrp="1"/>
          </p:cNvSpPr>
          <p:nvPr>
            <p:ph type="subTitle" idx="1"/>
          </p:nvPr>
        </p:nvSpPr>
        <p:spPr>
          <a:xfrm>
            <a:off x="5931485" y="3209425"/>
            <a:ext cx="2367000" cy="86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500" b="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608" name="Google Shape;608;p29"/>
          <p:cNvSpPr txBox="1">
            <a:spLocks noGrp="1"/>
          </p:cNvSpPr>
          <p:nvPr>
            <p:ph type="subTitle" idx="2"/>
          </p:nvPr>
        </p:nvSpPr>
        <p:spPr>
          <a:xfrm>
            <a:off x="3388500" y="3209426"/>
            <a:ext cx="2369100" cy="86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500" b="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609" name="Google Shape;609;p29"/>
          <p:cNvSpPr txBox="1">
            <a:spLocks noGrp="1"/>
          </p:cNvSpPr>
          <p:nvPr>
            <p:ph type="subTitle" idx="3"/>
          </p:nvPr>
        </p:nvSpPr>
        <p:spPr>
          <a:xfrm>
            <a:off x="3389764" y="2721800"/>
            <a:ext cx="2369100" cy="48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IBM Plex Sans"/>
              <a:buNone/>
              <a:defRPr sz="2400" b="1">
                <a:solidFill>
                  <a:schemeClr val="accent3"/>
                </a:solidFill>
                <a:latin typeface="IBM Plex Sans"/>
                <a:ea typeface="IBM Plex Sans"/>
                <a:cs typeface="IBM Plex Sans"/>
                <a:sym typeface="IBM Plex Sans"/>
              </a:defRPr>
            </a:lvl1pPr>
            <a:lvl2pPr lvl="1"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2pPr>
            <a:lvl3pPr lvl="2"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3pPr>
            <a:lvl4pPr lvl="3"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4pPr>
            <a:lvl5pPr lvl="4"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5pPr>
            <a:lvl6pPr lvl="5"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6pPr>
            <a:lvl7pPr lvl="6"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7pPr>
            <a:lvl8pPr lvl="7"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8pPr>
            <a:lvl9pPr lvl="8"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9pPr>
          </a:lstStyle>
          <a:p>
            <a:endParaRPr/>
          </a:p>
        </p:txBody>
      </p:sp>
      <p:sp>
        <p:nvSpPr>
          <p:cNvPr id="610" name="Google Shape;610;p29"/>
          <p:cNvSpPr txBox="1">
            <a:spLocks noGrp="1"/>
          </p:cNvSpPr>
          <p:nvPr>
            <p:ph type="subTitle" idx="4"/>
          </p:nvPr>
        </p:nvSpPr>
        <p:spPr>
          <a:xfrm>
            <a:off x="5932743" y="2721800"/>
            <a:ext cx="2367000" cy="48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IBM Plex Sans"/>
              <a:buNone/>
              <a:defRPr sz="2400" b="1">
                <a:solidFill>
                  <a:schemeClr val="accent3"/>
                </a:solidFill>
                <a:latin typeface="IBM Plex Sans"/>
                <a:ea typeface="IBM Plex Sans"/>
                <a:cs typeface="IBM Plex Sans"/>
                <a:sym typeface="IBM Plex Sans"/>
              </a:defRPr>
            </a:lvl1pPr>
            <a:lvl2pPr lvl="1"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2pPr>
            <a:lvl3pPr lvl="2"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3pPr>
            <a:lvl4pPr lvl="3"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4pPr>
            <a:lvl5pPr lvl="4"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5pPr>
            <a:lvl6pPr lvl="5"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6pPr>
            <a:lvl7pPr lvl="6"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7pPr>
            <a:lvl8pPr lvl="7"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8pPr>
            <a:lvl9pPr lvl="8"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9pPr>
          </a:lstStyle>
          <a:p>
            <a:endParaRPr/>
          </a:p>
        </p:txBody>
      </p:sp>
      <p:sp>
        <p:nvSpPr>
          <p:cNvPr id="611" name="Google Shape;611;p29"/>
          <p:cNvSpPr txBox="1">
            <a:spLocks noGrp="1"/>
          </p:cNvSpPr>
          <p:nvPr>
            <p:ph type="title"/>
          </p:nvPr>
        </p:nvSpPr>
        <p:spPr>
          <a:xfrm>
            <a:off x="713225" y="445025"/>
            <a:ext cx="7722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2" name="Google Shape;612;p29"/>
          <p:cNvSpPr txBox="1">
            <a:spLocks noGrp="1"/>
          </p:cNvSpPr>
          <p:nvPr>
            <p:ph type="subTitle" idx="5"/>
          </p:nvPr>
        </p:nvSpPr>
        <p:spPr>
          <a:xfrm>
            <a:off x="845515" y="3209426"/>
            <a:ext cx="2369100" cy="86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500" b="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613" name="Google Shape;613;p29"/>
          <p:cNvSpPr txBox="1">
            <a:spLocks noGrp="1"/>
          </p:cNvSpPr>
          <p:nvPr>
            <p:ph type="subTitle" idx="6"/>
          </p:nvPr>
        </p:nvSpPr>
        <p:spPr>
          <a:xfrm>
            <a:off x="846784" y="2721800"/>
            <a:ext cx="2369100" cy="48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IBM Plex Sans"/>
              <a:buNone/>
              <a:defRPr sz="2400" b="1">
                <a:solidFill>
                  <a:schemeClr val="accent3"/>
                </a:solidFill>
                <a:latin typeface="IBM Plex Sans"/>
                <a:ea typeface="IBM Plex Sans"/>
                <a:cs typeface="IBM Plex Sans"/>
                <a:sym typeface="IBM Plex Sans"/>
              </a:defRPr>
            </a:lvl1pPr>
            <a:lvl2pPr lvl="1"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2pPr>
            <a:lvl3pPr lvl="2"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3pPr>
            <a:lvl4pPr lvl="3"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4pPr>
            <a:lvl5pPr lvl="4"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5pPr>
            <a:lvl6pPr lvl="5"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6pPr>
            <a:lvl7pPr lvl="6"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7pPr>
            <a:lvl8pPr lvl="7"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8pPr>
            <a:lvl9pPr lvl="8"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9pPr>
          </a:lstStyle>
          <a:p>
            <a:endParaRPr/>
          </a:p>
        </p:txBody>
      </p:sp>
      <p:grpSp>
        <p:nvGrpSpPr>
          <p:cNvPr id="614" name="Google Shape;614;p29"/>
          <p:cNvGrpSpPr/>
          <p:nvPr/>
        </p:nvGrpSpPr>
        <p:grpSpPr>
          <a:xfrm rot="-1216785" flipH="1">
            <a:off x="7978965" y="3543937"/>
            <a:ext cx="1490482" cy="1839556"/>
            <a:chOff x="7317341" y="3117397"/>
            <a:chExt cx="1490500" cy="1839578"/>
          </a:xfrm>
        </p:grpSpPr>
        <p:sp>
          <p:nvSpPr>
            <p:cNvPr id="615" name="Google Shape;615;p29"/>
            <p:cNvSpPr/>
            <p:nvPr/>
          </p:nvSpPr>
          <p:spPr>
            <a:xfrm>
              <a:off x="7457576" y="3119765"/>
              <a:ext cx="701174" cy="1439623"/>
            </a:xfrm>
            <a:custGeom>
              <a:avLst/>
              <a:gdLst/>
              <a:ahLst/>
              <a:cxnLst/>
              <a:rect l="l" t="t" r="r" b="b"/>
              <a:pathLst>
                <a:path w="15105" h="31013" extrusionOk="0">
                  <a:moveTo>
                    <a:pt x="12237" y="1"/>
                  </a:moveTo>
                  <a:lnTo>
                    <a:pt x="12237" y="1"/>
                  </a:lnTo>
                  <a:cubicBezTo>
                    <a:pt x="12236" y="1"/>
                    <a:pt x="0" y="8987"/>
                    <a:pt x="1033" y="31012"/>
                  </a:cubicBezTo>
                  <a:cubicBezTo>
                    <a:pt x="15105" y="24423"/>
                    <a:pt x="12237" y="1"/>
                    <a:pt x="12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9"/>
            <p:cNvSpPr/>
            <p:nvPr/>
          </p:nvSpPr>
          <p:spPr>
            <a:xfrm>
              <a:off x="7495454" y="3117397"/>
              <a:ext cx="539632" cy="1404112"/>
            </a:xfrm>
            <a:custGeom>
              <a:avLst/>
              <a:gdLst/>
              <a:ahLst/>
              <a:cxnLst/>
              <a:rect l="l" t="t" r="r" b="b"/>
              <a:pathLst>
                <a:path w="11625" h="30248" extrusionOk="0">
                  <a:moveTo>
                    <a:pt x="11217" y="1"/>
                  </a:moveTo>
                  <a:cubicBezTo>
                    <a:pt x="7113" y="14710"/>
                    <a:pt x="64" y="29929"/>
                    <a:pt x="0" y="30069"/>
                  </a:cubicBezTo>
                  <a:lnTo>
                    <a:pt x="383" y="30248"/>
                  </a:lnTo>
                  <a:cubicBezTo>
                    <a:pt x="446" y="30095"/>
                    <a:pt x="7508" y="14850"/>
                    <a:pt x="11625" y="103"/>
                  </a:cubicBezTo>
                  <a:lnTo>
                    <a:pt x="112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9"/>
            <p:cNvSpPr/>
            <p:nvPr/>
          </p:nvSpPr>
          <p:spPr>
            <a:xfrm>
              <a:off x="7333913" y="4393530"/>
              <a:ext cx="1470400" cy="550309"/>
            </a:xfrm>
            <a:custGeom>
              <a:avLst/>
              <a:gdLst/>
              <a:ahLst/>
              <a:cxnLst/>
              <a:rect l="l" t="t" r="r" b="b"/>
              <a:pathLst>
                <a:path w="31676" h="11855" extrusionOk="0">
                  <a:moveTo>
                    <a:pt x="25449" y="0"/>
                  </a:moveTo>
                  <a:cubicBezTo>
                    <a:pt x="19629" y="0"/>
                    <a:pt x="10306" y="1655"/>
                    <a:pt x="0" y="9907"/>
                  </a:cubicBezTo>
                  <a:cubicBezTo>
                    <a:pt x="2502" y="11290"/>
                    <a:pt x="5154" y="11855"/>
                    <a:pt x="7818" y="11855"/>
                  </a:cubicBezTo>
                  <a:cubicBezTo>
                    <a:pt x="19638" y="11855"/>
                    <a:pt x="31675" y="743"/>
                    <a:pt x="31675" y="743"/>
                  </a:cubicBezTo>
                  <a:cubicBezTo>
                    <a:pt x="31675" y="743"/>
                    <a:pt x="29348" y="0"/>
                    <a:pt x="25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9"/>
            <p:cNvSpPr/>
            <p:nvPr/>
          </p:nvSpPr>
          <p:spPr>
            <a:xfrm>
              <a:off x="7365293" y="4419107"/>
              <a:ext cx="1442548" cy="418383"/>
            </a:xfrm>
            <a:custGeom>
              <a:avLst/>
              <a:gdLst/>
              <a:ahLst/>
              <a:cxnLst/>
              <a:rect l="l" t="t" r="r" b="b"/>
              <a:pathLst>
                <a:path w="31076" h="9013" extrusionOk="0">
                  <a:moveTo>
                    <a:pt x="30923" y="1"/>
                  </a:moveTo>
                  <a:cubicBezTo>
                    <a:pt x="16621" y="5329"/>
                    <a:pt x="153" y="8566"/>
                    <a:pt x="0" y="8604"/>
                  </a:cubicBezTo>
                  <a:lnTo>
                    <a:pt x="77" y="9012"/>
                  </a:lnTo>
                  <a:cubicBezTo>
                    <a:pt x="242" y="8987"/>
                    <a:pt x="16723" y="5736"/>
                    <a:pt x="31076" y="396"/>
                  </a:cubicBezTo>
                  <a:lnTo>
                    <a:pt x="309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9"/>
            <p:cNvSpPr/>
            <p:nvPr/>
          </p:nvSpPr>
          <p:spPr>
            <a:xfrm>
              <a:off x="7317341" y="3531000"/>
              <a:ext cx="1310019" cy="1425976"/>
            </a:xfrm>
            <a:custGeom>
              <a:avLst/>
              <a:gdLst/>
              <a:ahLst/>
              <a:cxnLst/>
              <a:rect l="l" t="t" r="r" b="b"/>
              <a:pathLst>
                <a:path w="28221" h="30719" extrusionOk="0">
                  <a:moveTo>
                    <a:pt x="28221" y="0"/>
                  </a:moveTo>
                  <a:lnTo>
                    <a:pt x="28221" y="0"/>
                  </a:lnTo>
                  <a:cubicBezTo>
                    <a:pt x="28220" y="0"/>
                    <a:pt x="9560" y="4500"/>
                    <a:pt x="1" y="30719"/>
                  </a:cubicBezTo>
                  <a:cubicBezTo>
                    <a:pt x="19643" y="29916"/>
                    <a:pt x="28221" y="1"/>
                    <a:pt x="282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9"/>
            <p:cNvSpPr/>
            <p:nvPr/>
          </p:nvSpPr>
          <p:spPr>
            <a:xfrm>
              <a:off x="7329178" y="3525058"/>
              <a:ext cx="1305887" cy="1389908"/>
            </a:xfrm>
            <a:custGeom>
              <a:avLst/>
              <a:gdLst/>
              <a:ahLst/>
              <a:cxnLst/>
              <a:rect l="l" t="t" r="r" b="b"/>
              <a:pathLst>
                <a:path w="28132" h="29942" extrusionOk="0">
                  <a:moveTo>
                    <a:pt x="27800" y="1"/>
                  </a:moveTo>
                  <a:cubicBezTo>
                    <a:pt x="15831" y="15169"/>
                    <a:pt x="153" y="29483"/>
                    <a:pt x="1" y="29636"/>
                  </a:cubicBezTo>
                  <a:lnTo>
                    <a:pt x="281" y="29942"/>
                  </a:lnTo>
                  <a:cubicBezTo>
                    <a:pt x="434" y="29802"/>
                    <a:pt x="16137" y="15462"/>
                    <a:pt x="28132" y="256"/>
                  </a:cubicBezTo>
                  <a:lnTo>
                    <a:pt x="278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1" name="Google Shape;621;p29"/>
          <p:cNvGrpSpPr/>
          <p:nvPr/>
        </p:nvGrpSpPr>
        <p:grpSpPr>
          <a:xfrm>
            <a:off x="-742962" y="3962416"/>
            <a:ext cx="1954117" cy="1954117"/>
            <a:chOff x="367385" y="2587838"/>
            <a:chExt cx="2501110" cy="2501110"/>
          </a:xfrm>
        </p:grpSpPr>
        <p:sp>
          <p:nvSpPr>
            <p:cNvPr id="622" name="Google Shape;622;p29"/>
            <p:cNvSpPr/>
            <p:nvPr/>
          </p:nvSpPr>
          <p:spPr>
            <a:xfrm>
              <a:off x="616521" y="2910318"/>
              <a:ext cx="1930097" cy="1856521"/>
            </a:xfrm>
            <a:custGeom>
              <a:avLst/>
              <a:gdLst/>
              <a:ahLst/>
              <a:cxnLst/>
              <a:rect l="l" t="t" r="r" b="b"/>
              <a:pathLst>
                <a:path w="41579" h="39994" extrusionOk="0">
                  <a:moveTo>
                    <a:pt x="21576" y="8911"/>
                  </a:moveTo>
                  <a:cubicBezTo>
                    <a:pt x="23002" y="8911"/>
                    <a:pt x="24441" y="9186"/>
                    <a:pt x="25812" y="9751"/>
                  </a:cubicBezTo>
                  <a:cubicBezTo>
                    <a:pt x="29954" y="11472"/>
                    <a:pt x="32656" y="15513"/>
                    <a:pt x="32656" y="19999"/>
                  </a:cubicBezTo>
                  <a:cubicBezTo>
                    <a:pt x="32656" y="26118"/>
                    <a:pt x="27698" y="31076"/>
                    <a:pt x="21580" y="31076"/>
                  </a:cubicBezTo>
                  <a:cubicBezTo>
                    <a:pt x="17093" y="31076"/>
                    <a:pt x="13052" y="28386"/>
                    <a:pt x="11332" y="24244"/>
                  </a:cubicBezTo>
                  <a:cubicBezTo>
                    <a:pt x="9611" y="20101"/>
                    <a:pt x="10567" y="15334"/>
                    <a:pt x="13728" y="12160"/>
                  </a:cubicBezTo>
                  <a:cubicBezTo>
                    <a:pt x="15852" y="10036"/>
                    <a:pt x="18689" y="8911"/>
                    <a:pt x="21576" y="8911"/>
                  </a:cubicBezTo>
                  <a:close/>
                  <a:moveTo>
                    <a:pt x="21603" y="0"/>
                  </a:moveTo>
                  <a:cubicBezTo>
                    <a:pt x="21595" y="0"/>
                    <a:pt x="21588" y="0"/>
                    <a:pt x="21580" y="0"/>
                  </a:cubicBezTo>
                  <a:cubicBezTo>
                    <a:pt x="13486" y="0"/>
                    <a:pt x="6195" y="4869"/>
                    <a:pt x="3098" y="12339"/>
                  </a:cubicBezTo>
                  <a:cubicBezTo>
                    <a:pt x="0" y="19821"/>
                    <a:pt x="1721" y="28425"/>
                    <a:pt x="7431" y="34135"/>
                  </a:cubicBezTo>
                  <a:cubicBezTo>
                    <a:pt x="11258" y="37962"/>
                    <a:pt x="16373" y="39994"/>
                    <a:pt x="21576" y="39994"/>
                  </a:cubicBezTo>
                  <a:cubicBezTo>
                    <a:pt x="24154" y="39994"/>
                    <a:pt x="26753" y="39495"/>
                    <a:pt x="29228" y="38469"/>
                  </a:cubicBezTo>
                  <a:cubicBezTo>
                    <a:pt x="36710" y="35384"/>
                    <a:pt x="41579" y="28081"/>
                    <a:pt x="41579" y="19999"/>
                  </a:cubicBezTo>
                  <a:cubicBezTo>
                    <a:pt x="41579" y="8956"/>
                    <a:pt x="32631" y="0"/>
                    <a:pt x="21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9"/>
            <p:cNvSpPr/>
            <p:nvPr/>
          </p:nvSpPr>
          <p:spPr>
            <a:xfrm>
              <a:off x="1418241" y="2587838"/>
              <a:ext cx="399444" cy="388210"/>
            </a:xfrm>
            <a:custGeom>
              <a:avLst/>
              <a:gdLst/>
              <a:ahLst/>
              <a:cxnLst/>
              <a:rect l="l" t="t" r="r" b="b"/>
              <a:pathLst>
                <a:path w="8605" h="8363" extrusionOk="0">
                  <a:moveTo>
                    <a:pt x="408" y="1"/>
                  </a:moveTo>
                  <a:cubicBezTo>
                    <a:pt x="179" y="1"/>
                    <a:pt x="0" y="192"/>
                    <a:pt x="0" y="408"/>
                  </a:cubicBezTo>
                  <a:lnTo>
                    <a:pt x="0" y="7954"/>
                  </a:lnTo>
                  <a:cubicBezTo>
                    <a:pt x="0" y="8184"/>
                    <a:pt x="179" y="8362"/>
                    <a:pt x="408" y="8362"/>
                  </a:cubicBezTo>
                  <a:lnTo>
                    <a:pt x="8196" y="8362"/>
                  </a:lnTo>
                  <a:cubicBezTo>
                    <a:pt x="8426" y="8362"/>
                    <a:pt x="8604" y="8184"/>
                    <a:pt x="8604" y="7954"/>
                  </a:cubicBezTo>
                  <a:lnTo>
                    <a:pt x="8604" y="408"/>
                  </a:lnTo>
                  <a:cubicBezTo>
                    <a:pt x="8604" y="192"/>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9"/>
            <p:cNvSpPr/>
            <p:nvPr/>
          </p:nvSpPr>
          <p:spPr>
            <a:xfrm>
              <a:off x="598185" y="2820541"/>
              <a:ext cx="544971" cy="541721"/>
            </a:xfrm>
            <a:custGeom>
              <a:avLst/>
              <a:gdLst/>
              <a:ahLst/>
              <a:cxnLst/>
              <a:rect l="l" t="t" r="r" b="b"/>
              <a:pathLst>
                <a:path w="11740" h="11670" extrusionOk="0">
                  <a:moveTo>
                    <a:pt x="5964" y="0"/>
                  </a:moveTo>
                  <a:cubicBezTo>
                    <a:pt x="5860" y="0"/>
                    <a:pt x="5755" y="42"/>
                    <a:pt x="5672" y="124"/>
                  </a:cubicBezTo>
                  <a:lnTo>
                    <a:pt x="166" y="5644"/>
                  </a:lnTo>
                  <a:cubicBezTo>
                    <a:pt x="0" y="5796"/>
                    <a:pt x="0" y="6051"/>
                    <a:pt x="166" y="6217"/>
                  </a:cubicBezTo>
                  <a:lnTo>
                    <a:pt x="5494" y="11545"/>
                  </a:lnTo>
                  <a:cubicBezTo>
                    <a:pt x="5577" y="11628"/>
                    <a:pt x="5682" y="11669"/>
                    <a:pt x="5785" y="11669"/>
                  </a:cubicBezTo>
                  <a:cubicBezTo>
                    <a:pt x="5889" y="11669"/>
                    <a:pt x="5991" y="11628"/>
                    <a:pt x="6067" y="11545"/>
                  </a:cubicBezTo>
                  <a:lnTo>
                    <a:pt x="11586" y="6039"/>
                  </a:lnTo>
                  <a:cubicBezTo>
                    <a:pt x="11739" y="5873"/>
                    <a:pt x="11739" y="5618"/>
                    <a:pt x="11586" y="5452"/>
                  </a:cubicBezTo>
                  <a:lnTo>
                    <a:pt x="6246" y="124"/>
                  </a:lnTo>
                  <a:cubicBezTo>
                    <a:pt x="6169" y="42"/>
                    <a:pt x="6067" y="0"/>
                    <a:pt x="59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9"/>
            <p:cNvSpPr/>
            <p:nvPr/>
          </p:nvSpPr>
          <p:spPr>
            <a:xfrm>
              <a:off x="367385" y="3638694"/>
              <a:ext cx="388210" cy="400001"/>
            </a:xfrm>
            <a:custGeom>
              <a:avLst/>
              <a:gdLst/>
              <a:ahLst/>
              <a:cxnLst/>
              <a:rect l="l" t="t" r="r" b="b"/>
              <a:pathLst>
                <a:path w="8363" h="8617" extrusionOk="0">
                  <a:moveTo>
                    <a:pt x="409" y="0"/>
                  </a:moveTo>
                  <a:cubicBezTo>
                    <a:pt x="179" y="0"/>
                    <a:pt x="1" y="179"/>
                    <a:pt x="1" y="408"/>
                  </a:cubicBezTo>
                  <a:lnTo>
                    <a:pt x="1" y="8209"/>
                  </a:lnTo>
                  <a:cubicBezTo>
                    <a:pt x="1" y="8425"/>
                    <a:pt x="179" y="8617"/>
                    <a:pt x="409" y="8617"/>
                  </a:cubicBezTo>
                  <a:lnTo>
                    <a:pt x="7955" y="8617"/>
                  </a:lnTo>
                  <a:cubicBezTo>
                    <a:pt x="8171" y="8617"/>
                    <a:pt x="8363" y="8425"/>
                    <a:pt x="8363" y="8209"/>
                  </a:cubicBezTo>
                  <a:lnTo>
                    <a:pt x="8363" y="408"/>
                  </a:lnTo>
                  <a:cubicBezTo>
                    <a:pt x="8363" y="179"/>
                    <a:pt x="8171" y="0"/>
                    <a:pt x="7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9"/>
            <p:cNvSpPr/>
            <p:nvPr/>
          </p:nvSpPr>
          <p:spPr>
            <a:xfrm>
              <a:off x="598185" y="4314987"/>
              <a:ext cx="544971" cy="541443"/>
            </a:xfrm>
            <a:custGeom>
              <a:avLst/>
              <a:gdLst/>
              <a:ahLst/>
              <a:cxnLst/>
              <a:rect l="l" t="t" r="r" b="b"/>
              <a:pathLst>
                <a:path w="11740" h="11664" extrusionOk="0">
                  <a:moveTo>
                    <a:pt x="5785" y="0"/>
                  </a:moveTo>
                  <a:cubicBezTo>
                    <a:pt x="5682" y="0"/>
                    <a:pt x="5577" y="38"/>
                    <a:pt x="5494" y="115"/>
                  </a:cubicBezTo>
                  <a:lnTo>
                    <a:pt x="166" y="5456"/>
                  </a:lnTo>
                  <a:cubicBezTo>
                    <a:pt x="0" y="5609"/>
                    <a:pt x="0" y="5876"/>
                    <a:pt x="166" y="6029"/>
                  </a:cubicBezTo>
                  <a:lnTo>
                    <a:pt x="5672" y="11548"/>
                  </a:lnTo>
                  <a:cubicBezTo>
                    <a:pt x="5755" y="11625"/>
                    <a:pt x="5860" y="11663"/>
                    <a:pt x="5965" y="11663"/>
                  </a:cubicBezTo>
                  <a:cubicBezTo>
                    <a:pt x="6070" y="11663"/>
                    <a:pt x="6176" y="11625"/>
                    <a:pt x="6258" y="11548"/>
                  </a:cubicBezTo>
                  <a:lnTo>
                    <a:pt x="11586" y="6208"/>
                  </a:lnTo>
                  <a:cubicBezTo>
                    <a:pt x="11739" y="6055"/>
                    <a:pt x="11739" y="5787"/>
                    <a:pt x="11586" y="5634"/>
                  </a:cubicBezTo>
                  <a:lnTo>
                    <a:pt x="6067" y="115"/>
                  </a:lnTo>
                  <a:cubicBezTo>
                    <a:pt x="5991" y="38"/>
                    <a:pt x="5889" y="0"/>
                    <a:pt x="5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9"/>
            <p:cNvSpPr/>
            <p:nvPr/>
          </p:nvSpPr>
          <p:spPr>
            <a:xfrm>
              <a:off x="1418241" y="4701341"/>
              <a:ext cx="399444" cy="387607"/>
            </a:xfrm>
            <a:custGeom>
              <a:avLst/>
              <a:gdLst/>
              <a:ahLst/>
              <a:cxnLst/>
              <a:rect l="l" t="t" r="r" b="b"/>
              <a:pathLst>
                <a:path w="8605" h="8350" extrusionOk="0">
                  <a:moveTo>
                    <a:pt x="408" y="1"/>
                  </a:moveTo>
                  <a:cubicBezTo>
                    <a:pt x="179" y="1"/>
                    <a:pt x="0" y="179"/>
                    <a:pt x="0" y="408"/>
                  </a:cubicBezTo>
                  <a:lnTo>
                    <a:pt x="0" y="7942"/>
                  </a:lnTo>
                  <a:cubicBezTo>
                    <a:pt x="0" y="8171"/>
                    <a:pt x="179" y="8349"/>
                    <a:pt x="408" y="8349"/>
                  </a:cubicBezTo>
                  <a:lnTo>
                    <a:pt x="8196" y="8349"/>
                  </a:lnTo>
                  <a:cubicBezTo>
                    <a:pt x="8426" y="8349"/>
                    <a:pt x="8604" y="8171"/>
                    <a:pt x="8604" y="7942"/>
                  </a:cubicBezTo>
                  <a:lnTo>
                    <a:pt x="8604" y="408"/>
                  </a:lnTo>
                  <a:cubicBezTo>
                    <a:pt x="8604" y="179"/>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9"/>
            <p:cNvSpPr/>
            <p:nvPr/>
          </p:nvSpPr>
          <p:spPr>
            <a:xfrm>
              <a:off x="2092166" y="4314987"/>
              <a:ext cx="545574" cy="541443"/>
            </a:xfrm>
            <a:custGeom>
              <a:avLst/>
              <a:gdLst/>
              <a:ahLst/>
              <a:cxnLst/>
              <a:rect l="l" t="t" r="r" b="b"/>
              <a:pathLst>
                <a:path w="11753" h="11664" extrusionOk="0">
                  <a:moveTo>
                    <a:pt x="5967" y="0"/>
                  </a:moveTo>
                  <a:cubicBezTo>
                    <a:pt x="5864" y="0"/>
                    <a:pt x="5762" y="38"/>
                    <a:pt x="5685" y="115"/>
                  </a:cubicBezTo>
                  <a:lnTo>
                    <a:pt x="166" y="5634"/>
                  </a:lnTo>
                  <a:cubicBezTo>
                    <a:pt x="1" y="5787"/>
                    <a:pt x="1" y="6055"/>
                    <a:pt x="166" y="6208"/>
                  </a:cubicBezTo>
                  <a:lnTo>
                    <a:pt x="5494" y="11548"/>
                  </a:lnTo>
                  <a:cubicBezTo>
                    <a:pt x="5577" y="11625"/>
                    <a:pt x="5682" y="11663"/>
                    <a:pt x="5787" y="11663"/>
                  </a:cubicBezTo>
                  <a:cubicBezTo>
                    <a:pt x="5893" y="11663"/>
                    <a:pt x="5998" y="11625"/>
                    <a:pt x="6081" y="11548"/>
                  </a:cubicBezTo>
                  <a:lnTo>
                    <a:pt x="11587" y="6029"/>
                  </a:lnTo>
                  <a:cubicBezTo>
                    <a:pt x="11753" y="5876"/>
                    <a:pt x="11753" y="5609"/>
                    <a:pt x="11587" y="5456"/>
                  </a:cubicBezTo>
                  <a:lnTo>
                    <a:pt x="6259" y="115"/>
                  </a:lnTo>
                  <a:cubicBezTo>
                    <a:pt x="6176" y="38"/>
                    <a:pt x="6071" y="0"/>
                    <a:pt x="59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9"/>
            <p:cNvSpPr/>
            <p:nvPr/>
          </p:nvSpPr>
          <p:spPr>
            <a:xfrm>
              <a:off x="2480330" y="3638694"/>
              <a:ext cx="388164" cy="400001"/>
            </a:xfrm>
            <a:custGeom>
              <a:avLst/>
              <a:gdLst/>
              <a:ahLst/>
              <a:cxnLst/>
              <a:rect l="l" t="t" r="r" b="b"/>
              <a:pathLst>
                <a:path w="8362" h="8617" extrusionOk="0">
                  <a:moveTo>
                    <a:pt x="408" y="0"/>
                  </a:moveTo>
                  <a:cubicBezTo>
                    <a:pt x="191" y="0"/>
                    <a:pt x="0" y="179"/>
                    <a:pt x="0" y="408"/>
                  </a:cubicBezTo>
                  <a:lnTo>
                    <a:pt x="0" y="8209"/>
                  </a:lnTo>
                  <a:cubicBezTo>
                    <a:pt x="0" y="8425"/>
                    <a:pt x="191" y="8617"/>
                    <a:pt x="408" y="8617"/>
                  </a:cubicBezTo>
                  <a:lnTo>
                    <a:pt x="7954" y="8617"/>
                  </a:lnTo>
                  <a:cubicBezTo>
                    <a:pt x="8183" y="8617"/>
                    <a:pt x="8362" y="8425"/>
                    <a:pt x="8362" y="8209"/>
                  </a:cubicBezTo>
                  <a:lnTo>
                    <a:pt x="8362" y="408"/>
                  </a:lnTo>
                  <a:cubicBezTo>
                    <a:pt x="8362" y="179"/>
                    <a:pt x="8183" y="0"/>
                    <a:pt x="79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9"/>
            <p:cNvSpPr/>
            <p:nvPr/>
          </p:nvSpPr>
          <p:spPr>
            <a:xfrm>
              <a:off x="2092166" y="2820959"/>
              <a:ext cx="545574" cy="541304"/>
            </a:xfrm>
            <a:custGeom>
              <a:avLst/>
              <a:gdLst/>
              <a:ahLst/>
              <a:cxnLst/>
              <a:rect l="l" t="t" r="r" b="b"/>
              <a:pathLst>
                <a:path w="11753" h="11661" extrusionOk="0">
                  <a:moveTo>
                    <a:pt x="5787" y="1"/>
                  </a:moveTo>
                  <a:cubicBezTo>
                    <a:pt x="5682" y="1"/>
                    <a:pt x="5577" y="39"/>
                    <a:pt x="5494" y="115"/>
                  </a:cubicBezTo>
                  <a:lnTo>
                    <a:pt x="166" y="5443"/>
                  </a:lnTo>
                  <a:cubicBezTo>
                    <a:pt x="1" y="5609"/>
                    <a:pt x="1" y="5864"/>
                    <a:pt x="166" y="6030"/>
                  </a:cubicBezTo>
                  <a:lnTo>
                    <a:pt x="5685" y="11536"/>
                  </a:lnTo>
                  <a:cubicBezTo>
                    <a:pt x="5762" y="11619"/>
                    <a:pt x="5864" y="11660"/>
                    <a:pt x="5967" y="11660"/>
                  </a:cubicBezTo>
                  <a:cubicBezTo>
                    <a:pt x="6071" y="11660"/>
                    <a:pt x="6176" y="11619"/>
                    <a:pt x="6259" y="11536"/>
                  </a:cubicBezTo>
                  <a:lnTo>
                    <a:pt x="11587" y="6208"/>
                  </a:lnTo>
                  <a:cubicBezTo>
                    <a:pt x="11753" y="6042"/>
                    <a:pt x="11753" y="5787"/>
                    <a:pt x="11587" y="5635"/>
                  </a:cubicBezTo>
                  <a:lnTo>
                    <a:pt x="6081" y="115"/>
                  </a:lnTo>
                  <a:cubicBezTo>
                    <a:pt x="5998" y="39"/>
                    <a:pt x="5893" y="1"/>
                    <a:pt x="57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29"/>
          <p:cNvGrpSpPr/>
          <p:nvPr/>
        </p:nvGrpSpPr>
        <p:grpSpPr>
          <a:xfrm rot="8906330" flipH="1">
            <a:off x="34522" y="570947"/>
            <a:ext cx="668364" cy="668662"/>
            <a:chOff x="369195" y="1138234"/>
            <a:chExt cx="1250276" cy="1250833"/>
          </a:xfrm>
        </p:grpSpPr>
        <p:sp>
          <p:nvSpPr>
            <p:cNvPr id="632" name="Google Shape;632;p29"/>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9"/>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9"/>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9"/>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9"/>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9"/>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9"/>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9"/>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9"/>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 name="Google Shape;641;p29"/>
          <p:cNvGrpSpPr/>
          <p:nvPr/>
        </p:nvGrpSpPr>
        <p:grpSpPr>
          <a:xfrm rot="8906619" flipH="1">
            <a:off x="465987" y="114483"/>
            <a:ext cx="495488" cy="495709"/>
            <a:chOff x="369195" y="1138234"/>
            <a:chExt cx="1250276" cy="1250833"/>
          </a:xfrm>
        </p:grpSpPr>
        <p:sp>
          <p:nvSpPr>
            <p:cNvPr id="642" name="Google Shape;642;p29"/>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9"/>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9"/>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9"/>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9"/>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9"/>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9"/>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9"/>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9"/>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CUSTOM_2">
    <p:spTree>
      <p:nvGrpSpPr>
        <p:cNvPr id="1" name="Shape 651"/>
        <p:cNvGrpSpPr/>
        <p:nvPr/>
      </p:nvGrpSpPr>
      <p:grpSpPr>
        <a:xfrm>
          <a:off x="0" y="0"/>
          <a:ext cx="0" cy="0"/>
          <a:chOff x="0" y="0"/>
          <a:chExt cx="0" cy="0"/>
        </a:xfrm>
      </p:grpSpPr>
      <p:grpSp>
        <p:nvGrpSpPr>
          <p:cNvPr id="652" name="Google Shape;652;p30"/>
          <p:cNvGrpSpPr/>
          <p:nvPr/>
        </p:nvGrpSpPr>
        <p:grpSpPr>
          <a:xfrm>
            <a:off x="-649125" y="3939991"/>
            <a:ext cx="1954117" cy="1954117"/>
            <a:chOff x="367385" y="2587838"/>
            <a:chExt cx="2501110" cy="2501110"/>
          </a:xfrm>
        </p:grpSpPr>
        <p:sp>
          <p:nvSpPr>
            <p:cNvPr id="653" name="Google Shape;653;p30"/>
            <p:cNvSpPr/>
            <p:nvPr/>
          </p:nvSpPr>
          <p:spPr>
            <a:xfrm>
              <a:off x="616521" y="2910318"/>
              <a:ext cx="1930097" cy="1856521"/>
            </a:xfrm>
            <a:custGeom>
              <a:avLst/>
              <a:gdLst/>
              <a:ahLst/>
              <a:cxnLst/>
              <a:rect l="l" t="t" r="r" b="b"/>
              <a:pathLst>
                <a:path w="41579" h="39994" extrusionOk="0">
                  <a:moveTo>
                    <a:pt x="21576" y="8911"/>
                  </a:moveTo>
                  <a:cubicBezTo>
                    <a:pt x="23002" y="8911"/>
                    <a:pt x="24441" y="9186"/>
                    <a:pt x="25812" y="9751"/>
                  </a:cubicBezTo>
                  <a:cubicBezTo>
                    <a:pt x="29954" y="11472"/>
                    <a:pt x="32656" y="15513"/>
                    <a:pt x="32656" y="19999"/>
                  </a:cubicBezTo>
                  <a:cubicBezTo>
                    <a:pt x="32656" y="26118"/>
                    <a:pt x="27698" y="31076"/>
                    <a:pt x="21580" y="31076"/>
                  </a:cubicBezTo>
                  <a:cubicBezTo>
                    <a:pt x="17093" y="31076"/>
                    <a:pt x="13052" y="28386"/>
                    <a:pt x="11332" y="24244"/>
                  </a:cubicBezTo>
                  <a:cubicBezTo>
                    <a:pt x="9611" y="20101"/>
                    <a:pt x="10567" y="15334"/>
                    <a:pt x="13728" y="12160"/>
                  </a:cubicBezTo>
                  <a:cubicBezTo>
                    <a:pt x="15852" y="10036"/>
                    <a:pt x="18689" y="8911"/>
                    <a:pt x="21576" y="8911"/>
                  </a:cubicBezTo>
                  <a:close/>
                  <a:moveTo>
                    <a:pt x="21603" y="0"/>
                  </a:moveTo>
                  <a:cubicBezTo>
                    <a:pt x="21595" y="0"/>
                    <a:pt x="21588" y="0"/>
                    <a:pt x="21580" y="0"/>
                  </a:cubicBezTo>
                  <a:cubicBezTo>
                    <a:pt x="13486" y="0"/>
                    <a:pt x="6195" y="4869"/>
                    <a:pt x="3098" y="12339"/>
                  </a:cubicBezTo>
                  <a:cubicBezTo>
                    <a:pt x="0" y="19821"/>
                    <a:pt x="1721" y="28425"/>
                    <a:pt x="7431" y="34135"/>
                  </a:cubicBezTo>
                  <a:cubicBezTo>
                    <a:pt x="11258" y="37962"/>
                    <a:pt x="16373" y="39994"/>
                    <a:pt x="21576" y="39994"/>
                  </a:cubicBezTo>
                  <a:cubicBezTo>
                    <a:pt x="24154" y="39994"/>
                    <a:pt x="26753" y="39495"/>
                    <a:pt x="29228" y="38469"/>
                  </a:cubicBezTo>
                  <a:cubicBezTo>
                    <a:pt x="36710" y="35384"/>
                    <a:pt x="41579" y="28081"/>
                    <a:pt x="41579" y="19999"/>
                  </a:cubicBezTo>
                  <a:cubicBezTo>
                    <a:pt x="41579" y="8956"/>
                    <a:pt x="32631" y="0"/>
                    <a:pt x="21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0"/>
            <p:cNvSpPr/>
            <p:nvPr/>
          </p:nvSpPr>
          <p:spPr>
            <a:xfrm>
              <a:off x="1418241" y="2587838"/>
              <a:ext cx="399444" cy="388210"/>
            </a:xfrm>
            <a:custGeom>
              <a:avLst/>
              <a:gdLst/>
              <a:ahLst/>
              <a:cxnLst/>
              <a:rect l="l" t="t" r="r" b="b"/>
              <a:pathLst>
                <a:path w="8605" h="8363" extrusionOk="0">
                  <a:moveTo>
                    <a:pt x="408" y="1"/>
                  </a:moveTo>
                  <a:cubicBezTo>
                    <a:pt x="179" y="1"/>
                    <a:pt x="0" y="192"/>
                    <a:pt x="0" y="408"/>
                  </a:cubicBezTo>
                  <a:lnTo>
                    <a:pt x="0" y="7954"/>
                  </a:lnTo>
                  <a:cubicBezTo>
                    <a:pt x="0" y="8184"/>
                    <a:pt x="179" y="8362"/>
                    <a:pt x="408" y="8362"/>
                  </a:cubicBezTo>
                  <a:lnTo>
                    <a:pt x="8196" y="8362"/>
                  </a:lnTo>
                  <a:cubicBezTo>
                    <a:pt x="8426" y="8362"/>
                    <a:pt x="8604" y="8184"/>
                    <a:pt x="8604" y="7954"/>
                  </a:cubicBezTo>
                  <a:lnTo>
                    <a:pt x="8604" y="408"/>
                  </a:lnTo>
                  <a:cubicBezTo>
                    <a:pt x="8604" y="192"/>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0"/>
            <p:cNvSpPr/>
            <p:nvPr/>
          </p:nvSpPr>
          <p:spPr>
            <a:xfrm>
              <a:off x="598185" y="2820541"/>
              <a:ext cx="544971" cy="541721"/>
            </a:xfrm>
            <a:custGeom>
              <a:avLst/>
              <a:gdLst/>
              <a:ahLst/>
              <a:cxnLst/>
              <a:rect l="l" t="t" r="r" b="b"/>
              <a:pathLst>
                <a:path w="11740" h="11670" extrusionOk="0">
                  <a:moveTo>
                    <a:pt x="5964" y="0"/>
                  </a:moveTo>
                  <a:cubicBezTo>
                    <a:pt x="5860" y="0"/>
                    <a:pt x="5755" y="42"/>
                    <a:pt x="5672" y="124"/>
                  </a:cubicBezTo>
                  <a:lnTo>
                    <a:pt x="166" y="5644"/>
                  </a:lnTo>
                  <a:cubicBezTo>
                    <a:pt x="0" y="5796"/>
                    <a:pt x="0" y="6051"/>
                    <a:pt x="166" y="6217"/>
                  </a:cubicBezTo>
                  <a:lnTo>
                    <a:pt x="5494" y="11545"/>
                  </a:lnTo>
                  <a:cubicBezTo>
                    <a:pt x="5577" y="11628"/>
                    <a:pt x="5682" y="11669"/>
                    <a:pt x="5785" y="11669"/>
                  </a:cubicBezTo>
                  <a:cubicBezTo>
                    <a:pt x="5889" y="11669"/>
                    <a:pt x="5991" y="11628"/>
                    <a:pt x="6067" y="11545"/>
                  </a:cubicBezTo>
                  <a:lnTo>
                    <a:pt x="11586" y="6039"/>
                  </a:lnTo>
                  <a:cubicBezTo>
                    <a:pt x="11739" y="5873"/>
                    <a:pt x="11739" y="5618"/>
                    <a:pt x="11586" y="5452"/>
                  </a:cubicBezTo>
                  <a:lnTo>
                    <a:pt x="6246" y="124"/>
                  </a:lnTo>
                  <a:cubicBezTo>
                    <a:pt x="6169" y="42"/>
                    <a:pt x="6067" y="0"/>
                    <a:pt x="59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0"/>
            <p:cNvSpPr/>
            <p:nvPr/>
          </p:nvSpPr>
          <p:spPr>
            <a:xfrm>
              <a:off x="367385" y="3638694"/>
              <a:ext cx="388210" cy="400001"/>
            </a:xfrm>
            <a:custGeom>
              <a:avLst/>
              <a:gdLst/>
              <a:ahLst/>
              <a:cxnLst/>
              <a:rect l="l" t="t" r="r" b="b"/>
              <a:pathLst>
                <a:path w="8363" h="8617" extrusionOk="0">
                  <a:moveTo>
                    <a:pt x="409" y="0"/>
                  </a:moveTo>
                  <a:cubicBezTo>
                    <a:pt x="179" y="0"/>
                    <a:pt x="1" y="179"/>
                    <a:pt x="1" y="408"/>
                  </a:cubicBezTo>
                  <a:lnTo>
                    <a:pt x="1" y="8209"/>
                  </a:lnTo>
                  <a:cubicBezTo>
                    <a:pt x="1" y="8425"/>
                    <a:pt x="179" y="8617"/>
                    <a:pt x="409" y="8617"/>
                  </a:cubicBezTo>
                  <a:lnTo>
                    <a:pt x="7955" y="8617"/>
                  </a:lnTo>
                  <a:cubicBezTo>
                    <a:pt x="8171" y="8617"/>
                    <a:pt x="8363" y="8425"/>
                    <a:pt x="8363" y="8209"/>
                  </a:cubicBezTo>
                  <a:lnTo>
                    <a:pt x="8363" y="408"/>
                  </a:lnTo>
                  <a:cubicBezTo>
                    <a:pt x="8363" y="179"/>
                    <a:pt x="8171" y="0"/>
                    <a:pt x="7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0"/>
            <p:cNvSpPr/>
            <p:nvPr/>
          </p:nvSpPr>
          <p:spPr>
            <a:xfrm>
              <a:off x="598185" y="4314987"/>
              <a:ext cx="544971" cy="541443"/>
            </a:xfrm>
            <a:custGeom>
              <a:avLst/>
              <a:gdLst/>
              <a:ahLst/>
              <a:cxnLst/>
              <a:rect l="l" t="t" r="r" b="b"/>
              <a:pathLst>
                <a:path w="11740" h="11664" extrusionOk="0">
                  <a:moveTo>
                    <a:pt x="5785" y="0"/>
                  </a:moveTo>
                  <a:cubicBezTo>
                    <a:pt x="5682" y="0"/>
                    <a:pt x="5577" y="38"/>
                    <a:pt x="5494" y="115"/>
                  </a:cubicBezTo>
                  <a:lnTo>
                    <a:pt x="166" y="5456"/>
                  </a:lnTo>
                  <a:cubicBezTo>
                    <a:pt x="0" y="5609"/>
                    <a:pt x="0" y="5876"/>
                    <a:pt x="166" y="6029"/>
                  </a:cubicBezTo>
                  <a:lnTo>
                    <a:pt x="5672" y="11548"/>
                  </a:lnTo>
                  <a:cubicBezTo>
                    <a:pt x="5755" y="11625"/>
                    <a:pt x="5860" y="11663"/>
                    <a:pt x="5965" y="11663"/>
                  </a:cubicBezTo>
                  <a:cubicBezTo>
                    <a:pt x="6070" y="11663"/>
                    <a:pt x="6176" y="11625"/>
                    <a:pt x="6258" y="11548"/>
                  </a:cubicBezTo>
                  <a:lnTo>
                    <a:pt x="11586" y="6208"/>
                  </a:lnTo>
                  <a:cubicBezTo>
                    <a:pt x="11739" y="6055"/>
                    <a:pt x="11739" y="5787"/>
                    <a:pt x="11586" y="5634"/>
                  </a:cubicBezTo>
                  <a:lnTo>
                    <a:pt x="6067" y="115"/>
                  </a:lnTo>
                  <a:cubicBezTo>
                    <a:pt x="5991" y="38"/>
                    <a:pt x="5889" y="0"/>
                    <a:pt x="5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0"/>
            <p:cNvSpPr/>
            <p:nvPr/>
          </p:nvSpPr>
          <p:spPr>
            <a:xfrm>
              <a:off x="1418241" y="4701341"/>
              <a:ext cx="399444" cy="387607"/>
            </a:xfrm>
            <a:custGeom>
              <a:avLst/>
              <a:gdLst/>
              <a:ahLst/>
              <a:cxnLst/>
              <a:rect l="l" t="t" r="r" b="b"/>
              <a:pathLst>
                <a:path w="8605" h="8350" extrusionOk="0">
                  <a:moveTo>
                    <a:pt x="408" y="1"/>
                  </a:moveTo>
                  <a:cubicBezTo>
                    <a:pt x="179" y="1"/>
                    <a:pt x="0" y="179"/>
                    <a:pt x="0" y="408"/>
                  </a:cubicBezTo>
                  <a:lnTo>
                    <a:pt x="0" y="7942"/>
                  </a:lnTo>
                  <a:cubicBezTo>
                    <a:pt x="0" y="8171"/>
                    <a:pt x="179" y="8349"/>
                    <a:pt x="408" y="8349"/>
                  </a:cubicBezTo>
                  <a:lnTo>
                    <a:pt x="8196" y="8349"/>
                  </a:lnTo>
                  <a:cubicBezTo>
                    <a:pt x="8426" y="8349"/>
                    <a:pt x="8604" y="8171"/>
                    <a:pt x="8604" y="7942"/>
                  </a:cubicBezTo>
                  <a:lnTo>
                    <a:pt x="8604" y="408"/>
                  </a:lnTo>
                  <a:cubicBezTo>
                    <a:pt x="8604" y="179"/>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0"/>
            <p:cNvSpPr/>
            <p:nvPr/>
          </p:nvSpPr>
          <p:spPr>
            <a:xfrm>
              <a:off x="2092166" y="4314987"/>
              <a:ext cx="545574" cy="541443"/>
            </a:xfrm>
            <a:custGeom>
              <a:avLst/>
              <a:gdLst/>
              <a:ahLst/>
              <a:cxnLst/>
              <a:rect l="l" t="t" r="r" b="b"/>
              <a:pathLst>
                <a:path w="11753" h="11664" extrusionOk="0">
                  <a:moveTo>
                    <a:pt x="5967" y="0"/>
                  </a:moveTo>
                  <a:cubicBezTo>
                    <a:pt x="5864" y="0"/>
                    <a:pt x="5762" y="38"/>
                    <a:pt x="5685" y="115"/>
                  </a:cubicBezTo>
                  <a:lnTo>
                    <a:pt x="166" y="5634"/>
                  </a:lnTo>
                  <a:cubicBezTo>
                    <a:pt x="1" y="5787"/>
                    <a:pt x="1" y="6055"/>
                    <a:pt x="166" y="6208"/>
                  </a:cubicBezTo>
                  <a:lnTo>
                    <a:pt x="5494" y="11548"/>
                  </a:lnTo>
                  <a:cubicBezTo>
                    <a:pt x="5577" y="11625"/>
                    <a:pt x="5682" y="11663"/>
                    <a:pt x="5787" y="11663"/>
                  </a:cubicBezTo>
                  <a:cubicBezTo>
                    <a:pt x="5893" y="11663"/>
                    <a:pt x="5998" y="11625"/>
                    <a:pt x="6081" y="11548"/>
                  </a:cubicBezTo>
                  <a:lnTo>
                    <a:pt x="11587" y="6029"/>
                  </a:lnTo>
                  <a:cubicBezTo>
                    <a:pt x="11753" y="5876"/>
                    <a:pt x="11753" y="5609"/>
                    <a:pt x="11587" y="5456"/>
                  </a:cubicBezTo>
                  <a:lnTo>
                    <a:pt x="6259" y="115"/>
                  </a:lnTo>
                  <a:cubicBezTo>
                    <a:pt x="6176" y="38"/>
                    <a:pt x="6071" y="0"/>
                    <a:pt x="59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0"/>
            <p:cNvSpPr/>
            <p:nvPr/>
          </p:nvSpPr>
          <p:spPr>
            <a:xfrm>
              <a:off x="2480330" y="3638694"/>
              <a:ext cx="388164" cy="400001"/>
            </a:xfrm>
            <a:custGeom>
              <a:avLst/>
              <a:gdLst/>
              <a:ahLst/>
              <a:cxnLst/>
              <a:rect l="l" t="t" r="r" b="b"/>
              <a:pathLst>
                <a:path w="8362" h="8617" extrusionOk="0">
                  <a:moveTo>
                    <a:pt x="408" y="0"/>
                  </a:moveTo>
                  <a:cubicBezTo>
                    <a:pt x="191" y="0"/>
                    <a:pt x="0" y="179"/>
                    <a:pt x="0" y="408"/>
                  </a:cubicBezTo>
                  <a:lnTo>
                    <a:pt x="0" y="8209"/>
                  </a:lnTo>
                  <a:cubicBezTo>
                    <a:pt x="0" y="8425"/>
                    <a:pt x="191" y="8617"/>
                    <a:pt x="408" y="8617"/>
                  </a:cubicBezTo>
                  <a:lnTo>
                    <a:pt x="7954" y="8617"/>
                  </a:lnTo>
                  <a:cubicBezTo>
                    <a:pt x="8183" y="8617"/>
                    <a:pt x="8362" y="8425"/>
                    <a:pt x="8362" y="8209"/>
                  </a:cubicBezTo>
                  <a:lnTo>
                    <a:pt x="8362" y="408"/>
                  </a:lnTo>
                  <a:cubicBezTo>
                    <a:pt x="8362" y="179"/>
                    <a:pt x="8183" y="0"/>
                    <a:pt x="79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0"/>
            <p:cNvSpPr/>
            <p:nvPr/>
          </p:nvSpPr>
          <p:spPr>
            <a:xfrm>
              <a:off x="2092166" y="2820959"/>
              <a:ext cx="545574" cy="541304"/>
            </a:xfrm>
            <a:custGeom>
              <a:avLst/>
              <a:gdLst/>
              <a:ahLst/>
              <a:cxnLst/>
              <a:rect l="l" t="t" r="r" b="b"/>
              <a:pathLst>
                <a:path w="11753" h="11661" extrusionOk="0">
                  <a:moveTo>
                    <a:pt x="5787" y="1"/>
                  </a:moveTo>
                  <a:cubicBezTo>
                    <a:pt x="5682" y="1"/>
                    <a:pt x="5577" y="39"/>
                    <a:pt x="5494" y="115"/>
                  </a:cubicBezTo>
                  <a:lnTo>
                    <a:pt x="166" y="5443"/>
                  </a:lnTo>
                  <a:cubicBezTo>
                    <a:pt x="1" y="5609"/>
                    <a:pt x="1" y="5864"/>
                    <a:pt x="166" y="6030"/>
                  </a:cubicBezTo>
                  <a:lnTo>
                    <a:pt x="5685" y="11536"/>
                  </a:lnTo>
                  <a:cubicBezTo>
                    <a:pt x="5762" y="11619"/>
                    <a:pt x="5864" y="11660"/>
                    <a:pt x="5967" y="11660"/>
                  </a:cubicBezTo>
                  <a:cubicBezTo>
                    <a:pt x="6071" y="11660"/>
                    <a:pt x="6176" y="11619"/>
                    <a:pt x="6259" y="11536"/>
                  </a:cubicBezTo>
                  <a:lnTo>
                    <a:pt x="11587" y="6208"/>
                  </a:lnTo>
                  <a:cubicBezTo>
                    <a:pt x="11753" y="6042"/>
                    <a:pt x="11753" y="5787"/>
                    <a:pt x="11587" y="5635"/>
                  </a:cubicBezTo>
                  <a:lnTo>
                    <a:pt x="6081" y="115"/>
                  </a:lnTo>
                  <a:cubicBezTo>
                    <a:pt x="5998" y="39"/>
                    <a:pt x="5893" y="1"/>
                    <a:pt x="57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2" name="Google Shape;662;p30"/>
          <p:cNvSpPr txBox="1">
            <a:spLocks noGrp="1"/>
          </p:cNvSpPr>
          <p:nvPr>
            <p:ph type="title"/>
          </p:nvPr>
        </p:nvSpPr>
        <p:spPr>
          <a:xfrm>
            <a:off x="713225" y="445025"/>
            <a:ext cx="7722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3" name="Google Shape;663;p30"/>
          <p:cNvSpPr txBox="1">
            <a:spLocks noGrp="1"/>
          </p:cNvSpPr>
          <p:nvPr>
            <p:ph type="subTitle" idx="1"/>
          </p:nvPr>
        </p:nvSpPr>
        <p:spPr>
          <a:xfrm>
            <a:off x="1205648" y="2080950"/>
            <a:ext cx="1978200" cy="66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4" name="Google Shape;664;p30"/>
          <p:cNvSpPr txBox="1">
            <a:spLocks noGrp="1"/>
          </p:cNvSpPr>
          <p:nvPr>
            <p:ph type="subTitle" idx="2"/>
          </p:nvPr>
        </p:nvSpPr>
        <p:spPr>
          <a:xfrm>
            <a:off x="5960152" y="2080950"/>
            <a:ext cx="19782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5" name="Google Shape;665;p30"/>
          <p:cNvSpPr txBox="1">
            <a:spLocks noGrp="1"/>
          </p:cNvSpPr>
          <p:nvPr>
            <p:ph type="subTitle" idx="3"/>
          </p:nvPr>
        </p:nvSpPr>
        <p:spPr>
          <a:xfrm>
            <a:off x="1205648" y="3514350"/>
            <a:ext cx="1978200" cy="66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6" name="Google Shape;666;p30"/>
          <p:cNvSpPr txBox="1">
            <a:spLocks noGrp="1"/>
          </p:cNvSpPr>
          <p:nvPr>
            <p:ph type="subTitle" idx="4"/>
          </p:nvPr>
        </p:nvSpPr>
        <p:spPr>
          <a:xfrm>
            <a:off x="5960152" y="3514350"/>
            <a:ext cx="19782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7" name="Google Shape;667;p30"/>
          <p:cNvSpPr txBox="1">
            <a:spLocks noGrp="1"/>
          </p:cNvSpPr>
          <p:nvPr>
            <p:ph type="subTitle" idx="5"/>
          </p:nvPr>
        </p:nvSpPr>
        <p:spPr>
          <a:xfrm>
            <a:off x="1205648" y="1721150"/>
            <a:ext cx="1978200" cy="377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400"/>
              <a:buFont typeface="IBM Plex Sans"/>
              <a:buNone/>
              <a:defRPr sz="2400" b="1">
                <a:solidFill>
                  <a:schemeClr val="accent3"/>
                </a:solidFill>
                <a:latin typeface="IBM Plex Sans"/>
                <a:ea typeface="IBM Plex Sans"/>
                <a:cs typeface="IBM Plex Sans"/>
                <a:sym typeface="IBM Plex Sans"/>
              </a:defRPr>
            </a:lvl1pPr>
            <a:lvl2pPr lvl="1"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2pPr>
            <a:lvl3pPr lvl="2"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3pPr>
            <a:lvl4pPr lvl="3"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4pPr>
            <a:lvl5pPr lvl="4"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5pPr>
            <a:lvl6pPr lvl="5"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6pPr>
            <a:lvl7pPr lvl="6"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7pPr>
            <a:lvl8pPr lvl="7"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8pPr>
            <a:lvl9pPr lvl="8"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9pPr>
          </a:lstStyle>
          <a:p>
            <a:endParaRPr/>
          </a:p>
        </p:txBody>
      </p:sp>
      <p:sp>
        <p:nvSpPr>
          <p:cNvPr id="668" name="Google Shape;668;p30"/>
          <p:cNvSpPr txBox="1">
            <a:spLocks noGrp="1"/>
          </p:cNvSpPr>
          <p:nvPr>
            <p:ph type="subTitle" idx="6"/>
          </p:nvPr>
        </p:nvSpPr>
        <p:spPr>
          <a:xfrm>
            <a:off x="1205648" y="3154625"/>
            <a:ext cx="1978200" cy="377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400"/>
              <a:buFont typeface="IBM Plex Sans"/>
              <a:buNone/>
              <a:defRPr sz="2400" b="1">
                <a:solidFill>
                  <a:schemeClr val="accent3"/>
                </a:solidFill>
                <a:latin typeface="IBM Plex Sans"/>
                <a:ea typeface="IBM Plex Sans"/>
                <a:cs typeface="IBM Plex Sans"/>
                <a:sym typeface="IBM Plex Sans"/>
              </a:defRPr>
            </a:lvl1pPr>
            <a:lvl2pPr lvl="1"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2pPr>
            <a:lvl3pPr lvl="2"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3pPr>
            <a:lvl4pPr lvl="3"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4pPr>
            <a:lvl5pPr lvl="4"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5pPr>
            <a:lvl6pPr lvl="5"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6pPr>
            <a:lvl7pPr lvl="6"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7pPr>
            <a:lvl8pPr lvl="7"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8pPr>
            <a:lvl9pPr lvl="8"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9pPr>
          </a:lstStyle>
          <a:p>
            <a:endParaRPr/>
          </a:p>
        </p:txBody>
      </p:sp>
      <p:sp>
        <p:nvSpPr>
          <p:cNvPr id="669" name="Google Shape;669;p30"/>
          <p:cNvSpPr txBox="1">
            <a:spLocks noGrp="1"/>
          </p:cNvSpPr>
          <p:nvPr>
            <p:ph type="subTitle" idx="7"/>
          </p:nvPr>
        </p:nvSpPr>
        <p:spPr>
          <a:xfrm>
            <a:off x="5960148" y="1721150"/>
            <a:ext cx="1978200" cy="37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IBM Plex Sans"/>
              <a:buNone/>
              <a:defRPr sz="2400" b="1">
                <a:solidFill>
                  <a:schemeClr val="accent3"/>
                </a:solidFill>
                <a:latin typeface="IBM Plex Sans"/>
                <a:ea typeface="IBM Plex Sans"/>
                <a:cs typeface="IBM Plex Sans"/>
                <a:sym typeface="IBM Plex Sans"/>
              </a:defRPr>
            </a:lvl1pPr>
            <a:lvl2pPr lvl="1"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2pPr>
            <a:lvl3pPr lvl="2"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3pPr>
            <a:lvl4pPr lvl="3"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4pPr>
            <a:lvl5pPr lvl="4"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5pPr>
            <a:lvl6pPr lvl="5"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6pPr>
            <a:lvl7pPr lvl="6"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7pPr>
            <a:lvl8pPr lvl="7"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8pPr>
            <a:lvl9pPr lvl="8"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9pPr>
          </a:lstStyle>
          <a:p>
            <a:endParaRPr/>
          </a:p>
        </p:txBody>
      </p:sp>
      <p:sp>
        <p:nvSpPr>
          <p:cNvPr id="670" name="Google Shape;670;p30"/>
          <p:cNvSpPr txBox="1">
            <a:spLocks noGrp="1"/>
          </p:cNvSpPr>
          <p:nvPr>
            <p:ph type="subTitle" idx="8"/>
          </p:nvPr>
        </p:nvSpPr>
        <p:spPr>
          <a:xfrm>
            <a:off x="5960148" y="3154625"/>
            <a:ext cx="1978200" cy="37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IBM Plex Sans"/>
              <a:buNone/>
              <a:defRPr sz="2400" b="1">
                <a:solidFill>
                  <a:schemeClr val="accent3"/>
                </a:solidFill>
                <a:latin typeface="IBM Plex Sans"/>
                <a:ea typeface="IBM Plex Sans"/>
                <a:cs typeface="IBM Plex Sans"/>
                <a:sym typeface="IBM Plex Sans"/>
              </a:defRPr>
            </a:lvl1pPr>
            <a:lvl2pPr lvl="1"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2pPr>
            <a:lvl3pPr lvl="2"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3pPr>
            <a:lvl4pPr lvl="3"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4pPr>
            <a:lvl5pPr lvl="4"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5pPr>
            <a:lvl6pPr lvl="5"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6pPr>
            <a:lvl7pPr lvl="6"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7pPr>
            <a:lvl8pPr lvl="7"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8pPr>
            <a:lvl9pPr lvl="8"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9pPr>
          </a:lstStyle>
          <a:p>
            <a:endParaRPr/>
          </a:p>
        </p:txBody>
      </p:sp>
      <p:grpSp>
        <p:nvGrpSpPr>
          <p:cNvPr id="671" name="Google Shape;671;p30"/>
          <p:cNvGrpSpPr/>
          <p:nvPr/>
        </p:nvGrpSpPr>
        <p:grpSpPr>
          <a:xfrm>
            <a:off x="7793591" y="3422197"/>
            <a:ext cx="1490500" cy="1839578"/>
            <a:chOff x="7317341" y="3117397"/>
            <a:chExt cx="1490500" cy="1839578"/>
          </a:xfrm>
        </p:grpSpPr>
        <p:sp>
          <p:nvSpPr>
            <p:cNvPr id="672" name="Google Shape;672;p30"/>
            <p:cNvSpPr/>
            <p:nvPr/>
          </p:nvSpPr>
          <p:spPr>
            <a:xfrm>
              <a:off x="7457576" y="3119765"/>
              <a:ext cx="701174" cy="1439623"/>
            </a:xfrm>
            <a:custGeom>
              <a:avLst/>
              <a:gdLst/>
              <a:ahLst/>
              <a:cxnLst/>
              <a:rect l="l" t="t" r="r" b="b"/>
              <a:pathLst>
                <a:path w="15105" h="31013" extrusionOk="0">
                  <a:moveTo>
                    <a:pt x="12237" y="1"/>
                  </a:moveTo>
                  <a:lnTo>
                    <a:pt x="12237" y="1"/>
                  </a:lnTo>
                  <a:cubicBezTo>
                    <a:pt x="12236" y="1"/>
                    <a:pt x="0" y="8987"/>
                    <a:pt x="1033" y="31012"/>
                  </a:cubicBezTo>
                  <a:cubicBezTo>
                    <a:pt x="15105" y="24423"/>
                    <a:pt x="12237" y="1"/>
                    <a:pt x="12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0"/>
            <p:cNvSpPr/>
            <p:nvPr/>
          </p:nvSpPr>
          <p:spPr>
            <a:xfrm>
              <a:off x="7495454" y="3117397"/>
              <a:ext cx="539632" cy="1404112"/>
            </a:xfrm>
            <a:custGeom>
              <a:avLst/>
              <a:gdLst/>
              <a:ahLst/>
              <a:cxnLst/>
              <a:rect l="l" t="t" r="r" b="b"/>
              <a:pathLst>
                <a:path w="11625" h="30248" extrusionOk="0">
                  <a:moveTo>
                    <a:pt x="11217" y="1"/>
                  </a:moveTo>
                  <a:cubicBezTo>
                    <a:pt x="7113" y="14710"/>
                    <a:pt x="64" y="29929"/>
                    <a:pt x="0" y="30069"/>
                  </a:cubicBezTo>
                  <a:lnTo>
                    <a:pt x="383" y="30248"/>
                  </a:lnTo>
                  <a:cubicBezTo>
                    <a:pt x="446" y="30095"/>
                    <a:pt x="7508" y="14850"/>
                    <a:pt x="11625" y="103"/>
                  </a:cubicBezTo>
                  <a:lnTo>
                    <a:pt x="112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0"/>
            <p:cNvSpPr/>
            <p:nvPr/>
          </p:nvSpPr>
          <p:spPr>
            <a:xfrm>
              <a:off x="7333913" y="4393530"/>
              <a:ext cx="1470400" cy="550309"/>
            </a:xfrm>
            <a:custGeom>
              <a:avLst/>
              <a:gdLst/>
              <a:ahLst/>
              <a:cxnLst/>
              <a:rect l="l" t="t" r="r" b="b"/>
              <a:pathLst>
                <a:path w="31676" h="11855" extrusionOk="0">
                  <a:moveTo>
                    <a:pt x="25449" y="0"/>
                  </a:moveTo>
                  <a:cubicBezTo>
                    <a:pt x="19629" y="0"/>
                    <a:pt x="10306" y="1655"/>
                    <a:pt x="0" y="9907"/>
                  </a:cubicBezTo>
                  <a:cubicBezTo>
                    <a:pt x="2502" y="11290"/>
                    <a:pt x="5154" y="11855"/>
                    <a:pt x="7818" y="11855"/>
                  </a:cubicBezTo>
                  <a:cubicBezTo>
                    <a:pt x="19638" y="11855"/>
                    <a:pt x="31675" y="743"/>
                    <a:pt x="31675" y="743"/>
                  </a:cubicBezTo>
                  <a:cubicBezTo>
                    <a:pt x="31675" y="743"/>
                    <a:pt x="29348" y="0"/>
                    <a:pt x="25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0"/>
            <p:cNvSpPr/>
            <p:nvPr/>
          </p:nvSpPr>
          <p:spPr>
            <a:xfrm>
              <a:off x="7365293" y="4419107"/>
              <a:ext cx="1442548" cy="418383"/>
            </a:xfrm>
            <a:custGeom>
              <a:avLst/>
              <a:gdLst/>
              <a:ahLst/>
              <a:cxnLst/>
              <a:rect l="l" t="t" r="r" b="b"/>
              <a:pathLst>
                <a:path w="31076" h="9013" extrusionOk="0">
                  <a:moveTo>
                    <a:pt x="30923" y="1"/>
                  </a:moveTo>
                  <a:cubicBezTo>
                    <a:pt x="16621" y="5329"/>
                    <a:pt x="153" y="8566"/>
                    <a:pt x="0" y="8604"/>
                  </a:cubicBezTo>
                  <a:lnTo>
                    <a:pt x="77" y="9012"/>
                  </a:lnTo>
                  <a:cubicBezTo>
                    <a:pt x="242" y="8987"/>
                    <a:pt x="16723" y="5736"/>
                    <a:pt x="31076" y="396"/>
                  </a:cubicBezTo>
                  <a:lnTo>
                    <a:pt x="309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0"/>
            <p:cNvSpPr/>
            <p:nvPr/>
          </p:nvSpPr>
          <p:spPr>
            <a:xfrm>
              <a:off x="7317341" y="3531000"/>
              <a:ext cx="1310019" cy="1425976"/>
            </a:xfrm>
            <a:custGeom>
              <a:avLst/>
              <a:gdLst/>
              <a:ahLst/>
              <a:cxnLst/>
              <a:rect l="l" t="t" r="r" b="b"/>
              <a:pathLst>
                <a:path w="28221" h="30719" extrusionOk="0">
                  <a:moveTo>
                    <a:pt x="28221" y="0"/>
                  </a:moveTo>
                  <a:lnTo>
                    <a:pt x="28221" y="0"/>
                  </a:lnTo>
                  <a:cubicBezTo>
                    <a:pt x="28220" y="0"/>
                    <a:pt x="9560" y="4500"/>
                    <a:pt x="1" y="30719"/>
                  </a:cubicBezTo>
                  <a:cubicBezTo>
                    <a:pt x="19643" y="29916"/>
                    <a:pt x="28221" y="1"/>
                    <a:pt x="282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0"/>
            <p:cNvSpPr/>
            <p:nvPr/>
          </p:nvSpPr>
          <p:spPr>
            <a:xfrm>
              <a:off x="7329178" y="3525058"/>
              <a:ext cx="1305887" cy="1389908"/>
            </a:xfrm>
            <a:custGeom>
              <a:avLst/>
              <a:gdLst/>
              <a:ahLst/>
              <a:cxnLst/>
              <a:rect l="l" t="t" r="r" b="b"/>
              <a:pathLst>
                <a:path w="28132" h="29942" extrusionOk="0">
                  <a:moveTo>
                    <a:pt x="27800" y="1"/>
                  </a:moveTo>
                  <a:cubicBezTo>
                    <a:pt x="15831" y="15169"/>
                    <a:pt x="153" y="29483"/>
                    <a:pt x="1" y="29636"/>
                  </a:cubicBezTo>
                  <a:lnTo>
                    <a:pt x="281" y="29942"/>
                  </a:lnTo>
                  <a:cubicBezTo>
                    <a:pt x="434" y="29802"/>
                    <a:pt x="16137" y="15462"/>
                    <a:pt x="28132" y="256"/>
                  </a:cubicBezTo>
                  <a:lnTo>
                    <a:pt x="278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8" name="Google Shape;678;p30"/>
          <p:cNvGrpSpPr/>
          <p:nvPr/>
        </p:nvGrpSpPr>
        <p:grpSpPr>
          <a:xfrm>
            <a:off x="8435827" y="483527"/>
            <a:ext cx="495484" cy="495705"/>
            <a:chOff x="369195" y="1138234"/>
            <a:chExt cx="1250276" cy="1250833"/>
          </a:xfrm>
        </p:grpSpPr>
        <p:sp>
          <p:nvSpPr>
            <p:cNvPr id="679" name="Google Shape;679;p30"/>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0"/>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0"/>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0"/>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0"/>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0"/>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0"/>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0"/>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0"/>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8" name="Google Shape;688;p30"/>
          <p:cNvGrpSpPr/>
          <p:nvPr/>
        </p:nvGrpSpPr>
        <p:grpSpPr>
          <a:xfrm rot="8906330" flipH="1">
            <a:off x="202097" y="3008847"/>
            <a:ext cx="668364" cy="668662"/>
            <a:chOff x="369195" y="1138234"/>
            <a:chExt cx="1250276" cy="1250833"/>
          </a:xfrm>
        </p:grpSpPr>
        <p:sp>
          <p:nvSpPr>
            <p:cNvPr id="689" name="Google Shape;689;p30"/>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0"/>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0"/>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0"/>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0"/>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0"/>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0"/>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0"/>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0"/>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1">
  <p:cSld name="CUSTOM_2_1">
    <p:spTree>
      <p:nvGrpSpPr>
        <p:cNvPr id="1" name="Shape 698"/>
        <p:cNvGrpSpPr/>
        <p:nvPr/>
      </p:nvGrpSpPr>
      <p:grpSpPr>
        <a:xfrm>
          <a:off x="0" y="0"/>
          <a:ext cx="0" cy="0"/>
          <a:chOff x="0" y="0"/>
          <a:chExt cx="0" cy="0"/>
        </a:xfrm>
      </p:grpSpPr>
      <p:sp>
        <p:nvSpPr>
          <p:cNvPr id="699" name="Google Shape;699;p31"/>
          <p:cNvSpPr txBox="1">
            <a:spLocks noGrp="1"/>
          </p:cNvSpPr>
          <p:nvPr>
            <p:ph type="title"/>
          </p:nvPr>
        </p:nvSpPr>
        <p:spPr>
          <a:xfrm>
            <a:off x="713225" y="445025"/>
            <a:ext cx="7722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0" name="Google Shape;700;p31"/>
          <p:cNvSpPr txBox="1">
            <a:spLocks noGrp="1"/>
          </p:cNvSpPr>
          <p:nvPr>
            <p:ph type="title" idx="2"/>
          </p:nvPr>
        </p:nvSpPr>
        <p:spPr>
          <a:xfrm>
            <a:off x="707556" y="1210350"/>
            <a:ext cx="1782900" cy="592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400"/>
              <a:buNone/>
              <a:defRPr sz="2400" b="1">
                <a:solidFill>
                  <a:schemeClr val="accent3"/>
                </a:solidFill>
              </a:defRPr>
            </a:lvl1pPr>
            <a:lvl2pPr lvl="1" rtl="0">
              <a:spcBef>
                <a:spcPts val="0"/>
              </a:spcBef>
              <a:spcAft>
                <a:spcPts val="0"/>
              </a:spcAft>
              <a:buClr>
                <a:schemeClr val="accent3"/>
              </a:buClr>
              <a:buSzPts val="2400"/>
              <a:buNone/>
              <a:defRPr sz="2400">
                <a:solidFill>
                  <a:schemeClr val="accent3"/>
                </a:solidFill>
              </a:defRPr>
            </a:lvl2pPr>
            <a:lvl3pPr lvl="2" rtl="0">
              <a:spcBef>
                <a:spcPts val="0"/>
              </a:spcBef>
              <a:spcAft>
                <a:spcPts val="0"/>
              </a:spcAft>
              <a:buClr>
                <a:schemeClr val="accent3"/>
              </a:buClr>
              <a:buSzPts val="2400"/>
              <a:buNone/>
              <a:defRPr sz="2400">
                <a:solidFill>
                  <a:schemeClr val="accent3"/>
                </a:solidFill>
              </a:defRPr>
            </a:lvl3pPr>
            <a:lvl4pPr lvl="3" rtl="0">
              <a:spcBef>
                <a:spcPts val="0"/>
              </a:spcBef>
              <a:spcAft>
                <a:spcPts val="0"/>
              </a:spcAft>
              <a:buClr>
                <a:schemeClr val="accent3"/>
              </a:buClr>
              <a:buSzPts val="2400"/>
              <a:buNone/>
              <a:defRPr sz="2400">
                <a:solidFill>
                  <a:schemeClr val="accent3"/>
                </a:solidFill>
              </a:defRPr>
            </a:lvl4pPr>
            <a:lvl5pPr lvl="4" rtl="0">
              <a:spcBef>
                <a:spcPts val="0"/>
              </a:spcBef>
              <a:spcAft>
                <a:spcPts val="0"/>
              </a:spcAft>
              <a:buClr>
                <a:schemeClr val="accent3"/>
              </a:buClr>
              <a:buSzPts val="2400"/>
              <a:buNone/>
              <a:defRPr sz="2400">
                <a:solidFill>
                  <a:schemeClr val="accent3"/>
                </a:solidFill>
              </a:defRPr>
            </a:lvl5pPr>
            <a:lvl6pPr lvl="5" rtl="0">
              <a:spcBef>
                <a:spcPts val="0"/>
              </a:spcBef>
              <a:spcAft>
                <a:spcPts val="0"/>
              </a:spcAft>
              <a:buClr>
                <a:schemeClr val="accent3"/>
              </a:buClr>
              <a:buSzPts val="2400"/>
              <a:buNone/>
              <a:defRPr sz="2400">
                <a:solidFill>
                  <a:schemeClr val="accent3"/>
                </a:solidFill>
              </a:defRPr>
            </a:lvl6pPr>
            <a:lvl7pPr lvl="6" rtl="0">
              <a:spcBef>
                <a:spcPts val="0"/>
              </a:spcBef>
              <a:spcAft>
                <a:spcPts val="0"/>
              </a:spcAft>
              <a:buClr>
                <a:schemeClr val="accent3"/>
              </a:buClr>
              <a:buSzPts val="2400"/>
              <a:buNone/>
              <a:defRPr sz="2400">
                <a:solidFill>
                  <a:schemeClr val="accent3"/>
                </a:solidFill>
              </a:defRPr>
            </a:lvl7pPr>
            <a:lvl8pPr lvl="7" rtl="0">
              <a:spcBef>
                <a:spcPts val="0"/>
              </a:spcBef>
              <a:spcAft>
                <a:spcPts val="0"/>
              </a:spcAft>
              <a:buClr>
                <a:schemeClr val="accent3"/>
              </a:buClr>
              <a:buSzPts val="2400"/>
              <a:buNone/>
              <a:defRPr sz="2400">
                <a:solidFill>
                  <a:schemeClr val="accent3"/>
                </a:solidFill>
              </a:defRPr>
            </a:lvl8pPr>
            <a:lvl9pPr lvl="8" rtl="0">
              <a:spcBef>
                <a:spcPts val="0"/>
              </a:spcBef>
              <a:spcAft>
                <a:spcPts val="0"/>
              </a:spcAft>
              <a:buClr>
                <a:schemeClr val="accent3"/>
              </a:buClr>
              <a:buSzPts val="2400"/>
              <a:buNone/>
              <a:defRPr sz="2400">
                <a:solidFill>
                  <a:schemeClr val="accent3"/>
                </a:solidFill>
              </a:defRPr>
            </a:lvl9pPr>
          </a:lstStyle>
          <a:p>
            <a:endParaRPr/>
          </a:p>
        </p:txBody>
      </p:sp>
      <p:sp>
        <p:nvSpPr>
          <p:cNvPr id="701" name="Google Shape;701;p31"/>
          <p:cNvSpPr txBox="1">
            <a:spLocks noGrp="1"/>
          </p:cNvSpPr>
          <p:nvPr>
            <p:ph type="subTitle" idx="1"/>
          </p:nvPr>
        </p:nvSpPr>
        <p:spPr>
          <a:xfrm>
            <a:off x="707556" y="3877122"/>
            <a:ext cx="1782900" cy="72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1500"/>
            </a:lvl1pPr>
            <a:lvl2pPr lvl="1" rtl="0">
              <a:lnSpc>
                <a:spcPct val="100000"/>
              </a:lnSpc>
              <a:spcBef>
                <a:spcPts val="0"/>
              </a:spcBef>
              <a:spcAft>
                <a:spcPts val="0"/>
              </a:spcAft>
              <a:buSzPts val="1500"/>
              <a:buNone/>
              <a:defRPr sz="1500"/>
            </a:lvl2pPr>
            <a:lvl3pPr lvl="2" rtl="0">
              <a:lnSpc>
                <a:spcPct val="100000"/>
              </a:lnSpc>
              <a:spcBef>
                <a:spcPts val="0"/>
              </a:spcBef>
              <a:spcAft>
                <a:spcPts val="0"/>
              </a:spcAft>
              <a:buSzPts val="1500"/>
              <a:buNone/>
              <a:defRPr sz="1500"/>
            </a:lvl3pPr>
            <a:lvl4pPr lvl="3" rtl="0">
              <a:lnSpc>
                <a:spcPct val="100000"/>
              </a:lnSpc>
              <a:spcBef>
                <a:spcPts val="0"/>
              </a:spcBef>
              <a:spcAft>
                <a:spcPts val="0"/>
              </a:spcAft>
              <a:buSzPts val="1500"/>
              <a:buNone/>
              <a:defRPr sz="1500"/>
            </a:lvl4pPr>
            <a:lvl5pPr lvl="4" rtl="0">
              <a:lnSpc>
                <a:spcPct val="100000"/>
              </a:lnSpc>
              <a:spcBef>
                <a:spcPts val="0"/>
              </a:spcBef>
              <a:spcAft>
                <a:spcPts val="0"/>
              </a:spcAft>
              <a:buSzPts val="1500"/>
              <a:buNone/>
              <a:defRPr sz="1500"/>
            </a:lvl5pPr>
            <a:lvl6pPr lvl="5" rtl="0">
              <a:lnSpc>
                <a:spcPct val="100000"/>
              </a:lnSpc>
              <a:spcBef>
                <a:spcPts val="0"/>
              </a:spcBef>
              <a:spcAft>
                <a:spcPts val="0"/>
              </a:spcAft>
              <a:buSzPts val="1500"/>
              <a:buNone/>
              <a:defRPr sz="1500"/>
            </a:lvl6pPr>
            <a:lvl7pPr lvl="6" rtl="0">
              <a:lnSpc>
                <a:spcPct val="100000"/>
              </a:lnSpc>
              <a:spcBef>
                <a:spcPts val="0"/>
              </a:spcBef>
              <a:spcAft>
                <a:spcPts val="0"/>
              </a:spcAft>
              <a:buSzPts val="1500"/>
              <a:buNone/>
              <a:defRPr sz="1500"/>
            </a:lvl7pPr>
            <a:lvl8pPr lvl="7" rtl="0">
              <a:lnSpc>
                <a:spcPct val="100000"/>
              </a:lnSpc>
              <a:spcBef>
                <a:spcPts val="0"/>
              </a:spcBef>
              <a:spcAft>
                <a:spcPts val="0"/>
              </a:spcAft>
              <a:buSzPts val="1500"/>
              <a:buNone/>
              <a:defRPr sz="1500"/>
            </a:lvl8pPr>
            <a:lvl9pPr lvl="8" rtl="0">
              <a:lnSpc>
                <a:spcPct val="100000"/>
              </a:lnSpc>
              <a:spcBef>
                <a:spcPts val="0"/>
              </a:spcBef>
              <a:spcAft>
                <a:spcPts val="0"/>
              </a:spcAft>
              <a:buSzPts val="1500"/>
              <a:buNone/>
              <a:defRPr sz="1500"/>
            </a:lvl9pPr>
          </a:lstStyle>
          <a:p>
            <a:endParaRPr/>
          </a:p>
        </p:txBody>
      </p:sp>
      <p:sp>
        <p:nvSpPr>
          <p:cNvPr id="702" name="Google Shape;702;p31"/>
          <p:cNvSpPr txBox="1">
            <a:spLocks noGrp="1"/>
          </p:cNvSpPr>
          <p:nvPr>
            <p:ph type="title" idx="3"/>
          </p:nvPr>
        </p:nvSpPr>
        <p:spPr>
          <a:xfrm>
            <a:off x="2689252" y="1211177"/>
            <a:ext cx="1783200" cy="592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400"/>
              <a:buNone/>
              <a:defRPr sz="2400" b="1">
                <a:solidFill>
                  <a:schemeClr val="accent3"/>
                </a:solidFill>
              </a:defRPr>
            </a:lvl1pPr>
            <a:lvl2pPr lvl="1" rtl="0">
              <a:spcBef>
                <a:spcPts val="0"/>
              </a:spcBef>
              <a:spcAft>
                <a:spcPts val="0"/>
              </a:spcAft>
              <a:buClr>
                <a:schemeClr val="accent3"/>
              </a:buClr>
              <a:buSzPts val="2400"/>
              <a:buNone/>
              <a:defRPr sz="2400">
                <a:solidFill>
                  <a:schemeClr val="accent3"/>
                </a:solidFill>
              </a:defRPr>
            </a:lvl2pPr>
            <a:lvl3pPr lvl="2" rtl="0">
              <a:spcBef>
                <a:spcPts val="0"/>
              </a:spcBef>
              <a:spcAft>
                <a:spcPts val="0"/>
              </a:spcAft>
              <a:buClr>
                <a:schemeClr val="accent3"/>
              </a:buClr>
              <a:buSzPts val="2400"/>
              <a:buNone/>
              <a:defRPr sz="2400">
                <a:solidFill>
                  <a:schemeClr val="accent3"/>
                </a:solidFill>
              </a:defRPr>
            </a:lvl3pPr>
            <a:lvl4pPr lvl="3" rtl="0">
              <a:spcBef>
                <a:spcPts val="0"/>
              </a:spcBef>
              <a:spcAft>
                <a:spcPts val="0"/>
              </a:spcAft>
              <a:buClr>
                <a:schemeClr val="accent3"/>
              </a:buClr>
              <a:buSzPts val="2400"/>
              <a:buNone/>
              <a:defRPr sz="2400">
                <a:solidFill>
                  <a:schemeClr val="accent3"/>
                </a:solidFill>
              </a:defRPr>
            </a:lvl4pPr>
            <a:lvl5pPr lvl="4" rtl="0">
              <a:spcBef>
                <a:spcPts val="0"/>
              </a:spcBef>
              <a:spcAft>
                <a:spcPts val="0"/>
              </a:spcAft>
              <a:buClr>
                <a:schemeClr val="accent3"/>
              </a:buClr>
              <a:buSzPts val="2400"/>
              <a:buNone/>
              <a:defRPr sz="2400">
                <a:solidFill>
                  <a:schemeClr val="accent3"/>
                </a:solidFill>
              </a:defRPr>
            </a:lvl5pPr>
            <a:lvl6pPr lvl="5" rtl="0">
              <a:spcBef>
                <a:spcPts val="0"/>
              </a:spcBef>
              <a:spcAft>
                <a:spcPts val="0"/>
              </a:spcAft>
              <a:buClr>
                <a:schemeClr val="accent3"/>
              </a:buClr>
              <a:buSzPts val="2400"/>
              <a:buNone/>
              <a:defRPr sz="2400">
                <a:solidFill>
                  <a:schemeClr val="accent3"/>
                </a:solidFill>
              </a:defRPr>
            </a:lvl6pPr>
            <a:lvl7pPr lvl="6" rtl="0">
              <a:spcBef>
                <a:spcPts val="0"/>
              </a:spcBef>
              <a:spcAft>
                <a:spcPts val="0"/>
              </a:spcAft>
              <a:buClr>
                <a:schemeClr val="accent3"/>
              </a:buClr>
              <a:buSzPts val="2400"/>
              <a:buNone/>
              <a:defRPr sz="2400">
                <a:solidFill>
                  <a:schemeClr val="accent3"/>
                </a:solidFill>
              </a:defRPr>
            </a:lvl7pPr>
            <a:lvl8pPr lvl="7" rtl="0">
              <a:spcBef>
                <a:spcPts val="0"/>
              </a:spcBef>
              <a:spcAft>
                <a:spcPts val="0"/>
              </a:spcAft>
              <a:buClr>
                <a:schemeClr val="accent3"/>
              </a:buClr>
              <a:buSzPts val="2400"/>
              <a:buNone/>
              <a:defRPr sz="2400">
                <a:solidFill>
                  <a:schemeClr val="accent3"/>
                </a:solidFill>
              </a:defRPr>
            </a:lvl8pPr>
            <a:lvl9pPr lvl="8" rtl="0">
              <a:spcBef>
                <a:spcPts val="0"/>
              </a:spcBef>
              <a:spcAft>
                <a:spcPts val="0"/>
              </a:spcAft>
              <a:buClr>
                <a:schemeClr val="accent3"/>
              </a:buClr>
              <a:buSzPts val="2400"/>
              <a:buNone/>
              <a:defRPr sz="2400">
                <a:solidFill>
                  <a:schemeClr val="accent3"/>
                </a:solidFill>
              </a:defRPr>
            </a:lvl9pPr>
          </a:lstStyle>
          <a:p>
            <a:endParaRPr/>
          </a:p>
        </p:txBody>
      </p:sp>
      <p:sp>
        <p:nvSpPr>
          <p:cNvPr id="703" name="Google Shape;703;p31"/>
          <p:cNvSpPr txBox="1">
            <a:spLocks noGrp="1"/>
          </p:cNvSpPr>
          <p:nvPr>
            <p:ph type="subTitle" idx="4"/>
          </p:nvPr>
        </p:nvSpPr>
        <p:spPr>
          <a:xfrm>
            <a:off x="2689252" y="3877850"/>
            <a:ext cx="1783200" cy="72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1500"/>
            </a:lvl1pPr>
            <a:lvl2pPr lvl="1" rtl="0">
              <a:lnSpc>
                <a:spcPct val="100000"/>
              </a:lnSpc>
              <a:spcBef>
                <a:spcPts val="0"/>
              </a:spcBef>
              <a:spcAft>
                <a:spcPts val="0"/>
              </a:spcAft>
              <a:buSzPts val="1500"/>
              <a:buNone/>
              <a:defRPr sz="1500"/>
            </a:lvl2pPr>
            <a:lvl3pPr lvl="2" rtl="0">
              <a:lnSpc>
                <a:spcPct val="100000"/>
              </a:lnSpc>
              <a:spcBef>
                <a:spcPts val="0"/>
              </a:spcBef>
              <a:spcAft>
                <a:spcPts val="0"/>
              </a:spcAft>
              <a:buSzPts val="1500"/>
              <a:buNone/>
              <a:defRPr sz="1500"/>
            </a:lvl3pPr>
            <a:lvl4pPr lvl="3" rtl="0">
              <a:lnSpc>
                <a:spcPct val="100000"/>
              </a:lnSpc>
              <a:spcBef>
                <a:spcPts val="0"/>
              </a:spcBef>
              <a:spcAft>
                <a:spcPts val="0"/>
              </a:spcAft>
              <a:buSzPts val="1500"/>
              <a:buNone/>
              <a:defRPr sz="1500"/>
            </a:lvl4pPr>
            <a:lvl5pPr lvl="4" rtl="0">
              <a:lnSpc>
                <a:spcPct val="100000"/>
              </a:lnSpc>
              <a:spcBef>
                <a:spcPts val="0"/>
              </a:spcBef>
              <a:spcAft>
                <a:spcPts val="0"/>
              </a:spcAft>
              <a:buSzPts val="1500"/>
              <a:buNone/>
              <a:defRPr sz="1500"/>
            </a:lvl5pPr>
            <a:lvl6pPr lvl="5" rtl="0">
              <a:lnSpc>
                <a:spcPct val="100000"/>
              </a:lnSpc>
              <a:spcBef>
                <a:spcPts val="0"/>
              </a:spcBef>
              <a:spcAft>
                <a:spcPts val="0"/>
              </a:spcAft>
              <a:buSzPts val="1500"/>
              <a:buNone/>
              <a:defRPr sz="1500"/>
            </a:lvl6pPr>
            <a:lvl7pPr lvl="6" rtl="0">
              <a:lnSpc>
                <a:spcPct val="100000"/>
              </a:lnSpc>
              <a:spcBef>
                <a:spcPts val="0"/>
              </a:spcBef>
              <a:spcAft>
                <a:spcPts val="0"/>
              </a:spcAft>
              <a:buSzPts val="1500"/>
              <a:buNone/>
              <a:defRPr sz="1500"/>
            </a:lvl7pPr>
            <a:lvl8pPr lvl="7" rtl="0">
              <a:lnSpc>
                <a:spcPct val="100000"/>
              </a:lnSpc>
              <a:spcBef>
                <a:spcPts val="0"/>
              </a:spcBef>
              <a:spcAft>
                <a:spcPts val="0"/>
              </a:spcAft>
              <a:buSzPts val="1500"/>
              <a:buNone/>
              <a:defRPr sz="1500"/>
            </a:lvl8pPr>
            <a:lvl9pPr lvl="8" rtl="0">
              <a:lnSpc>
                <a:spcPct val="100000"/>
              </a:lnSpc>
              <a:spcBef>
                <a:spcPts val="0"/>
              </a:spcBef>
              <a:spcAft>
                <a:spcPts val="0"/>
              </a:spcAft>
              <a:buSzPts val="1500"/>
              <a:buNone/>
              <a:defRPr sz="1500"/>
            </a:lvl9pPr>
          </a:lstStyle>
          <a:p>
            <a:endParaRPr/>
          </a:p>
        </p:txBody>
      </p:sp>
      <p:sp>
        <p:nvSpPr>
          <p:cNvPr id="704" name="Google Shape;704;p31"/>
          <p:cNvSpPr txBox="1">
            <a:spLocks noGrp="1"/>
          </p:cNvSpPr>
          <p:nvPr>
            <p:ph type="title" idx="5"/>
          </p:nvPr>
        </p:nvSpPr>
        <p:spPr>
          <a:xfrm>
            <a:off x="4671248" y="1210363"/>
            <a:ext cx="1783200" cy="592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400"/>
              <a:buNone/>
              <a:defRPr sz="2400" b="1">
                <a:solidFill>
                  <a:schemeClr val="accent3"/>
                </a:solidFill>
              </a:defRPr>
            </a:lvl1pPr>
            <a:lvl2pPr lvl="1" rtl="0">
              <a:spcBef>
                <a:spcPts val="0"/>
              </a:spcBef>
              <a:spcAft>
                <a:spcPts val="0"/>
              </a:spcAft>
              <a:buClr>
                <a:schemeClr val="accent3"/>
              </a:buClr>
              <a:buSzPts val="2400"/>
              <a:buNone/>
              <a:defRPr sz="2400">
                <a:solidFill>
                  <a:schemeClr val="accent3"/>
                </a:solidFill>
              </a:defRPr>
            </a:lvl2pPr>
            <a:lvl3pPr lvl="2" rtl="0">
              <a:spcBef>
                <a:spcPts val="0"/>
              </a:spcBef>
              <a:spcAft>
                <a:spcPts val="0"/>
              </a:spcAft>
              <a:buClr>
                <a:schemeClr val="accent3"/>
              </a:buClr>
              <a:buSzPts val="2400"/>
              <a:buNone/>
              <a:defRPr sz="2400">
                <a:solidFill>
                  <a:schemeClr val="accent3"/>
                </a:solidFill>
              </a:defRPr>
            </a:lvl3pPr>
            <a:lvl4pPr lvl="3" rtl="0">
              <a:spcBef>
                <a:spcPts val="0"/>
              </a:spcBef>
              <a:spcAft>
                <a:spcPts val="0"/>
              </a:spcAft>
              <a:buClr>
                <a:schemeClr val="accent3"/>
              </a:buClr>
              <a:buSzPts val="2400"/>
              <a:buNone/>
              <a:defRPr sz="2400">
                <a:solidFill>
                  <a:schemeClr val="accent3"/>
                </a:solidFill>
              </a:defRPr>
            </a:lvl4pPr>
            <a:lvl5pPr lvl="4" rtl="0">
              <a:spcBef>
                <a:spcPts val="0"/>
              </a:spcBef>
              <a:spcAft>
                <a:spcPts val="0"/>
              </a:spcAft>
              <a:buClr>
                <a:schemeClr val="accent3"/>
              </a:buClr>
              <a:buSzPts val="2400"/>
              <a:buNone/>
              <a:defRPr sz="2400">
                <a:solidFill>
                  <a:schemeClr val="accent3"/>
                </a:solidFill>
              </a:defRPr>
            </a:lvl5pPr>
            <a:lvl6pPr lvl="5" rtl="0">
              <a:spcBef>
                <a:spcPts val="0"/>
              </a:spcBef>
              <a:spcAft>
                <a:spcPts val="0"/>
              </a:spcAft>
              <a:buClr>
                <a:schemeClr val="accent3"/>
              </a:buClr>
              <a:buSzPts val="2400"/>
              <a:buNone/>
              <a:defRPr sz="2400">
                <a:solidFill>
                  <a:schemeClr val="accent3"/>
                </a:solidFill>
              </a:defRPr>
            </a:lvl6pPr>
            <a:lvl7pPr lvl="6" rtl="0">
              <a:spcBef>
                <a:spcPts val="0"/>
              </a:spcBef>
              <a:spcAft>
                <a:spcPts val="0"/>
              </a:spcAft>
              <a:buClr>
                <a:schemeClr val="accent3"/>
              </a:buClr>
              <a:buSzPts val="2400"/>
              <a:buNone/>
              <a:defRPr sz="2400">
                <a:solidFill>
                  <a:schemeClr val="accent3"/>
                </a:solidFill>
              </a:defRPr>
            </a:lvl7pPr>
            <a:lvl8pPr lvl="7" rtl="0">
              <a:spcBef>
                <a:spcPts val="0"/>
              </a:spcBef>
              <a:spcAft>
                <a:spcPts val="0"/>
              </a:spcAft>
              <a:buClr>
                <a:schemeClr val="accent3"/>
              </a:buClr>
              <a:buSzPts val="2400"/>
              <a:buNone/>
              <a:defRPr sz="2400">
                <a:solidFill>
                  <a:schemeClr val="accent3"/>
                </a:solidFill>
              </a:defRPr>
            </a:lvl8pPr>
            <a:lvl9pPr lvl="8" rtl="0">
              <a:spcBef>
                <a:spcPts val="0"/>
              </a:spcBef>
              <a:spcAft>
                <a:spcPts val="0"/>
              </a:spcAft>
              <a:buClr>
                <a:schemeClr val="accent3"/>
              </a:buClr>
              <a:buSzPts val="2400"/>
              <a:buNone/>
              <a:defRPr sz="2400">
                <a:solidFill>
                  <a:schemeClr val="accent3"/>
                </a:solidFill>
              </a:defRPr>
            </a:lvl9pPr>
          </a:lstStyle>
          <a:p>
            <a:endParaRPr/>
          </a:p>
        </p:txBody>
      </p:sp>
      <p:sp>
        <p:nvSpPr>
          <p:cNvPr id="705" name="Google Shape;705;p31"/>
          <p:cNvSpPr txBox="1">
            <a:spLocks noGrp="1"/>
          </p:cNvSpPr>
          <p:nvPr>
            <p:ph type="subTitle" idx="6"/>
          </p:nvPr>
        </p:nvSpPr>
        <p:spPr>
          <a:xfrm>
            <a:off x="4671248" y="3877125"/>
            <a:ext cx="1783200" cy="72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1500"/>
            </a:lvl1pPr>
            <a:lvl2pPr lvl="1" rtl="0">
              <a:lnSpc>
                <a:spcPct val="100000"/>
              </a:lnSpc>
              <a:spcBef>
                <a:spcPts val="0"/>
              </a:spcBef>
              <a:spcAft>
                <a:spcPts val="0"/>
              </a:spcAft>
              <a:buSzPts val="1500"/>
              <a:buNone/>
              <a:defRPr sz="1500"/>
            </a:lvl2pPr>
            <a:lvl3pPr lvl="2" rtl="0">
              <a:lnSpc>
                <a:spcPct val="100000"/>
              </a:lnSpc>
              <a:spcBef>
                <a:spcPts val="0"/>
              </a:spcBef>
              <a:spcAft>
                <a:spcPts val="0"/>
              </a:spcAft>
              <a:buSzPts val="1500"/>
              <a:buNone/>
              <a:defRPr sz="1500"/>
            </a:lvl3pPr>
            <a:lvl4pPr lvl="3" rtl="0">
              <a:lnSpc>
                <a:spcPct val="100000"/>
              </a:lnSpc>
              <a:spcBef>
                <a:spcPts val="0"/>
              </a:spcBef>
              <a:spcAft>
                <a:spcPts val="0"/>
              </a:spcAft>
              <a:buSzPts val="1500"/>
              <a:buNone/>
              <a:defRPr sz="1500"/>
            </a:lvl4pPr>
            <a:lvl5pPr lvl="4" rtl="0">
              <a:lnSpc>
                <a:spcPct val="100000"/>
              </a:lnSpc>
              <a:spcBef>
                <a:spcPts val="0"/>
              </a:spcBef>
              <a:spcAft>
                <a:spcPts val="0"/>
              </a:spcAft>
              <a:buSzPts val="1500"/>
              <a:buNone/>
              <a:defRPr sz="1500"/>
            </a:lvl5pPr>
            <a:lvl6pPr lvl="5" rtl="0">
              <a:lnSpc>
                <a:spcPct val="100000"/>
              </a:lnSpc>
              <a:spcBef>
                <a:spcPts val="0"/>
              </a:spcBef>
              <a:spcAft>
                <a:spcPts val="0"/>
              </a:spcAft>
              <a:buSzPts val="1500"/>
              <a:buNone/>
              <a:defRPr sz="1500"/>
            </a:lvl6pPr>
            <a:lvl7pPr lvl="6" rtl="0">
              <a:lnSpc>
                <a:spcPct val="100000"/>
              </a:lnSpc>
              <a:spcBef>
                <a:spcPts val="0"/>
              </a:spcBef>
              <a:spcAft>
                <a:spcPts val="0"/>
              </a:spcAft>
              <a:buSzPts val="1500"/>
              <a:buNone/>
              <a:defRPr sz="1500"/>
            </a:lvl7pPr>
            <a:lvl8pPr lvl="7" rtl="0">
              <a:lnSpc>
                <a:spcPct val="100000"/>
              </a:lnSpc>
              <a:spcBef>
                <a:spcPts val="0"/>
              </a:spcBef>
              <a:spcAft>
                <a:spcPts val="0"/>
              </a:spcAft>
              <a:buSzPts val="1500"/>
              <a:buNone/>
              <a:defRPr sz="1500"/>
            </a:lvl8pPr>
            <a:lvl9pPr lvl="8" rtl="0">
              <a:lnSpc>
                <a:spcPct val="100000"/>
              </a:lnSpc>
              <a:spcBef>
                <a:spcPts val="0"/>
              </a:spcBef>
              <a:spcAft>
                <a:spcPts val="0"/>
              </a:spcAft>
              <a:buSzPts val="1500"/>
              <a:buNone/>
              <a:defRPr sz="1500"/>
            </a:lvl9pPr>
          </a:lstStyle>
          <a:p>
            <a:endParaRPr/>
          </a:p>
        </p:txBody>
      </p:sp>
      <p:sp>
        <p:nvSpPr>
          <p:cNvPr id="706" name="Google Shape;706;p31"/>
          <p:cNvSpPr txBox="1">
            <a:spLocks noGrp="1"/>
          </p:cNvSpPr>
          <p:nvPr>
            <p:ph type="title" idx="7"/>
          </p:nvPr>
        </p:nvSpPr>
        <p:spPr>
          <a:xfrm>
            <a:off x="6653244" y="1211190"/>
            <a:ext cx="1783200" cy="592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400"/>
              <a:buNone/>
              <a:defRPr sz="2400" b="1">
                <a:solidFill>
                  <a:schemeClr val="accent3"/>
                </a:solidFill>
              </a:defRPr>
            </a:lvl1pPr>
            <a:lvl2pPr lvl="1" rtl="0">
              <a:spcBef>
                <a:spcPts val="0"/>
              </a:spcBef>
              <a:spcAft>
                <a:spcPts val="0"/>
              </a:spcAft>
              <a:buClr>
                <a:schemeClr val="accent3"/>
              </a:buClr>
              <a:buSzPts val="2400"/>
              <a:buNone/>
              <a:defRPr sz="2400">
                <a:solidFill>
                  <a:schemeClr val="accent3"/>
                </a:solidFill>
              </a:defRPr>
            </a:lvl2pPr>
            <a:lvl3pPr lvl="2" rtl="0">
              <a:spcBef>
                <a:spcPts val="0"/>
              </a:spcBef>
              <a:spcAft>
                <a:spcPts val="0"/>
              </a:spcAft>
              <a:buClr>
                <a:schemeClr val="accent3"/>
              </a:buClr>
              <a:buSzPts val="2400"/>
              <a:buNone/>
              <a:defRPr sz="2400">
                <a:solidFill>
                  <a:schemeClr val="accent3"/>
                </a:solidFill>
              </a:defRPr>
            </a:lvl3pPr>
            <a:lvl4pPr lvl="3" rtl="0">
              <a:spcBef>
                <a:spcPts val="0"/>
              </a:spcBef>
              <a:spcAft>
                <a:spcPts val="0"/>
              </a:spcAft>
              <a:buClr>
                <a:schemeClr val="accent3"/>
              </a:buClr>
              <a:buSzPts val="2400"/>
              <a:buNone/>
              <a:defRPr sz="2400">
                <a:solidFill>
                  <a:schemeClr val="accent3"/>
                </a:solidFill>
              </a:defRPr>
            </a:lvl4pPr>
            <a:lvl5pPr lvl="4" rtl="0">
              <a:spcBef>
                <a:spcPts val="0"/>
              </a:spcBef>
              <a:spcAft>
                <a:spcPts val="0"/>
              </a:spcAft>
              <a:buClr>
                <a:schemeClr val="accent3"/>
              </a:buClr>
              <a:buSzPts val="2400"/>
              <a:buNone/>
              <a:defRPr sz="2400">
                <a:solidFill>
                  <a:schemeClr val="accent3"/>
                </a:solidFill>
              </a:defRPr>
            </a:lvl5pPr>
            <a:lvl6pPr lvl="5" rtl="0">
              <a:spcBef>
                <a:spcPts val="0"/>
              </a:spcBef>
              <a:spcAft>
                <a:spcPts val="0"/>
              </a:spcAft>
              <a:buClr>
                <a:schemeClr val="accent3"/>
              </a:buClr>
              <a:buSzPts val="2400"/>
              <a:buNone/>
              <a:defRPr sz="2400">
                <a:solidFill>
                  <a:schemeClr val="accent3"/>
                </a:solidFill>
              </a:defRPr>
            </a:lvl6pPr>
            <a:lvl7pPr lvl="6" rtl="0">
              <a:spcBef>
                <a:spcPts val="0"/>
              </a:spcBef>
              <a:spcAft>
                <a:spcPts val="0"/>
              </a:spcAft>
              <a:buClr>
                <a:schemeClr val="accent3"/>
              </a:buClr>
              <a:buSzPts val="2400"/>
              <a:buNone/>
              <a:defRPr sz="2400">
                <a:solidFill>
                  <a:schemeClr val="accent3"/>
                </a:solidFill>
              </a:defRPr>
            </a:lvl7pPr>
            <a:lvl8pPr lvl="7" rtl="0">
              <a:spcBef>
                <a:spcPts val="0"/>
              </a:spcBef>
              <a:spcAft>
                <a:spcPts val="0"/>
              </a:spcAft>
              <a:buClr>
                <a:schemeClr val="accent3"/>
              </a:buClr>
              <a:buSzPts val="2400"/>
              <a:buNone/>
              <a:defRPr sz="2400">
                <a:solidFill>
                  <a:schemeClr val="accent3"/>
                </a:solidFill>
              </a:defRPr>
            </a:lvl8pPr>
            <a:lvl9pPr lvl="8" rtl="0">
              <a:spcBef>
                <a:spcPts val="0"/>
              </a:spcBef>
              <a:spcAft>
                <a:spcPts val="0"/>
              </a:spcAft>
              <a:buClr>
                <a:schemeClr val="accent3"/>
              </a:buClr>
              <a:buSzPts val="2400"/>
              <a:buNone/>
              <a:defRPr sz="2400">
                <a:solidFill>
                  <a:schemeClr val="accent3"/>
                </a:solidFill>
              </a:defRPr>
            </a:lvl9pPr>
          </a:lstStyle>
          <a:p>
            <a:endParaRPr/>
          </a:p>
        </p:txBody>
      </p:sp>
      <p:sp>
        <p:nvSpPr>
          <p:cNvPr id="707" name="Google Shape;707;p31"/>
          <p:cNvSpPr txBox="1">
            <a:spLocks noGrp="1"/>
          </p:cNvSpPr>
          <p:nvPr>
            <p:ph type="subTitle" idx="8"/>
          </p:nvPr>
        </p:nvSpPr>
        <p:spPr>
          <a:xfrm>
            <a:off x="6653244" y="3877854"/>
            <a:ext cx="1783200" cy="72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1500"/>
            </a:lvl1pPr>
            <a:lvl2pPr lvl="1" rtl="0">
              <a:lnSpc>
                <a:spcPct val="100000"/>
              </a:lnSpc>
              <a:spcBef>
                <a:spcPts val="0"/>
              </a:spcBef>
              <a:spcAft>
                <a:spcPts val="0"/>
              </a:spcAft>
              <a:buSzPts val="1500"/>
              <a:buNone/>
              <a:defRPr sz="1500"/>
            </a:lvl2pPr>
            <a:lvl3pPr lvl="2" rtl="0">
              <a:lnSpc>
                <a:spcPct val="100000"/>
              </a:lnSpc>
              <a:spcBef>
                <a:spcPts val="0"/>
              </a:spcBef>
              <a:spcAft>
                <a:spcPts val="0"/>
              </a:spcAft>
              <a:buSzPts val="1500"/>
              <a:buNone/>
              <a:defRPr sz="1500"/>
            </a:lvl3pPr>
            <a:lvl4pPr lvl="3" rtl="0">
              <a:lnSpc>
                <a:spcPct val="100000"/>
              </a:lnSpc>
              <a:spcBef>
                <a:spcPts val="0"/>
              </a:spcBef>
              <a:spcAft>
                <a:spcPts val="0"/>
              </a:spcAft>
              <a:buSzPts val="1500"/>
              <a:buNone/>
              <a:defRPr sz="1500"/>
            </a:lvl4pPr>
            <a:lvl5pPr lvl="4" rtl="0">
              <a:lnSpc>
                <a:spcPct val="100000"/>
              </a:lnSpc>
              <a:spcBef>
                <a:spcPts val="0"/>
              </a:spcBef>
              <a:spcAft>
                <a:spcPts val="0"/>
              </a:spcAft>
              <a:buSzPts val="1500"/>
              <a:buNone/>
              <a:defRPr sz="1500"/>
            </a:lvl5pPr>
            <a:lvl6pPr lvl="5" rtl="0">
              <a:lnSpc>
                <a:spcPct val="100000"/>
              </a:lnSpc>
              <a:spcBef>
                <a:spcPts val="0"/>
              </a:spcBef>
              <a:spcAft>
                <a:spcPts val="0"/>
              </a:spcAft>
              <a:buSzPts val="1500"/>
              <a:buNone/>
              <a:defRPr sz="1500"/>
            </a:lvl6pPr>
            <a:lvl7pPr lvl="6" rtl="0">
              <a:lnSpc>
                <a:spcPct val="100000"/>
              </a:lnSpc>
              <a:spcBef>
                <a:spcPts val="0"/>
              </a:spcBef>
              <a:spcAft>
                <a:spcPts val="0"/>
              </a:spcAft>
              <a:buSzPts val="1500"/>
              <a:buNone/>
              <a:defRPr sz="1500"/>
            </a:lvl7pPr>
            <a:lvl8pPr lvl="7" rtl="0">
              <a:lnSpc>
                <a:spcPct val="100000"/>
              </a:lnSpc>
              <a:spcBef>
                <a:spcPts val="0"/>
              </a:spcBef>
              <a:spcAft>
                <a:spcPts val="0"/>
              </a:spcAft>
              <a:buSzPts val="1500"/>
              <a:buNone/>
              <a:defRPr sz="1500"/>
            </a:lvl8pPr>
            <a:lvl9pPr lvl="8" rtl="0">
              <a:lnSpc>
                <a:spcPct val="100000"/>
              </a:lnSpc>
              <a:spcBef>
                <a:spcPts val="0"/>
              </a:spcBef>
              <a:spcAft>
                <a:spcPts val="0"/>
              </a:spcAft>
              <a:buSzPts val="1500"/>
              <a:buNone/>
              <a:defRPr sz="1500"/>
            </a:lvl9pPr>
          </a:lstStyle>
          <a:p>
            <a:endParaRPr/>
          </a:p>
        </p:txBody>
      </p:sp>
      <p:grpSp>
        <p:nvGrpSpPr>
          <p:cNvPr id="708" name="Google Shape;708;p31"/>
          <p:cNvGrpSpPr/>
          <p:nvPr/>
        </p:nvGrpSpPr>
        <p:grpSpPr>
          <a:xfrm flipH="1">
            <a:off x="-644836" y="-936402"/>
            <a:ext cx="1954117" cy="1954117"/>
            <a:chOff x="367385" y="2587838"/>
            <a:chExt cx="2501110" cy="2501110"/>
          </a:xfrm>
        </p:grpSpPr>
        <p:sp>
          <p:nvSpPr>
            <p:cNvPr id="709" name="Google Shape;709;p31"/>
            <p:cNvSpPr/>
            <p:nvPr/>
          </p:nvSpPr>
          <p:spPr>
            <a:xfrm>
              <a:off x="616521" y="2910318"/>
              <a:ext cx="1930097" cy="1856521"/>
            </a:xfrm>
            <a:custGeom>
              <a:avLst/>
              <a:gdLst/>
              <a:ahLst/>
              <a:cxnLst/>
              <a:rect l="l" t="t" r="r" b="b"/>
              <a:pathLst>
                <a:path w="41579" h="39994" extrusionOk="0">
                  <a:moveTo>
                    <a:pt x="21576" y="8911"/>
                  </a:moveTo>
                  <a:cubicBezTo>
                    <a:pt x="23002" y="8911"/>
                    <a:pt x="24441" y="9186"/>
                    <a:pt x="25812" y="9751"/>
                  </a:cubicBezTo>
                  <a:cubicBezTo>
                    <a:pt x="29954" y="11472"/>
                    <a:pt x="32656" y="15513"/>
                    <a:pt x="32656" y="19999"/>
                  </a:cubicBezTo>
                  <a:cubicBezTo>
                    <a:pt x="32656" y="26118"/>
                    <a:pt x="27698" y="31076"/>
                    <a:pt x="21580" y="31076"/>
                  </a:cubicBezTo>
                  <a:cubicBezTo>
                    <a:pt x="17093" y="31076"/>
                    <a:pt x="13052" y="28386"/>
                    <a:pt x="11332" y="24244"/>
                  </a:cubicBezTo>
                  <a:cubicBezTo>
                    <a:pt x="9611" y="20101"/>
                    <a:pt x="10567" y="15334"/>
                    <a:pt x="13728" y="12160"/>
                  </a:cubicBezTo>
                  <a:cubicBezTo>
                    <a:pt x="15852" y="10036"/>
                    <a:pt x="18689" y="8911"/>
                    <a:pt x="21576" y="8911"/>
                  </a:cubicBezTo>
                  <a:close/>
                  <a:moveTo>
                    <a:pt x="21603" y="0"/>
                  </a:moveTo>
                  <a:cubicBezTo>
                    <a:pt x="21595" y="0"/>
                    <a:pt x="21588" y="0"/>
                    <a:pt x="21580" y="0"/>
                  </a:cubicBezTo>
                  <a:cubicBezTo>
                    <a:pt x="13486" y="0"/>
                    <a:pt x="6195" y="4869"/>
                    <a:pt x="3098" y="12339"/>
                  </a:cubicBezTo>
                  <a:cubicBezTo>
                    <a:pt x="0" y="19821"/>
                    <a:pt x="1721" y="28425"/>
                    <a:pt x="7431" y="34135"/>
                  </a:cubicBezTo>
                  <a:cubicBezTo>
                    <a:pt x="11258" y="37962"/>
                    <a:pt x="16373" y="39994"/>
                    <a:pt x="21576" y="39994"/>
                  </a:cubicBezTo>
                  <a:cubicBezTo>
                    <a:pt x="24154" y="39994"/>
                    <a:pt x="26753" y="39495"/>
                    <a:pt x="29228" y="38469"/>
                  </a:cubicBezTo>
                  <a:cubicBezTo>
                    <a:pt x="36710" y="35384"/>
                    <a:pt x="41579" y="28081"/>
                    <a:pt x="41579" y="19999"/>
                  </a:cubicBezTo>
                  <a:cubicBezTo>
                    <a:pt x="41579" y="8956"/>
                    <a:pt x="32631" y="0"/>
                    <a:pt x="21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1"/>
            <p:cNvSpPr/>
            <p:nvPr/>
          </p:nvSpPr>
          <p:spPr>
            <a:xfrm>
              <a:off x="1418241" y="2587838"/>
              <a:ext cx="399444" cy="388210"/>
            </a:xfrm>
            <a:custGeom>
              <a:avLst/>
              <a:gdLst/>
              <a:ahLst/>
              <a:cxnLst/>
              <a:rect l="l" t="t" r="r" b="b"/>
              <a:pathLst>
                <a:path w="8605" h="8363" extrusionOk="0">
                  <a:moveTo>
                    <a:pt x="408" y="1"/>
                  </a:moveTo>
                  <a:cubicBezTo>
                    <a:pt x="179" y="1"/>
                    <a:pt x="0" y="192"/>
                    <a:pt x="0" y="408"/>
                  </a:cubicBezTo>
                  <a:lnTo>
                    <a:pt x="0" y="7954"/>
                  </a:lnTo>
                  <a:cubicBezTo>
                    <a:pt x="0" y="8184"/>
                    <a:pt x="179" y="8362"/>
                    <a:pt x="408" y="8362"/>
                  </a:cubicBezTo>
                  <a:lnTo>
                    <a:pt x="8196" y="8362"/>
                  </a:lnTo>
                  <a:cubicBezTo>
                    <a:pt x="8426" y="8362"/>
                    <a:pt x="8604" y="8184"/>
                    <a:pt x="8604" y="7954"/>
                  </a:cubicBezTo>
                  <a:lnTo>
                    <a:pt x="8604" y="408"/>
                  </a:lnTo>
                  <a:cubicBezTo>
                    <a:pt x="8604" y="192"/>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1"/>
            <p:cNvSpPr/>
            <p:nvPr/>
          </p:nvSpPr>
          <p:spPr>
            <a:xfrm>
              <a:off x="598185" y="2820541"/>
              <a:ext cx="544971" cy="541721"/>
            </a:xfrm>
            <a:custGeom>
              <a:avLst/>
              <a:gdLst/>
              <a:ahLst/>
              <a:cxnLst/>
              <a:rect l="l" t="t" r="r" b="b"/>
              <a:pathLst>
                <a:path w="11740" h="11670" extrusionOk="0">
                  <a:moveTo>
                    <a:pt x="5964" y="0"/>
                  </a:moveTo>
                  <a:cubicBezTo>
                    <a:pt x="5860" y="0"/>
                    <a:pt x="5755" y="42"/>
                    <a:pt x="5672" y="124"/>
                  </a:cubicBezTo>
                  <a:lnTo>
                    <a:pt x="166" y="5644"/>
                  </a:lnTo>
                  <a:cubicBezTo>
                    <a:pt x="0" y="5796"/>
                    <a:pt x="0" y="6051"/>
                    <a:pt x="166" y="6217"/>
                  </a:cubicBezTo>
                  <a:lnTo>
                    <a:pt x="5494" y="11545"/>
                  </a:lnTo>
                  <a:cubicBezTo>
                    <a:pt x="5577" y="11628"/>
                    <a:pt x="5682" y="11669"/>
                    <a:pt x="5785" y="11669"/>
                  </a:cubicBezTo>
                  <a:cubicBezTo>
                    <a:pt x="5889" y="11669"/>
                    <a:pt x="5991" y="11628"/>
                    <a:pt x="6067" y="11545"/>
                  </a:cubicBezTo>
                  <a:lnTo>
                    <a:pt x="11586" y="6039"/>
                  </a:lnTo>
                  <a:cubicBezTo>
                    <a:pt x="11739" y="5873"/>
                    <a:pt x="11739" y="5618"/>
                    <a:pt x="11586" y="5452"/>
                  </a:cubicBezTo>
                  <a:lnTo>
                    <a:pt x="6246" y="124"/>
                  </a:lnTo>
                  <a:cubicBezTo>
                    <a:pt x="6169" y="42"/>
                    <a:pt x="6067" y="0"/>
                    <a:pt x="59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1"/>
            <p:cNvSpPr/>
            <p:nvPr/>
          </p:nvSpPr>
          <p:spPr>
            <a:xfrm>
              <a:off x="367385" y="3638694"/>
              <a:ext cx="388210" cy="400001"/>
            </a:xfrm>
            <a:custGeom>
              <a:avLst/>
              <a:gdLst/>
              <a:ahLst/>
              <a:cxnLst/>
              <a:rect l="l" t="t" r="r" b="b"/>
              <a:pathLst>
                <a:path w="8363" h="8617" extrusionOk="0">
                  <a:moveTo>
                    <a:pt x="409" y="0"/>
                  </a:moveTo>
                  <a:cubicBezTo>
                    <a:pt x="179" y="0"/>
                    <a:pt x="1" y="179"/>
                    <a:pt x="1" y="408"/>
                  </a:cubicBezTo>
                  <a:lnTo>
                    <a:pt x="1" y="8209"/>
                  </a:lnTo>
                  <a:cubicBezTo>
                    <a:pt x="1" y="8425"/>
                    <a:pt x="179" y="8617"/>
                    <a:pt x="409" y="8617"/>
                  </a:cubicBezTo>
                  <a:lnTo>
                    <a:pt x="7955" y="8617"/>
                  </a:lnTo>
                  <a:cubicBezTo>
                    <a:pt x="8171" y="8617"/>
                    <a:pt x="8363" y="8425"/>
                    <a:pt x="8363" y="8209"/>
                  </a:cubicBezTo>
                  <a:lnTo>
                    <a:pt x="8363" y="408"/>
                  </a:lnTo>
                  <a:cubicBezTo>
                    <a:pt x="8363" y="179"/>
                    <a:pt x="8171" y="0"/>
                    <a:pt x="7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1"/>
            <p:cNvSpPr/>
            <p:nvPr/>
          </p:nvSpPr>
          <p:spPr>
            <a:xfrm>
              <a:off x="598185" y="4314987"/>
              <a:ext cx="544971" cy="541443"/>
            </a:xfrm>
            <a:custGeom>
              <a:avLst/>
              <a:gdLst/>
              <a:ahLst/>
              <a:cxnLst/>
              <a:rect l="l" t="t" r="r" b="b"/>
              <a:pathLst>
                <a:path w="11740" h="11664" extrusionOk="0">
                  <a:moveTo>
                    <a:pt x="5785" y="0"/>
                  </a:moveTo>
                  <a:cubicBezTo>
                    <a:pt x="5682" y="0"/>
                    <a:pt x="5577" y="38"/>
                    <a:pt x="5494" y="115"/>
                  </a:cubicBezTo>
                  <a:lnTo>
                    <a:pt x="166" y="5456"/>
                  </a:lnTo>
                  <a:cubicBezTo>
                    <a:pt x="0" y="5609"/>
                    <a:pt x="0" y="5876"/>
                    <a:pt x="166" y="6029"/>
                  </a:cubicBezTo>
                  <a:lnTo>
                    <a:pt x="5672" y="11548"/>
                  </a:lnTo>
                  <a:cubicBezTo>
                    <a:pt x="5755" y="11625"/>
                    <a:pt x="5860" y="11663"/>
                    <a:pt x="5965" y="11663"/>
                  </a:cubicBezTo>
                  <a:cubicBezTo>
                    <a:pt x="6070" y="11663"/>
                    <a:pt x="6176" y="11625"/>
                    <a:pt x="6258" y="11548"/>
                  </a:cubicBezTo>
                  <a:lnTo>
                    <a:pt x="11586" y="6208"/>
                  </a:lnTo>
                  <a:cubicBezTo>
                    <a:pt x="11739" y="6055"/>
                    <a:pt x="11739" y="5787"/>
                    <a:pt x="11586" y="5634"/>
                  </a:cubicBezTo>
                  <a:lnTo>
                    <a:pt x="6067" y="115"/>
                  </a:lnTo>
                  <a:cubicBezTo>
                    <a:pt x="5991" y="38"/>
                    <a:pt x="5889" y="0"/>
                    <a:pt x="5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1"/>
            <p:cNvSpPr/>
            <p:nvPr/>
          </p:nvSpPr>
          <p:spPr>
            <a:xfrm>
              <a:off x="1418241" y="4701341"/>
              <a:ext cx="399444" cy="387607"/>
            </a:xfrm>
            <a:custGeom>
              <a:avLst/>
              <a:gdLst/>
              <a:ahLst/>
              <a:cxnLst/>
              <a:rect l="l" t="t" r="r" b="b"/>
              <a:pathLst>
                <a:path w="8605" h="8350" extrusionOk="0">
                  <a:moveTo>
                    <a:pt x="408" y="1"/>
                  </a:moveTo>
                  <a:cubicBezTo>
                    <a:pt x="179" y="1"/>
                    <a:pt x="0" y="179"/>
                    <a:pt x="0" y="408"/>
                  </a:cubicBezTo>
                  <a:lnTo>
                    <a:pt x="0" y="7942"/>
                  </a:lnTo>
                  <a:cubicBezTo>
                    <a:pt x="0" y="8171"/>
                    <a:pt x="179" y="8349"/>
                    <a:pt x="408" y="8349"/>
                  </a:cubicBezTo>
                  <a:lnTo>
                    <a:pt x="8196" y="8349"/>
                  </a:lnTo>
                  <a:cubicBezTo>
                    <a:pt x="8426" y="8349"/>
                    <a:pt x="8604" y="8171"/>
                    <a:pt x="8604" y="7942"/>
                  </a:cubicBezTo>
                  <a:lnTo>
                    <a:pt x="8604" y="408"/>
                  </a:lnTo>
                  <a:cubicBezTo>
                    <a:pt x="8604" y="179"/>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1"/>
            <p:cNvSpPr/>
            <p:nvPr/>
          </p:nvSpPr>
          <p:spPr>
            <a:xfrm>
              <a:off x="2092166" y="4314987"/>
              <a:ext cx="545574" cy="541443"/>
            </a:xfrm>
            <a:custGeom>
              <a:avLst/>
              <a:gdLst/>
              <a:ahLst/>
              <a:cxnLst/>
              <a:rect l="l" t="t" r="r" b="b"/>
              <a:pathLst>
                <a:path w="11753" h="11664" extrusionOk="0">
                  <a:moveTo>
                    <a:pt x="5967" y="0"/>
                  </a:moveTo>
                  <a:cubicBezTo>
                    <a:pt x="5864" y="0"/>
                    <a:pt x="5762" y="38"/>
                    <a:pt x="5685" y="115"/>
                  </a:cubicBezTo>
                  <a:lnTo>
                    <a:pt x="166" y="5634"/>
                  </a:lnTo>
                  <a:cubicBezTo>
                    <a:pt x="1" y="5787"/>
                    <a:pt x="1" y="6055"/>
                    <a:pt x="166" y="6208"/>
                  </a:cubicBezTo>
                  <a:lnTo>
                    <a:pt x="5494" y="11548"/>
                  </a:lnTo>
                  <a:cubicBezTo>
                    <a:pt x="5577" y="11625"/>
                    <a:pt x="5682" y="11663"/>
                    <a:pt x="5787" y="11663"/>
                  </a:cubicBezTo>
                  <a:cubicBezTo>
                    <a:pt x="5893" y="11663"/>
                    <a:pt x="5998" y="11625"/>
                    <a:pt x="6081" y="11548"/>
                  </a:cubicBezTo>
                  <a:lnTo>
                    <a:pt x="11587" y="6029"/>
                  </a:lnTo>
                  <a:cubicBezTo>
                    <a:pt x="11753" y="5876"/>
                    <a:pt x="11753" y="5609"/>
                    <a:pt x="11587" y="5456"/>
                  </a:cubicBezTo>
                  <a:lnTo>
                    <a:pt x="6259" y="115"/>
                  </a:lnTo>
                  <a:cubicBezTo>
                    <a:pt x="6176" y="38"/>
                    <a:pt x="6071" y="0"/>
                    <a:pt x="59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1"/>
            <p:cNvSpPr/>
            <p:nvPr/>
          </p:nvSpPr>
          <p:spPr>
            <a:xfrm>
              <a:off x="2480330" y="3638694"/>
              <a:ext cx="388164" cy="400001"/>
            </a:xfrm>
            <a:custGeom>
              <a:avLst/>
              <a:gdLst/>
              <a:ahLst/>
              <a:cxnLst/>
              <a:rect l="l" t="t" r="r" b="b"/>
              <a:pathLst>
                <a:path w="8362" h="8617" extrusionOk="0">
                  <a:moveTo>
                    <a:pt x="408" y="0"/>
                  </a:moveTo>
                  <a:cubicBezTo>
                    <a:pt x="191" y="0"/>
                    <a:pt x="0" y="179"/>
                    <a:pt x="0" y="408"/>
                  </a:cubicBezTo>
                  <a:lnTo>
                    <a:pt x="0" y="8209"/>
                  </a:lnTo>
                  <a:cubicBezTo>
                    <a:pt x="0" y="8425"/>
                    <a:pt x="191" y="8617"/>
                    <a:pt x="408" y="8617"/>
                  </a:cubicBezTo>
                  <a:lnTo>
                    <a:pt x="7954" y="8617"/>
                  </a:lnTo>
                  <a:cubicBezTo>
                    <a:pt x="8183" y="8617"/>
                    <a:pt x="8362" y="8425"/>
                    <a:pt x="8362" y="8209"/>
                  </a:cubicBezTo>
                  <a:lnTo>
                    <a:pt x="8362" y="408"/>
                  </a:lnTo>
                  <a:cubicBezTo>
                    <a:pt x="8362" y="179"/>
                    <a:pt x="8183" y="0"/>
                    <a:pt x="79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1"/>
            <p:cNvSpPr/>
            <p:nvPr/>
          </p:nvSpPr>
          <p:spPr>
            <a:xfrm>
              <a:off x="2092166" y="2820959"/>
              <a:ext cx="545574" cy="541304"/>
            </a:xfrm>
            <a:custGeom>
              <a:avLst/>
              <a:gdLst/>
              <a:ahLst/>
              <a:cxnLst/>
              <a:rect l="l" t="t" r="r" b="b"/>
              <a:pathLst>
                <a:path w="11753" h="11661" extrusionOk="0">
                  <a:moveTo>
                    <a:pt x="5787" y="1"/>
                  </a:moveTo>
                  <a:cubicBezTo>
                    <a:pt x="5682" y="1"/>
                    <a:pt x="5577" y="39"/>
                    <a:pt x="5494" y="115"/>
                  </a:cubicBezTo>
                  <a:lnTo>
                    <a:pt x="166" y="5443"/>
                  </a:lnTo>
                  <a:cubicBezTo>
                    <a:pt x="1" y="5609"/>
                    <a:pt x="1" y="5864"/>
                    <a:pt x="166" y="6030"/>
                  </a:cubicBezTo>
                  <a:lnTo>
                    <a:pt x="5685" y="11536"/>
                  </a:lnTo>
                  <a:cubicBezTo>
                    <a:pt x="5762" y="11619"/>
                    <a:pt x="5864" y="11660"/>
                    <a:pt x="5967" y="11660"/>
                  </a:cubicBezTo>
                  <a:cubicBezTo>
                    <a:pt x="6071" y="11660"/>
                    <a:pt x="6176" y="11619"/>
                    <a:pt x="6259" y="11536"/>
                  </a:cubicBezTo>
                  <a:lnTo>
                    <a:pt x="11587" y="6208"/>
                  </a:lnTo>
                  <a:cubicBezTo>
                    <a:pt x="11753" y="6042"/>
                    <a:pt x="11753" y="5787"/>
                    <a:pt x="11587" y="5635"/>
                  </a:cubicBezTo>
                  <a:lnTo>
                    <a:pt x="6081" y="115"/>
                  </a:lnTo>
                  <a:cubicBezTo>
                    <a:pt x="5998" y="39"/>
                    <a:pt x="5893" y="1"/>
                    <a:pt x="57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 name="Google Shape;718;p31"/>
          <p:cNvGrpSpPr/>
          <p:nvPr/>
        </p:nvGrpSpPr>
        <p:grpSpPr>
          <a:xfrm rot="8906330" flipH="1">
            <a:off x="8349385" y="4271297"/>
            <a:ext cx="668364" cy="668662"/>
            <a:chOff x="369195" y="1138234"/>
            <a:chExt cx="1250276" cy="1250833"/>
          </a:xfrm>
        </p:grpSpPr>
        <p:sp>
          <p:nvSpPr>
            <p:cNvPr id="719" name="Google Shape;719;p31"/>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1"/>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1"/>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1"/>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1"/>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1"/>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1"/>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1"/>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1"/>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728"/>
        <p:cNvGrpSpPr/>
        <p:nvPr/>
      </p:nvGrpSpPr>
      <p:grpSpPr>
        <a:xfrm>
          <a:off x="0" y="0"/>
          <a:ext cx="0" cy="0"/>
          <a:chOff x="0" y="0"/>
          <a:chExt cx="0" cy="0"/>
        </a:xfrm>
      </p:grpSpPr>
      <p:sp>
        <p:nvSpPr>
          <p:cNvPr id="729" name="Google Shape;729;p32"/>
          <p:cNvSpPr txBox="1">
            <a:spLocks noGrp="1"/>
          </p:cNvSpPr>
          <p:nvPr>
            <p:ph type="title"/>
          </p:nvPr>
        </p:nvSpPr>
        <p:spPr>
          <a:xfrm>
            <a:off x="1015275" y="1930500"/>
            <a:ext cx="2157900" cy="3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400"/>
              <a:buNone/>
              <a:defRPr sz="2400">
                <a:solidFill>
                  <a:schemeClr val="accent3"/>
                </a:solidFill>
              </a:defRPr>
            </a:lvl1pPr>
            <a:lvl2pPr lvl="1" algn="ctr" rtl="0">
              <a:spcBef>
                <a:spcPts val="0"/>
              </a:spcBef>
              <a:spcAft>
                <a:spcPts val="0"/>
              </a:spcAft>
              <a:buClr>
                <a:schemeClr val="accent3"/>
              </a:buClr>
              <a:buSzPts val="2400"/>
              <a:buNone/>
              <a:defRPr sz="2400">
                <a:solidFill>
                  <a:schemeClr val="accent3"/>
                </a:solidFill>
              </a:defRPr>
            </a:lvl2pPr>
            <a:lvl3pPr lvl="2" algn="ctr" rtl="0">
              <a:spcBef>
                <a:spcPts val="0"/>
              </a:spcBef>
              <a:spcAft>
                <a:spcPts val="0"/>
              </a:spcAft>
              <a:buClr>
                <a:schemeClr val="accent3"/>
              </a:buClr>
              <a:buSzPts val="2400"/>
              <a:buNone/>
              <a:defRPr sz="2400">
                <a:solidFill>
                  <a:schemeClr val="accent3"/>
                </a:solidFill>
              </a:defRPr>
            </a:lvl3pPr>
            <a:lvl4pPr lvl="3" algn="ctr" rtl="0">
              <a:spcBef>
                <a:spcPts val="0"/>
              </a:spcBef>
              <a:spcAft>
                <a:spcPts val="0"/>
              </a:spcAft>
              <a:buClr>
                <a:schemeClr val="accent3"/>
              </a:buClr>
              <a:buSzPts val="2400"/>
              <a:buNone/>
              <a:defRPr sz="2400">
                <a:solidFill>
                  <a:schemeClr val="accent3"/>
                </a:solidFill>
              </a:defRPr>
            </a:lvl4pPr>
            <a:lvl5pPr lvl="4" algn="ctr" rtl="0">
              <a:spcBef>
                <a:spcPts val="0"/>
              </a:spcBef>
              <a:spcAft>
                <a:spcPts val="0"/>
              </a:spcAft>
              <a:buClr>
                <a:schemeClr val="accent3"/>
              </a:buClr>
              <a:buSzPts val="2400"/>
              <a:buNone/>
              <a:defRPr sz="2400">
                <a:solidFill>
                  <a:schemeClr val="accent3"/>
                </a:solidFill>
              </a:defRPr>
            </a:lvl5pPr>
            <a:lvl6pPr lvl="5" algn="ctr" rtl="0">
              <a:spcBef>
                <a:spcPts val="0"/>
              </a:spcBef>
              <a:spcAft>
                <a:spcPts val="0"/>
              </a:spcAft>
              <a:buClr>
                <a:schemeClr val="accent3"/>
              </a:buClr>
              <a:buSzPts val="2400"/>
              <a:buNone/>
              <a:defRPr sz="2400">
                <a:solidFill>
                  <a:schemeClr val="accent3"/>
                </a:solidFill>
              </a:defRPr>
            </a:lvl6pPr>
            <a:lvl7pPr lvl="6" algn="ctr" rtl="0">
              <a:spcBef>
                <a:spcPts val="0"/>
              </a:spcBef>
              <a:spcAft>
                <a:spcPts val="0"/>
              </a:spcAft>
              <a:buClr>
                <a:schemeClr val="accent3"/>
              </a:buClr>
              <a:buSzPts val="2400"/>
              <a:buNone/>
              <a:defRPr sz="2400">
                <a:solidFill>
                  <a:schemeClr val="accent3"/>
                </a:solidFill>
              </a:defRPr>
            </a:lvl7pPr>
            <a:lvl8pPr lvl="7" algn="ctr" rtl="0">
              <a:spcBef>
                <a:spcPts val="0"/>
              </a:spcBef>
              <a:spcAft>
                <a:spcPts val="0"/>
              </a:spcAft>
              <a:buClr>
                <a:schemeClr val="accent3"/>
              </a:buClr>
              <a:buSzPts val="2400"/>
              <a:buNone/>
              <a:defRPr sz="2400">
                <a:solidFill>
                  <a:schemeClr val="accent3"/>
                </a:solidFill>
              </a:defRPr>
            </a:lvl8pPr>
            <a:lvl9pPr lvl="8" algn="ctr" rtl="0">
              <a:spcBef>
                <a:spcPts val="0"/>
              </a:spcBef>
              <a:spcAft>
                <a:spcPts val="0"/>
              </a:spcAft>
              <a:buClr>
                <a:schemeClr val="accent3"/>
              </a:buClr>
              <a:buSzPts val="2400"/>
              <a:buNone/>
              <a:defRPr sz="2400">
                <a:solidFill>
                  <a:schemeClr val="accent3"/>
                </a:solidFill>
              </a:defRPr>
            </a:lvl9pPr>
          </a:lstStyle>
          <a:p>
            <a:endParaRPr/>
          </a:p>
        </p:txBody>
      </p:sp>
      <p:sp>
        <p:nvSpPr>
          <p:cNvPr id="730" name="Google Shape;730;p32"/>
          <p:cNvSpPr txBox="1">
            <a:spLocks noGrp="1"/>
          </p:cNvSpPr>
          <p:nvPr>
            <p:ph type="subTitle" idx="1"/>
          </p:nvPr>
        </p:nvSpPr>
        <p:spPr>
          <a:xfrm>
            <a:off x="1015275" y="2345575"/>
            <a:ext cx="2157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731" name="Google Shape;731;p32"/>
          <p:cNvSpPr txBox="1">
            <a:spLocks noGrp="1"/>
          </p:cNvSpPr>
          <p:nvPr>
            <p:ph type="title" idx="2"/>
          </p:nvPr>
        </p:nvSpPr>
        <p:spPr>
          <a:xfrm>
            <a:off x="3495150" y="1930500"/>
            <a:ext cx="2153700" cy="3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400"/>
              <a:buNone/>
              <a:defRPr sz="2400">
                <a:solidFill>
                  <a:schemeClr val="accent3"/>
                </a:solidFill>
              </a:defRPr>
            </a:lvl1pPr>
            <a:lvl2pPr lvl="1" algn="ctr" rtl="0">
              <a:spcBef>
                <a:spcPts val="0"/>
              </a:spcBef>
              <a:spcAft>
                <a:spcPts val="0"/>
              </a:spcAft>
              <a:buClr>
                <a:schemeClr val="accent3"/>
              </a:buClr>
              <a:buSzPts val="2400"/>
              <a:buNone/>
              <a:defRPr sz="2400">
                <a:solidFill>
                  <a:schemeClr val="accent3"/>
                </a:solidFill>
              </a:defRPr>
            </a:lvl2pPr>
            <a:lvl3pPr lvl="2" algn="ctr" rtl="0">
              <a:spcBef>
                <a:spcPts val="0"/>
              </a:spcBef>
              <a:spcAft>
                <a:spcPts val="0"/>
              </a:spcAft>
              <a:buClr>
                <a:schemeClr val="accent3"/>
              </a:buClr>
              <a:buSzPts val="2400"/>
              <a:buNone/>
              <a:defRPr sz="2400">
                <a:solidFill>
                  <a:schemeClr val="accent3"/>
                </a:solidFill>
              </a:defRPr>
            </a:lvl3pPr>
            <a:lvl4pPr lvl="3" algn="ctr" rtl="0">
              <a:spcBef>
                <a:spcPts val="0"/>
              </a:spcBef>
              <a:spcAft>
                <a:spcPts val="0"/>
              </a:spcAft>
              <a:buClr>
                <a:schemeClr val="accent3"/>
              </a:buClr>
              <a:buSzPts val="2400"/>
              <a:buNone/>
              <a:defRPr sz="2400">
                <a:solidFill>
                  <a:schemeClr val="accent3"/>
                </a:solidFill>
              </a:defRPr>
            </a:lvl4pPr>
            <a:lvl5pPr lvl="4" algn="ctr" rtl="0">
              <a:spcBef>
                <a:spcPts val="0"/>
              </a:spcBef>
              <a:spcAft>
                <a:spcPts val="0"/>
              </a:spcAft>
              <a:buClr>
                <a:schemeClr val="accent3"/>
              </a:buClr>
              <a:buSzPts val="2400"/>
              <a:buNone/>
              <a:defRPr sz="2400">
                <a:solidFill>
                  <a:schemeClr val="accent3"/>
                </a:solidFill>
              </a:defRPr>
            </a:lvl5pPr>
            <a:lvl6pPr lvl="5" algn="ctr" rtl="0">
              <a:spcBef>
                <a:spcPts val="0"/>
              </a:spcBef>
              <a:spcAft>
                <a:spcPts val="0"/>
              </a:spcAft>
              <a:buClr>
                <a:schemeClr val="accent3"/>
              </a:buClr>
              <a:buSzPts val="2400"/>
              <a:buNone/>
              <a:defRPr sz="2400">
                <a:solidFill>
                  <a:schemeClr val="accent3"/>
                </a:solidFill>
              </a:defRPr>
            </a:lvl6pPr>
            <a:lvl7pPr lvl="6" algn="ctr" rtl="0">
              <a:spcBef>
                <a:spcPts val="0"/>
              </a:spcBef>
              <a:spcAft>
                <a:spcPts val="0"/>
              </a:spcAft>
              <a:buClr>
                <a:schemeClr val="accent3"/>
              </a:buClr>
              <a:buSzPts val="2400"/>
              <a:buNone/>
              <a:defRPr sz="2400">
                <a:solidFill>
                  <a:schemeClr val="accent3"/>
                </a:solidFill>
              </a:defRPr>
            </a:lvl7pPr>
            <a:lvl8pPr lvl="7" algn="ctr" rtl="0">
              <a:spcBef>
                <a:spcPts val="0"/>
              </a:spcBef>
              <a:spcAft>
                <a:spcPts val="0"/>
              </a:spcAft>
              <a:buClr>
                <a:schemeClr val="accent3"/>
              </a:buClr>
              <a:buSzPts val="2400"/>
              <a:buNone/>
              <a:defRPr sz="2400">
                <a:solidFill>
                  <a:schemeClr val="accent3"/>
                </a:solidFill>
              </a:defRPr>
            </a:lvl8pPr>
            <a:lvl9pPr lvl="8" algn="ctr" rtl="0">
              <a:spcBef>
                <a:spcPts val="0"/>
              </a:spcBef>
              <a:spcAft>
                <a:spcPts val="0"/>
              </a:spcAft>
              <a:buClr>
                <a:schemeClr val="accent3"/>
              </a:buClr>
              <a:buSzPts val="2400"/>
              <a:buNone/>
              <a:defRPr sz="2400">
                <a:solidFill>
                  <a:schemeClr val="accent3"/>
                </a:solidFill>
              </a:defRPr>
            </a:lvl9pPr>
          </a:lstStyle>
          <a:p>
            <a:endParaRPr/>
          </a:p>
        </p:txBody>
      </p:sp>
      <p:sp>
        <p:nvSpPr>
          <p:cNvPr id="732" name="Google Shape;732;p32"/>
          <p:cNvSpPr txBox="1">
            <a:spLocks noGrp="1"/>
          </p:cNvSpPr>
          <p:nvPr>
            <p:ph type="subTitle" idx="3"/>
          </p:nvPr>
        </p:nvSpPr>
        <p:spPr>
          <a:xfrm>
            <a:off x="3495150" y="2345575"/>
            <a:ext cx="21537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733" name="Google Shape;733;p32"/>
          <p:cNvSpPr txBox="1">
            <a:spLocks noGrp="1"/>
          </p:cNvSpPr>
          <p:nvPr>
            <p:ph type="title" idx="4"/>
          </p:nvPr>
        </p:nvSpPr>
        <p:spPr>
          <a:xfrm>
            <a:off x="1015275" y="3668700"/>
            <a:ext cx="2157900" cy="3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400"/>
              <a:buNone/>
              <a:defRPr sz="2400">
                <a:solidFill>
                  <a:schemeClr val="accent3"/>
                </a:solidFill>
              </a:defRPr>
            </a:lvl1pPr>
            <a:lvl2pPr lvl="1" algn="ctr" rtl="0">
              <a:spcBef>
                <a:spcPts val="0"/>
              </a:spcBef>
              <a:spcAft>
                <a:spcPts val="0"/>
              </a:spcAft>
              <a:buClr>
                <a:schemeClr val="accent3"/>
              </a:buClr>
              <a:buSzPts val="2400"/>
              <a:buNone/>
              <a:defRPr sz="2400">
                <a:solidFill>
                  <a:schemeClr val="accent3"/>
                </a:solidFill>
              </a:defRPr>
            </a:lvl2pPr>
            <a:lvl3pPr lvl="2" algn="ctr" rtl="0">
              <a:spcBef>
                <a:spcPts val="0"/>
              </a:spcBef>
              <a:spcAft>
                <a:spcPts val="0"/>
              </a:spcAft>
              <a:buClr>
                <a:schemeClr val="accent3"/>
              </a:buClr>
              <a:buSzPts val="2400"/>
              <a:buNone/>
              <a:defRPr sz="2400">
                <a:solidFill>
                  <a:schemeClr val="accent3"/>
                </a:solidFill>
              </a:defRPr>
            </a:lvl3pPr>
            <a:lvl4pPr lvl="3" algn="ctr" rtl="0">
              <a:spcBef>
                <a:spcPts val="0"/>
              </a:spcBef>
              <a:spcAft>
                <a:spcPts val="0"/>
              </a:spcAft>
              <a:buClr>
                <a:schemeClr val="accent3"/>
              </a:buClr>
              <a:buSzPts val="2400"/>
              <a:buNone/>
              <a:defRPr sz="2400">
                <a:solidFill>
                  <a:schemeClr val="accent3"/>
                </a:solidFill>
              </a:defRPr>
            </a:lvl4pPr>
            <a:lvl5pPr lvl="4" algn="ctr" rtl="0">
              <a:spcBef>
                <a:spcPts val="0"/>
              </a:spcBef>
              <a:spcAft>
                <a:spcPts val="0"/>
              </a:spcAft>
              <a:buClr>
                <a:schemeClr val="accent3"/>
              </a:buClr>
              <a:buSzPts val="2400"/>
              <a:buNone/>
              <a:defRPr sz="2400">
                <a:solidFill>
                  <a:schemeClr val="accent3"/>
                </a:solidFill>
              </a:defRPr>
            </a:lvl5pPr>
            <a:lvl6pPr lvl="5" algn="ctr" rtl="0">
              <a:spcBef>
                <a:spcPts val="0"/>
              </a:spcBef>
              <a:spcAft>
                <a:spcPts val="0"/>
              </a:spcAft>
              <a:buClr>
                <a:schemeClr val="accent3"/>
              </a:buClr>
              <a:buSzPts val="2400"/>
              <a:buNone/>
              <a:defRPr sz="2400">
                <a:solidFill>
                  <a:schemeClr val="accent3"/>
                </a:solidFill>
              </a:defRPr>
            </a:lvl6pPr>
            <a:lvl7pPr lvl="6" algn="ctr" rtl="0">
              <a:spcBef>
                <a:spcPts val="0"/>
              </a:spcBef>
              <a:spcAft>
                <a:spcPts val="0"/>
              </a:spcAft>
              <a:buClr>
                <a:schemeClr val="accent3"/>
              </a:buClr>
              <a:buSzPts val="2400"/>
              <a:buNone/>
              <a:defRPr sz="2400">
                <a:solidFill>
                  <a:schemeClr val="accent3"/>
                </a:solidFill>
              </a:defRPr>
            </a:lvl7pPr>
            <a:lvl8pPr lvl="7" algn="ctr" rtl="0">
              <a:spcBef>
                <a:spcPts val="0"/>
              </a:spcBef>
              <a:spcAft>
                <a:spcPts val="0"/>
              </a:spcAft>
              <a:buClr>
                <a:schemeClr val="accent3"/>
              </a:buClr>
              <a:buSzPts val="2400"/>
              <a:buNone/>
              <a:defRPr sz="2400">
                <a:solidFill>
                  <a:schemeClr val="accent3"/>
                </a:solidFill>
              </a:defRPr>
            </a:lvl8pPr>
            <a:lvl9pPr lvl="8" algn="ctr" rtl="0">
              <a:spcBef>
                <a:spcPts val="0"/>
              </a:spcBef>
              <a:spcAft>
                <a:spcPts val="0"/>
              </a:spcAft>
              <a:buClr>
                <a:schemeClr val="accent3"/>
              </a:buClr>
              <a:buSzPts val="2400"/>
              <a:buNone/>
              <a:defRPr sz="2400">
                <a:solidFill>
                  <a:schemeClr val="accent3"/>
                </a:solidFill>
              </a:defRPr>
            </a:lvl9pPr>
          </a:lstStyle>
          <a:p>
            <a:endParaRPr/>
          </a:p>
        </p:txBody>
      </p:sp>
      <p:sp>
        <p:nvSpPr>
          <p:cNvPr id="734" name="Google Shape;734;p32"/>
          <p:cNvSpPr txBox="1">
            <a:spLocks noGrp="1"/>
          </p:cNvSpPr>
          <p:nvPr>
            <p:ph type="subTitle" idx="5"/>
          </p:nvPr>
        </p:nvSpPr>
        <p:spPr>
          <a:xfrm>
            <a:off x="1015275" y="4083775"/>
            <a:ext cx="2157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735" name="Google Shape;735;p32"/>
          <p:cNvSpPr txBox="1">
            <a:spLocks noGrp="1"/>
          </p:cNvSpPr>
          <p:nvPr>
            <p:ph type="title" idx="6"/>
          </p:nvPr>
        </p:nvSpPr>
        <p:spPr>
          <a:xfrm>
            <a:off x="3495150" y="3668700"/>
            <a:ext cx="2153700" cy="3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400"/>
              <a:buNone/>
              <a:defRPr sz="2400">
                <a:solidFill>
                  <a:schemeClr val="accent3"/>
                </a:solidFill>
              </a:defRPr>
            </a:lvl1pPr>
            <a:lvl2pPr lvl="1" algn="ctr" rtl="0">
              <a:spcBef>
                <a:spcPts val="0"/>
              </a:spcBef>
              <a:spcAft>
                <a:spcPts val="0"/>
              </a:spcAft>
              <a:buClr>
                <a:schemeClr val="accent3"/>
              </a:buClr>
              <a:buSzPts val="2400"/>
              <a:buNone/>
              <a:defRPr sz="2400">
                <a:solidFill>
                  <a:schemeClr val="accent3"/>
                </a:solidFill>
              </a:defRPr>
            </a:lvl2pPr>
            <a:lvl3pPr lvl="2" algn="ctr" rtl="0">
              <a:spcBef>
                <a:spcPts val="0"/>
              </a:spcBef>
              <a:spcAft>
                <a:spcPts val="0"/>
              </a:spcAft>
              <a:buClr>
                <a:schemeClr val="accent3"/>
              </a:buClr>
              <a:buSzPts val="2400"/>
              <a:buNone/>
              <a:defRPr sz="2400">
                <a:solidFill>
                  <a:schemeClr val="accent3"/>
                </a:solidFill>
              </a:defRPr>
            </a:lvl3pPr>
            <a:lvl4pPr lvl="3" algn="ctr" rtl="0">
              <a:spcBef>
                <a:spcPts val="0"/>
              </a:spcBef>
              <a:spcAft>
                <a:spcPts val="0"/>
              </a:spcAft>
              <a:buClr>
                <a:schemeClr val="accent3"/>
              </a:buClr>
              <a:buSzPts val="2400"/>
              <a:buNone/>
              <a:defRPr sz="2400">
                <a:solidFill>
                  <a:schemeClr val="accent3"/>
                </a:solidFill>
              </a:defRPr>
            </a:lvl4pPr>
            <a:lvl5pPr lvl="4" algn="ctr" rtl="0">
              <a:spcBef>
                <a:spcPts val="0"/>
              </a:spcBef>
              <a:spcAft>
                <a:spcPts val="0"/>
              </a:spcAft>
              <a:buClr>
                <a:schemeClr val="accent3"/>
              </a:buClr>
              <a:buSzPts val="2400"/>
              <a:buNone/>
              <a:defRPr sz="2400">
                <a:solidFill>
                  <a:schemeClr val="accent3"/>
                </a:solidFill>
              </a:defRPr>
            </a:lvl5pPr>
            <a:lvl6pPr lvl="5" algn="ctr" rtl="0">
              <a:spcBef>
                <a:spcPts val="0"/>
              </a:spcBef>
              <a:spcAft>
                <a:spcPts val="0"/>
              </a:spcAft>
              <a:buClr>
                <a:schemeClr val="accent3"/>
              </a:buClr>
              <a:buSzPts val="2400"/>
              <a:buNone/>
              <a:defRPr sz="2400">
                <a:solidFill>
                  <a:schemeClr val="accent3"/>
                </a:solidFill>
              </a:defRPr>
            </a:lvl6pPr>
            <a:lvl7pPr lvl="6" algn="ctr" rtl="0">
              <a:spcBef>
                <a:spcPts val="0"/>
              </a:spcBef>
              <a:spcAft>
                <a:spcPts val="0"/>
              </a:spcAft>
              <a:buClr>
                <a:schemeClr val="accent3"/>
              </a:buClr>
              <a:buSzPts val="2400"/>
              <a:buNone/>
              <a:defRPr sz="2400">
                <a:solidFill>
                  <a:schemeClr val="accent3"/>
                </a:solidFill>
              </a:defRPr>
            </a:lvl7pPr>
            <a:lvl8pPr lvl="7" algn="ctr" rtl="0">
              <a:spcBef>
                <a:spcPts val="0"/>
              </a:spcBef>
              <a:spcAft>
                <a:spcPts val="0"/>
              </a:spcAft>
              <a:buClr>
                <a:schemeClr val="accent3"/>
              </a:buClr>
              <a:buSzPts val="2400"/>
              <a:buNone/>
              <a:defRPr sz="2400">
                <a:solidFill>
                  <a:schemeClr val="accent3"/>
                </a:solidFill>
              </a:defRPr>
            </a:lvl8pPr>
            <a:lvl9pPr lvl="8" algn="ctr" rtl="0">
              <a:spcBef>
                <a:spcPts val="0"/>
              </a:spcBef>
              <a:spcAft>
                <a:spcPts val="0"/>
              </a:spcAft>
              <a:buClr>
                <a:schemeClr val="accent3"/>
              </a:buClr>
              <a:buSzPts val="2400"/>
              <a:buNone/>
              <a:defRPr sz="2400">
                <a:solidFill>
                  <a:schemeClr val="accent3"/>
                </a:solidFill>
              </a:defRPr>
            </a:lvl9pPr>
          </a:lstStyle>
          <a:p>
            <a:endParaRPr/>
          </a:p>
        </p:txBody>
      </p:sp>
      <p:sp>
        <p:nvSpPr>
          <p:cNvPr id="736" name="Google Shape;736;p32"/>
          <p:cNvSpPr txBox="1">
            <a:spLocks noGrp="1"/>
          </p:cNvSpPr>
          <p:nvPr>
            <p:ph type="subTitle" idx="7"/>
          </p:nvPr>
        </p:nvSpPr>
        <p:spPr>
          <a:xfrm>
            <a:off x="3495150" y="4083775"/>
            <a:ext cx="21537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737" name="Google Shape;737;p32"/>
          <p:cNvSpPr txBox="1">
            <a:spLocks noGrp="1"/>
          </p:cNvSpPr>
          <p:nvPr>
            <p:ph type="title" idx="8"/>
          </p:nvPr>
        </p:nvSpPr>
        <p:spPr>
          <a:xfrm>
            <a:off x="5970826" y="1930500"/>
            <a:ext cx="2157900" cy="3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400"/>
              <a:buNone/>
              <a:defRPr sz="2400">
                <a:solidFill>
                  <a:schemeClr val="accent3"/>
                </a:solidFill>
              </a:defRPr>
            </a:lvl1pPr>
            <a:lvl2pPr lvl="1" algn="ctr" rtl="0">
              <a:spcBef>
                <a:spcPts val="0"/>
              </a:spcBef>
              <a:spcAft>
                <a:spcPts val="0"/>
              </a:spcAft>
              <a:buClr>
                <a:schemeClr val="accent3"/>
              </a:buClr>
              <a:buSzPts val="2400"/>
              <a:buNone/>
              <a:defRPr sz="2400">
                <a:solidFill>
                  <a:schemeClr val="accent3"/>
                </a:solidFill>
              </a:defRPr>
            </a:lvl2pPr>
            <a:lvl3pPr lvl="2" algn="ctr" rtl="0">
              <a:spcBef>
                <a:spcPts val="0"/>
              </a:spcBef>
              <a:spcAft>
                <a:spcPts val="0"/>
              </a:spcAft>
              <a:buClr>
                <a:schemeClr val="accent3"/>
              </a:buClr>
              <a:buSzPts val="2400"/>
              <a:buNone/>
              <a:defRPr sz="2400">
                <a:solidFill>
                  <a:schemeClr val="accent3"/>
                </a:solidFill>
              </a:defRPr>
            </a:lvl3pPr>
            <a:lvl4pPr lvl="3" algn="ctr" rtl="0">
              <a:spcBef>
                <a:spcPts val="0"/>
              </a:spcBef>
              <a:spcAft>
                <a:spcPts val="0"/>
              </a:spcAft>
              <a:buClr>
                <a:schemeClr val="accent3"/>
              </a:buClr>
              <a:buSzPts val="2400"/>
              <a:buNone/>
              <a:defRPr sz="2400">
                <a:solidFill>
                  <a:schemeClr val="accent3"/>
                </a:solidFill>
              </a:defRPr>
            </a:lvl4pPr>
            <a:lvl5pPr lvl="4" algn="ctr" rtl="0">
              <a:spcBef>
                <a:spcPts val="0"/>
              </a:spcBef>
              <a:spcAft>
                <a:spcPts val="0"/>
              </a:spcAft>
              <a:buClr>
                <a:schemeClr val="accent3"/>
              </a:buClr>
              <a:buSzPts val="2400"/>
              <a:buNone/>
              <a:defRPr sz="2400">
                <a:solidFill>
                  <a:schemeClr val="accent3"/>
                </a:solidFill>
              </a:defRPr>
            </a:lvl5pPr>
            <a:lvl6pPr lvl="5" algn="ctr" rtl="0">
              <a:spcBef>
                <a:spcPts val="0"/>
              </a:spcBef>
              <a:spcAft>
                <a:spcPts val="0"/>
              </a:spcAft>
              <a:buClr>
                <a:schemeClr val="accent3"/>
              </a:buClr>
              <a:buSzPts val="2400"/>
              <a:buNone/>
              <a:defRPr sz="2400">
                <a:solidFill>
                  <a:schemeClr val="accent3"/>
                </a:solidFill>
              </a:defRPr>
            </a:lvl6pPr>
            <a:lvl7pPr lvl="6" algn="ctr" rtl="0">
              <a:spcBef>
                <a:spcPts val="0"/>
              </a:spcBef>
              <a:spcAft>
                <a:spcPts val="0"/>
              </a:spcAft>
              <a:buClr>
                <a:schemeClr val="accent3"/>
              </a:buClr>
              <a:buSzPts val="2400"/>
              <a:buNone/>
              <a:defRPr sz="2400">
                <a:solidFill>
                  <a:schemeClr val="accent3"/>
                </a:solidFill>
              </a:defRPr>
            </a:lvl7pPr>
            <a:lvl8pPr lvl="7" algn="ctr" rtl="0">
              <a:spcBef>
                <a:spcPts val="0"/>
              </a:spcBef>
              <a:spcAft>
                <a:spcPts val="0"/>
              </a:spcAft>
              <a:buClr>
                <a:schemeClr val="accent3"/>
              </a:buClr>
              <a:buSzPts val="2400"/>
              <a:buNone/>
              <a:defRPr sz="2400">
                <a:solidFill>
                  <a:schemeClr val="accent3"/>
                </a:solidFill>
              </a:defRPr>
            </a:lvl8pPr>
            <a:lvl9pPr lvl="8" algn="ctr" rtl="0">
              <a:spcBef>
                <a:spcPts val="0"/>
              </a:spcBef>
              <a:spcAft>
                <a:spcPts val="0"/>
              </a:spcAft>
              <a:buClr>
                <a:schemeClr val="accent3"/>
              </a:buClr>
              <a:buSzPts val="2400"/>
              <a:buNone/>
              <a:defRPr sz="2400">
                <a:solidFill>
                  <a:schemeClr val="accent3"/>
                </a:solidFill>
              </a:defRPr>
            </a:lvl9pPr>
          </a:lstStyle>
          <a:p>
            <a:endParaRPr/>
          </a:p>
        </p:txBody>
      </p:sp>
      <p:sp>
        <p:nvSpPr>
          <p:cNvPr id="738" name="Google Shape;738;p32"/>
          <p:cNvSpPr txBox="1">
            <a:spLocks noGrp="1"/>
          </p:cNvSpPr>
          <p:nvPr>
            <p:ph type="subTitle" idx="9"/>
          </p:nvPr>
        </p:nvSpPr>
        <p:spPr>
          <a:xfrm>
            <a:off x="5970826" y="2345575"/>
            <a:ext cx="2157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739" name="Google Shape;739;p32"/>
          <p:cNvSpPr txBox="1">
            <a:spLocks noGrp="1"/>
          </p:cNvSpPr>
          <p:nvPr>
            <p:ph type="title" idx="13"/>
          </p:nvPr>
        </p:nvSpPr>
        <p:spPr>
          <a:xfrm>
            <a:off x="5970826" y="3668700"/>
            <a:ext cx="2157900" cy="3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400"/>
              <a:buNone/>
              <a:defRPr sz="2400">
                <a:solidFill>
                  <a:schemeClr val="accent3"/>
                </a:solidFill>
              </a:defRPr>
            </a:lvl1pPr>
            <a:lvl2pPr lvl="1" algn="ctr" rtl="0">
              <a:spcBef>
                <a:spcPts val="0"/>
              </a:spcBef>
              <a:spcAft>
                <a:spcPts val="0"/>
              </a:spcAft>
              <a:buClr>
                <a:schemeClr val="accent3"/>
              </a:buClr>
              <a:buSzPts val="2400"/>
              <a:buNone/>
              <a:defRPr sz="2400">
                <a:solidFill>
                  <a:schemeClr val="accent3"/>
                </a:solidFill>
              </a:defRPr>
            </a:lvl2pPr>
            <a:lvl3pPr lvl="2" algn="ctr" rtl="0">
              <a:spcBef>
                <a:spcPts val="0"/>
              </a:spcBef>
              <a:spcAft>
                <a:spcPts val="0"/>
              </a:spcAft>
              <a:buClr>
                <a:schemeClr val="accent3"/>
              </a:buClr>
              <a:buSzPts val="2400"/>
              <a:buNone/>
              <a:defRPr sz="2400">
                <a:solidFill>
                  <a:schemeClr val="accent3"/>
                </a:solidFill>
              </a:defRPr>
            </a:lvl3pPr>
            <a:lvl4pPr lvl="3" algn="ctr" rtl="0">
              <a:spcBef>
                <a:spcPts val="0"/>
              </a:spcBef>
              <a:spcAft>
                <a:spcPts val="0"/>
              </a:spcAft>
              <a:buClr>
                <a:schemeClr val="accent3"/>
              </a:buClr>
              <a:buSzPts val="2400"/>
              <a:buNone/>
              <a:defRPr sz="2400">
                <a:solidFill>
                  <a:schemeClr val="accent3"/>
                </a:solidFill>
              </a:defRPr>
            </a:lvl4pPr>
            <a:lvl5pPr lvl="4" algn="ctr" rtl="0">
              <a:spcBef>
                <a:spcPts val="0"/>
              </a:spcBef>
              <a:spcAft>
                <a:spcPts val="0"/>
              </a:spcAft>
              <a:buClr>
                <a:schemeClr val="accent3"/>
              </a:buClr>
              <a:buSzPts val="2400"/>
              <a:buNone/>
              <a:defRPr sz="2400">
                <a:solidFill>
                  <a:schemeClr val="accent3"/>
                </a:solidFill>
              </a:defRPr>
            </a:lvl5pPr>
            <a:lvl6pPr lvl="5" algn="ctr" rtl="0">
              <a:spcBef>
                <a:spcPts val="0"/>
              </a:spcBef>
              <a:spcAft>
                <a:spcPts val="0"/>
              </a:spcAft>
              <a:buClr>
                <a:schemeClr val="accent3"/>
              </a:buClr>
              <a:buSzPts val="2400"/>
              <a:buNone/>
              <a:defRPr sz="2400">
                <a:solidFill>
                  <a:schemeClr val="accent3"/>
                </a:solidFill>
              </a:defRPr>
            </a:lvl6pPr>
            <a:lvl7pPr lvl="6" algn="ctr" rtl="0">
              <a:spcBef>
                <a:spcPts val="0"/>
              </a:spcBef>
              <a:spcAft>
                <a:spcPts val="0"/>
              </a:spcAft>
              <a:buClr>
                <a:schemeClr val="accent3"/>
              </a:buClr>
              <a:buSzPts val="2400"/>
              <a:buNone/>
              <a:defRPr sz="2400">
                <a:solidFill>
                  <a:schemeClr val="accent3"/>
                </a:solidFill>
              </a:defRPr>
            </a:lvl7pPr>
            <a:lvl8pPr lvl="7" algn="ctr" rtl="0">
              <a:spcBef>
                <a:spcPts val="0"/>
              </a:spcBef>
              <a:spcAft>
                <a:spcPts val="0"/>
              </a:spcAft>
              <a:buClr>
                <a:schemeClr val="accent3"/>
              </a:buClr>
              <a:buSzPts val="2400"/>
              <a:buNone/>
              <a:defRPr sz="2400">
                <a:solidFill>
                  <a:schemeClr val="accent3"/>
                </a:solidFill>
              </a:defRPr>
            </a:lvl8pPr>
            <a:lvl9pPr lvl="8" algn="ctr" rtl="0">
              <a:spcBef>
                <a:spcPts val="0"/>
              </a:spcBef>
              <a:spcAft>
                <a:spcPts val="0"/>
              </a:spcAft>
              <a:buClr>
                <a:schemeClr val="accent3"/>
              </a:buClr>
              <a:buSzPts val="2400"/>
              <a:buNone/>
              <a:defRPr sz="2400">
                <a:solidFill>
                  <a:schemeClr val="accent3"/>
                </a:solidFill>
              </a:defRPr>
            </a:lvl9pPr>
          </a:lstStyle>
          <a:p>
            <a:endParaRPr/>
          </a:p>
        </p:txBody>
      </p:sp>
      <p:sp>
        <p:nvSpPr>
          <p:cNvPr id="740" name="Google Shape;740;p32"/>
          <p:cNvSpPr txBox="1">
            <a:spLocks noGrp="1"/>
          </p:cNvSpPr>
          <p:nvPr>
            <p:ph type="subTitle" idx="14"/>
          </p:nvPr>
        </p:nvSpPr>
        <p:spPr>
          <a:xfrm>
            <a:off x="5970826" y="4083775"/>
            <a:ext cx="2157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741" name="Google Shape;741;p32"/>
          <p:cNvSpPr txBox="1">
            <a:spLocks noGrp="1"/>
          </p:cNvSpPr>
          <p:nvPr>
            <p:ph type="title" idx="15"/>
          </p:nvPr>
        </p:nvSpPr>
        <p:spPr>
          <a:xfrm>
            <a:off x="713225" y="445025"/>
            <a:ext cx="7722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42" name="Google Shape;742;p32"/>
          <p:cNvGrpSpPr/>
          <p:nvPr/>
        </p:nvGrpSpPr>
        <p:grpSpPr>
          <a:xfrm rot="1893670">
            <a:off x="68422" y="3937891"/>
            <a:ext cx="668364" cy="668662"/>
            <a:chOff x="369195" y="1138234"/>
            <a:chExt cx="1250276" cy="1250833"/>
          </a:xfrm>
        </p:grpSpPr>
        <p:sp>
          <p:nvSpPr>
            <p:cNvPr id="743" name="Google Shape;743;p32"/>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2"/>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2"/>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2"/>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2"/>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2"/>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2"/>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2"/>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2"/>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2" name="Google Shape;752;p32"/>
          <p:cNvGrpSpPr/>
          <p:nvPr/>
        </p:nvGrpSpPr>
        <p:grpSpPr>
          <a:xfrm rot="1893381">
            <a:off x="499887" y="4567307"/>
            <a:ext cx="495488" cy="495709"/>
            <a:chOff x="369195" y="1138234"/>
            <a:chExt cx="1250276" cy="1250833"/>
          </a:xfrm>
        </p:grpSpPr>
        <p:sp>
          <p:nvSpPr>
            <p:cNvPr id="753" name="Google Shape;753;p32"/>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2"/>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2"/>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2"/>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2"/>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2"/>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2"/>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2"/>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2"/>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2" name="Google Shape;762;p32"/>
          <p:cNvGrpSpPr/>
          <p:nvPr/>
        </p:nvGrpSpPr>
        <p:grpSpPr>
          <a:xfrm>
            <a:off x="7981938" y="-610659"/>
            <a:ext cx="1954117" cy="1954117"/>
            <a:chOff x="367385" y="2587838"/>
            <a:chExt cx="2501110" cy="2501110"/>
          </a:xfrm>
        </p:grpSpPr>
        <p:sp>
          <p:nvSpPr>
            <p:cNvPr id="763" name="Google Shape;763;p32"/>
            <p:cNvSpPr/>
            <p:nvPr/>
          </p:nvSpPr>
          <p:spPr>
            <a:xfrm>
              <a:off x="616521" y="2910318"/>
              <a:ext cx="1930097" cy="1856521"/>
            </a:xfrm>
            <a:custGeom>
              <a:avLst/>
              <a:gdLst/>
              <a:ahLst/>
              <a:cxnLst/>
              <a:rect l="l" t="t" r="r" b="b"/>
              <a:pathLst>
                <a:path w="41579" h="39994" extrusionOk="0">
                  <a:moveTo>
                    <a:pt x="21576" y="8911"/>
                  </a:moveTo>
                  <a:cubicBezTo>
                    <a:pt x="23002" y="8911"/>
                    <a:pt x="24441" y="9186"/>
                    <a:pt x="25812" y="9751"/>
                  </a:cubicBezTo>
                  <a:cubicBezTo>
                    <a:pt x="29954" y="11472"/>
                    <a:pt x="32656" y="15513"/>
                    <a:pt x="32656" y="19999"/>
                  </a:cubicBezTo>
                  <a:cubicBezTo>
                    <a:pt x="32656" y="26118"/>
                    <a:pt x="27698" y="31076"/>
                    <a:pt x="21580" y="31076"/>
                  </a:cubicBezTo>
                  <a:cubicBezTo>
                    <a:pt x="17093" y="31076"/>
                    <a:pt x="13052" y="28386"/>
                    <a:pt x="11332" y="24244"/>
                  </a:cubicBezTo>
                  <a:cubicBezTo>
                    <a:pt x="9611" y="20101"/>
                    <a:pt x="10567" y="15334"/>
                    <a:pt x="13728" y="12160"/>
                  </a:cubicBezTo>
                  <a:cubicBezTo>
                    <a:pt x="15852" y="10036"/>
                    <a:pt x="18689" y="8911"/>
                    <a:pt x="21576" y="8911"/>
                  </a:cubicBezTo>
                  <a:close/>
                  <a:moveTo>
                    <a:pt x="21603" y="0"/>
                  </a:moveTo>
                  <a:cubicBezTo>
                    <a:pt x="21595" y="0"/>
                    <a:pt x="21588" y="0"/>
                    <a:pt x="21580" y="0"/>
                  </a:cubicBezTo>
                  <a:cubicBezTo>
                    <a:pt x="13486" y="0"/>
                    <a:pt x="6195" y="4869"/>
                    <a:pt x="3098" y="12339"/>
                  </a:cubicBezTo>
                  <a:cubicBezTo>
                    <a:pt x="0" y="19821"/>
                    <a:pt x="1721" y="28425"/>
                    <a:pt x="7431" y="34135"/>
                  </a:cubicBezTo>
                  <a:cubicBezTo>
                    <a:pt x="11258" y="37962"/>
                    <a:pt x="16373" y="39994"/>
                    <a:pt x="21576" y="39994"/>
                  </a:cubicBezTo>
                  <a:cubicBezTo>
                    <a:pt x="24154" y="39994"/>
                    <a:pt x="26753" y="39495"/>
                    <a:pt x="29228" y="38469"/>
                  </a:cubicBezTo>
                  <a:cubicBezTo>
                    <a:pt x="36710" y="35384"/>
                    <a:pt x="41579" y="28081"/>
                    <a:pt x="41579" y="19999"/>
                  </a:cubicBezTo>
                  <a:cubicBezTo>
                    <a:pt x="41579" y="8956"/>
                    <a:pt x="32631" y="0"/>
                    <a:pt x="21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2"/>
            <p:cNvSpPr/>
            <p:nvPr/>
          </p:nvSpPr>
          <p:spPr>
            <a:xfrm>
              <a:off x="1418241" y="2587838"/>
              <a:ext cx="399444" cy="388210"/>
            </a:xfrm>
            <a:custGeom>
              <a:avLst/>
              <a:gdLst/>
              <a:ahLst/>
              <a:cxnLst/>
              <a:rect l="l" t="t" r="r" b="b"/>
              <a:pathLst>
                <a:path w="8605" h="8363" extrusionOk="0">
                  <a:moveTo>
                    <a:pt x="408" y="1"/>
                  </a:moveTo>
                  <a:cubicBezTo>
                    <a:pt x="179" y="1"/>
                    <a:pt x="0" y="192"/>
                    <a:pt x="0" y="408"/>
                  </a:cubicBezTo>
                  <a:lnTo>
                    <a:pt x="0" y="7954"/>
                  </a:lnTo>
                  <a:cubicBezTo>
                    <a:pt x="0" y="8184"/>
                    <a:pt x="179" y="8362"/>
                    <a:pt x="408" y="8362"/>
                  </a:cubicBezTo>
                  <a:lnTo>
                    <a:pt x="8196" y="8362"/>
                  </a:lnTo>
                  <a:cubicBezTo>
                    <a:pt x="8426" y="8362"/>
                    <a:pt x="8604" y="8184"/>
                    <a:pt x="8604" y="7954"/>
                  </a:cubicBezTo>
                  <a:lnTo>
                    <a:pt x="8604" y="408"/>
                  </a:lnTo>
                  <a:cubicBezTo>
                    <a:pt x="8604" y="192"/>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2"/>
            <p:cNvSpPr/>
            <p:nvPr/>
          </p:nvSpPr>
          <p:spPr>
            <a:xfrm>
              <a:off x="598185" y="2820541"/>
              <a:ext cx="544971" cy="541721"/>
            </a:xfrm>
            <a:custGeom>
              <a:avLst/>
              <a:gdLst/>
              <a:ahLst/>
              <a:cxnLst/>
              <a:rect l="l" t="t" r="r" b="b"/>
              <a:pathLst>
                <a:path w="11740" h="11670" extrusionOk="0">
                  <a:moveTo>
                    <a:pt x="5964" y="0"/>
                  </a:moveTo>
                  <a:cubicBezTo>
                    <a:pt x="5860" y="0"/>
                    <a:pt x="5755" y="42"/>
                    <a:pt x="5672" y="124"/>
                  </a:cubicBezTo>
                  <a:lnTo>
                    <a:pt x="166" y="5644"/>
                  </a:lnTo>
                  <a:cubicBezTo>
                    <a:pt x="0" y="5796"/>
                    <a:pt x="0" y="6051"/>
                    <a:pt x="166" y="6217"/>
                  </a:cubicBezTo>
                  <a:lnTo>
                    <a:pt x="5494" y="11545"/>
                  </a:lnTo>
                  <a:cubicBezTo>
                    <a:pt x="5577" y="11628"/>
                    <a:pt x="5682" y="11669"/>
                    <a:pt x="5785" y="11669"/>
                  </a:cubicBezTo>
                  <a:cubicBezTo>
                    <a:pt x="5889" y="11669"/>
                    <a:pt x="5991" y="11628"/>
                    <a:pt x="6067" y="11545"/>
                  </a:cubicBezTo>
                  <a:lnTo>
                    <a:pt x="11586" y="6039"/>
                  </a:lnTo>
                  <a:cubicBezTo>
                    <a:pt x="11739" y="5873"/>
                    <a:pt x="11739" y="5618"/>
                    <a:pt x="11586" y="5452"/>
                  </a:cubicBezTo>
                  <a:lnTo>
                    <a:pt x="6246" y="124"/>
                  </a:lnTo>
                  <a:cubicBezTo>
                    <a:pt x="6169" y="42"/>
                    <a:pt x="6067" y="0"/>
                    <a:pt x="59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2"/>
            <p:cNvSpPr/>
            <p:nvPr/>
          </p:nvSpPr>
          <p:spPr>
            <a:xfrm>
              <a:off x="367385" y="3638694"/>
              <a:ext cx="388210" cy="400001"/>
            </a:xfrm>
            <a:custGeom>
              <a:avLst/>
              <a:gdLst/>
              <a:ahLst/>
              <a:cxnLst/>
              <a:rect l="l" t="t" r="r" b="b"/>
              <a:pathLst>
                <a:path w="8363" h="8617" extrusionOk="0">
                  <a:moveTo>
                    <a:pt x="409" y="0"/>
                  </a:moveTo>
                  <a:cubicBezTo>
                    <a:pt x="179" y="0"/>
                    <a:pt x="1" y="179"/>
                    <a:pt x="1" y="408"/>
                  </a:cubicBezTo>
                  <a:lnTo>
                    <a:pt x="1" y="8209"/>
                  </a:lnTo>
                  <a:cubicBezTo>
                    <a:pt x="1" y="8425"/>
                    <a:pt x="179" y="8617"/>
                    <a:pt x="409" y="8617"/>
                  </a:cubicBezTo>
                  <a:lnTo>
                    <a:pt x="7955" y="8617"/>
                  </a:lnTo>
                  <a:cubicBezTo>
                    <a:pt x="8171" y="8617"/>
                    <a:pt x="8363" y="8425"/>
                    <a:pt x="8363" y="8209"/>
                  </a:cubicBezTo>
                  <a:lnTo>
                    <a:pt x="8363" y="408"/>
                  </a:lnTo>
                  <a:cubicBezTo>
                    <a:pt x="8363" y="179"/>
                    <a:pt x="8171" y="0"/>
                    <a:pt x="7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2"/>
            <p:cNvSpPr/>
            <p:nvPr/>
          </p:nvSpPr>
          <p:spPr>
            <a:xfrm>
              <a:off x="598185" y="4314987"/>
              <a:ext cx="544971" cy="541443"/>
            </a:xfrm>
            <a:custGeom>
              <a:avLst/>
              <a:gdLst/>
              <a:ahLst/>
              <a:cxnLst/>
              <a:rect l="l" t="t" r="r" b="b"/>
              <a:pathLst>
                <a:path w="11740" h="11664" extrusionOk="0">
                  <a:moveTo>
                    <a:pt x="5785" y="0"/>
                  </a:moveTo>
                  <a:cubicBezTo>
                    <a:pt x="5682" y="0"/>
                    <a:pt x="5577" y="38"/>
                    <a:pt x="5494" y="115"/>
                  </a:cubicBezTo>
                  <a:lnTo>
                    <a:pt x="166" y="5456"/>
                  </a:lnTo>
                  <a:cubicBezTo>
                    <a:pt x="0" y="5609"/>
                    <a:pt x="0" y="5876"/>
                    <a:pt x="166" y="6029"/>
                  </a:cubicBezTo>
                  <a:lnTo>
                    <a:pt x="5672" y="11548"/>
                  </a:lnTo>
                  <a:cubicBezTo>
                    <a:pt x="5755" y="11625"/>
                    <a:pt x="5860" y="11663"/>
                    <a:pt x="5965" y="11663"/>
                  </a:cubicBezTo>
                  <a:cubicBezTo>
                    <a:pt x="6070" y="11663"/>
                    <a:pt x="6176" y="11625"/>
                    <a:pt x="6258" y="11548"/>
                  </a:cubicBezTo>
                  <a:lnTo>
                    <a:pt x="11586" y="6208"/>
                  </a:lnTo>
                  <a:cubicBezTo>
                    <a:pt x="11739" y="6055"/>
                    <a:pt x="11739" y="5787"/>
                    <a:pt x="11586" y="5634"/>
                  </a:cubicBezTo>
                  <a:lnTo>
                    <a:pt x="6067" y="115"/>
                  </a:lnTo>
                  <a:cubicBezTo>
                    <a:pt x="5991" y="38"/>
                    <a:pt x="5889" y="0"/>
                    <a:pt x="5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2"/>
            <p:cNvSpPr/>
            <p:nvPr/>
          </p:nvSpPr>
          <p:spPr>
            <a:xfrm>
              <a:off x="1418241" y="4701341"/>
              <a:ext cx="399444" cy="387607"/>
            </a:xfrm>
            <a:custGeom>
              <a:avLst/>
              <a:gdLst/>
              <a:ahLst/>
              <a:cxnLst/>
              <a:rect l="l" t="t" r="r" b="b"/>
              <a:pathLst>
                <a:path w="8605" h="8350" extrusionOk="0">
                  <a:moveTo>
                    <a:pt x="408" y="1"/>
                  </a:moveTo>
                  <a:cubicBezTo>
                    <a:pt x="179" y="1"/>
                    <a:pt x="0" y="179"/>
                    <a:pt x="0" y="408"/>
                  </a:cubicBezTo>
                  <a:lnTo>
                    <a:pt x="0" y="7942"/>
                  </a:lnTo>
                  <a:cubicBezTo>
                    <a:pt x="0" y="8171"/>
                    <a:pt x="179" y="8349"/>
                    <a:pt x="408" y="8349"/>
                  </a:cubicBezTo>
                  <a:lnTo>
                    <a:pt x="8196" y="8349"/>
                  </a:lnTo>
                  <a:cubicBezTo>
                    <a:pt x="8426" y="8349"/>
                    <a:pt x="8604" y="8171"/>
                    <a:pt x="8604" y="7942"/>
                  </a:cubicBezTo>
                  <a:lnTo>
                    <a:pt x="8604" y="408"/>
                  </a:lnTo>
                  <a:cubicBezTo>
                    <a:pt x="8604" y="179"/>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2"/>
            <p:cNvSpPr/>
            <p:nvPr/>
          </p:nvSpPr>
          <p:spPr>
            <a:xfrm>
              <a:off x="2092166" y="4314987"/>
              <a:ext cx="545574" cy="541443"/>
            </a:xfrm>
            <a:custGeom>
              <a:avLst/>
              <a:gdLst/>
              <a:ahLst/>
              <a:cxnLst/>
              <a:rect l="l" t="t" r="r" b="b"/>
              <a:pathLst>
                <a:path w="11753" h="11664" extrusionOk="0">
                  <a:moveTo>
                    <a:pt x="5967" y="0"/>
                  </a:moveTo>
                  <a:cubicBezTo>
                    <a:pt x="5864" y="0"/>
                    <a:pt x="5762" y="38"/>
                    <a:pt x="5685" y="115"/>
                  </a:cubicBezTo>
                  <a:lnTo>
                    <a:pt x="166" y="5634"/>
                  </a:lnTo>
                  <a:cubicBezTo>
                    <a:pt x="1" y="5787"/>
                    <a:pt x="1" y="6055"/>
                    <a:pt x="166" y="6208"/>
                  </a:cubicBezTo>
                  <a:lnTo>
                    <a:pt x="5494" y="11548"/>
                  </a:lnTo>
                  <a:cubicBezTo>
                    <a:pt x="5577" y="11625"/>
                    <a:pt x="5682" y="11663"/>
                    <a:pt x="5787" y="11663"/>
                  </a:cubicBezTo>
                  <a:cubicBezTo>
                    <a:pt x="5893" y="11663"/>
                    <a:pt x="5998" y="11625"/>
                    <a:pt x="6081" y="11548"/>
                  </a:cubicBezTo>
                  <a:lnTo>
                    <a:pt x="11587" y="6029"/>
                  </a:lnTo>
                  <a:cubicBezTo>
                    <a:pt x="11753" y="5876"/>
                    <a:pt x="11753" y="5609"/>
                    <a:pt x="11587" y="5456"/>
                  </a:cubicBezTo>
                  <a:lnTo>
                    <a:pt x="6259" y="115"/>
                  </a:lnTo>
                  <a:cubicBezTo>
                    <a:pt x="6176" y="38"/>
                    <a:pt x="6071" y="0"/>
                    <a:pt x="59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2"/>
            <p:cNvSpPr/>
            <p:nvPr/>
          </p:nvSpPr>
          <p:spPr>
            <a:xfrm>
              <a:off x="2480330" y="3638694"/>
              <a:ext cx="388164" cy="400001"/>
            </a:xfrm>
            <a:custGeom>
              <a:avLst/>
              <a:gdLst/>
              <a:ahLst/>
              <a:cxnLst/>
              <a:rect l="l" t="t" r="r" b="b"/>
              <a:pathLst>
                <a:path w="8362" h="8617" extrusionOk="0">
                  <a:moveTo>
                    <a:pt x="408" y="0"/>
                  </a:moveTo>
                  <a:cubicBezTo>
                    <a:pt x="191" y="0"/>
                    <a:pt x="0" y="179"/>
                    <a:pt x="0" y="408"/>
                  </a:cubicBezTo>
                  <a:lnTo>
                    <a:pt x="0" y="8209"/>
                  </a:lnTo>
                  <a:cubicBezTo>
                    <a:pt x="0" y="8425"/>
                    <a:pt x="191" y="8617"/>
                    <a:pt x="408" y="8617"/>
                  </a:cubicBezTo>
                  <a:lnTo>
                    <a:pt x="7954" y="8617"/>
                  </a:lnTo>
                  <a:cubicBezTo>
                    <a:pt x="8183" y="8617"/>
                    <a:pt x="8362" y="8425"/>
                    <a:pt x="8362" y="8209"/>
                  </a:cubicBezTo>
                  <a:lnTo>
                    <a:pt x="8362" y="408"/>
                  </a:lnTo>
                  <a:cubicBezTo>
                    <a:pt x="8362" y="179"/>
                    <a:pt x="8183" y="0"/>
                    <a:pt x="79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2"/>
            <p:cNvSpPr/>
            <p:nvPr/>
          </p:nvSpPr>
          <p:spPr>
            <a:xfrm>
              <a:off x="2092166" y="2820959"/>
              <a:ext cx="545574" cy="541304"/>
            </a:xfrm>
            <a:custGeom>
              <a:avLst/>
              <a:gdLst/>
              <a:ahLst/>
              <a:cxnLst/>
              <a:rect l="l" t="t" r="r" b="b"/>
              <a:pathLst>
                <a:path w="11753" h="11661" extrusionOk="0">
                  <a:moveTo>
                    <a:pt x="5787" y="1"/>
                  </a:moveTo>
                  <a:cubicBezTo>
                    <a:pt x="5682" y="1"/>
                    <a:pt x="5577" y="39"/>
                    <a:pt x="5494" y="115"/>
                  </a:cubicBezTo>
                  <a:lnTo>
                    <a:pt x="166" y="5443"/>
                  </a:lnTo>
                  <a:cubicBezTo>
                    <a:pt x="1" y="5609"/>
                    <a:pt x="1" y="5864"/>
                    <a:pt x="166" y="6030"/>
                  </a:cubicBezTo>
                  <a:lnTo>
                    <a:pt x="5685" y="11536"/>
                  </a:lnTo>
                  <a:cubicBezTo>
                    <a:pt x="5762" y="11619"/>
                    <a:pt x="5864" y="11660"/>
                    <a:pt x="5967" y="11660"/>
                  </a:cubicBezTo>
                  <a:cubicBezTo>
                    <a:pt x="6071" y="11660"/>
                    <a:pt x="6176" y="11619"/>
                    <a:pt x="6259" y="11536"/>
                  </a:cubicBezTo>
                  <a:lnTo>
                    <a:pt x="11587" y="6208"/>
                  </a:lnTo>
                  <a:cubicBezTo>
                    <a:pt x="11753" y="6042"/>
                    <a:pt x="11753" y="5787"/>
                    <a:pt x="11587" y="5635"/>
                  </a:cubicBezTo>
                  <a:lnTo>
                    <a:pt x="6081" y="115"/>
                  </a:lnTo>
                  <a:cubicBezTo>
                    <a:pt x="5998" y="39"/>
                    <a:pt x="5893" y="1"/>
                    <a:pt x="57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806"/>
        <p:cNvGrpSpPr/>
        <p:nvPr/>
      </p:nvGrpSpPr>
      <p:grpSpPr>
        <a:xfrm>
          <a:off x="0" y="0"/>
          <a:ext cx="0" cy="0"/>
          <a:chOff x="0" y="0"/>
          <a:chExt cx="0" cy="0"/>
        </a:xfrm>
      </p:grpSpPr>
      <p:grpSp>
        <p:nvGrpSpPr>
          <p:cNvPr id="807" name="Google Shape;807;p34"/>
          <p:cNvGrpSpPr/>
          <p:nvPr/>
        </p:nvGrpSpPr>
        <p:grpSpPr>
          <a:xfrm rot="10800000" flipH="1">
            <a:off x="57151" y="4684369"/>
            <a:ext cx="781048" cy="781396"/>
            <a:chOff x="369195" y="1138234"/>
            <a:chExt cx="1250276" cy="1250833"/>
          </a:xfrm>
        </p:grpSpPr>
        <p:sp>
          <p:nvSpPr>
            <p:cNvPr id="808" name="Google Shape;808;p34"/>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4"/>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4"/>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4"/>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4"/>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4"/>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4"/>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4"/>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4"/>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34"/>
          <p:cNvGrpSpPr/>
          <p:nvPr/>
        </p:nvGrpSpPr>
        <p:grpSpPr>
          <a:xfrm rot="10800000" flipH="1">
            <a:off x="1685917" y="-38827"/>
            <a:ext cx="1109870" cy="1110365"/>
            <a:chOff x="369195" y="1138234"/>
            <a:chExt cx="1250276" cy="1250833"/>
          </a:xfrm>
        </p:grpSpPr>
        <p:sp>
          <p:nvSpPr>
            <p:cNvPr id="818" name="Google Shape;818;p34"/>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4"/>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4"/>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4"/>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4"/>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4"/>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4"/>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4"/>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4"/>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7" name="Google Shape;827;p34"/>
          <p:cNvGrpSpPr/>
          <p:nvPr/>
        </p:nvGrpSpPr>
        <p:grpSpPr>
          <a:xfrm rot="10800000" flipH="1">
            <a:off x="7858746" y="4259489"/>
            <a:ext cx="1309789" cy="1310373"/>
            <a:chOff x="369195" y="1138234"/>
            <a:chExt cx="1250276" cy="1250833"/>
          </a:xfrm>
        </p:grpSpPr>
        <p:sp>
          <p:nvSpPr>
            <p:cNvPr id="828" name="Google Shape;828;p34"/>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4"/>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4"/>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4"/>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4"/>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4"/>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4"/>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4"/>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4"/>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CUSTOM_12_1">
    <p:spTree>
      <p:nvGrpSpPr>
        <p:cNvPr id="1" name="Shape 837"/>
        <p:cNvGrpSpPr/>
        <p:nvPr/>
      </p:nvGrpSpPr>
      <p:grpSpPr>
        <a:xfrm>
          <a:off x="0" y="0"/>
          <a:ext cx="0" cy="0"/>
          <a:chOff x="0" y="0"/>
          <a:chExt cx="0" cy="0"/>
        </a:xfrm>
      </p:grpSpPr>
      <p:grpSp>
        <p:nvGrpSpPr>
          <p:cNvPr id="838" name="Google Shape;838;p35"/>
          <p:cNvGrpSpPr/>
          <p:nvPr/>
        </p:nvGrpSpPr>
        <p:grpSpPr>
          <a:xfrm rot="10800000" flipH="1">
            <a:off x="1" y="3226919"/>
            <a:ext cx="781048" cy="781396"/>
            <a:chOff x="369195" y="1138234"/>
            <a:chExt cx="1250276" cy="1250833"/>
          </a:xfrm>
        </p:grpSpPr>
        <p:sp>
          <p:nvSpPr>
            <p:cNvPr id="839" name="Google Shape;839;p35"/>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5"/>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5"/>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5"/>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5"/>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5"/>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5"/>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5"/>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5"/>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8" name="Google Shape;848;p35"/>
          <p:cNvGrpSpPr/>
          <p:nvPr/>
        </p:nvGrpSpPr>
        <p:grpSpPr>
          <a:xfrm rot="10800000" flipH="1">
            <a:off x="1019167" y="4361723"/>
            <a:ext cx="1109870" cy="1110365"/>
            <a:chOff x="369195" y="1138234"/>
            <a:chExt cx="1250276" cy="1250833"/>
          </a:xfrm>
        </p:grpSpPr>
        <p:sp>
          <p:nvSpPr>
            <p:cNvPr id="849" name="Google Shape;849;p35"/>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5"/>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5"/>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5"/>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5"/>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5"/>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5"/>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5"/>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5"/>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8" name="Google Shape;858;p35"/>
          <p:cNvGrpSpPr/>
          <p:nvPr/>
        </p:nvGrpSpPr>
        <p:grpSpPr>
          <a:xfrm rot="-5400000" flipH="1">
            <a:off x="7478954" y="-380294"/>
            <a:ext cx="1490500" cy="1839578"/>
            <a:chOff x="7317341" y="3117397"/>
            <a:chExt cx="1490500" cy="1839578"/>
          </a:xfrm>
        </p:grpSpPr>
        <p:sp>
          <p:nvSpPr>
            <p:cNvPr id="859" name="Google Shape;859;p35"/>
            <p:cNvSpPr/>
            <p:nvPr/>
          </p:nvSpPr>
          <p:spPr>
            <a:xfrm>
              <a:off x="7457576" y="3119765"/>
              <a:ext cx="701174" cy="1439623"/>
            </a:xfrm>
            <a:custGeom>
              <a:avLst/>
              <a:gdLst/>
              <a:ahLst/>
              <a:cxnLst/>
              <a:rect l="l" t="t" r="r" b="b"/>
              <a:pathLst>
                <a:path w="15105" h="31013" extrusionOk="0">
                  <a:moveTo>
                    <a:pt x="12237" y="1"/>
                  </a:moveTo>
                  <a:lnTo>
                    <a:pt x="12237" y="1"/>
                  </a:lnTo>
                  <a:cubicBezTo>
                    <a:pt x="12236" y="1"/>
                    <a:pt x="0" y="8987"/>
                    <a:pt x="1033" y="31012"/>
                  </a:cubicBezTo>
                  <a:cubicBezTo>
                    <a:pt x="15105" y="24423"/>
                    <a:pt x="12237" y="1"/>
                    <a:pt x="12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5"/>
            <p:cNvSpPr/>
            <p:nvPr/>
          </p:nvSpPr>
          <p:spPr>
            <a:xfrm>
              <a:off x="7495454" y="3117397"/>
              <a:ext cx="539632" cy="1404112"/>
            </a:xfrm>
            <a:custGeom>
              <a:avLst/>
              <a:gdLst/>
              <a:ahLst/>
              <a:cxnLst/>
              <a:rect l="l" t="t" r="r" b="b"/>
              <a:pathLst>
                <a:path w="11625" h="30248" extrusionOk="0">
                  <a:moveTo>
                    <a:pt x="11217" y="1"/>
                  </a:moveTo>
                  <a:cubicBezTo>
                    <a:pt x="7113" y="14710"/>
                    <a:pt x="64" y="29929"/>
                    <a:pt x="0" y="30069"/>
                  </a:cubicBezTo>
                  <a:lnTo>
                    <a:pt x="383" y="30248"/>
                  </a:lnTo>
                  <a:cubicBezTo>
                    <a:pt x="446" y="30095"/>
                    <a:pt x="7508" y="14850"/>
                    <a:pt x="11625" y="103"/>
                  </a:cubicBezTo>
                  <a:lnTo>
                    <a:pt x="112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5"/>
            <p:cNvSpPr/>
            <p:nvPr/>
          </p:nvSpPr>
          <p:spPr>
            <a:xfrm>
              <a:off x="7333913" y="4393530"/>
              <a:ext cx="1470400" cy="550309"/>
            </a:xfrm>
            <a:custGeom>
              <a:avLst/>
              <a:gdLst/>
              <a:ahLst/>
              <a:cxnLst/>
              <a:rect l="l" t="t" r="r" b="b"/>
              <a:pathLst>
                <a:path w="31676" h="11855" extrusionOk="0">
                  <a:moveTo>
                    <a:pt x="25449" y="0"/>
                  </a:moveTo>
                  <a:cubicBezTo>
                    <a:pt x="19629" y="0"/>
                    <a:pt x="10306" y="1655"/>
                    <a:pt x="0" y="9907"/>
                  </a:cubicBezTo>
                  <a:cubicBezTo>
                    <a:pt x="2502" y="11290"/>
                    <a:pt x="5154" y="11855"/>
                    <a:pt x="7818" y="11855"/>
                  </a:cubicBezTo>
                  <a:cubicBezTo>
                    <a:pt x="19638" y="11855"/>
                    <a:pt x="31675" y="743"/>
                    <a:pt x="31675" y="743"/>
                  </a:cubicBezTo>
                  <a:cubicBezTo>
                    <a:pt x="31675" y="743"/>
                    <a:pt x="29348" y="0"/>
                    <a:pt x="25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5"/>
            <p:cNvSpPr/>
            <p:nvPr/>
          </p:nvSpPr>
          <p:spPr>
            <a:xfrm>
              <a:off x="7365293" y="4419107"/>
              <a:ext cx="1442548" cy="418383"/>
            </a:xfrm>
            <a:custGeom>
              <a:avLst/>
              <a:gdLst/>
              <a:ahLst/>
              <a:cxnLst/>
              <a:rect l="l" t="t" r="r" b="b"/>
              <a:pathLst>
                <a:path w="31076" h="9013" extrusionOk="0">
                  <a:moveTo>
                    <a:pt x="30923" y="1"/>
                  </a:moveTo>
                  <a:cubicBezTo>
                    <a:pt x="16621" y="5329"/>
                    <a:pt x="153" y="8566"/>
                    <a:pt x="0" y="8604"/>
                  </a:cubicBezTo>
                  <a:lnTo>
                    <a:pt x="77" y="9012"/>
                  </a:lnTo>
                  <a:cubicBezTo>
                    <a:pt x="242" y="8987"/>
                    <a:pt x="16723" y="5736"/>
                    <a:pt x="31076" y="396"/>
                  </a:cubicBezTo>
                  <a:lnTo>
                    <a:pt x="309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5"/>
            <p:cNvSpPr/>
            <p:nvPr/>
          </p:nvSpPr>
          <p:spPr>
            <a:xfrm>
              <a:off x="7317341" y="3531000"/>
              <a:ext cx="1310019" cy="1425976"/>
            </a:xfrm>
            <a:custGeom>
              <a:avLst/>
              <a:gdLst/>
              <a:ahLst/>
              <a:cxnLst/>
              <a:rect l="l" t="t" r="r" b="b"/>
              <a:pathLst>
                <a:path w="28221" h="30719" extrusionOk="0">
                  <a:moveTo>
                    <a:pt x="28221" y="0"/>
                  </a:moveTo>
                  <a:lnTo>
                    <a:pt x="28221" y="0"/>
                  </a:lnTo>
                  <a:cubicBezTo>
                    <a:pt x="28220" y="0"/>
                    <a:pt x="9560" y="4500"/>
                    <a:pt x="1" y="30719"/>
                  </a:cubicBezTo>
                  <a:cubicBezTo>
                    <a:pt x="19643" y="29916"/>
                    <a:pt x="28221" y="1"/>
                    <a:pt x="282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5"/>
            <p:cNvSpPr/>
            <p:nvPr/>
          </p:nvSpPr>
          <p:spPr>
            <a:xfrm>
              <a:off x="7329178" y="3525058"/>
              <a:ext cx="1305887" cy="1389908"/>
            </a:xfrm>
            <a:custGeom>
              <a:avLst/>
              <a:gdLst/>
              <a:ahLst/>
              <a:cxnLst/>
              <a:rect l="l" t="t" r="r" b="b"/>
              <a:pathLst>
                <a:path w="28132" h="29942" extrusionOk="0">
                  <a:moveTo>
                    <a:pt x="27800" y="1"/>
                  </a:moveTo>
                  <a:cubicBezTo>
                    <a:pt x="15831" y="15169"/>
                    <a:pt x="153" y="29483"/>
                    <a:pt x="1" y="29636"/>
                  </a:cubicBezTo>
                  <a:lnTo>
                    <a:pt x="281" y="29942"/>
                  </a:lnTo>
                  <a:cubicBezTo>
                    <a:pt x="434" y="29802"/>
                    <a:pt x="16137" y="15462"/>
                    <a:pt x="28132" y="256"/>
                  </a:cubicBezTo>
                  <a:lnTo>
                    <a:pt x="278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3">
  <p:cSld name="CUSTOM_12_1_1">
    <p:spTree>
      <p:nvGrpSpPr>
        <p:cNvPr id="1" name="Shape 865"/>
        <p:cNvGrpSpPr/>
        <p:nvPr/>
      </p:nvGrpSpPr>
      <p:grpSpPr>
        <a:xfrm>
          <a:off x="0" y="0"/>
          <a:ext cx="0" cy="0"/>
          <a:chOff x="0" y="0"/>
          <a:chExt cx="0" cy="0"/>
        </a:xfrm>
      </p:grpSpPr>
      <p:sp>
        <p:nvSpPr>
          <p:cNvPr id="866" name="Google Shape;866;p36"/>
          <p:cNvSpPr/>
          <p:nvPr/>
        </p:nvSpPr>
        <p:spPr>
          <a:xfrm rot="10800000" flipH="1">
            <a:off x="264300" y="283350"/>
            <a:ext cx="8615400" cy="4576800"/>
          </a:xfrm>
          <a:prstGeom prst="roundRect">
            <a:avLst>
              <a:gd name="adj" fmla="val 3396"/>
            </a:avLst>
          </a:prstGeom>
          <a:solidFill>
            <a:schemeClr val="lt1"/>
          </a:solidFill>
          <a:ln w="1143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7" name="Google Shape;867;p36"/>
          <p:cNvGrpSpPr/>
          <p:nvPr/>
        </p:nvGrpSpPr>
        <p:grpSpPr>
          <a:xfrm rot="5400000">
            <a:off x="-26746" y="-380294"/>
            <a:ext cx="1490500" cy="1839578"/>
            <a:chOff x="7317341" y="3117397"/>
            <a:chExt cx="1490500" cy="1839578"/>
          </a:xfrm>
        </p:grpSpPr>
        <p:sp>
          <p:nvSpPr>
            <p:cNvPr id="868" name="Google Shape;868;p36"/>
            <p:cNvSpPr/>
            <p:nvPr/>
          </p:nvSpPr>
          <p:spPr>
            <a:xfrm>
              <a:off x="7457576" y="3119765"/>
              <a:ext cx="701174" cy="1439623"/>
            </a:xfrm>
            <a:custGeom>
              <a:avLst/>
              <a:gdLst/>
              <a:ahLst/>
              <a:cxnLst/>
              <a:rect l="l" t="t" r="r" b="b"/>
              <a:pathLst>
                <a:path w="15105" h="31013" extrusionOk="0">
                  <a:moveTo>
                    <a:pt x="12237" y="1"/>
                  </a:moveTo>
                  <a:lnTo>
                    <a:pt x="12237" y="1"/>
                  </a:lnTo>
                  <a:cubicBezTo>
                    <a:pt x="12236" y="1"/>
                    <a:pt x="0" y="8987"/>
                    <a:pt x="1033" y="31012"/>
                  </a:cubicBezTo>
                  <a:cubicBezTo>
                    <a:pt x="15105" y="24423"/>
                    <a:pt x="12237" y="1"/>
                    <a:pt x="12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6"/>
            <p:cNvSpPr/>
            <p:nvPr/>
          </p:nvSpPr>
          <p:spPr>
            <a:xfrm>
              <a:off x="7495454" y="3117397"/>
              <a:ext cx="539632" cy="1404112"/>
            </a:xfrm>
            <a:custGeom>
              <a:avLst/>
              <a:gdLst/>
              <a:ahLst/>
              <a:cxnLst/>
              <a:rect l="l" t="t" r="r" b="b"/>
              <a:pathLst>
                <a:path w="11625" h="30248" extrusionOk="0">
                  <a:moveTo>
                    <a:pt x="11217" y="1"/>
                  </a:moveTo>
                  <a:cubicBezTo>
                    <a:pt x="7113" y="14710"/>
                    <a:pt x="64" y="29929"/>
                    <a:pt x="0" y="30069"/>
                  </a:cubicBezTo>
                  <a:lnTo>
                    <a:pt x="383" y="30248"/>
                  </a:lnTo>
                  <a:cubicBezTo>
                    <a:pt x="446" y="30095"/>
                    <a:pt x="7508" y="14850"/>
                    <a:pt x="11625" y="103"/>
                  </a:cubicBezTo>
                  <a:lnTo>
                    <a:pt x="112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7333913" y="4393530"/>
              <a:ext cx="1470400" cy="550309"/>
            </a:xfrm>
            <a:custGeom>
              <a:avLst/>
              <a:gdLst/>
              <a:ahLst/>
              <a:cxnLst/>
              <a:rect l="l" t="t" r="r" b="b"/>
              <a:pathLst>
                <a:path w="31676" h="11855" extrusionOk="0">
                  <a:moveTo>
                    <a:pt x="25449" y="0"/>
                  </a:moveTo>
                  <a:cubicBezTo>
                    <a:pt x="19629" y="0"/>
                    <a:pt x="10306" y="1655"/>
                    <a:pt x="0" y="9907"/>
                  </a:cubicBezTo>
                  <a:cubicBezTo>
                    <a:pt x="2502" y="11290"/>
                    <a:pt x="5154" y="11855"/>
                    <a:pt x="7818" y="11855"/>
                  </a:cubicBezTo>
                  <a:cubicBezTo>
                    <a:pt x="19638" y="11855"/>
                    <a:pt x="31675" y="743"/>
                    <a:pt x="31675" y="743"/>
                  </a:cubicBezTo>
                  <a:cubicBezTo>
                    <a:pt x="31675" y="743"/>
                    <a:pt x="29348" y="0"/>
                    <a:pt x="25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7365293" y="4419107"/>
              <a:ext cx="1442548" cy="418383"/>
            </a:xfrm>
            <a:custGeom>
              <a:avLst/>
              <a:gdLst/>
              <a:ahLst/>
              <a:cxnLst/>
              <a:rect l="l" t="t" r="r" b="b"/>
              <a:pathLst>
                <a:path w="31076" h="9013" extrusionOk="0">
                  <a:moveTo>
                    <a:pt x="30923" y="1"/>
                  </a:moveTo>
                  <a:cubicBezTo>
                    <a:pt x="16621" y="5329"/>
                    <a:pt x="153" y="8566"/>
                    <a:pt x="0" y="8604"/>
                  </a:cubicBezTo>
                  <a:lnTo>
                    <a:pt x="77" y="9012"/>
                  </a:lnTo>
                  <a:cubicBezTo>
                    <a:pt x="242" y="8987"/>
                    <a:pt x="16723" y="5736"/>
                    <a:pt x="31076" y="396"/>
                  </a:cubicBezTo>
                  <a:lnTo>
                    <a:pt x="309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7317341" y="3531000"/>
              <a:ext cx="1310019" cy="1425976"/>
            </a:xfrm>
            <a:custGeom>
              <a:avLst/>
              <a:gdLst/>
              <a:ahLst/>
              <a:cxnLst/>
              <a:rect l="l" t="t" r="r" b="b"/>
              <a:pathLst>
                <a:path w="28221" h="30719" extrusionOk="0">
                  <a:moveTo>
                    <a:pt x="28221" y="0"/>
                  </a:moveTo>
                  <a:lnTo>
                    <a:pt x="28221" y="0"/>
                  </a:lnTo>
                  <a:cubicBezTo>
                    <a:pt x="28220" y="0"/>
                    <a:pt x="9560" y="4500"/>
                    <a:pt x="1" y="30719"/>
                  </a:cubicBezTo>
                  <a:cubicBezTo>
                    <a:pt x="19643" y="29916"/>
                    <a:pt x="28221" y="1"/>
                    <a:pt x="282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7329178" y="3525058"/>
              <a:ext cx="1305887" cy="1389908"/>
            </a:xfrm>
            <a:custGeom>
              <a:avLst/>
              <a:gdLst/>
              <a:ahLst/>
              <a:cxnLst/>
              <a:rect l="l" t="t" r="r" b="b"/>
              <a:pathLst>
                <a:path w="28132" h="29942" extrusionOk="0">
                  <a:moveTo>
                    <a:pt x="27800" y="1"/>
                  </a:moveTo>
                  <a:cubicBezTo>
                    <a:pt x="15831" y="15169"/>
                    <a:pt x="153" y="29483"/>
                    <a:pt x="1" y="29636"/>
                  </a:cubicBezTo>
                  <a:lnTo>
                    <a:pt x="281" y="29942"/>
                  </a:lnTo>
                  <a:cubicBezTo>
                    <a:pt x="434" y="29802"/>
                    <a:pt x="16137" y="15462"/>
                    <a:pt x="28132" y="256"/>
                  </a:cubicBezTo>
                  <a:lnTo>
                    <a:pt x="278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4" name="Google Shape;874;p36"/>
          <p:cNvGrpSpPr/>
          <p:nvPr/>
        </p:nvGrpSpPr>
        <p:grpSpPr>
          <a:xfrm flipH="1">
            <a:off x="7441664" y="3437085"/>
            <a:ext cx="1954117" cy="1954117"/>
            <a:chOff x="367385" y="2587838"/>
            <a:chExt cx="2501110" cy="2501110"/>
          </a:xfrm>
        </p:grpSpPr>
        <p:sp>
          <p:nvSpPr>
            <p:cNvPr id="875" name="Google Shape;875;p36"/>
            <p:cNvSpPr/>
            <p:nvPr/>
          </p:nvSpPr>
          <p:spPr>
            <a:xfrm>
              <a:off x="616521" y="2910318"/>
              <a:ext cx="1930097" cy="1856521"/>
            </a:xfrm>
            <a:custGeom>
              <a:avLst/>
              <a:gdLst/>
              <a:ahLst/>
              <a:cxnLst/>
              <a:rect l="l" t="t" r="r" b="b"/>
              <a:pathLst>
                <a:path w="41579" h="39994" extrusionOk="0">
                  <a:moveTo>
                    <a:pt x="21576" y="8911"/>
                  </a:moveTo>
                  <a:cubicBezTo>
                    <a:pt x="23002" y="8911"/>
                    <a:pt x="24441" y="9186"/>
                    <a:pt x="25812" y="9751"/>
                  </a:cubicBezTo>
                  <a:cubicBezTo>
                    <a:pt x="29954" y="11472"/>
                    <a:pt x="32656" y="15513"/>
                    <a:pt x="32656" y="19999"/>
                  </a:cubicBezTo>
                  <a:cubicBezTo>
                    <a:pt x="32656" y="26118"/>
                    <a:pt x="27698" y="31076"/>
                    <a:pt x="21580" y="31076"/>
                  </a:cubicBezTo>
                  <a:cubicBezTo>
                    <a:pt x="17093" y="31076"/>
                    <a:pt x="13052" y="28386"/>
                    <a:pt x="11332" y="24244"/>
                  </a:cubicBezTo>
                  <a:cubicBezTo>
                    <a:pt x="9611" y="20101"/>
                    <a:pt x="10567" y="15334"/>
                    <a:pt x="13728" y="12160"/>
                  </a:cubicBezTo>
                  <a:cubicBezTo>
                    <a:pt x="15852" y="10036"/>
                    <a:pt x="18689" y="8911"/>
                    <a:pt x="21576" y="8911"/>
                  </a:cubicBezTo>
                  <a:close/>
                  <a:moveTo>
                    <a:pt x="21603" y="0"/>
                  </a:moveTo>
                  <a:cubicBezTo>
                    <a:pt x="21595" y="0"/>
                    <a:pt x="21588" y="0"/>
                    <a:pt x="21580" y="0"/>
                  </a:cubicBezTo>
                  <a:cubicBezTo>
                    <a:pt x="13486" y="0"/>
                    <a:pt x="6195" y="4869"/>
                    <a:pt x="3098" y="12339"/>
                  </a:cubicBezTo>
                  <a:cubicBezTo>
                    <a:pt x="0" y="19821"/>
                    <a:pt x="1721" y="28425"/>
                    <a:pt x="7431" y="34135"/>
                  </a:cubicBezTo>
                  <a:cubicBezTo>
                    <a:pt x="11258" y="37962"/>
                    <a:pt x="16373" y="39994"/>
                    <a:pt x="21576" y="39994"/>
                  </a:cubicBezTo>
                  <a:cubicBezTo>
                    <a:pt x="24154" y="39994"/>
                    <a:pt x="26753" y="39495"/>
                    <a:pt x="29228" y="38469"/>
                  </a:cubicBezTo>
                  <a:cubicBezTo>
                    <a:pt x="36710" y="35384"/>
                    <a:pt x="41579" y="28081"/>
                    <a:pt x="41579" y="19999"/>
                  </a:cubicBezTo>
                  <a:cubicBezTo>
                    <a:pt x="41579" y="8956"/>
                    <a:pt x="32631" y="0"/>
                    <a:pt x="21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6"/>
            <p:cNvSpPr/>
            <p:nvPr/>
          </p:nvSpPr>
          <p:spPr>
            <a:xfrm>
              <a:off x="1418241" y="2587838"/>
              <a:ext cx="399444" cy="388210"/>
            </a:xfrm>
            <a:custGeom>
              <a:avLst/>
              <a:gdLst/>
              <a:ahLst/>
              <a:cxnLst/>
              <a:rect l="l" t="t" r="r" b="b"/>
              <a:pathLst>
                <a:path w="8605" h="8363" extrusionOk="0">
                  <a:moveTo>
                    <a:pt x="408" y="1"/>
                  </a:moveTo>
                  <a:cubicBezTo>
                    <a:pt x="179" y="1"/>
                    <a:pt x="0" y="192"/>
                    <a:pt x="0" y="408"/>
                  </a:cubicBezTo>
                  <a:lnTo>
                    <a:pt x="0" y="7954"/>
                  </a:lnTo>
                  <a:cubicBezTo>
                    <a:pt x="0" y="8184"/>
                    <a:pt x="179" y="8362"/>
                    <a:pt x="408" y="8362"/>
                  </a:cubicBezTo>
                  <a:lnTo>
                    <a:pt x="8196" y="8362"/>
                  </a:lnTo>
                  <a:cubicBezTo>
                    <a:pt x="8426" y="8362"/>
                    <a:pt x="8604" y="8184"/>
                    <a:pt x="8604" y="7954"/>
                  </a:cubicBezTo>
                  <a:lnTo>
                    <a:pt x="8604" y="408"/>
                  </a:lnTo>
                  <a:cubicBezTo>
                    <a:pt x="8604" y="192"/>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6"/>
            <p:cNvSpPr/>
            <p:nvPr/>
          </p:nvSpPr>
          <p:spPr>
            <a:xfrm>
              <a:off x="598185" y="2820541"/>
              <a:ext cx="544971" cy="541721"/>
            </a:xfrm>
            <a:custGeom>
              <a:avLst/>
              <a:gdLst/>
              <a:ahLst/>
              <a:cxnLst/>
              <a:rect l="l" t="t" r="r" b="b"/>
              <a:pathLst>
                <a:path w="11740" h="11670" extrusionOk="0">
                  <a:moveTo>
                    <a:pt x="5964" y="0"/>
                  </a:moveTo>
                  <a:cubicBezTo>
                    <a:pt x="5860" y="0"/>
                    <a:pt x="5755" y="42"/>
                    <a:pt x="5672" y="124"/>
                  </a:cubicBezTo>
                  <a:lnTo>
                    <a:pt x="166" y="5644"/>
                  </a:lnTo>
                  <a:cubicBezTo>
                    <a:pt x="0" y="5796"/>
                    <a:pt x="0" y="6051"/>
                    <a:pt x="166" y="6217"/>
                  </a:cubicBezTo>
                  <a:lnTo>
                    <a:pt x="5494" y="11545"/>
                  </a:lnTo>
                  <a:cubicBezTo>
                    <a:pt x="5577" y="11628"/>
                    <a:pt x="5682" y="11669"/>
                    <a:pt x="5785" y="11669"/>
                  </a:cubicBezTo>
                  <a:cubicBezTo>
                    <a:pt x="5889" y="11669"/>
                    <a:pt x="5991" y="11628"/>
                    <a:pt x="6067" y="11545"/>
                  </a:cubicBezTo>
                  <a:lnTo>
                    <a:pt x="11586" y="6039"/>
                  </a:lnTo>
                  <a:cubicBezTo>
                    <a:pt x="11739" y="5873"/>
                    <a:pt x="11739" y="5618"/>
                    <a:pt x="11586" y="5452"/>
                  </a:cubicBezTo>
                  <a:lnTo>
                    <a:pt x="6246" y="124"/>
                  </a:lnTo>
                  <a:cubicBezTo>
                    <a:pt x="6169" y="42"/>
                    <a:pt x="6067" y="0"/>
                    <a:pt x="59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367385" y="3638694"/>
              <a:ext cx="388210" cy="400001"/>
            </a:xfrm>
            <a:custGeom>
              <a:avLst/>
              <a:gdLst/>
              <a:ahLst/>
              <a:cxnLst/>
              <a:rect l="l" t="t" r="r" b="b"/>
              <a:pathLst>
                <a:path w="8363" h="8617" extrusionOk="0">
                  <a:moveTo>
                    <a:pt x="409" y="0"/>
                  </a:moveTo>
                  <a:cubicBezTo>
                    <a:pt x="179" y="0"/>
                    <a:pt x="1" y="179"/>
                    <a:pt x="1" y="408"/>
                  </a:cubicBezTo>
                  <a:lnTo>
                    <a:pt x="1" y="8209"/>
                  </a:lnTo>
                  <a:cubicBezTo>
                    <a:pt x="1" y="8425"/>
                    <a:pt x="179" y="8617"/>
                    <a:pt x="409" y="8617"/>
                  </a:cubicBezTo>
                  <a:lnTo>
                    <a:pt x="7955" y="8617"/>
                  </a:lnTo>
                  <a:cubicBezTo>
                    <a:pt x="8171" y="8617"/>
                    <a:pt x="8363" y="8425"/>
                    <a:pt x="8363" y="8209"/>
                  </a:cubicBezTo>
                  <a:lnTo>
                    <a:pt x="8363" y="408"/>
                  </a:lnTo>
                  <a:cubicBezTo>
                    <a:pt x="8363" y="179"/>
                    <a:pt x="8171" y="0"/>
                    <a:pt x="7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598185" y="4314987"/>
              <a:ext cx="544971" cy="541443"/>
            </a:xfrm>
            <a:custGeom>
              <a:avLst/>
              <a:gdLst/>
              <a:ahLst/>
              <a:cxnLst/>
              <a:rect l="l" t="t" r="r" b="b"/>
              <a:pathLst>
                <a:path w="11740" h="11664" extrusionOk="0">
                  <a:moveTo>
                    <a:pt x="5785" y="0"/>
                  </a:moveTo>
                  <a:cubicBezTo>
                    <a:pt x="5682" y="0"/>
                    <a:pt x="5577" y="38"/>
                    <a:pt x="5494" y="115"/>
                  </a:cubicBezTo>
                  <a:lnTo>
                    <a:pt x="166" y="5456"/>
                  </a:lnTo>
                  <a:cubicBezTo>
                    <a:pt x="0" y="5609"/>
                    <a:pt x="0" y="5876"/>
                    <a:pt x="166" y="6029"/>
                  </a:cubicBezTo>
                  <a:lnTo>
                    <a:pt x="5672" y="11548"/>
                  </a:lnTo>
                  <a:cubicBezTo>
                    <a:pt x="5755" y="11625"/>
                    <a:pt x="5860" y="11663"/>
                    <a:pt x="5965" y="11663"/>
                  </a:cubicBezTo>
                  <a:cubicBezTo>
                    <a:pt x="6070" y="11663"/>
                    <a:pt x="6176" y="11625"/>
                    <a:pt x="6258" y="11548"/>
                  </a:cubicBezTo>
                  <a:lnTo>
                    <a:pt x="11586" y="6208"/>
                  </a:lnTo>
                  <a:cubicBezTo>
                    <a:pt x="11739" y="6055"/>
                    <a:pt x="11739" y="5787"/>
                    <a:pt x="11586" y="5634"/>
                  </a:cubicBezTo>
                  <a:lnTo>
                    <a:pt x="6067" y="115"/>
                  </a:lnTo>
                  <a:cubicBezTo>
                    <a:pt x="5991" y="38"/>
                    <a:pt x="5889" y="0"/>
                    <a:pt x="5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1418241" y="4701341"/>
              <a:ext cx="399444" cy="387607"/>
            </a:xfrm>
            <a:custGeom>
              <a:avLst/>
              <a:gdLst/>
              <a:ahLst/>
              <a:cxnLst/>
              <a:rect l="l" t="t" r="r" b="b"/>
              <a:pathLst>
                <a:path w="8605" h="8350" extrusionOk="0">
                  <a:moveTo>
                    <a:pt x="408" y="1"/>
                  </a:moveTo>
                  <a:cubicBezTo>
                    <a:pt x="179" y="1"/>
                    <a:pt x="0" y="179"/>
                    <a:pt x="0" y="408"/>
                  </a:cubicBezTo>
                  <a:lnTo>
                    <a:pt x="0" y="7942"/>
                  </a:lnTo>
                  <a:cubicBezTo>
                    <a:pt x="0" y="8171"/>
                    <a:pt x="179" y="8349"/>
                    <a:pt x="408" y="8349"/>
                  </a:cubicBezTo>
                  <a:lnTo>
                    <a:pt x="8196" y="8349"/>
                  </a:lnTo>
                  <a:cubicBezTo>
                    <a:pt x="8426" y="8349"/>
                    <a:pt x="8604" y="8171"/>
                    <a:pt x="8604" y="7942"/>
                  </a:cubicBezTo>
                  <a:lnTo>
                    <a:pt x="8604" y="408"/>
                  </a:lnTo>
                  <a:cubicBezTo>
                    <a:pt x="8604" y="179"/>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2092166" y="4314987"/>
              <a:ext cx="545574" cy="541443"/>
            </a:xfrm>
            <a:custGeom>
              <a:avLst/>
              <a:gdLst/>
              <a:ahLst/>
              <a:cxnLst/>
              <a:rect l="l" t="t" r="r" b="b"/>
              <a:pathLst>
                <a:path w="11753" h="11664" extrusionOk="0">
                  <a:moveTo>
                    <a:pt x="5967" y="0"/>
                  </a:moveTo>
                  <a:cubicBezTo>
                    <a:pt x="5864" y="0"/>
                    <a:pt x="5762" y="38"/>
                    <a:pt x="5685" y="115"/>
                  </a:cubicBezTo>
                  <a:lnTo>
                    <a:pt x="166" y="5634"/>
                  </a:lnTo>
                  <a:cubicBezTo>
                    <a:pt x="1" y="5787"/>
                    <a:pt x="1" y="6055"/>
                    <a:pt x="166" y="6208"/>
                  </a:cubicBezTo>
                  <a:lnTo>
                    <a:pt x="5494" y="11548"/>
                  </a:lnTo>
                  <a:cubicBezTo>
                    <a:pt x="5577" y="11625"/>
                    <a:pt x="5682" y="11663"/>
                    <a:pt x="5787" y="11663"/>
                  </a:cubicBezTo>
                  <a:cubicBezTo>
                    <a:pt x="5893" y="11663"/>
                    <a:pt x="5998" y="11625"/>
                    <a:pt x="6081" y="11548"/>
                  </a:cubicBezTo>
                  <a:lnTo>
                    <a:pt x="11587" y="6029"/>
                  </a:lnTo>
                  <a:cubicBezTo>
                    <a:pt x="11753" y="5876"/>
                    <a:pt x="11753" y="5609"/>
                    <a:pt x="11587" y="5456"/>
                  </a:cubicBezTo>
                  <a:lnTo>
                    <a:pt x="6259" y="115"/>
                  </a:lnTo>
                  <a:cubicBezTo>
                    <a:pt x="6176" y="38"/>
                    <a:pt x="6071" y="0"/>
                    <a:pt x="59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2480330" y="3638694"/>
              <a:ext cx="388164" cy="400001"/>
            </a:xfrm>
            <a:custGeom>
              <a:avLst/>
              <a:gdLst/>
              <a:ahLst/>
              <a:cxnLst/>
              <a:rect l="l" t="t" r="r" b="b"/>
              <a:pathLst>
                <a:path w="8362" h="8617" extrusionOk="0">
                  <a:moveTo>
                    <a:pt x="408" y="0"/>
                  </a:moveTo>
                  <a:cubicBezTo>
                    <a:pt x="191" y="0"/>
                    <a:pt x="0" y="179"/>
                    <a:pt x="0" y="408"/>
                  </a:cubicBezTo>
                  <a:lnTo>
                    <a:pt x="0" y="8209"/>
                  </a:lnTo>
                  <a:cubicBezTo>
                    <a:pt x="0" y="8425"/>
                    <a:pt x="191" y="8617"/>
                    <a:pt x="408" y="8617"/>
                  </a:cubicBezTo>
                  <a:lnTo>
                    <a:pt x="7954" y="8617"/>
                  </a:lnTo>
                  <a:cubicBezTo>
                    <a:pt x="8183" y="8617"/>
                    <a:pt x="8362" y="8425"/>
                    <a:pt x="8362" y="8209"/>
                  </a:cubicBezTo>
                  <a:lnTo>
                    <a:pt x="8362" y="408"/>
                  </a:lnTo>
                  <a:cubicBezTo>
                    <a:pt x="8362" y="179"/>
                    <a:pt x="8183" y="0"/>
                    <a:pt x="79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2092166" y="2820959"/>
              <a:ext cx="545574" cy="541304"/>
            </a:xfrm>
            <a:custGeom>
              <a:avLst/>
              <a:gdLst/>
              <a:ahLst/>
              <a:cxnLst/>
              <a:rect l="l" t="t" r="r" b="b"/>
              <a:pathLst>
                <a:path w="11753" h="11661" extrusionOk="0">
                  <a:moveTo>
                    <a:pt x="5787" y="1"/>
                  </a:moveTo>
                  <a:cubicBezTo>
                    <a:pt x="5682" y="1"/>
                    <a:pt x="5577" y="39"/>
                    <a:pt x="5494" y="115"/>
                  </a:cubicBezTo>
                  <a:lnTo>
                    <a:pt x="166" y="5443"/>
                  </a:lnTo>
                  <a:cubicBezTo>
                    <a:pt x="1" y="5609"/>
                    <a:pt x="1" y="5864"/>
                    <a:pt x="166" y="6030"/>
                  </a:cubicBezTo>
                  <a:lnTo>
                    <a:pt x="5685" y="11536"/>
                  </a:lnTo>
                  <a:cubicBezTo>
                    <a:pt x="5762" y="11619"/>
                    <a:pt x="5864" y="11660"/>
                    <a:pt x="5967" y="11660"/>
                  </a:cubicBezTo>
                  <a:cubicBezTo>
                    <a:pt x="6071" y="11660"/>
                    <a:pt x="6176" y="11619"/>
                    <a:pt x="6259" y="11536"/>
                  </a:cubicBezTo>
                  <a:lnTo>
                    <a:pt x="11587" y="6208"/>
                  </a:lnTo>
                  <a:cubicBezTo>
                    <a:pt x="11753" y="6042"/>
                    <a:pt x="11753" y="5787"/>
                    <a:pt x="11587" y="5635"/>
                  </a:cubicBezTo>
                  <a:lnTo>
                    <a:pt x="6081" y="115"/>
                  </a:lnTo>
                  <a:cubicBezTo>
                    <a:pt x="5998" y="39"/>
                    <a:pt x="5893" y="1"/>
                    <a:pt x="57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body" idx="1"/>
          </p:nvPr>
        </p:nvSpPr>
        <p:spPr>
          <a:xfrm>
            <a:off x="661350" y="1209625"/>
            <a:ext cx="7821300" cy="4155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EC80A2"/>
              </a:buClr>
              <a:buSzPts val="1200"/>
              <a:buFont typeface="Cabin"/>
              <a:buChar char="●"/>
              <a:defRPr sz="1500"/>
            </a:lvl1pPr>
            <a:lvl2pPr marL="914400" lvl="1" indent="-317500">
              <a:spcBef>
                <a:spcPts val="0"/>
              </a:spcBef>
              <a:spcAft>
                <a:spcPts val="0"/>
              </a:spcAft>
              <a:buClr>
                <a:srgbClr val="000000"/>
              </a:buClr>
              <a:buSzPts val="1400"/>
              <a:buFont typeface="Arial"/>
              <a:buChar char="○"/>
              <a:defRPr sz="1500"/>
            </a:lvl2pPr>
            <a:lvl3pPr marL="1371600" lvl="2" indent="-317500">
              <a:spcBef>
                <a:spcPts val="0"/>
              </a:spcBef>
              <a:spcAft>
                <a:spcPts val="0"/>
              </a:spcAft>
              <a:buClr>
                <a:srgbClr val="000000"/>
              </a:buClr>
              <a:buSzPts val="1400"/>
              <a:buFont typeface="Arial"/>
              <a:buChar char="■"/>
              <a:defRPr sz="1500"/>
            </a:lvl3pPr>
            <a:lvl4pPr marL="1828800" lvl="3" indent="-317500">
              <a:spcBef>
                <a:spcPts val="0"/>
              </a:spcBef>
              <a:spcAft>
                <a:spcPts val="0"/>
              </a:spcAft>
              <a:buClr>
                <a:srgbClr val="000000"/>
              </a:buClr>
              <a:buSzPts val="1400"/>
              <a:buFont typeface="Arial"/>
              <a:buChar char="●"/>
              <a:defRPr sz="1500"/>
            </a:lvl4pPr>
            <a:lvl5pPr marL="2286000" lvl="4" indent="-317500">
              <a:spcBef>
                <a:spcPts val="0"/>
              </a:spcBef>
              <a:spcAft>
                <a:spcPts val="0"/>
              </a:spcAft>
              <a:buClr>
                <a:srgbClr val="000000"/>
              </a:buClr>
              <a:buSzPts val="1400"/>
              <a:buFont typeface="Arial"/>
              <a:buChar char="○"/>
              <a:defRPr sz="1500"/>
            </a:lvl5pPr>
            <a:lvl6pPr marL="2743200" lvl="5" indent="-317500">
              <a:spcBef>
                <a:spcPts val="0"/>
              </a:spcBef>
              <a:spcAft>
                <a:spcPts val="0"/>
              </a:spcAft>
              <a:buClr>
                <a:srgbClr val="000000"/>
              </a:buClr>
              <a:buSzPts val="1400"/>
              <a:buFont typeface="Arial"/>
              <a:buChar char="■"/>
              <a:defRPr sz="1500"/>
            </a:lvl6pPr>
            <a:lvl7pPr marL="3200400" lvl="6" indent="-317500">
              <a:spcBef>
                <a:spcPts val="0"/>
              </a:spcBef>
              <a:spcAft>
                <a:spcPts val="0"/>
              </a:spcAft>
              <a:buClr>
                <a:srgbClr val="000000"/>
              </a:buClr>
              <a:buSzPts val="1400"/>
              <a:buFont typeface="Arial"/>
              <a:buChar char="●"/>
              <a:defRPr sz="1500"/>
            </a:lvl7pPr>
            <a:lvl8pPr marL="3657600" lvl="7" indent="-317500">
              <a:spcBef>
                <a:spcPts val="0"/>
              </a:spcBef>
              <a:spcAft>
                <a:spcPts val="0"/>
              </a:spcAft>
              <a:buClr>
                <a:srgbClr val="000000"/>
              </a:buClr>
              <a:buSzPts val="1400"/>
              <a:buFont typeface="Arial"/>
              <a:buChar char="○"/>
              <a:defRPr sz="1500"/>
            </a:lvl8pPr>
            <a:lvl9pPr marL="4114800" lvl="8" indent="-317500">
              <a:spcBef>
                <a:spcPts val="0"/>
              </a:spcBef>
              <a:spcAft>
                <a:spcPts val="0"/>
              </a:spcAft>
              <a:buClr>
                <a:srgbClr val="000000"/>
              </a:buClr>
              <a:buSzPts val="1400"/>
              <a:buFont typeface="Arial"/>
              <a:buChar char="■"/>
              <a:defRPr sz="1500"/>
            </a:lvl9pPr>
          </a:lstStyle>
          <a:p>
            <a:endParaRPr/>
          </a:p>
        </p:txBody>
      </p:sp>
      <p:sp>
        <p:nvSpPr>
          <p:cNvPr id="21" name="Google Shape;21;p4"/>
          <p:cNvSpPr txBox="1">
            <a:spLocks noGrp="1"/>
          </p:cNvSpPr>
          <p:nvPr>
            <p:ph type="title"/>
          </p:nvPr>
        </p:nvSpPr>
        <p:spPr>
          <a:xfrm>
            <a:off x="713225" y="445025"/>
            <a:ext cx="7722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2" name="Google Shape;22;p4"/>
          <p:cNvGrpSpPr/>
          <p:nvPr/>
        </p:nvGrpSpPr>
        <p:grpSpPr>
          <a:xfrm flipH="1">
            <a:off x="7422614" y="-925365"/>
            <a:ext cx="1954117" cy="1954117"/>
            <a:chOff x="367385" y="2587838"/>
            <a:chExt cx="2501110" cy="2501110"/>
          </a:xfrm>
        </p:grpSpPr>
        <p:sp>
          <p:nvSpPr>
            <p:cNvPr id="23" name="Google Shape;23;p4"/>
            <p:cNvSpPr/>
            <p:nvPr/>
          </p:nvSpPr>
          <p:spPr>
            <a:xfrm>
              <a:off x="616521" y="2910318"/>
              <a:ext cx="1930097" cy="1856521"/>
            </a:xfrm>
            <a:custGeom>
              <a:avLst/>
              <a:gdLst/>
              <a:ahLst/>
              <a:cxnLst/>
              <a:rect l="l" t="t" r="r" b="b"/>
              <a:pathLst>
                <a:path w="41579" h="39994" extrusionOk="0">
                  <a:moveTo>
                    <a:pt x="21576" y="8911"/>
                  </a:moveTo>
                  <a:cubicBezTo>
                    <a:pt x="23002" y="8911"/>
                    <a:pt x="24441" y="9186"/>
                    <a:pt x="25812" y="9751"/>
                  </a:cubicBezTo>
                  <a:cubicBezTo>
                    <a:pt x="29954" y="11472"/>
                    <a:pt x="32656" y="15513"/>
                    <a:pt x="32656" y="19999"/>
                  </a:cubicBezTo>
                  <a:cubicBezTo>
                    <a:pt x="32656" y="26118"/>
                    <a:pt x="27698" y="31076"/>
                    <a:pt x="21580" y="31076"/>
                  </a:cubicBezTo>
                  <a:cubicBezTo>
                    <a:pt x="17093" y="31076"/>
                    <a:pt x="13052" y="28386"/>
                    <a:pt x="11332" y="24244"/>
                  </a:cubicBezTo>
                  <a:cubicBezTo>
                    <a:pt x="9611" y="20101"/>
                    <a:pt x="10567" y="15334"/>
                    <a:pt x="13728" y="12160"/>
                  </a:cubicBezTo>
                  <a:cubicBezTo>
                    <a:pt x="15852" y="10036"/>
                    <a:pt x="18689" y="8911"/>
                    <a:pt x="21576" y="8911"/>
                  </a:cubicBezTo>
                  <a:close/>
                  <a:moveTo>
                    <a:pt x="21603" y="0"/>
                  </a:moveTo>
                  <a:cubicBezTo>
                    <a:pt x="21595" y="0"/>
                    <a:pt x="21588" y="0"/>
                    <a:pt x="21580" y="0"/>
                  </a:cubicBezTo>
                  <a:cubicBezTo>
                    <a:pt x="13486" y="0"/>
                    <a:pt x="6195" y="4869"/>
                    <a:pt x="3098" y="12339"/>
                  </a:cubicBezTo>
                  <a:cubicBezTo>
                    <a:pt x="0" y="19821"/>
                    <a:pt x="1721" y="28425"/>
                    <a:pt x="7431" y="34135"/>
                  </a:cubicBezTo>
                  <a:cubicBezTo>
                    <a:pt x="11258" y="37962"/>
                    <a:pt x="16373" y="39994"/>
                    <a:pt x="21576" y="39994"/>
                  </a:cubicBezTo>
                  <a:cubicBezTo>
                    <a:pt x="24154" y="39994"/>
                    <a:pt x="26753" y="39495"/>
                    <a:pt x="29228" y="38469"/>
                  </a:cubicBezTo>
                  <a:cubicBezTo>
                    <a:pt x="36710" y="35384"/>
                    <a:pt x="41579" y="28081"/>
                    <a:pt x="41579" y="19999"/>
                  </a:cubicBezTo>
                  <a:cubicBezTo>
                    <a:pt x="41579" y="8956"/>
                    <a:pt x="32631" y="0"/>
                    <a:pt x="21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a:off x="1418241" y="2587838"/>
              <a:ext cx="399444" cy="388210"/>
            </a:xfrm>
            <a:custGeom>
              <a:avLst/>
              <a:gdLst/>
              <a:ahLst/>
              <a:cxnLst/>
              <a:rect l="l" t="t" r="r" b="b"/>
              <a:pathLst>
                <a:path w="8605" h="8363" extrusionOk="0">
                  <a:moveTo>
                    <a:pt x="408" y="1"/>
                  </a:moveTo>
                  <a:cubicBezTo>
                    <a:pt x="179" y="1"/>
                    <a:pt x="0" y="192"/>
                    <a:pt x="0" y="408"/>
                  </a:cubicBezTo>
                  <a:lnTo>
                    <a:pt x="0" y="7954"/>
                  </a:lnTo>
                  <a:cubicBezTo>
                    <a:pt x="0" y="8184"/>
                    <a:pt x="179" y="8362"/>
                    <a:pt x="408" y="8362"/>
                  </a:cubicBezTo>
                  <a:lnTo>
                    <a:pt x="8196" y="8362"/>
                  </a:lnTo>
                  <a:cubicBezTo>
                    <a:pt x="8426" y="8362"/>
                    <a:pt x="8604" y="8184"/>
                    <a:pt x="8604" y="7954"/>
                  </a:cubicBezTo>
                  <a:lnTo>
                    <a:pt x="8604" y="408"/>
                  </a:lnTo>
                  <a:cubicBezTo>
                    <a:pt x="8604" y="192"/>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
            <p:cNvSpPr/>
            <p:nvPr/>
          </p:nvSpPr>
          <p:spPr>
            <a:xfrm>
              <a:off x="598185" y="2820541"/>
              <a:ext cx="544971" cy="541721"/>
            </a:xfrm>
            <a:custGeom>
              <a:avLst/>
              <a:gdLst/>
              <a:ahLst/>
              <a:cxnLst/>
              <a:rect l="l" t="t" r="r" b="b"/>
              <a:pathLst>
                <a:path w="11740" h="11670" extrusionOk="0">
                  <a:moveTo>
                    <a:pt x="5964" y="0"/>
                  </a:moveTo>
                  <a:cubicBezTo>
                    <a:pt x="5860" y="0"/>
                    <a:pt x="5755" y="42"/>
                    <a:pt x="5672" y="124"/>
                  </a:cubicBezTo>
                  <a:lnTo>
                    <a:pt x="166" y="5644"/>
                  </a:lnTo>
                  <a:cubicBezTo>
                    <a:pt x="0" y="5796"/>
                    <a:pt x="0" y="6051"/>
                    <a:pt x="166" y="6217"/>
                  </a:cubicBezTo>
                  <a:lnTo>
                    <a:pt x="5494" y="11545"/>
                  </a:lnTo>
                  <a:cubicBezTo>
                    <a:pt x="5577" y="11628"/>
                    <a:pt x="5682" y="11669"/>
                    <a:pt x="5785" y="11669"/>
                  </a:cubicBezTo>
                  <a:cubicBezTo>
                    <a:pt x="5889" y="11669"/>
                    <a:pt x="5991" y="11628"/>
                    <a:pt x="6067" y="11545"/>
                  </a:cubicBezTo>
                  <a:lnTo>
                    <a:pt x="11586" y="6039"/>
                  </a:lnTo>
                  <a:cubicBezTo>
                    <a:pt x="11739" y="5873"/>
                    <a:pt x="11739" y="5618"/>
                    <a:pt x="11586" y="5452"/>
                  </a:cubicBezTo>
                  <a:lnTo>
                    <a:pt x="6246" y="124"/>
                  </a:lnTo>
                  <a:cubicBezTo>
                    <a:pt x="6169" y="42"/>
                    <a:pt x="6067" y="0"/>
                    <a:pt x="59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367385" y="3638694"/>
              <a:ext cx="388210" cy="400001"/>
            </a:xfrm>
            <a:custGeom>
              <a:avLst/>
              <a:gdLst/>
              <a:ahLst/>
              <a:cxnLst/>
              <a:rect l="l" t="t" r="r" b="b"/>
              <a:pathLst>
                <a:path w="8363" h="8617" extrusionOk="0">
                  <a:moveTo>
                    <a:pt x="409" y="0"/>
                  </a:moveTo>
                  <a:cubicBezTo>
                    <a:pt x="179" y="0"/>
                    <a:pt x="1" y="179"/>
                    <a:pt x="1" y="408"/>
                  </a:cubicBezTo>
                  <a:lnTo>
                    <a:pt x="1" y="8209"/>
                  </a:lnTo>
                  <a:cubicBezTo>
                    <a:pt x="1" y="8425"/>
                    <a:pt x="179" y="8617"/>
                    <a:pt x="409" y="8617"/>
                  </a:cubicBezTo>
                  <a:lnTo>
                    <a:pt x="7955" y="8617"/>
                  </a:lnTo>
                  <a:cubicBezTo>
                    <a:pt x="8171" y="8617"/>
                    <a:pt x="8363" y="8425"/>
                    <a:pt x="8363" y="8209"/>
                  </a:cubicBezTo>
                  <a:lnTo>
                    <a:pt x="8363" y="408"/>
                  </a:lnTo>
                  <a:cubicBezTo>
                    <a:pt x="8363" y="179"/>
                    <a:pt x="8171" y="0"/>
                    <a:pt x="7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598185" y="4314987"/>
              <a:ext cx="544971" cy="541443"/>
            </a:xfrm>
            <a:custGeom>
              <a:avLst/>
              <a:gdLst/>
              <a:ahLst/>
              <a:cxnLst/>
              <a:rect l="l" t="t" r="r" b="b"/>
              <a:pathLst>
                <a:path w="11740" h="11664" extrusionOk="0">
                  <a:moveTo>
                    <a:pt x="5785" y="0"/>
                  </a:moveTo>
                  <a:cubicBezTo>
                    <a:pt x="5682" y="0"/>
                    <a:pt x="5577" y="38"/>
                    <a:pt x="5494" y="115"/>
                  </a:cubicBezTo>
                  <a:lnTo>
                    <a:pt x="166" y="5456"/>
                  </a:lnTo>
                  <a:cubicBezTo>
                    <a:pt x="0" y="5609"/>
                    <a:pt x="0" y="5876"/>
                    <a:pt x="166" y="6029"/>
                  </a:cubicBezTo>
                  <a:lnTo>
                    <a:pt x="5672" y="11548"/>
                  </a:lnTo>
                  <a:cubicBezTo>
                    <a:pt x="5755" y="11625"/>
                    <a:pt x="5860" y="11663"/>
                    <a:pt x="5965" y="11663"/>
                  </a:cubicBezTo>
                  <a:cubicBezTo>
                    <a:pt x="6070" y="11663"/>
                    <a:pt x="6176" y="11625"/>
                    <a:pt x="6258" y="11548"/>
                  </a:cubicBezTo>
                  <a:lnTo>
                    <a:pt x="11586" y="6208"/>
                  </a:lnTo>
                  <a:cubicBezTo>
                    <a:pt x="11739" y="6055"/>
                    <a:pt x="11739" y="5787"/>
                    <a:pt x="11586" y="5634"/>
                  </a:cubicBezTo>
                  <a:lnTo>
                    <a:pt x="6067" y="115"/>
                  </a:lnTo>
                  <a:cubicBezTo>
                    <a:pt x="5991" y="38"/>
                    <a:pt x="5889" y="0"/>
                    <a:pt x="5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a:off x="1418241" y="4701341"/>
              <a:ext cx="399444" cy="387607"/>
            </a:xfrm>
            <a:custGeom>
              <a:avLst/>
              <a:gdLst/>
              <a:ahLst/>
              <a:cxnLst/>
              <a:rect l="l" t="t" r="r" b="b"/>
              <a:pathLst>
                <a:path w="8605" h="8350" extrusionOk="0">
                  <a:moveTo>
                    <a:pt x="408" y="1"/>
                  </a:moveTo>
                  <a:cubicBezTo>
                    <a:pt x="179" y="1"/>
                    <a:pt x="0" y="179"/>
                    <a:pt x="0" y="408"/>
                  </a:cubicBezTo>
                  <a:lnTo>
                    <a:pt x="0" y="7942"/>
                  </a:lnTo>
                  <a:cubicBezTo>
                    <a:pt x="0" y="8171"/>
                    <a:pt x="179" y="8349"/>
                    <a:pt x="408" y="8349"/>
                  </a:cubicBezTo>
                  <a:lnTo>
                    <a:pt x="8196" y="8349"/>
                  </a:lnTo>
                  <a:cubicBezTo>
                    <a:pt x="8426" y="8349"/>
                    <a:pt x="8604" y="8171"/>
                    <a:pt x="8604" y="7942"/>
                  </a:cubicBezTo>
                  <a:lnTo>
                    <a:pt x="8604" y="408"/>
                  </a:lnTo>
                  <a:cubicBezTo>
                    <a:pt x="8604" y="179"/>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2092166" y="4314987"/>
              <a:ext cx="545574" cy="541443"/>
            </a:xfrm>
            <a:custGeom>
              <a:avLst/>
              <a:gdLst/>
              <a:ahLst/>
              <a:cxnLst/>
              <a:rect l="l" t="t" r="r" b="b"/>
              <a:pathLst>
                <a:path w="11753" h="11664" extrusionOk="0">
                  <a:moveTo>
                    <a:pt x="5967" y="0"/>
                  </a:moveTo>
                  <a:cubicBezTo>
                    <a:pt x="5864" y="0"/>
                    <a:pt x="5762" y="38"/>
                    <a:pt x="5685" y="115"/>
                  </a:cubicBezTo>
                  <a:lnTo>
                    <a:pt x="166" y="5634"/>
                  </a:lnTo>
                  <a:cubicBezTo>
                    <a:pt x="1" y="5787"/>
                    <a:pt x="1" y="6055"/>
                    <a:pt x="166" y="6208"/>
                  </a:cubicBezTo>
                  <a:lnTo>
                    <a:pt x="5494" y="11548"/>
                  </a:lnTo>
                  <a:cubicBezTo>
                    <a:pt x="5577" y="11625"/>
                    <a:pt x="5682" y="11663"/>
                    <a:pt x="5787" y="11663"/>
                  </a:cubicBezTo>
                  <a:cubicBezTo>
                    <a:pt x="5893" y="11663"/>
                    <a:pt x="5998" y="11625"/>
                    <a:pt x="6081" y="11548"/>
                  </a:cubicBezTo>
                  <a:lnTo>
                    <a:pt x="11587" y="6029"/>
                  </a:lnTo>
                  <a:cubicBezTo>
                    <a:pt x="11753" y="5876"/>
                    <a:pt x="11753" y="5609"/>
                    <a:pt x="11587" y="5456"/>
                  </a:cubicBezTo>
                  <a:lnTo>
                    <a:pt x="6259" y="115"/>
                  </a:lnTo>
                  <a:cubicBezTo>
                    <a:pt x="6176" y="38"/>
                    <a:pt x="6071" y="0"/>
                    <a:pt x="59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2480330" y="3638694"/>
              <a:ext cx="388164" cy="400001"/>
            </a:xfrm>
            <a:custGeom>
              <a:avLst/>
              <a:gdLst/>
              <a:ahLst/>
              <a:cxnLst/>
              <a:rect l="l" t="t" r="r" b="b"/>
              <a:pathLst>
                <a:path w="8362" h="8617" extrusionOk="0">
                  <a:moveTo>
                    <a:pt x="408" y="0"/>
                  </a:moveTo>
                  <a:cubicBezTo>
                    <a:pt x="191" y="0"/>
                    <a:pt x="0" y="179"/>
                    <a:pt x="0" y="408"/>
                  </a:cubicBezTo>
                  <a:lnTo>
                    <a:pt x="0" y="8209"/>
                  </a:lnTo>
                  <a:cubicBezTo>
                    <a:pt x="0" y="8425"/>
                    <a:pt x="191" y="8617"/>
                    <a:pt x="408" y="8617"/>
                  </a:cubicBezTo>
                  <a:lnTo>
                    <a:pt x="7954" y="8617"/>
                  </a:lnTo>
                  <a:cubicBezTo>
                    <a:pt x="8183" y="8617"/>
                    <a:pt x="8362" y="8425"/>
                    <a:pt x="8362" y="8209"/>
                  </a:cubicBezTo>
                  <a:lnTo>
                    <a:pt x="8362" y="408"/>
                  </a:lnTo>
                  <a:cubicBezTo>
                    <a:pt x="8362" y="179"/>
                    <a:pt x="8183" y="0"/>
                    <a:pt x="79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2092166" y="2820959"/>
              <a:ext cx="545574" cy="541304"/>
            </a:xfrm>
            <a:custGeom>
              <a:avLst/>
              <a:gdLst/>
              <a:ahLst/>
              <a:cxnLst/>
              <a:rect l="l" t="t" r="r" b="b"/>
              <a:pathLst>
                <a:path w="11753" h="11661" extrusionOk="0">
                  <a:moveTo>
                    <a:pt x="5787" y="1"/>
                  </a:moveTo>
                  <a:cubicBezTo>
                    <a:pt x="5682" y="1"/>
                    <a:pt x="5577" y="39"/>
                    <a:pt x="5494" y="115"/>
                  </a:cubicBezTo>
                  <a:lnTo>
                    <a:pt x="166" y="5443"/>
                  </a:lnTo>
                  <a:cubicBezTo>
                    <a:pt x="1" y="5609"/>
                    <a:pt x="1" y="5864"/>
                    <a:pt x="166" y="6030"/>
                  </a:cubicBezTo>
                  <a:lnTo>
                    <a:pt x="5685" y="11536"/>
                  </a:lnTo>
                  <a:cubicBezTo>
                    <a:pt x="5762" y="11619"/>
                    <a:pt x="5864" y="11660"/>
                    <a:pt x="5967" y="11660"/>
                  </a:cubicBezTo>
                  <a:cubicBezTo>
                    <a:pt x="6071" y="11660"/>
                    <a:pt x="6176" y="11619"/>
                    <a:pt x="6259" y="11536"/>
                  </a:cubicBezTo>
                  <a:lnTo>
                    <a:pt x="11587" y="6208"/>
                  </a:lnTo>
                  <a:cubicBezTo>
                    <a:pt x="11753" y="6042"/>
                    <a:pt x="11753" y="5787"/>
                    <a:pt x="11587" y="5635"/>
                  </a:cubicBezTo>
                  <a:lnTo>
                    <a:pt x="6081" y="115"/>
                  </a:lnTo>
                  <a:cubicBezTo>
                    <a:pt x="5998" y="39"/>
                    <a:pt x="5893" y="1"/>
                    <a:pt x="57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32;p4"/>
          <p:cNvGrpSpPr/>
          <p:nvPr/>
        </p:nvGrpSpPr>
        <p:grpSpPr>
          <a:xfrm flipH="1">
            <a:off x="-272087" y="3155995"/>
            <a:ext cx="781048" cy="781396"/>
            <a:chOff x="369195" y="1138234"/>
            <a:chExt cx="1250276" cy="1250833"/>
          </a:xfrm>
        </p:grpSpPr>
        <p:sp>
          <p:nvSpPr>
            <p:cNvPr id="33" name="Google Shape;33;p4"/>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4"/>
          <p:cNvGrpSpPr/>
          <p:nvPr/>
        </p:nvGrpSpPr>
        <p:grpSpPr>
          <a:xfrm rot="-8906330">
            <a:off x="125570" y="4449822"/>
            <a:ext cx="668364" cy="668662"/>
            <a:chOff x="369195" y="1138234"/>
            <a:chExt cx="1250276" cy="1250833"/>
          </a:xfrm>
        </p:grpSpPr>
        <p:sp>
          <p:nvSpPr>
            <p:cNvPr id="43" name="Google Shape;43;p4"/>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31"/>
            <a:ext cx="6858000" cy="1241822"/>
          </a:xfrm>
        </p:spPr>
        <p:txBody>
          <a:bodyPr/>
          <a:lstStyle>
            <a:lvl1pPr marL="0" indent="0" algn="ctr">
              <a:buNone/>
              <a:defRPr sz="180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39586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868272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6"/>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100"/>
            <a:ext cx="7886700" cy="1125141"/>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8"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4"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84512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920002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3" y="1260873"/>
            <a:ext cx="386834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3" y="1878809"/>
            <a:ext cx="386834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2" y="1260873"/>
            <a:ext cx="388739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2"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823472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775956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648915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4" y="1543052"/>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678649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1"/>
            <a:ext cx="4629150" cy="3655219"/>
          </a:xfrm>
        </p:spPr>
        <p:txBody>
          <a:bodyPr/>
          <a:lstStyle>
            <a:lvl1pPr marL="0" indent="0">
              <a:buNone/>
              <a:defRPr sz="2400"/>
            </a:lvl1pPr>
            <a:lvl2pPr marL="342908" indent="0">
              <a:buNone/>
              <a:defRPr sz="2100"/>
            </a:lvl2pPr>
            <a:lvl3pPr marL="685818" indent="0">
              <a:buNone/>
              <a:defRPr sz="1800"/>
            </a:lvl3pPr>
            <a:lvl4pPr marL="1028726" indent="0">
              <a:buNone/>
              <a:defRPr sz="1500"/>
            </a:lvl4pPr>
            <a:lvl5pPr marL="1371634" indent="0">
              <a:buNone/>
              <a:defRPr sz="1500"/>
            </a:lvl5pPr>
            <a:lvl6pPr marL="1714544" indent="0">
              <a:buNone/>
              <a:defRPr sz="1500"/>
            </a:lvl6pPr>
            <a:lvl7pPr marL="2057452" indent="0">
              <a:buNone/>
              <a:defRPr sz="1500"/>
            </a:lvl7pPr>
            <a:lvl8pPr marL="2400360" indent="0">
              <a:buNone/>
              <a:defRPr sz="1500"/>
            </a:lvl8pPr>
            <a:lvl9pPr marL="2743268" indent="0">
              <a:buNone/>
              <a:defRPr sz="1500"/>
            </a:lvl9pPr>
          </a:lstStyle>
          <a:p>
            <a:endParaRPr lang="zh-CN" altLang="en-US"/>
          </a:p>
        </p:txBody>
      </p:sp>
      <p:sp>
        <p:nvSpPr>
          <p:cNvPr id="4" name="文本占位符 3"/>
          <p:cNvSpPr>
            <a:spLocks noGrp="1"/>
          </p:cNvSpPr>
          <p:nvPr>
            <p:ph type="body" sz="half" idx="2" hasCustomPrompt="1"/>
          </p:nvPr>
        </p:nvSpPr>
        <p:spPr>
          <a:xfrm>
            <a:off x="629844" y="1543052"/>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030898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315647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2"/>
        <p:cNvGrpSpPr/>
        <p:nvPr/>
      </p:nvGrpSpPr>
      <p:grpSpPr>
        <a:xfrm>
          <a:off x="0" y="0"/>
          <a:ext cx="0" cy="0"/>
          <a:chOff x="0" y="0"/>
          <a:chExt cx="0" cy="0"/>
        </a:xfrm>
      </p:grpSpPr>
      <p:sp>
        <p:nvSpPr>
          <p:cNvPr id="53" name="Google Shape;53;p5"/>
          <p:cNvSpPr txBox="1">
            <a:spLocks noGrp="1"/>
          </p:cNvSpPr>
          <p:nvPr>
            <p:ph type="subTitle" idx="1"/>
          </p:nvPr>
        </p:nvSpPr>
        <p:spPr>
          <a:xfrm>
            <a:off x="4924424" y="3209422"/>
            <a:ext cx="29352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500" b="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54" name="Google Shape;54;p5"/>
          <p:cNvSpPr txBox="1">
            <a:spLocks noGrp="1"/>
          </p:cNvSpPr>
          <p:nvPr>
            <p:ph type="subTitle" idx="2"/>
          </p:nvPr>
        </p:nvSpPr>
        <p:spPr>
          <a:xfrm>
            <a:off x="1284375" y="3209423"/>
            <a:ext cx="29379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500" b="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55" name="Google Shape;55;p5"/>
          <p:cNvSpPr txBox="1">
            <a:spLocks noGrp="1"/>
          </p:cNvSpPr>
          <p:nvPr>
            <p:ph type="subTitle" idx="3"/>
          </p:nvPr>
        </p:nvSpPr>
        <p:spPr>
          <a:xfrm>
            <a:off x="1284375" y="2721800"/>
            <a:ext cx="2937900" cy="48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IBM Plex Sans"/>
              <a:buNone/>
              <a:defRPr sz="2400" b="1">
                <a:solidFill>
                  <a:schemeClr val="accent3"/>
                </a:solidFill>
                <a:latin typeface="IBM Plex Sans"/>
                <a:ea typeface="IBM Plex Sans"/>
                <a:cs typeface="IBM Plex Sans"/>
                <a:sym typeface="IBM Plex Sans"/>
              </a:defRPr>
            </a:lvl1pPr>
            <a:lvl2pPr lvl="1"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2pPr>
            <a:lvl3pPr lvl="2"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3pPr>
            <a:lvl4pPr lvl="3"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4pPr>
            <a:lvl5pPr lvl="4"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5pPr>
            <a:lvl6pPr lvl="5"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6pPr>
            <a:lvl7pPr lvl="6"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7pPr>
            <a:lvl8pPr lvl="7"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8pPr>
            <a:lvl9pPr lvl="8"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9pPr>
          </a:lstStyle>
          <a:p>
            <a:endParaRPr/>
          </a:p>
        </p:txBody>
      </p:sp>
      <p:sp>
        <p:nvSpPr>
          <p:cNvPr id="56" name="Google Shape;56;p5"/>
          <p:cNvSpPr txBox="1">
            <a:spLocks noGrp="1"/>
          </p:cNvSpPr>
          <p:nvPr>
            <p:ph type="subTitle" idx="4"/>
          </p:nvPr>
        </p:nvSpPr>
        <p:spPr>
          <a:xfrm>
            <a:off x="4924424" y="2721800"/>
            <a:ext cx="2935200" cy="48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IBM Plex Sans"/>
              <a:buNone/>
              <a:defRPr sz="2400" b="1">
                <a:solidFill>
                  <a:schemeClr val="accent3"/>
                </a:solidFill>
                <a:latin typeface="IBM Plex Sans"/>
                <a:ea typeface="IBM Plex Sans"/>
                <a:cs typeface="IBM Plex Sans"/>
                <a:sym typeface="IBM Plex Sans"/>
              </a:defRPr>
            </a:lvl1pPr>
            <a:lvl2pPr lvl="1"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2pPr>
            <a:lvl3pPr lvl="2"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3pPr>
            <a:lvl4pPr lvl="3"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4pPr>
            <a:lvl5pPr lvl="4"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5pPr>
            <a:lvl6pPr lvl="5"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6pPr>
            <a:lvl7pPr lvl="6"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7pPr>
            <a:lvl8pPr lvl="7"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8pPr>
            <a:lvl9pPr lvl="8" algn="ctr" rtl="0">
              <a:lnSpc>
                <a:spcPct val="100000"/>
              </a:lnSpc>
              <a:spcBef>
                <a:spcPts val="0"/>
              </a:spcBef>
              <a:spcAft>
                <a:spcPts val="0"/>
              </a:spcAft>
              <a:buSzPts val="2400"/>
              <a:buFont typeface="IBM Plex Sans"/>
              <a:buNone/>
              <a:defRPr sz="2400" b="1">
                <a:latin typeface="IBM Plex Sans"/>
                <a:ea typeface="IBM Plex Sans"/>
                <a:cs typeface="IBM Plex Sans"/>
                <a:sym typeface="IBM Plex Sans"/>
              </a:defRPr>
            </a:lvl9pPr>
          </a:lstStyle>
          <a:p>
            <a:endParaRPr/>
          </a:p>
        </p:txBody>
      </p:sp>
      <p:sp>
        <p:nvSpPr>
          <p:cNvPr id="57" name="Google Shape;57;p5"/>
          <p:cNvSpPr txBox="1">
            <a:spLocks noGrp="1"/>
          </p:cNvSpPr>
          <p:nvPr>
            <p:ph type="title"/>
          </p:nvPr>
        </p:nvSpPr>
        <p:spPr>
          <a:xfrm>
            <a:off x="713225" y="445025"/>
            <a:ext cx="7722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8" name="Google Shape;58;p5"/>
          <p:cNvGrpSpPr/>
          <p:nvPr/>
        </p:nvGrpSpPr>
        <p:grpSpPr>
          <a:xfrm rot="1216785">
            <a:off x="-283497" y="3543937"/>
            <a:ext cx="1490482" cy="1839556"/>
            <a:chOff x="7317341" y="3117397"/>
            <a:chExt cx="1490500" cy="1839578"/>
          </a:xfrm>
        </p:grpSpPr>
        <p:sp>
          <p:nvSpPr>
            <p:cNvPr id="59" name="Google Shape;59;p5"/>
            <p:cNvSpPr/>
            <p:nvPr/>
          </p:nvSpPr>
          <p:spPr>
            <a:xfrm>
              <a:off x="7457576" y="3119765"/>
              <a:ext cx="701174" cy="1439623"/>
            </a:xfrm>
            <a:custGeom>
              <a:avLst/>
              <a:gdLst/>
              <a:ahLst/>
              <a:cxnLst/>
              <a:rect l="l" t="t" r="r" b="b"/>
              <a:pathLst>
                <a:path w="15105" h="31013" extrusionOk="0">
                  <a:moveTo>
                    <a:pt x="12237" y="1"/>
                  </a:moveTo>
                  <a:lnTo>
                    <a:pt x="12237" y="1"/>
                  </a:lnTo>
                  <a:cubicBezTo>
                    <a:pt x="12236" y="1"/>
                    <a:pt x="0" y="8987"/>
                    <a:pt x="1033" y="31012"/>
                  </a:cubicBezTo>
                  <a:cubicBezTo>
                    <a:pt x="15105" y="24423"/>
                    <a:pt x="12237" y="1"/>
                    <a:pt x="12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7495454" y="3117397"/>
              <a:ext cx="539632" cy="1404112"/>
            </a:xfrm>
            <a:custGeom>
              <a:avLst/>
              <a:gdLst/>
              <a:ahLst/>
              <a:cxnLst/>
              <a:rect l="l" t="t" r="r" b="b"/>
              <a:pathLst>
                <a:path w="11625" h="30248" extrusionOk="0">
                  <a:moveTo>
                    <a:pt x="11217" y="1"/>
                  </a:moveTo>
                  <a:cubicBezTo>
                    <a:pt x="7113" y="14710"/>
                    <a:pt x="64" y="29929"/>
                    <a:pt x="0" y="30069"/>
                  </a:cubicBezTo>
                  <a:lnTo>
                    <a:pt x="383" y="30248"/>
                  </a:lnTo>
                  <a:cubicBezTo>
                    <a:pt x="446" y="30095"/>
                    <a:pt x="7508" y="14850"/>
                    <a:pt x="11625" y="103"/>
                  </a:cubicBezTo>
                  <a:lnTo>
                    <a:pt x="112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a:off x="7333913" y="4393530"/>
              <a:ext cx="1470400" cy="550309"/>
            </a:xfrm>
            <a:custGeom>
              <a:avLst/>
              <a:gdLst/>
              <a:ahLst/>
              <a:cxnLst/>
              <a:rect l="l" t="t" r="r" b="b"/>
              <a:pathLst>
                <a:path w="31676" h="11855" extrusionOk="0">
                  <a:moveTo>
                    <a:pt x="25449" y="0"/>
                  </a:moveTo>
                  <a:cubicBezTo>
                    <a:pt x="19629" y="0"/>
                    <a:pt x="10306" y="1655"/>
                    <a:pt x="0" y="9907"/>
                  </a:cubicBezTo>
                  <a:cubicBezTo>
                    <a:pt x="2502" y="11290"/>
                    <a:pt x="5154" y="11855"/>
                    <a:pt x="7818" y="11855"/>
                  </a:cubicBezTo>
                  <a:cubicBezTo>
                    <a:pt x="19638" y="11855"/>
                    <a:pt x="31675" y="743"/>
                    <a:pt x="31675" y="743"/>
                  </a:cubicBezTo>
                  <a:cubicBezTo>
                    <a:pt x="31675" y="743"/>
                    <a:pt x="29348" y="0"/>
                    <a:pt x="25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7365293" y="4419107"/>
              <a:ext cx="1442548" cy="418383"/>
            </a:xfrm>
            <a:custGeom>
              <a:avLst/>
              <a:gdLst/>
              <a:ahLst/>
              <a:cxnLst/>
              <a:rect l="l" t="t" r="r" b="b"/>
              <a:pathLst>
                <a:path w="31076" h="9013" extrusionOk="0">
                  <a:moveTo>
                    <a:pt x="30923" y="1"/>
                  </a:moveTo>
                  <a:cubicBezTo>
                    <a:pt x="16621" y="5329"/>
                    <a:pt x="153" y="8566"/>
                    <a:pt x="0" y="8604"/>
                  </a:cubicBezTo>
                  <a:lnTo>
                    <a:pt x="77" y="9012"/>
                  </a:lnTo>
                  <a:cubicBezTo>
                    <a:pt x="242" y="8987"/>
                    <a:pt x="16723" y="5736"/>
                    <a:pt x="31076" y="396"/>
                  </a:cubicBezTo>
                  <a:lnTo>
                    <a:pt x="309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7317341" y="3531000"/>
              <a:ext cx="1310019" cy="1425976"/>
            </a:xfrm>
            <a:custGeom>
              <a:avLst/>
              <a:gdLst/>
              <a:ahLst/>
              <a:cxnLst/>
              <a:rect l="l" t="t" r="r" b="b"/>
              <a:pathLst>
                <a:path w="28221" h="30719" extrusionOk="0">
                  <a:moveTo>
                    <a:pt x="28221" y="0"/>
                  </a:moveTo>
                  <a:lnTo>
                    <a:pt x="28221" y="0"/>
                  </a:lnTo>
                  <a:cubicBezTo>
                    <a:pt x="28220" y="0"/>
                    <a:pt x="9560" y="4500"/>
                    <a:pt x="1" y="30719"/>
                  </a:cubicBezTo>
                  <a:cubicBezTo>
                    <a:pt x="19643" y="29916"/>
                    <a:pt x="28221" y="1"/>
                    <a:pt x="282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a:off x="7329178" y="3525058"/>
              <a:ext cx="1305887" cy="1389908"/>
            </a:xfrm>
            <a:custGeom>
              <a:avLst/>
              <a:gdLst/>
              <a:ahLst/>
              <a:cxnLst/>
              <a:rect l="l" t="t" r="r" b="b"/>
              <a:pathLst>
                <a:path w="28132" h="29942" extrusionOk="0">
                  <a:moveTo>
                    <a:pt x="27800" y="1"/>
                  </a:moveTo>
                  <a:cubicBezTo>
                    <a:pt x="15831" y="15169"/>
                    <a:pt x="153" y="29483"/>
                    <a:pt x="1" y="29636"/>
                  </a:cubicBezTo>
                  <a:lnTo>
                    <a:pt x="281" y="29942"/>
                  </a:lnTo>
                  <a:cubicBezTo>
                    <a:pt x="434" y="29802"/>
                    <a:pt x="16137" y="15462"/>
                    <a:pt x="28132" y="256"/>
                  </a:cubicBezTo>
                  <a:lnTo>
                    <a:pt x="278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65;p5"/>
          <p:cNvGrpSpPr/>
          <p:nvPr/>
        </p:nvGrpSpPr>
        <p:grpSpPr>
          <a:xfrm flipH="1">
            <a:off x="7787932" y="3825766"/>
            <a:ext cx="1954117" cy="1954117"/>
            <a:chOff x="367385" y="2587838"/>
            <a:chExt cx="2501110" cy="2501110"/>
          </a:xfrm>
        </p:grpSpPr>
        <p:sp>
          <p:nvSpPr>
            <p:cNvPr id="66" name="Google Shape;66;p5"/>
            <p:cNvSpPr/>
            <p:nvPr/>
          </p:nvSpPr>
          <p:spPr>
            <a:xfrm>
              <a:off x="616521" y="2910318"/>
              <a:ext cx="1930097" cy="1856521"/>
            </a:xfrm>
            <a:custGeom>
              <a:avLst/>
              <a:gdLst/>
              <a:ahLst/>
              <a:cxnLst/>
              <a:rect l="l" t="t" r="r" b="b"/>
              <a:pathLst>
                <a:path w="41579" h="39994" extrusionOk="0">
                  <a:moveTo>
                    <a:pt x="21576" y="8911"/>
                  </a:moveTo>
                  <a:cubicBezTo>
                    <a:pt x="23002" y="8911"/>
                    <a:pt x="24441" y="9186"/>
                    <a:pt x="25812" y="9751"/>
                  </a:cubicBezTo>
                  <a:cubicBezTo>
                    <a:pt x="29954" y="11472"/>
                    <a:pt x="32656" y="15513"/>
                    <a:pt x="32656" y="19999"/>
                  </a:cubicBezTo>
                  <a:cubicBezTo>
                    <a:pt x="32656" y="26118"/>
                    <a:pt x="27698" y="31076"/>
                    <a:pt x="21580" y="31076"/>
                  </a:cubicBezTo>
                  <a:cubicBezTo>
                    <a:pt x="17093" y="31076"/>
                    <a:pt x="13052" y="28386"/>
                    <a:pt x="11332" y="24244"/>
                  </a:cubicBezTo>
                  <a:cubicBezTo>
                    <a:pt x="9611" y="20101"/>
                    <a:pt x="10567" y="15334"/>
                    <a:pt x="13728" y="12160"/>
                  </a:cubicBezTo>
                  <a:cubicBezTo>
                    <a:pt x="15852" y="10036"/>
                    <a:pt x="18689" y="8911"/>
                    <a:pt x="21576" y="8911"/>
                  </a:cubicBezTo>
                  <a:close/>
                  <a:moveTo>
                    <a:pt x="21603" y="0"/>
                  </a:moveTo>
                  <a:cubicBezTo>
                    <a:pt x="21595" y="0"/>
                    <a:pt x="21588" y="0"/>
                    <a:pt x="21580" y="0"/>
                  </a:cubicBezTo>
                  <a:cubicBezTo>
                    <a:pt x="13486" y="0"/>
                    <a:pt x="6195" y="4869"/>
                    <a:pt x="3098" y="12339"/>
                  </a:cubicBezTo>
                  <a:cubicBezTo>
                    <a:pt x="0" y="19821"/>
                    <a:pt x="1721" y="28425"/>
                    <a:pt x="7431" y="34135"/>
                  </a:cubicBezTo>
                  <a:cubicBezTo>
                    <a:pt x="11258" y="37962"/>
                    <a:pt x="16373" y="39994"/>
                    <a:pt x="21576" y="39994"/>
                  </a:cubicBezTo>
                  <a:cubicBezTo>
                    <a:pt x="24154" y="39994"/>
                    <a:pt x="26753" y="39495"/>
                    <a:pt x="29228" y="38469"/>
                  </a:cubicBezTo>
                  <a:cubicBezTo>
                    <a:pt x="36710" y="35384"/>
                    <a:pt x="41579" y="28081"/>
                    <a:pt x="41579" y="19999"/>
                  </a:cubicBezTo>
                  <a:cubicBezTo>
                    <a:pt x="41579" y="8956"/>
                    <a:pt x="32631" y="0"/>
                    <a:pt x="21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a:off x="1418241" y="2587838"/>
              <a:ext cx="399444" cy="388210"/>
            </a:xfrm>
            <a:custGeom>
              <a:avLst/>
              <a:gdLst/>
              <a:ahLst/>
              <a:cxnLst/>
              <a:rect l="l" t="t" r="r" b="b"/>
              <a:pathLst>
                <a:path w="8605" h="8363" extrusionOk="0">
                  <a:moveTo>
                    <a:pt x="408" y="1"/>
                  </a:moveTo>
                  <a:cubicBezTo>
                    <a:pt x="179" y="1"/>
                    <a:pt x="0" y="192"/>
                    <a:pt x="0" y="408"/>
                  </a:cubicBezTo>
                  <a:lnTo>
                    <a:pt x="0" y="7954"/>
                  </a:lnTo>
                  <a:cubicBezTo>
                    <a:pt x="0" y="8184"/>
                    <a:pt x="179" y="8362"/>
                    <a:pt x="408" y="8362"/>
                  </a:cubicBezTo>
                  <a:lnTo>
                    <a:pt x="8196" y="8362"/>
                  </a:lnTo>
                  <a:cubicBezTo>
                    <a:pt x="8426" y="8362"/>
                    <a:pt x="8604" y="8184"/>
                    <a:pt x="8604" y="7954"/>
                  </a:cubicBezTo>
                  <a:lnTo>
                    <a:pt x="8604" y="408"/>
                  </a:lnTo>
                  <a:cubicBezTo>
                    <a:pt x="8604" y="192"/>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598185" y="2820541"/>
              <a:ext cx="544971" cy="541721"/>
            </a:xfrm>
            <a:custGeom>
              <a:avLst/>
              <a:gdLst/>
              <a:ahLst/>
              <a:cxnLst/>
              <a:rect l="l" t="t" r="r" b="b"/>
              <a:pathLst>
                <a:path w="11740" h="11670" extrusionOk="0">
                  <a:moveTo>
                    <a:pt x="5964" y="0"/>
                  </a:moveTo>
                  <a:cubicBezTo>
                    <a:pt x="5860" y="0"/>
                    <a:pt x="5755" y="42"/>
                    <a:pt x="5672" y="124"/>
                  </a:cubicBezTo>
                  <a:lnTo>
                    <a:pt x="166" y="5644"/>
                  </a:lnTo>
                  <a:cubicBezTo>
                    <a:pt x="0" y="5796"/>
                    <a:pt x="0" y="6051"/>
                    <a:pt x="166" y="6217"/>
                  </a:cubicBezTo>
                  <a:lnTo>
                    <a:pt x="5494" y="11545"/>
                  </a:lnTo>
                  <a:cubicBezTo>
                    <a:pt x="5577" y="11628"/>
                    <a:pt x="5682" y="11669"/>
                    <a:pt x="5785" y="11669"/>
                  </a:cubicBezTo>
                  <a:cubicBezTo>
                    <a:pt x="5889" y="11669"/>
                    <a:pt x="5991" y="11628"/>
                    <a:pt x="6067" y="11545"/>
                  </a:cubicBezTo>
                  <a:lnTo>
                    <a:pt x="11586" y="6039"/>
                  </a:lnTo>
                  <a:cubicBezTo>
                    <a:pt x="11739" y="5873"/>
                    <a:pt x="11739" y="5618"/>
                    <a:pt x="11586" y="5452"/>
                  </a:cubicBezTo>
                  <a:lnTo>
                    <a:pt x="6246" y="124"/>
                  </a:lnTo>
                  <a:cubicBezTo>
                    <a:pt x="6169" y="42"/>
                    <a:pt x="6067" y="0"/>
                    <a:pt x="59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367385" y="3638694"/>
              <a:ext cx="388210" cy="400001"/>
            </a:xfrm>
            <a:custGeom>
              <a:avLst/>
              <a:gdLst/>
              <a:ahLst/>
              <a:cxnLst/>
              <a:rect l="l" t="t" r="r" b="b"/>
              <a:pathLst>
                <a:path w="8363" h="8617" extrusionOk="0">
                  <a:moveTo>
                    <a:pt x="409" y="0"/>
                  </a:moveTo>
                  <a:cubicBezTo>
                    <a:pt x="179" y="0"/>
                    <a:pt x="1" y="179"/>
                    <a:pt x="1" y="408"/>
                  </a:cubicBezTo>
                  <a:lnTo>
                    <a:pt x="1" y="8209"/>
                  </a:lnTo>
                  <a:cubicBezTo>
                    <a:pt x="1" y="8425"/>
                    <a:pt x="179" y="8617"/>
                    <a:pt x="409" y="8617"/>
                  </a:cubicBezTo>
                  <a:lnTo>
                    <a:pt x="7955" y="8617"/>
                  </a:lnTo>
                  <a:cubicBezTo>
                    <a:pt x="8171" y="8617"/>
                    <a:pt x="8363" y="8425"/>
                    <a:pt x="8363" y="8209"/>
                  </a:cubicBezTo>
                  <a:lnTo>
                    <a:pt x="8363" y="408"/>
                  </a:lnTo>
                  <a:cubicBezTo>
                    <a:pt x="8363" y="179"/>
                    <a:pt x="8171" y="0"/>
                    <a:pt x="7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598185" y="4314987"/>
              <a:ext cx="544971" cy="541443"/>
            </a:xfrm>
            <a:custGeom>
              <a:avLst/>
              <a:gdLst/>
              <a:ahLst/>
              <a:cxnLst/>
              <a:rect l="l" t="t" r="r" b="b"/>
              <a:pathLst>
                <a:path w="11740" h="11664" extrusionOk="0">
                  <a:moveTo>
                    <a:pt x="5785" y="0"/>
                  </a:moveTo>
                  <a:cubicBezTo>
                    <a:pt x="5682" y="0"/>
                    <a:pt x="5577" y="38"/>
                    <a:pt x="5494" y="115"/>
                  </a:cubicBezTo>
                  <a:lnTo>
                    <a:pt x="166" y="5456"/>
                  </a:lnTo>
                  <a:cubicBezTo>
                    <a:pt x="0" y="5609"/>
                    <a:pt x="0" y="5876"/>
                    <a:pt x="166" y="6029"/>
                  </a:cubicBezTo>
                  <a:lnTo>
                    <a:pt x="5672" y="11548"/>
                  </a:lnTo>
                  <a:cubicBezTo>
                    <a:pt x="5755" y="11625"/>
                    <a:pt x="5860" y="11663"/>
                    <a:pt x="5965" y="11663"/>
                  </a:cubicBezTo>
                  <a:cubicBezTo>
                    <a:pt x="6070" y="11663"/>
                    <a:pt x="6176" y="11625"/>
                    <a:pt x="6258" y="11548"/>
                  </a:cubicBezTo>
                  <a:lnTo>
                    <a:pt x="11586" y="6208"/>
                  </a:lnTo>
                  <a:cubicBezTo>
                    <a:pt x="11739" y="6055"/>
                    <a:pt x="11739" y="5787"/>
                    <a:pt x="11586" y="5634"/>
                  </a:cubicBezTo>
                  <a:lnTo>
                    <a:pt x="6067" y="115"/>
                  </a:lnTo>
                  <a:cubicBezTo>
                    <a:pt x="5991" y="38"/>
                    <a:pt x="5889" y="0"/>
                    <a:pt x="5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1418241" y="4701341"/>
              <a:ext cx="399444" cy="387607"/>
            </a:xfrm>
            <a:custGeom>
              <a:avLst/>
              <a:gdLst/>
              <a:ahLst/>
              <a:cxnLst/>
              <a:rect l="l" t="t" r="r" b="b"/>
              <a:pathLst>
                <a:path w="8605" h="8350" extrusionOk="0">
                  <a:moveTo>
                    <a:pt x="408" y="1"/>
                  </a:moveTo>
                  <a:cubicBezTo>
                    <a:pt x="179" y="1"/>
                    <a:pt x="0" y="179"/>
                    <a:pt x="0" y="408"/>
                  </a:cubicBezTo>
                  <a:lnTo>
                    <a:pt x="0" y="7942"/>
                  </a:lnTo>
                  <a:cubicBezTo>
                    <a:pt x="0" y="8171"/>
                    <a:pt x="179" y="8349"/>
                    <a:pt x="408" y="8349"/>
                  </a:cubicBezTo>
                  <a:lnTo>
                    <a:pt x="8196" y="8349"/>
                  </a:lnTo>
                  <a:cubicBezTo>
                    <a:pt x="8426" y="8349"/>
                    <a:pt x="8604" y="8171"/>
                    <a:pt x="8604" y="7942"/>
                  </a:cubicBezTo>
                  <a:lnTo>
                    <a:pt x="8604" y="408"/>
                  </a:lnTo>
                  <a:cubicBezTo>
                    <a:pt x="8604" y="179"/>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2092166" y="4314987"/>
              <a:ext cx="545574" cy="541443"/>
            </a:xfrm>
            <a:custGeom>
              <a:avLst/>
              <a:gdLst/>
              <a:ahLst/>
              <a:cxnLst/>
              <a:rect l="l" t="t" r="r" b="b"/>
              <a:pathLst>
                <a:path w="11753" h="11664" extrusionOk="0">
                  <a:moveTo>
                    <a:pt x="5967" y="0"/>
                  </a:moveTo>
                  <a:cubicBezTo>
                    <a:pt x="5864" y="0"/>
                    <a:pt x="5762" y="38"/>
                    <a:pt x="5685" y="115"/>
                  </a:cubicBezTo>
                  <a:lnTo>
                    <a:pt x="166" y="5634"/>
                  </a:lnTo>
                  <a:cubicBezTo>
                    <a:pt x="1" y="5787"/>
                    <a:pt x="1" y="6055"/>
                    <a:pt x="166" y="6208"/>
                  </a:cubicBezTo>
                  <a:lnTo>
                    <a:pt x="5494" y="11548"/>
                  </a:lnTo>
                  <a:cubicBezTo>
                    <a:pt x="5577" y="11625"/>
                    <a:pt x="5682" y="11663"/>
                    <a:pt x="5787" y="11663"/>
                  </a:cubicBezTo>
                  <a:cubicBezTo>
                    <a:pt x="5893" y="11663"/>
                    <a:pt x="5998" y="11625"/>
                    <a:pt x="6081" y="11548"/>
                  </a:cubicBezTo>
                  <a:lnTo>
                    <a:pt x="11587" y="6029"/>
                  </a:lnTo>
                  <a:cubicBezTo>
                    <a:pt x="11753" y="5876"/>
                    <a:pt x="11753" y="5609"/>
                    <a:pt x="11587" y="5456"/>
                  </a:cubicBezTo>
                  <a:lnTo>
                    <a:pt x="6259" y="115"/>
                  </a:lnTo>
                  <a:cubicBezTo>
                    <a:pt x="6176" y="38"/>
                    <a:pt x="6071" y="0"/>
                    <a:pt x="59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2480330" y="3638694"/>
              <a:ext cx="388164" cy="400001"/>
            </a:xfrm>
            <a:custGeom>
              <a:avLst/>
              <a:gdLst/>
              <a:ahLst/>
              <a:cxnLst/>
              <a:rect l="l" t="t" r="r" b="b"/>
              <a:pathLst>
                <a:path w="8362" h="8617" extrusionOk="0">
                  <a:moveTo>
                    <a:pt x="408" y="0"/>
                  </a:moveTo>
                  <a:cubicBezTo>
                    <a:pt x="191" y="0"/>
                    <a:pt x="0" y="179"/>
                    <a:pt x="0" y="408"/>
                  </a:cubicBezTo>
                  <a:lnTo>
                    <a:pt x="0" y="8209"/>
                  </a:lnTo>
                  <a:cubicBezTo>
                    <a:pt x="0" y="8425"/>
                    <a:pt x="191" y="8617"/>
                    <a:pt x="408" y="8617"/>
                  </a:cubicBezTo>
                  <a:lnTo>
                    <a:pt x="7954" y="8617"/>
                  </a:lnTo>
                  <a:cubicBezTo>
                    <a:pt x="8183" y="8617"/>
                    <a:pt x="8362" y="8425"/>
                    <a:pt x="8362" y="8209"/>
                  </a:cubicBezTo>
                  <a:lnTo>
                    <a:pt x="8362" y="408"/>
                  </a:lnTo>
                  <a:cubicBezTo>
                    <a:pt x="8362" y="179"/>
                    <a:pt x="8183" y="0"/>
                    <a:pt x="79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2092166" y="2820959"/>
              <a:ext cx="545574" cy="541304"/>
            </a:xfrm>
            <a:custGeom>
              <a:avLst/>
              <a:gdLst/>
              <a:ahLst/>
              <a:cxnLst/>
              <a:rect l="l" t="t" r="r" b="b"/>
              <a:pathLst>
                <a:path w="11753" h="11661" extrusionOk="0">
                  <a:moveTo>
                    <a:pt x="5787" y="1"/>
                  </a:moveTo>
                  <a:cubicBezTo>
                    <a:pt x="5682" y="1"/>
                    <a:pt x="5577" y="39"/>
                    <a:pt x="5494" y="115"/>
                  </a:cubicBezTo>
                  <a:lnTo>
                    <a:pt x="166" y="5443"/>
                  </a:lnTo>
                  <a:cubicBezTo>
                    <a:pt x="1" y="5609"/>
                    <a:pt x="1" y="5864"/>
                    <a:pt x="166" y="6030"/>
                  </a:cubicBezTo>
                  <a:lnTo>
                    <a:pt x="5685" y="11536"/>
                  </a:lnTo>
                  <a:cubicBezTo>
                    <a:pt x="5762" y="11619"/>
                    <a:pt x="5864" y="11660"/>
                    <a:pt x="5967" y="11660"/>
                  </a:cubicBezTo>
                  <a:cubicBezTo>
                    <a:pt x="6071" y="11660"/>
                    <a:pt x="6176" y="11619"/>
                    <a:pt x="6259" y="11536"/>
                  </a:cubicBezTo>
                  <a:lnTo>
                    <a:pt x="11587" y="6208"/>
                  </a:lnTo>
                  <a:cubicBezTo>
                    <a:pt x="11753" y="6042"/>
                    <a:pt x="11753" y="5787"/>
                    <a:pt x="11587" y="5635"/>
                  </a:cubicBezTo>
                  <a:lnTo>
                    <a:pt x="6081" y="115"/>
                  </a:lnTo>
                  <a:cubicBezTo>
                    <a:pt x="5998" y="39"/>
                    <a:pt x="5893" y="1"/>
                    <a:pt x="57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5"/>
          <p:cNvGrpSpPr/>
          <p:nvPr/>
        </p:nvGrpSpPr>
        <p:grpSpPr>
          <a:xfrm rot="1893670">
            <a:off x="8025322" y="22129"/>
            <a:ext cx="668364" cy="668662"/>
            <a:chOff x="369195" y="1138234"/>
            <a:chExt cx="1250276" cy="1250833"/>
          </a:xfrm>
        </p:grpSpPr>
        <p:sp>
          <p:nvSpPr>
            <p:cNvPr id="76" name="Google Shape;76;p5"/>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5"/>
          <p:cNvGrpSpPr/>
          <p:nvPr/>
        </p:nvGrpSpPr>
        <p:grpSpPr>
          <a:xfrm rot="1893381">
            <a:off x="8517237" y="632495"/>
            <a:ext cx="495488" cy="495709"/>
            <a:chOff x="369195" y="1138234"/>
            <a:chExt cx="1250276" cy="1250833"/>
          </a:xfrm>
        </p:grpSpPr>
        <p:sp>
          <p:nvSpPr>
            <p:cNvPr id="86" name="Google Shape;86;p5"/>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5"/>
          <p:cNvGrpSpPr/>
          <p:nvPr/>
        </p:nvGrpSpPr>
        <p:grpSpPr>
          <a:xfrm rot="1893622">
            <a:off x="-498283" y="-567520"/>
            <a:ext cx="1334666" cy="1334666"/>
            <a:chOff x="367385" y="2587838"/>
            <a:chExt cx="2501110" cy="2501110"/>
          </a:xfrm>
        </p:grpSpPr>
        <p:sp>
          <p:nvSpPr>
            <p:cNvPr id="96" name="Google Shape;96;p5"/>
            <p:cNvSpPr/>
            <p:nvPr/>
          </p:nvSpPr>
          <p:spPr>
            <a:xfrm>
              <a:off x="616521" y="2910318"/>
              <a:ext cx="1930097" cy="1856521"/>
            </a:xfrm>
            <a:custGeom>
              <a:avLst/>
              <a:gdLst/>
              <a:ahLst/>
              <a:cxnLst/>
              <a:rect l="l" t="t" r="r" b="b"/>
              <a:pathLst>
                <a:path w="41579" h="39994" extrusionOk="0">
                  <a:moveTo>
                    <a:pt x="21576" y="8911"/>
                  </a:moveTo>
                  <a:cubicBezTo>
                    <a:pt x="23002" y="8911"/>
                    <a:pt x="24441" y="9186"/>
                    <a:pt x="25812" y="9751"/>
                  </a:cubicBezTo>
                  <a:cubicBezTo>
                    <a:pt x="29954" y="11472"/>
                    <a:pt x="32656" y="15513"/>
                    <a:pt x="32656" y="19999"/>
                  </a:cubicBezTo>
                  <a:cubicBezTo>
                    <a:pt x="32656" y="26118"/>
                    <a:pt x="27698" y="31076"/>
                    <a:pt x="21580" y="31076"/>
                  </a:cubicBezTo>
                  <a:cubicBezTo>
                    <a:pt x="17093" y="31076"/>
                    <a:pt x="13052" y="28386"/>
                    <a:pt x="11332" y="24244"/>
                  </a:cubicBezTo>
                  <a:cubicBezTo>
                    <a:pt x="9611" y="20101"/>
                    <a:pt x="10567" y="15334"/>
                    <a:pt x="13728" y="12160"/>
                  </a:cubicBezTo>
                  <a:cubicBezTo>
                    <a:pt x="15852" y="10036"/>
                    <a:pt x="18689" y="8911"/>
                    <a:pt x="21576" y="8911"/>
                  </a:cubicBezTo>
                  <a:close/>
                  <a:moveTo>
                    <a:pt x="21603" y="0"/>
                  </a:moveTo>
                  <a:cubicBezTo>
                    <a:pt x="21595" y="0"/>
                    <a:pt x="21588" y="0"/>
                    <a:pt x="21580" y="0"/>
                  </a:cubicBezTo>
                  <a:cubicBezTo>
                    <a:pt x="13486" y="0"/>
                    <a:pt x="6195" y="4869"/>
                    <a:pt x="3098" y="12339"/>
                  </a:cubicBezTo>
                  <a:cubicBezTo>
                    <a:pt x="0" y="19821"/>
                    <a:pt x="1721" y="28425"/>
                    <a:pt x="7431" y="34135"/>
                  </a:cubicBezTo>
                  <a:cubicBezTo>
                    <a:pt x="11258" y="37962"/>
                    <a:pt x="16373" y="39994"/>
                    <a:pt x="21576" y="39994"/>
                  </a:cubicBezTo>
                  <a:cubicBezTo>
                    <a:pt x="24154" y="39994"/>
                    <a:pt x="26753" y="39495"/>
                    <a:pt x="29228" y="38469"/>
                  </a:cubicBezTo>
                  <a:cubicBezTo>
                    <a:pt x="36710" y="35384"/>
                    <a:pt x="41579" y="28081"/>
                    <a:pt x="41579" y="19999"/>
                  </a:cubicBezTo>
                  <a:cubicBezTo>
                    <a:pt x="41579" y="8956"/>
                    <a:pt x="32631" y="0"/>
                    <a:pt x="21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1418241" y="2587838"/>
              <a:ext cx="399444" cy="388210"/>
            </a:xfrm>
            <a:custGeom>
              <a:avLst/>
              <a:gdLst/>
              <a:ahLst/>
              <a:cxnLst/>
              <a:rect l="l" t="t" r="r" b="b"/>
              <a:pathLst>
                <a:path w="8605" h="8363" extrusionOk="0">
                  <a:moveTo>
                    <a:pt x="408" y="1"/>
                  </a:moveTo>
                  <a:cubicBezTo>
                    <a:pt x="179" y="1"/>
                    <a:pt x="0" y="192"/>
                    <a:pt x="0" y="408"/>
                  </a:cubicBezTo>
                  <a:lnTo>
                    <a:pt x="0" y="7954"/>
                  </a:lnTo>
                  <a:cubicBezTo>
                    <a:pt x="0" y="8184"/>
                    <a:pt x="179" y="8362"/>
                    <a:pt x="408" y="8362"/>
                  </a:cubicBezTo>
                  <a:lnTo>
                    <a:pt x="8196" y="8362"/>
                  </a:lnTo>
                  <a:cubicBezTo>
                    <a:pt x="8426" y="8362"/>
                    <a:pt x="8604" y="8184"/>
                    <a:pt x="8604" y="7954"/>
                  </a:cubicBezTo>
                  <a:lnTo>
                    <a:pt x="8604" y="408"/>
                  </a:lnTo>
                  <a:cubicBezTo>
                    <a:pt x="8604" y="192"/>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a:off x="598185" y="2820541"/>
              <a:ext cx="544971" cy="541721"/>
            </a:xfrm>
            <a:custGeom>
              <a:avLst/>
              <a:gdLst/>
              <a:ahLst/>
              <a:cxnLst/>
              <a:rect l="l" t="t" r="r" b="b"/>
              <a:pathLst>
                <a:path w="11740" h="11670" extrusionOk="0">
                  <a:moveTo>
                    <a:pt x="5964" y="0"/>
                  </a:moveTo>
                  <a:cubicBezTo>
                    <a:pt x="5860" y="0"/>
                    <a:pt x="5755" y="42"/>
                    <a:pt x="5672" y="124"/>
                  </a:cubicBezTo>
                  <a:lnTo>
                    <a:pt x="166" y="5644"/>
                  </a:lnTo>
                  <a:cubicBezTo>
                    <a:pt x="0" y="5796"/>
                    <a:pt x="0" y="6051"/>
                    <a:pt x="166" y="6217"/>
                  </a:cubicBezTo>
                  <a:lnTo>
                    <a:pt x="5494" y="11545"/>
                  </a:lnTo>
                  <a:cubicBezTo>
                    <a:pt x="5577" y="11628"/>
                    <a:pt x="5682" y="11669"/>
                    <a:pt x="5785" y="11669"/>
                  </a:cubicBezTo>
                  <a:cubicBezTo>
                    <a:pt x="5889" y="11669"/>
                    <a:pt x="5991" y="11628"/>
                    <a:pt x="6067" y="11545"/>
                  </a:cubicBezTo>
                  <a:lnTo>
                    <a:pt x="11586" y="6039"/>
                  </a:lnTo>
                  <a:cubicBezTo>
                    <a:pt x="11739" y="5873"/>
                    <a:pt x="11739" y="5618"/>
                    <a:pt x="11586" y="5452"/>
                  </a:cubicBezTo>
                  <a:lnTo>
                    <a:pt x="6246" y="124"/>
                  </a:lnTo>
                  <a:cubicBezTo>
                    <a:pt x="6169" y="42"/>
                    <a:pt x="6067" y="0"/>
                    <a:pt x="59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5"/>
            <p:cNvSpPr/>
            <p:nvPr/>
          </p:nvSpPr>
          <p:spPr>
            <a:xfrm>
              <a:off x="367385" y="3638694"/>
              <a:ext cx="388210" cy="400001"/>
            </a:xfrm>
            <a:custGeom>
              <a:avLst/>
              <a:gdLst/>
              <a:ahLst/>
              <a:cxnLst/>
              <a:rect l="l" t="t" r="r" b="b"/>
              <a:pathLst>
                <a:path w="8363" h="8617" extrusionOk="0">
                  <a:moveTo>
                    <a:pt x="409" y="0"/>
                  </a:moveTo>
                  <a:cubicBezTo>
                    <a:pt x="179" y="0"/>
                    <a:pt x="1" y="179"/>
                    <a:pt x="1" y="408"/>
                  </a:cubicBezTo>
                  <a:lnTo>
                    <a:pt x="1" y="8209"/>
                  </a:lnTo>
                  <a:cubicBezTo>
                    <a:pt x="1" y="8425"/>
                    <a:pt x="179" y="8617"/>
                    <a:pt x="409" y="8617"/>
                  </a:cubicBezTo>
                  <a:lnTo>
                    <a:pt x="7955" y="8617"/>
                  </a:lnTo>
                  <a:cubicBezTo>
                    <a:pt x="8171" y="8617"/>
                    <a:pt x="8363" y="8425"/>
                    <a:pt x="8363" y="8209"/>
                  </a:cubicBezTo>
                  <a:lnTo>
                    <a:pt x="8363" y="408"/>
                  </a:lnTo>
                  <a:cubicBezTo>
                    <a:pt x="8363" y="179"/>
                    <a:pt x="8171" y="0"/>
                    <a:pt x="7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a:off x="598185" y="4314987"/>
              <a:ext cx="544971" cy="541443"/>
            </a:xfrm>
            <a:custGeom>
              <a:avLst/>
              <a:gdLst/>
              <a:ahLst/>
              <a:cxnLst/>
              <a:rect l="l" t="t" r="r" b="b"/>
              <a:pathLst>
                <a:path w="11740" h="11664" extrusionOk="0">
                  <a:moveTo>
                    <a:pt x="5785" y="0"/>
                  </a:moveTo>
                  <a:cubicBezTo>
                    <a:pt x="5682" y="0"/>
                    <a:pt x="5577" y="38"/>
                    <a:pt x="5494" y="115"/>
                  </a:cubicBezTo>
                  <a:lnTo>
                    <a:pt x="166" y="5456"/>
                  </a:lnTo>
                  <a:cubicBezTo>
                    <a:pt x="0" y="5609"/>
                    <a:pt x="0" y="5876"/>
                    <a:pt x="166" y="6029"/>
                  </a:cubicBezTo>
                  <a:lnTo>
                    <a:pt x="5672" y="11548"/>
                  </a:lnTo>
                  <a:cubicBezTo>
                    <a:pt x="5755" y="11625"/>
                    <a:pt x="5860" y="11663"/>
                    <a:pt x="5965" y="11663"/>
                  </a:cubicBezTo>
                  <a:cubicBezTo>
                    <a:pt x="6070" y="11663"/>
                    <a:pt x="6176" y="11625"/>
                    <a:pt x="6258" y="11548"/>
                  </a:cubicBezTo>
                  <a:lnTo>
                    <a:pt x="11586" y="6208"/>
                  </a:lnTo>
                  <a:cubicBezTo>
                    <a:pt x="11739" y="6055"/>
                    <a:pt x="11739" y="5787"/>
                    <a:pt x="11586" y="5634"/>
                  </a:cubicBezTo>
                  <a:lnTo>
                    <a:pt x="6067" y="115"/>
                  </a:lnTo>
                  <a:cubicBezTo>
                    <a:pt x="5991" y="38"/>
                    <a:pt x="5889" y="0"/>
                    <a:pt x="5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5"/>
            <p:cNvSpPr/>
            <p:nvPr/>
          </p:nvSpPr>
          <p:spPr>
            <a:xfrm>
              <a:off x="1418241" y="4701341"/>
              <a:ext cx="399444" cy="387607"/>
            </a:xfrm>
            <a:custGeom>
              <a:avLst/>
              <a:gdLst/>
              <a:ahLst/>
              <a:cxnLst/>
              <a:rect l="l" t="t" r="r" b="b"/>
              <a:pathLst>
                <a:path w="8605" h="8350" extrusionOk="0">
                  <a:moveTo>
                    <a:pt x="408" y="1"/>
                  </a:moveTo>
                  <a:cubicBezTo>
                    <a:pt x="179" y="1"/>
                    <a:pt x="0" y="179"/>
                    <a:pt x="0" y="408"/>
                  </a:cubicBezTo>
                  <a:lnTo>
                    <a:pt x="0" y="7942"/>
                  </a:lnTo>
                  <a:cubicBezTo>
                    <a:pt x="0" y="8171"/>
                    <a:pt x="179" y="8349"/>
                    <a:pt x="408" y="8349"/>
                  </a:cubicBezTo>
                  <a:lnTo>
                    <a:pt x="8196" y="8349"/>
                  </a:lnTo>
                  <a:cubicBezTo>
                    <a:pt x="8426" y="8349"/>
                    <a:pt x="8604" y="8171"/>
                    <a:pt x="8604" y="7942"/>
                  </a:cubicBezTo>
                  <a:lnTo>
                    <a:pt x="8604" y="408"/>
                  </a:lnTo>
                  <a:cubicBezTo>
                    <a:pt x="8604" y="179"/>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5"/>
            <p:cNvSpPr/>
            <p:nvPr/>
          </p:nvSpPr>
          <p:spPr>
            <a:xfrm>
              <a:off x="2092166" y="4314987"/>
              <a:ext cx="545574" cy="541443"/>
            </a:xfrm>
            <a:custGeom>
              <a:avLst/>
              <a:gdLst/>
              <a:ahLst/>
              <a:cxnLst/>
              <a:rect l="l" t="t" r="r" b="b"/>
              <a:pathLst>
                <a:path w="11753" h="11664" extrusionOk="0">
                  <a:moveTo>
                    <a:pt x="5967" y="0"/>
                  </a:moveTo>
                  <a:cubicBezTo>
                    <a:pt x="5864" y="0"/>
                    <a:pt x="5762" y="38"/>
                    <a:pt x="5685" y="115"/>
                  </a:cubicBezTo>
                  <a:lnTo>
                    <a:pt x="166" y="5634"/>
                  </a:lnTo>
                  <a:cubicBezTo>
                    <a:pt x="1" y="5787"/>
                    <a:pt x="1" y="6055"/>
                    <a:pt x="166" y="6208"/>
                  </a:cubicBezTo>
                  <a:lnTo>
                    <a:pt x="5494" y="11548"/>
                  </a:lnTo>
                  <a:cubicBezTo>
                    <a:pt x="5577" y="11625"/>
                    <a:pt x="5682" y="11663"/>
                    <a:pt x="5787" y="11663"/>
                  </a:cubicBezTo>
                  <a:cubicBezTo>
                    <a:pt x="5893" y="11663"/>
                    <a:pt x="5998" y="11625"/>
                    <a:pt x="6081" y="11548"/>
                  </a:cubicBezTo>
                  <a:lnTo>
                    <a:pt x="11587" y="6029"/>
                  </a:lnTo>
                  <a:cubicBezTo>
                    <a:pt x="11753" y="5876"/>
                    <a:pt x="11753" y="5609"/>
                    <a:pt x="11587" y="5456"/>
                  </a:cubicBezTo>
                  <a:lnTo>
                    <a:pt x="6259" y="115"/>
                  </a:lnTo>
                  <a:cubicBezTo>
                    <a:pt x="6176" y="38"/>
                    <a:pt x="6071" y="0"/>
                    <a:pt x="59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5"/>
            <p:cNvSpPr/>
            <p:nvPr/>
          </p:nvSpPr>
          <p:spPr>
            <a:xfrm>
              <a:off x="2480330" y="3638694"/>
              <a:ext cx="388164" cy="400001"/>
            </a:xfrm>
            <a:custGeom>
              <a:avLst/>
              <a:gdLst/>
              <a:ahLst/>
              <a:cxnLst/>
              <a:rect l="l" t="t" r="r" b="b"/>
              <a:pathLst>
                <a:path w="8362" h="8617" extrusionOk="0">
                  <a:moveTo>
                    <a:pt x="408" y="0"/>
                  </a:moveTo>
                  <a:cubicBezTo>
                    <a:pt x="191" y="0"/>
                    <a:pt x="0" y="179"/>
                    <a:pt x="0" y="408"/>
                  </a:cubicBezTo>
                  <a:lnTo>
                    <a:pt x="0" y="8209"/>
                  </a:lnTo>
                  <a:cubicBezTo>
                    <a:pt x="0" y="8425"/>
                    <a:pt x="191" y="8617"/>
                    <a:pt x="408" y="8617"/>
                  </a:cubicBezTo>
                  <a:lnTo>
                    <a:pt x="7954" y="8617"/>
                  </a:lnTo>
                  <a:cubicBezTo>
                    <a:pt x="8183" y="8617"/>
                    <a:pt x="8362" y="8425"/>
                    <a:pt x="8362" y="8209"/>
                  </a:cubicBezTo>
                  <a:lnTo>
                    <a:pt x="8362" y="408"/>
                  </a:lnTo>
                  <a:cubicBezTo>
                    <a:pt x="8362" y="179"/>
                    <a:pt x="8183" y="0"/>
                    <a:pt x="79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5"/>
            <p:cNvSpPr/>
            <p:nvPr/>
          </p:nvSpPr>
          <p:spPr>
            <a:xfrm>
              <a:off x="2092166" y="2820959"/>
              <a:ext cx="545574" cy="541304"/>
            </a:xfrm>
            <a:custGeom>
              <a:avLst/>
              <a:gdLst/>
              <a:ahLst/>
              <a:cxnLst/>
              <a:rect l="l" t="t" r="r" b="b"/>
              <a:pathLst>
                <a:path w="11753" h="11661" extrusionOk="0">
                  <a:moveTo>
                    <a:pt x="5787" y="1"/>
                  </a:moveTo>
                  <a:cubicBezTo>
                    <a:pt x="5682" y="1"/>
                    <a:pt x="5577" y="39"/>
                    <a:pt x="5494" y="115"/>
                  </a:cubicBezTo>
                  <a:lnTo>
                    <a:pt x="166" y="5443"/>
                  </a:lnTo>
                  <a:cubicBezTo>
                    <a:pt x="1" y="5609"/>
                    <a:pt x="1" y="5864"/>
                    <a:pt x="166" y="6030"/>
                  </a:cubicBezTo>
                  <a:lnTo>
                    <a:pt x="5685" y="11536"/>
                  </a:lnTo>
                  <a:cubicBezTo>
                    <a:pt x="5762" y="11619"/>
                    <a:pt x="5864" y="11660"/>
                    <a:pt x="5967" y="11660"/>
                  </a:cubicBezTo>
                  <a:cubicBezTo>
                    <a:pt x="6071" y="11660"/>
                    <a:pt x="6176" y="11619"/>
                    <a:pt x="6259" y="11536"/>
                  </a:cubicBezTo>
                  <a:lnTo>
                    <a:pt x="11587" y="6208"/>
                  </a:lnTo>
                  <a:cubicBezTo>
                    <a:pt x="11753" y="6042"/>
                    <a:pt x="11753" y="5787"/>
                    <a:pt x="11587" y="5635"/>
                  </a:cubicBezTo>
                  <a:lnTo>
                    <a:pt x="6081" y="115"/>
                  </a:lnTo>
                  <a:cubicBezTo>
                    <a:pt x="5998" y="39"/>
                    <a:pt x="5893" y="1"/>
                    <a:pt x="57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6"/>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2" y="273846"/>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183424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30"/>
            <a:ext cx="6858000" cy="1241822"/>
          </a:xfrm>
        </p:spPr>
        <p:txBody>
          <a:bodyPr/>
          <a:lstStyle>
            <a:lvl1pPr marL="0" indent="0" algn="ctr">
              <a:buNone/>
              <a:defRPr sz="18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85995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1641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9"/>
            <a:ext cx="7886700" cy="1125141"/>
          </a:xfrm>
        </p:spPr>
        <p:txBody>
          <a:bodyPr/>
          <a:lstStyle>
            <a:lvl1pPr marL="0" indent="0">
              <a:buNone/>
              <a:defRPr sz="1800">
                <a:solidFill>
                  <a:schemeClr val="tx1">
                    <a:tint val="75000"/>
                  </a:schemeClr>
                </a:solidFill>
              </a:defRPr>
            </a:lvl1pPr>
            <a:lvl2pPr marL="342917"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8"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7"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94724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1785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3" y="1260873"/>
            <a:ext cx="386834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3" y="1878808"/>
            <a:ext cx="386834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1" y="1260873"/>
            <a:ext cx="388739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1" y="1878808"/>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10/12/2023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4908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10/12/2023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7790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10/12/2023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7599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3" y="1543051"/>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5414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70"/>
            <a:ext cx="4629150" cy="3655219"/>
          </a:xfrm>
        </p:spPr>
        <p:txBody>
          <a:bodyPr/>
          <a:lstStyle>
            <a:lvl1pPr marL="0" indent="0">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3" y="1543051"/>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323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5"/>
        <p:cNvGrpSpPr/>
        <p:nvPr/>
      </p:nvGrpSpPr>
      <p:grpSpPr>
        <a:xfrm>
          <a:off x="0" y="0"/>
          <a:ext cx="0" cy="0"/>
          <a:chOff x="0" y="0"/>
          <a:chExt cx="0" cy="0"/>
        </a:xfrm>
      </p:grpSpPr>
      <p:grpSp>
        <p:nvGrpSpPr>
          <p:cNvPr id="106" name="Google Shape;106;p6"/>
          <p:cNvGrpSpPr/>
          <p:nvPr/>
        </p:nvGrpSpPr>
        <p:grpSpPr>
          <a:xfrm>
            <a:off x="-765650" y="-756484"/>
            <a:ext cx="1954117" cy="1954117"/>
            <a:chOff x="367385" y="2587838"/>
            <a:chExt cx="2501110" cy="2501110"/>
          </a:xfrm>
        </p:grpSpPr>
        <p:sp>
          <p:nvSpPr>
            <p:cNvPr id="107" name="Google Shape;107;p6"/>
            <p:cNvSpPr/>
            <p:nvPr/>
          </p:nvSpPr>
          <p:spPr>
            <a:xfrm>
              <a:off x="616521" y="2910318"/>
              <a:ext cx="1930097" cy="1856521"/>
            </a:xfrm>
            <a:custGeom>
              <a:avLst/>
              <a:gdLst/>
              <a:ahLst/>
              <a:cxnLst/>
              <a:rect l="l" t="t" r="r" b="b"/>
              <a:pathLst>
                <a:path w="41579" h="39994" extrusionOk="0">
                  <a:moveTo>
                    <a:pt x="21576" y="8911"/>
                  </a:moveTo>
                  <a:cubicBezTo>
                    <a:pt x="23002" y="8911"/>
                    <a:pt x="24441" y="9186"/>
                    <a:pt x="25812" y="9751"/>
                  </a:cubicBezTo>
                  <a:cubicBezTo>
                    <a:pt x="29954" y="11472"/>
                    <a:pt x="32656" y="15513"/>
                    <a:pt x="32656" y="19999"/>
                  </a:cubicBezTo>
                  <a:cubicBezTo>
                    <a:pt x="32656" y="26118"/>
                    <a:pt x="27698" y="31076"/>
                    <a:pt x="21580" y="31076"/>
                  </a:cubicBezTo>
                  <a:cubicBezTo>
                    <a:pt x="17093" y="31076"/>
                    <a:pt x="13052" y="28386"/>
                    <a:pt x="11332" y="24244"/>
                  </a:cubicBezTo>
                  <a:cubicBezTo>
                    <a:pt x="9611" y="20101"/>
                    <a:pt x="10567" y="15334"/>
                    <a:pt x="13728" y="12160"/>
                  </a:cubicBezTo>
                  <a:cubicBezTo>
                    <a:pt x="15852" y="10036"/>
                    <a:pt x="18689" y="8911"/>
                    <a:pt x="21576" y="8911"/>
                  </a:cubicBezTo>
                  <a:close/>
                  <a:moveTo>
                    <a:pt x="21603" y="0"/>
                  </a:moveTo>
                  <a:cubicBezTo>
                    <a:pt x="21595" y="0"/>
                    <a:pt x="21588" y="0"/>
                    <a:pt x="21580" y="0"/>
                  </a:cubicBezTo>
                  <a:cubicBezTo>
                    <a:pt x="13486" y="0"/>
                    <a:pt x="6195" y="4869"/>
                    <a:pt x="3098" y="12339"/>
                  </a:cubicBezTo>
                  <a:cubicBezTo>
                    <a:pt x="0" y="19821"/>
                    <a:pt x="1721" y="28425"/>
                    <a:pt x="7431" y="34135"/>
                  </a:cubicBezTo>
                  <a:cubicBezTo>
                    <a:pt x="11258" y="37962"/>
                    <a:pt x="16373" y="39994"/>
                    <a:pt x="21576" y="39994"/>
                  </a:cubicBezTo>
                  <a:cubicBezTo>
                    <a:pt x="24154" y="39994"/>
                    <a:pt x="26753" y="39495"/>
                    <a:pt x="29228" y="38469"/>
                  </a:cubicBezTo>
                  <a:cubicBezTo>
                    <a:pt x="36710" y="35384"/>
                    <a:pt x="41579" y="28081"/>
                    <a:pt x="41579" y="19999"/>
                  </a:cubicBezTo>
                  <a:cubicBezTo>
                    <a:pt x="41579" y="8956"/>
                    <a:pt x="32631" y="0"/>
                    <a:pt x="21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1418241" y="2587838"/>
              <a:ext cx="399444" cy="388210"/>
            </a:xfrm>
            <a:custGeom>
              <a:avLst/>
              <a:gdLst/>
              <a:ahLst/>
              <a:cxnLst/>
              <a:rect l="l" t="t" r="r" b="b"/>
              <a:pathLst>
                <a:path w="8605" h="8363" extrusionOk="0">
                  <a:moveTo>
                    <a:pt x="408" y="1"/>
                  </a:moveTo>
                  <a:cubicBezTo>
                    <a:pt x="179" y="1"/>
                    <a:pt x="0" y="192"/>
                    <a:pt x="0" y="408"/>
                  </a:cubicBezTo>
                  <a:lnTo>
                    <a:pt x="0" y="7954"/>
                  </a:lnTo>
                  <a:cubicBezTo>
                    <a:pt x="0" y="8184"/>
                    <a:pt x="179" y="8362"/>
                    <a:pt x="408" y="8362"/>
                  </a:cubicBezTo>
                  <a:lnTo>
                    <a:pt x="8196" y="8362"/>
                  </a:lnTo>
                  <a:cubicBezTo>
                    <a:pt x="8426" y="8362"/>
                    <a:pt x="8604" y="8184"/>
                    <a:pt x="8604" y="7954"/>
                  </a:cubicBezTo>
                  <a:lnTo>
                    <a:pt x="8604" y="408"/>
                  </a:lnTo>
                  <a:cubicBezTo>
                    <a:pt x="8604" y="192"/>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a:off x="598185" y="2820541"/>
              <a:ext cx="544971" cy="541721"/>
            </a:xfrm>
            <a:custGeom>
              <a:avLst/>
              <a:gdLst/>
              <a:ahLst/>
              <a:cxnLst/>
              <a:rect l="l" t="t" r="r" b="b"/>
              <a:pathLst>
                <a:path w="11740" h="11670" extrusionOk="0">
                  <a:moveTo>
                    <a:pt x="5964" y="0"/>
                  </a:moveTo>
                  <a:cubicBezTo>
                    <a:pt x="5860" y="0"/>
                    <a:pt x="5755" y="42"/>
                    <a:pt x="5672" y="124"/>
                  </a:cubicBezTo>
                  <a:lnTo>
                    <a:pt x="166" y="5644"/>
                  </a:lnTo>
                  <a:cubicBezTo>
                    <a:pt x="0" y="5796"/>
                    <a:pt x="0" y="6051"/>
                    <a:pt x="166" y="6217"/>
                  </a:cubicBezTo>
                  <a:lnTo>
                    <a:pt x="5494" y="11545"/>
                  </a:lnTo>
                  <a:cubicBezTo>
                    <a:pt x="5577" y="11628"/>
                    <a:pt x="5682" y="11669"/>
                    <a:pt x="5785" y="11669"/>
                  </a:cubicBezTo>
                  <a:cubicBezTo>
                    <a:pt x="5889" y="11669"/>
                    <a:pt x="5991" y="11628"/>
                    <a:pt x="6067" y="11545"/>
                  </a:cubicBezTo>
                  <a:lnTo>
                    <a:pt x="11586" y="6039"/>
                  </a:lnTo>
                  <a:cubicBezTo>
                    <a:pt x="11739" y="5873"/>
                    <a:pt x="11739" y="5618"/>
                    <a:pt x="11586" y="5452"/>
                  </a:cubicBezTo>
                  <a:lnTo>
                    <a:pt x="6246" y="124"/>
                  </a:lnTo>
                  <a:cubicBezTo>
                    <a:pt x="6169" y="42"/>
                    <a:pt x="6067" y="0"/>
                    <a:pt x="59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a:off x="367385" y="3638694"/>
              <a:ext cx="388210" cy="400001"/>
            </a:xfrm>
            <a:custGeom>
              <a:avLst/>
              <a:gdLst/>
              <a:ahLst/>
              <a:cxnLst/>
              <a:rect l="l" t="t" r="r" b="b"/>
              <a:pathLst>
                <a:path w="8363" h="8617" extrusionOk="0">
                  <a:moveTo>
                    <a:pt x="409" y="0"/>
                  </a:moveTo>
                  <a:cubicBezTo>
                    <a:pt x="179" y="0"/>
                    <a:pt x="1" y="179"/>
                    <a:pt x="1" y="408"/>
                  </a:cubicBezTo>
                  <a:lnTo>
                    <a:pt x="1" y="8209"/>
                  </a:lnTo>
                  <a:cubicBezTo>
                    <a:pt x="1" y="8425"/>
                    <a:pt x="179" y="8617"/>
                    <a:pt x="409" y="8617"/>
                  </a:cubicBezTo>
                  <a:lnTo>
                    <a:pt x="7955" y="8617"/>
                  </a:lnTo>
                  <a:cubicBezTo>
                    <a:pt x="8171" y="8617"/>
                    <a:pt x="8363" y="8425"/>
                    <a:pt x="8363" y="8209"/>
                  </a:cubicBezTo>
                  <a:lnTo>
                    <a:pt x="8363" y="408"/>
                  </a:lnTo>
                  <a:cubicBezTo>
                    <a:pt x="8363" y="179"/>
                    <a:pt x="8171" y="0"/>
                    <a:pt x="7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598185" y="4314987"/>
              <a:ext cx="544971" cy="541443"/>
            </a:xfrm>
            <a:custGeom>
              <a:avLst/>
              <a:gdLst/>
              <a:ahLst/>
              <a:cxnLst/>
              <a:rect l="l" t="t" r="r" b="b"/>
              <a:pathLst>
                <a:path w="11740" h="11664" extrusionOk="0">
                  <a:moveTo>
                    <a:pt x="5785" y="0"/>
                  </a:moveTo>
                  <a:cubicBezTo>
                    <a:pt x="5682" y="0"/>
                    <a:pt x="5577" y="38"/>
                    <a:pt x="5494" y="115"/>
                  </a:cubicBezTo>
                  <a:lnTo>
                    <a:pt x="166" y="5456"/>
                  </a:lnTo>
                  <a:cubicBezTo>
                    <a:pt x="0" y="5609"/>
                    <a:pt x="0" y="5876"/>
                    <a:pt x="166" y="6029"/>
                  </a:cubicBezTo>
                  <a:lnTo>
                    <a:pt x="5672" y="11548"/>
                  </a:lnTo>
                  <a:cubicBezTo>
                    <a:pt x="5755" y="11625"/>
                    <a:pt x="5860" y="11663"/>
                    <a:pt x="5965" y="11663"/>
                  </a:cubicBezTo>
                  <a:cubicBezTo>
                    <a:pt x="6070" y="11663"/>
                    <a:pt x="6176" y="11625"/>
                    <a:pt x="6258" y="11548"/>
                  </a:cubicBezTo>
                  <a:lnTo>
                    <a:pt x="11586" y="6208"/>
                  </a:lnTo>
                  <a:cubicBezTo>
                    <a:pt x="11739" y="6055"/>
                    <a:pt x="11739" y="5787"/>
                    <a:pt x="11586" y="5634"/>
                  </a:cubicBezTo>
                  <a:lnTo>
                    <a:pt x="6067" y="115"/>
                  </a:lnTo>
                  <a:cubicBezTo>
                    <a:pt x="5991" y="38"/>
                    <a:pt x="5889" y="0"/>
                    <a:pt x="5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1418241" y="4701341"/>
              <a:ext cx="399444" cy="387607"/>
            </a:xfrm>
            <a:custGeom>
              <a:avLst/>
              <a:gdLst/>
              <a:ahLst/>
              <a:cxnLst/>
              <a:rect l="l" t="t" r="r" b="b"/>
              <a:pathLst>
                <a:path w="8605" h="8350" extrusionOk="0">
                  <a:moveTo>
                    <a:pt x="408" y="1"/>
                  </a:moveTo>
                  <a:cubicBezTo>
                    <a:pt x="179" y="1"/>
                    <a:pt x="0" y="179"/>
                    <a:pt x="0" y="408"/>
                  </a:cubicBezTo>
                  <a:lnTo>
                    <a:pt x="0" y="7942"/>
                  </a:lnTo>
                  <a:cubicBezTo>
                    <a:pt x="0" y="8171"/>
                    <a:pt x="179" y="8349"/>
                    <a:pt x="408" y="8349"/>
                  </a:cubicBezTo>
                  <a:lnTo>
                    <a:pt x="8196" y="8349"/>
                  </a:lnTo>
                  <a:cubicBezTo>
                    <a:pt x="8426" y="8349"/>
                    <a:pt x="8604" y="8171"/>
                    <a:pt x="8604" y="7942"/>
                  </a:cubicBezTo>
                  <a:lnTo>
                    <a:pt x="8604" y="408"/>
                  </a:lnTo>
                  <a:cubicBezTo>
                    <a:pt x="8604" y="179"/>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2092166" y="4314987"/>
              <a:ext cx="545574" cy="541443"/>
            </a:xfrm>
            <a:custGeom>
              <a:avLst/>
              <a:gdLst/>
              <a:ahLst/>
              <a:cxnLst/>
              <a:rect l="l" t="t" r="r" b="b"/>
              <a:pathLst>
                <a:path w="11753" h="11664" extrusionOk="0">
                  <a:moveTo>
                    <a:pt x="5967" y="0"/>
                  </a:moveTo>
                  <a:cubicBezTo>
                    <a:pt x="5864" y="0"/>
                    <a:pt x="5762" y="38"/>
                    <a:pt x="5685" y="115"/>
                  </a:cubicBezTo>
                  <a:lnTo>
                    <a:pt x="166" y="5634"/>
                  </a:lnTo>
                  <a:cubicBezTo>
                    <a:pt x="1" y="5787"/>
                    <a:pt x="1" y="6055"/>
                    <a:pt x="166" y="6208"/>
                  </a:cubicBezTo>
                  <a:lnTo>
                    <a:pt x="5494" y="11548"/>
                  </a:lnTo>
                  <a:cubicBezTo>
                    <a:pt x="5577" y="11625"/>
                    <a:pt x="5682" y="11663"/>
                    <a:pt x="5787" y="11663"/>
                  </a:cubicBezTo>
                  <a:cubicBezTo>
                    <a:pt x="5893" y="11663"/>
                    <a:pt x="5998" y="11625"/>
                    <a:pt x="6081" y="11548"/>
                  </a:cubicBezTo>
                  <a:lnTo>
                    <a:pt x="11587" y="6029"/>
                  </a:lnTo>
                  <a:cubicBezTo>
                    <a:pt x="11753" y="5876"/>
                    <a:pt x="11753" y="5609"/>
                    <a:pt x="11587" y="5456"/>
                  </a:cubicBezTo>
                  <a:lnTo>
                    <a:pt x="6259" y="115"/>
                  </a:lnTo>
                  <a:cubicBezTo>
                    <a:pt x="6176" y="38"/>
                    <a:pt x="6071" y="0"/>
                    <a:pt x="59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2480330" y="3638694"/>
              <a:ext cx="388164" cy="400001"/>
            </a:xfrm>
            <a:custGeom>
              <a:avLst/>
              <a:gdLst/>
              <a:ahLst/>
              <a:cxnLst/>
              <a:rect l="l" t="t" r="r" b="b"/>
              <a:pathLst>
                <a:path w="8362" h="8617" extrusionOk="0">
                  <a:moveTo>
                    <a:pt x="408" y="0"/>
                  </a:moveTo>
                  <a:cubicBezTo>
                    <a:pt x="191" y="0"/>
                    <a:pt x="0" y="179"/>
                    <a:pt x="0" y="408"/>
                  </a:cubicBezTo>
                  <a:lnTo>
                    <a:pt x="0" y="8209"/>
                  </a:lnTo>
                  <a:cubicBezTo>
                    <a:pt x="0" y="8425"/>
                    <a:pt x="191" y="8617"/>
                    <a:pt x="408" y="8617"/>
                  </a:cubicBezTo>
                  <a:lnTo>
                    <a:pt x="7954" y="8617"/>
                  </a:lnTo>
                  <a:cubicBezTo>
                    <a:pt x="8183" y="8617"/>
                    <a:pt x="8362" y="8425"/>
                    <a:pt x="8362" y="8209"/>
                  </a:cubicBezTo>
                  <a:lnTo>
                    <a:pt x="8362" y="408"/>
                  </a:lnTo>
                  <a:cubicBezTo>
                    <a:pt x="8362" y="179"/>
                    <a:pt x="8183" y="0"/>
                    <a:pt x="79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6"/>
            <p:cNvSpPr/>
            <p:nvPr/>
          </p:nvSpPr>
          <p:spPr>
            <a:xfrm>
              <a:off x="2092166" y="2820959"/>
              <a:ext cx="545574" cy="541304"/>
            </a:xfrm>
            <a:custGeom>
              <a:avLst/>
              <a:gdLst/>
              <a:ahLst/>
              <a:cxnLst/>
              <a:rect l="l" t="t" r="r" b="b"/>
              <a:pathLst>
                <a:path w="11753" h="11661" extrusionOk="0">
                  <a:moveTo>
                    <a:pt x="5787" y="1"/>
                  </a:moveTo>
                  <a:cubicBezTo>
                    <a:pt x="5682" y="1"/>
                    <a:pt x="5577" y="39"/>
                    <a:pt x="5494" y="115"/>
                  </a:cubicBezTo>
                  <a:lnTo>
                    <a:pt x="166" y="5443"/>
                  </a:lnTo>
                  <a:cubicBezTo>
                    <a:pt x="1" y="5609"/>
                    <a:pt x="1" y="5864"/>
                    <a:pt x="166" y="6030"/>
                  </a:cubicBezTo>
                  <a:lnTo>
                    <a:pt x="5685" y="11536"/>
                  </a:lnTo>
                  <a:cubicBezTo>
                    <a:pt x="5762" y="11619"/>
                    <a:pt x="5864" y="11660"/>
                    <a:pt x="5967" y="11660"/>
                  </a:cubicBezTo>
                  <a:cubicBezTo>
                    <a:pt x="6071" y="11660"/>
                    <a:pt x="6176" y="11619"/>
                    <a:pt x="6259" y="11536"/>
                  </a:cubicBezTo>
                  <a:lnTo>
                    <a:pt x="11587" y="6208"/>
                  </a:lnTo>
                  <a:cubicBezTo>
                    <a:pt x="11753" y="6042"/>
                    <a:pt x="11753" y="5787"/>
                    <a:pt x="11587" y="5635"/>
                  </a:cubicBezTo>
                  <a:lnTo>
                    <a:pt x="6081" y="115"/>
                  </a:lnTo>
                  <a:cubicBezTo>
                    <a:pt x="5998" y="39"/>
                    <a:pt x="5893" y="1"/>
                    <a:pt x="57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6"/>
          <p:cNvSpPr txBox="1">
            <a:spLocks noGrp="1"/>
          </p:cNvSpPr>
          <p:nvPr>
            <p:ph type="title"/>
          </p:nvPr>
        </p:nvSpPr>
        <p:spPr>
          <a:xfrm>
            <a:off x="713225" y="445025"/>
            <a:ext cx="77226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7" name="Google Shape;11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grpSp>
        <p:nvGrpSpPr>
          <p:cNvPr id="118" name="Google Shape;118;p6"/>
          <p:cNvGrpSpPr/>
          <p:nvPr/>
        </p:nvGrpSpPr>
        <p:grpSpPr>
          <a:xfrm>
            <a:off x="8277227" y="178727"/>
            <a:ext cx="495484" cy="495705"/>
            <a:chOff x="369195" y="1138234"/>
            <a:chExt cx="1250276" cy="1250833"/>
          </a:xfrm>
        </p:grpSpPr>
        <p:sp>
          <p:nvSpPr>
            <p:cNvPr id="119" name="Google Shape;119;p6"/>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6"/>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6"/>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6"/>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6"/>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6"/>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6"/>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6"/>
          <p:cNvGrpSpPr/>
          <p:nvPr/>
        </p:nvGrpSpPr>
        <p:grpSpPr>
          <a:xfrm>
            <a:off x="8561102" y="674427"/>
            <a:ext cx="495484" cy="495705"/>
            <a:chOff x="369195" y="1138234"/>
            <a:chExt cx="1250276" cy="1250833"/>
          </a:xfrm>
        </p:grpSpPr>
        <p:sp>
          <p:nvSpPr>
            <p:cNvPr id="129" name="Google Shape;129;p6"/>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6"/>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6"/>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6"/>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6"/>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6"/>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98999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3999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8"/>
        <p:cNvGrpSpPr/>
        <p:nvPr/>
      </p:nvGrpSpPr>
      <p:grpSpPr>
        <a:xfrm>
          <a:off x="0" y="0"/>
          <a:ext cx="0" cy="0"/>
          <a:chOff x="0" y="0"/>
          <a:chExt cx="0" cy="0"/>
        </a:xfrm>
      </p:grpSpPr>
      <p:sp>
        <p:nvSpPr>
          <p:cNvPr id="139" name="Google Shape;139;p7"/>
          <p:cNvSpPr txBox="1">
            <a:spLocks noGrp="1"/>
          </p:cNvSpPr>
          <p:nvPr>
            <p:ph type="body" idx="1"/>
          </p:nvPr>
        </p:nvSpPr>
        <p:spPr>
          <a:xfrm>
            <a:off x="4572000" y="1602750"/>
            <a:ext cx="3866400" cy="2616600"/>
          </a:xfrm>
          <a:prstGeom prst="rect">
            <a:avLst/>
          </a:prstGeom>
        </p:spPr>
        <p:txBody>
          <a:bodyPr spcFirstLastPara="1" wrap="square" lIns="91425" tIns="91425" rIns="91425" bIns="91425" anchor="ctr" anchorCtr="0">
            <a:noAutofit/>
          </a:bodyPr>
          <a:lstStyle>
            <a:lvl1pPr marL="457200" lvl="0" indent="-342900" rtl="0">
              <a:lnSpc>
                <a:spcPct val="100000"/>
              </a:lnSpc>
              <a:spcBef>
                <a:spcPts val="0"/>
              </a:spcBef>
              <a:spcAft>
                <a:spcPts val="0"/>
              </a:spcAft>
              <a:buClr>
                <a:schemeClr val="accent3"/>
              </a:buClr>
              <a:buSzPts val="1800"/>
              <a:buChar char="●"/>
              <a:defRPr sz="1500">
                <a:solidFill>
                  <a:srgbClr val="434343"/>
                </a:solidFill>
              </a:defRPr>
            </a:lvl1pPr>
            <a:lvl2pPr marL="914400" lvl="1" indent="-317500" rtl="0">
              <a:lnSpc>
                <a:spcPct val="115000"/>
              </a:lnSpc>
              <a:spcBef>
                <a:spcPts val="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a:endParaRPr/>
          </a:p>
        </p:txBody>
      </p:sp>
      <p:sp>
        <p:nvSpPr>
          <p:cNvPr id="140" name="Google Shape;140;p7"/>
          <p:cNvSpPr txBox="1">
            <a:spLocks noGrp="1"/>
          </p:cNvSpPr>
          <p:nvPr>
            <p:ph type="title"/>
          </p:nvPr>
        </p:nvSpPr>
        <p:spPr>
          <a:xfrm>
            <a:off x="713225" y="445025"/>
            <a:ext cx="7722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41" name="Google Shape;141;p7"/>
          <p:cNvGrpSpPr/>
          <p:nvPr/>
        </p:nvGrpSpPr>
        <p:grpSpPr>
          <a:xfrm>
            <a:off x="8000411" y="-145518"/>
            <a:ext cx="1753778" cy="1753778"/>
            <a:chOff x="367385" y="2587838"/>
            <a:chExt cx="2501110" cy="2501110"/>
          </a:xfrm>
        </p:grpSpPr>
        <p:sp>
          <p:nvSpPr>
            <p:cNvPr id="142" name="Google Shape;142;p7"/>
            <p:cNvSpPr/>
            <p:nvPr/>
          </p:nvSpPr>
          <p:spPr>
            <a:xfrm>
              <a:off x="616521" y="2910318"/>
              <a:ext cx="1930097" cy="1856521"/>
            </a:xfrm>
            <a:custGeom>
              <a:avLst/>
              <a:gdLst/>
              <a:ahLst/>
              <a:cxnLst/>
              <a:rect l="l" t="t" r="r" b="b"/>
              <a:pathLst>
                <a:path w="41579" h="39994" extrusionOk="0">
                  <a:moveTo>
                    <a:pt x="21576" y="8911"/>
                  </a:moveTo>
                  <a:cubicBezTo>
                    <a:pt x="23002" y="8911"/>
                    <a:pt x="24441" y="9186"/>
                    <a:pt x="25812" y="9751"/>
                  </a:cubicBezTo>
                  <a:cubicBezTo>
                    <a:pt x="29954" y="11472"/>
                    <a:pt x="32656" y="15513"/>
                    <a:pt x="32656" y="19999"/>
                  </a:cubicBezTo>
                  <a:cubicBezTo>
                    <a:pt x="32656" y="26118"/>
                    <a:pt x="27698" y="31076"/>
                    <a:pt x="21580" y="31076"/>
                  </a:cubicBezTo>
                  <a:cubicBezTo>
                    <a:pt x="17093" y="31076"/>
                    <a:pt x="13052" y="28386"/>
                    <a:pt x="11332" y="24244"/>
                  </a:cubicBezTo>
                  <a:cubicBezTo>
                    <a:pt x="9611" y="20101"/>
                    <a:pt x="10567" y="15334"/>
                    <a:pt x="13728" y="12160"/>
                  </a:cubicBezTo>
                  <a:cubicBezTo>
                    <a:pt x="15852" y="10036"/>
                    <a:pt x="18689" y="8911"/>
                    <a:pt x="21576" y="8911"/>
                  </a:cubicBezTo>
                  <a:close/>
                  <a:moveTo>
                    <a:pt x="21603" y="0"/>
                  </a:moveTo>
                  <a:cubicBezTo>
                    <a:pt x="21595" y="0"/>
                    <a:pt x="21588" y="0"/>
                    <a:pt x="21580" y="0"/>
                  </a:cubicBezTo>
                  <a:cubicBezTo>
                    <a:pt x="13486" y="0"/>
                    <a:pt x="6195" y="4869"/>
                    <a:pt x="3098" y="12339"/>
                  </a:cubicBezTo>
                  <a:cubicBezTo>
                    <a:pt x="0" y="19821"/>
                    <a:pt x="1721" y="28425"/>
                    <a:pt x="7431" y="34135"/>
                  </a:cubicBezTo>
                  <a:cubicBezTo>
                    <a:pt x="11258" y="37962"/>
                    <a:pt x="16373" y="39994"/>
                    <a:pt x="21576" y="39994"/>
                  </a:cubicBezTo>
                  <a:cubicBezTo>
                    <a:pt x="24154" y="39994"/>
                    <a:pt x="26753" y="39495"/>
                    <a:pt x="29228" y="38469"/>
                  </a:cubicBezTo>
                  <a:cubicBezTo>
                    <a:pt x="36710" y="35384"/>
                    <a:pt x="41579" y="28081"/>
                    <a:pt x="41579" y="19999"/>
                  </a:cubicBezTo>
                  <a:cubicBezTo>
                    <a:pt x="41579" y="8956"/>
                    <a:pt x="32631" y="0"/>
                    <a:pt x="21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1418241" y="2587838"/>
              <a:ext cx="399444" cy="388210"/>
            </a:xfrm>
            <a:custGeom>
              <a:avLst/>
              <a:gdLst/>
              <a:ahLst/>
              <a:cxnLst/>
              <a:rect l="l" t="t" r="r" b="b"/>
              <a:pathLst>
                <a:path w="8605" h="8363" extrusionOk="0">
                  <a:moveTo>
                    <a:pt x="408" y="1"/>
                  </a:moveTo>
                  <a:cubicBezTo>
                    <a:pt x="179" y="1"/>
                    <a:pt x="0" y="192"/>
                    <a:pt x="0" y="408"/>
                  </a:cubicBezTo>
                  <a:lnTo>
                    <a:pt x="0" y="7954"/>
                  </a:lnTo>
                  <a:cubicBezTo>
                    <a:pt x="0" y="8184"/>
                    <a:pt x="179" y="8362"/>
                    <a:pt x="408" y="8362"/>
                  </a:cubicBezTo>
                  <a:lnTo>
                    <a:pt x="8196" y="8362"/>
                  </a:lnTo>
                  <a:cubicBezTo>
                    <a:pt x="8426" y="8362"/>
                    <a:pt x="8604" y="8184"/>
                    <a:pt x="8604" y="7954"/>
                  </a:cubicBezTo>
                  <a:lnTo>
                    <a:pt x="8604" y="408"/>
                  </a:lnTo>
                  <a:cubicBezTo>
                    <a:pt x="8604" y="192"/>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598185" y="2820541"/>
              <a:ext cx="544971" cy="541721"/>
            </a:xfrm>
            <a:custGeom>
              <a:avLst/>
              <a:gdLst/>
              <a:ahLst/>
              <a:cxnLst/>
              <a:rect l="l" t="t" r="r" b="b"/>
              <a:pathLst>
                <a:path w="11740" h="11670" extrusionOk="0">
                  <a:moveTo>
                    <a:pt x="5964" y="0"/>
                  </a:moveTo>
                  <a:cubicBezTo>
                    <a:pt x="5860" y="0"/>
                    <a:pt x="5755" y="42"/>
                    <a:pt x="5672" y="124"/>
                  </a:cubicBezTo>
                  <a:lnTo>
                    <a:pt x="166" y="5644"/>
                  </a:lnTo>
                  <a:cubicBezTo>
                    <a:pt x="0" y="5796"/>
                    <a:pt x="0" y="6051"/>
                    <a:pt x="166" y="6217"/>
                  </a:cubicBezTo>
                  <a:lnTo>
                    <a:pt x="5494" y="11545"/>
                  </a:lnTo>
                  <a:cubicBezTo>
                    <a:pt x="5577" y="11628"/>
                    <a:pt x="5682" y="11669"/>
                    <a:pt x="5785" y="11669"/>
                  </a:cubicBezTo>
                  <a:cubicBezTo>
                    <a:pt x="5889" y="11669"/>
                    <a:pt x="5991" y="11628"/>
                    <a:pt x="6067" y="11545"/>
                  </a:cubicBezTo>
                  <a:lnTo>
                    <a:pt x="11586" y="6039"/>
                  </a:lnTo>
                  <a:cubicBezTo>
                    <a:pt x="11739" y="5873"/>
                    <a:pt x="11739" y="5618"/>
                    <a:pt x="11586" y="5452"/>
                  </a:cubicBezTo>
                  <a:lnTo>
                    <a:pt x="6246" y="124"/>
                  </a:lnTo>
                  <a:cubicBezTo>
                    <a:pt x="6169" y="42"/>
                    <a:pt x="6067" y="0"/>
                    <a:pt x="59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367385" y="3638694"/>
              <a:ext cx="388210" cy="400001"/>
            </a:xfrm>
            <a:custGeom>
              <a:avLst/>
              <a:gdLst/>
              <a:ahLst/>
              <a:cxnLst/>
              <a:rect l="l" t="t" r="r" b="b"/>
              <a:pathLst>
                <a:path w="8363" h="8617" extrusionOk="0">
                  <a:moveTo>
                    <a:pt x="409" y="0"/>
                  </a:moveTo>
                  <a:cubicBezTo>
                    <a:pt x="179" y="0"/>
                    <a:pt x="1" y="179"/>
                    <a:pt x="1" y="408"/>
                  </a:cubicBezTo>
                  <a:lnTo>
                    <a:pt x="1" y="8209"/>
                  </a:lnTo>
                  <a:cubicBezTo>
                    <a:pt x="1" y="8425"/>
                    <a:pt x="179" y="8617"/>
                    <a:pt x="409" y="8617"/>
                  </a:cubicBezTo>
                  <a:lnTo>
                    <a:pt x="7955" y="8617"/>
                  </a:lnTo>
                  <a:cubicBezTo>
                    <a:pt x="8171" y="8617"/>
                    <a:pt x="8363" y="8425"/>
                    <a:pt x="8363" y="8209"/>
                  </a:cubicBezTo>
                  <a:lnTo>
                    <a:pt x="8363" y="408"/>
                  </a:lnTo>
                  <a:cubicBezTo>
                    <a:pt x="8363" y="179"/>
                    <a:pt x="8171" y="0"/>
                    <a:pt x="7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p:nvPr/>
          </p:nvSpPr>
          <p:spPr>
            <a:xfrm>
              <a:off x="598185" y="4314987"/>
              <a:ext cx="544971" cy="541443"/>
            </a:xfrm>
            <a:custGeom>
              <a:avLst/>
              <a:gdLst/>
              <a:ahLst/>
              <a:cxnLst/>
              <a:rect l="l" t="t" r="r" b="b"/>
              <a:pathLst>
                <a:path w="11740" h="11664" extrusionOk="0">
                  <a:moveTo>
                    <a:pt x="5785" y="0"/>
                  </a:moveTo>
                  <a:cubicBezTo>
                    <a:pt x="5682" y="0"/>
                    <a:pt x="5577" y="38"/>
                    <a:pt x="5494" y="115"/>
                  </a:cubicBezTo>
                  <a:lnTo>
                    <a:pt x="166" y="5456"/>
                  </a:lnTo>
                  <a:cubicBezTo>
                    <a:pt x="0" y="5609"/>
                    <a:pt x="0" y="5876"/>
                    <a:pt x="166" y="6029"/>
                  </a:cubicBezTo>
                  <a:lnTo>
                    <a:pt x="5672" y="11548"/>
                  </a:lnTo>
                  <a:cubicBezTo>
                    <a:pt x="5755" y="11625"/>
                    <a:pt x="5860" y="11663"/>
                    <a:pt x="5965" y="11663"/>
                  </a:cubicBezTo>
                  <a:cubicBezTo>
                    <a:pt x="6070" y="11663"/>
                    <a:pt x="6176" y="11625"/>
                    <a:pt x="6258" y="11548"/>
                  </a:cubicBezTo>
                  <a:lnTo>
                    <a:pt x="11586" y="6208"/>
                  </a:lnTo>
                  <a:cubicBezTo>
                    <a:pt x="11739" y="6055"/>
                    <a:pt x="11739" y="5787"/>
                    <a:pt x="11586" y="5634"/>
                  </a:cubicBezTo>
                  <a:lnTo>
                    <a:pt x="6067" y="115"/>
                  </a:lnTo>
                  <a:cubicBezTo>
                    <a:pt x="5991" y="38"/>
                    <a:pt x="5889" y="0"/>
                    <a:pt x="5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a:off x="1418241" y="4701341"/>
              <a:ext cx="399444" cy="387607"/>
            </a:xfrm>
            <a:custGeom>
              <a:avLst/>
              <a:gdLst/>
              <a:ahLst/>
              <a:cxnLst/>
              <a:rect l="l" t="t" r="r" b="b"/>
              <a:pathLst>
                <a:path w="8605" h="8350" extrusionOk="0">
                  <a:moveTo>
                    <a:pt x="408" y="1"/>
                  </a:moveTo>
                  <a:cubicBezTo>
                    <a:pt x="179" y="1"/>
                    <a:pt x="0" y="179"/>
                    <a:pt x="0" y="408"/>
                  </a:cubicBezTo>
                  <a:lnTo>
                    <a:pt x="0" y="7942"/>
                  </a:lnTo>
                  <a:cubicBezTo>
                    <a:pt x="0" y="8171"/>
                    <a:pt x="179" y="8349"/>
                    <a:pt x="408" y="8349"/>
                  </a:cubicBezTo>
                  <a:lnTo>
                    <a:pt x="8196" y="8349"/>
                  </a:lnTo>
                  <a:cubicBezTo>
                    <a:pt x="8426" y="8349"/>
                    <a:pt x="8604" y="8171"/>
                    <a:pt x="8604" y="7942"/>
                  </a:cubicBezTo>
                  <a:lnTo>
                    <a:pt x="8604" y="408"/>
                  </a:lnTo>
                  <a:cubicBezTo>
                    <a:pt x="8604" y="179"/>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2092166" y="4314987"/>
              <a:ext cx="545574" cy="541443"/>
            </a:xfrm>
            <a:custGeom>
              <a:avLst/>
              <a:gdLst/>
              <a:ahLst/>
              <a:cxnLst/>
              <a:rect l="l" t="t" r="r" b="b"/>
              <a:pathLst>
                <a:path w="11753" h="11664" extrusionOk="0">
                  <a:moveTo>
                    <a:pt x="5967" y="0"/>
                  </a:moveTo>
                  <a:cubicBezTo>
                    <a:pt x="5864" y="0"/>
                    <a:pt x="5762" y="38"/>
                    <a:pt x="5685" y="115"/>
                  </a:cubicBezTo>
                  <a:lnTo>
                    <a:pt x="166" y="5634"/>
                  </a:lnTo>
                  <a:cubicBezTo>
                    <a:pt x="1" y="5787"/>
                    <a:pt x="1" y="6055"/>
                    <a:pt x="166" y="6208"/>
                  </a:cubicBezTo>
                  <a:lnTo>
                    <a:pt x="5494" y="11548"/>
                  </a:lnTo>
                  <a:cubicBezTo>
                    <a:pt x="5577" y="11625"/>
                    <a:pt x="5682" y="11663"/>
                    <a:pt x="5787" y="11663"/>
                  </a:cubicBezTo>
                  <a:cubicBezTo>
                    <a:pt x="5893" y="11663"/>
                    <a:pt x="5998" y="11625"/>
                    <a:pt x="6081" y="11548"/>
                  </a:cubicBezTo>
                  <a:lnTo>
                    <a:pt x="11587" y="6029"/>
                  </a:lnTo>
                  <a:cubicBezTo>
                    <a:pt x="11753" y="5876"/>
                    <a:pt x="11753" y="5609"/>
                    <a:pt x="11587" y="5456"/>
                  </a:cubicBezTo>
                  <a:lnTo>
                    <a:pt x="6259" y="115"/>
                  </a:lnTo>
                  <a:cubicBezTo>
                    <a:pt x="6176" y="38"/>
                    <a:pt x="6071" y="0"/>
                    <a:pt x="59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2480330" y="3638694"/>
              <a:ext cx="388164" cy="400001"/>
            </a:xfrm>
            <a:custGeom>
              <a:avLst/>
              <a:gdLst/>
              <a:ahLst/>
              <a:cxnLst/>
              <a:rect l="l" t="t" r="r" b="b"/>
              <a:pathLst>
                <a:path w="8362" h="8617" extrusionOk="0">
                  <a:moveTo>
                    <a:pt x="408" y="0"/>
                  </a:moveTo>
                  <a:cubicBezTo>
                    <a:pt x="191" y="0"/>
                    <a:pt x="0" y="179"/>
                    <a:pt x="0" y="408"/>
                  </a:cubicBezTo>
                  <a:lnTo>
                    <a:pt x="0" y="8209"/>
                  </a:lnTo>
                  <a:cubicBezTo>
                    <a:pt x="0" y="8425"/>
                    <a:pt x="191" y="8617"/>
                    <a:pt x="408" y="8617"/>
                  </a:cubicBezTo>
                  <a:lnTo>
                    <a:pt x="7954" y="8617"/>
                  </a:lnTo>
                  <a:cubicBezTo>
                    <a:pt x="8183" y="8617"/>
                    <a:pt x="8362" y="8425"/>
                    <a:pt x="8362" y="8209"/>
                  </a:cubicBezTo>
                  <a:lnTo>
                    <a:pt x="8362" y="408"/>
                  </a:lnTo>
                  <a:cubicBezTo>
                    <a:pt x="8362" y="179"/>
                    <a:pt x="8183" y="0"/>
                    <a:pt x="79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2092166" y="2820959"/>
              <a:ext cx="545574" cy="541304"/>
            </a:xfrm>
            <a:custGeom>
              <a:avLst/>
              <a:gdLst/>
              <a:ahLst/>
              <a:cxnLst/>
              <a:rect l="l" t="t" r="r" b="b"/>
              <a:pathLst>
                <a:path w="11753" h="11661" extrusionOk="0">
                  <a:moveTo>
                    <a:pt x="5787" y="1"/>
                  </a:moveTo>
                  <a:cubicBezTo>
                    <a:pt x="5682" y="1"/>
                    <a:pt x="5577" y="39"/>
                    <a:pt x="5494" y="115"/>
                  </a:cubicBezTo>
                  <a:lnTo>
                    <a:pt x="166" y="5443"/>
                  </a:lnTo>
                  <a:cubicBezTo>
                    <a:pt x="1" y="5609"/>
                    <a:pt x="1" y="5864"/>
                    <a:pt x="166" y="6030"/>
                  </a:cubicBezTo>
                  <a:lnTo>
                    <a:pt x="5685" y="11536"/>
                  </a:lnTo>
                  <a:cubicBezTo>
                    <a:pt x="5762" y="11619"/>
                    <a:pt x="5864" y="11660"/>
                    <a:pt x="5967" y="11660"/>
                  </a:cubicBezTo>
                  <a:cubicBezTo>
                    <a:pt x="6071" y="11660"/>
                    <a:pt x="6176" y="11619"/>
                    <a:pt x="6259" y="11536"/>
                  </a:cubicBezTo>
                  <a:lnTo>
                    <a:pt x="11587" y="6208"/>
                  </a:lnTo>
                  <a:cubicBezTo>
                    <a:pt x="11753" y="6042"/>
                    <a:pt x="11753" y="5787"/>
                    <a:pt x="11587" y="5635"/>
                  </a:cubicBezTo>
                  <a:lnTo>
                    <a:pt x="6081" y="115"/>
                  </a:lnTo>
                  <a:cubicBezTo>
                    <a:pt x="5998" y="39"/>
                    <a:pt x="5893" y="1"/>
                    <a:pt x="57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1"/>
        <p:cNvGrpSpPr/>
        <p:nvPr/>
      </p:nvGrpSpPr>
      <p:grpSpPr>
        <a:xfrm>
          <a:off x="0" y="0"/>
          <a:ext cx="0" cy="0"/>
          <a:chOff x="0" y="0"/>
          <a:chExt cx="0" cy="0"/>
        </a:xfrm>
      </p:grpSpPr>
      <p:sp>
        <p:nvSpPr>
          <p:cNvPr id="152" name="Google Shape;152;p8"/>
          <p:cNvSpPr/>
          <p:nvPr/>
        </p:nvSpPr>
        <p:spPr>
          <a:xfrm rot="10800000" flipH="1">
            <a:off x="264300" y="283350"/>
            <a:ext cx="8615400" cy="4576800"/>
          </a:xfrm>
          <a:prstGeom prst="roundRect">
            <a:avLst>
              <a:gd name="adj" fmla="val 3396"/>
            </a:avLst>
          </a:prstGeom>
          <a:solidFill>
            <a:schemeClr val="lt1"/>
          </a:solidFill>
          <a:ln w="1143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8"/>
          <p:cNvSpPr txBox="1">
            <a:spLocks noGrp="1"/>
          </p:cNvSpPr>
          <p:nvPr>
            <p:ph type="title"/>
          </p:nvPr>
        </p:nvSpPr>
        <p:spPr>
          <a:xfrm>
            <a:off x="997500" y="990600"/>
            <a:ext cx="7149000" cy="3170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4800"/>
              <a:buNone/>
              <a:defRPr sz="11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54" name="Google Shape;15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5"/>
        <p:cNvGrpSpPr/>
        <p:nvPr/>
      </p:nvGrpSpPr>
      <p:grpSpPr>
        <a:xfrm>
          <a:off x="0" y="0"/>
          <a:ext cx="0" cy="0"/>
          <a:chOff x="0" y="0"/>
          <a:chExt cx="0" cy="0"/>
        </a:xfrm>
      </p:grpSpPr>
      <p:sp>
        <p:nvSpPr>
          <p:cNvPr id="156" name="Google Shape;156;p9"/>
          <p:cNvSpPr txBox="1">
            <a:spLocks noGrp="1"/>
          </p:cNvSpPr>
          <p:nvPr>
            <p:ph type="title"/>
          </p:nvPr>
        </p:nvSpPr>
        <p:spPr>
          <a:xfrm>
            <a:off x="832425" y="1281000"/>
            <a:ext cx="3710400" cy="7977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57" name="Google Shape;157;p9"/>
          <p:cNvSpPr txBox="1">
            <a:spLocks noGrp="1"/>
          </p:cNvSpPr>
          <p:nvPr>
            <p:ph type="subTitle" idx="1"/>
          </p:nvPr>
        </p:nvSpPr>
        <p:spPr>
          <a:xfrm>
            <a:off x="832425" y="2078700"/>
            <a:ext cx="3710400" cy="1783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7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158" name="Google Shape;158;p9"/>
          <p:cNvGrpSpPr/>
          <p:nvPr/>
        </p:nvGrpSpPr>
        <p:grpSpPr>
          <a:xfrm>
            <a:off x="-261784" y="3599197"/>
            <a:ext cx="1490500" cy="1839578"/>
            <a:chOff x="7317341" y="3117397"/>
            <a:chExt cx="1490500" cy="1839578"/>
          </a:xfrm>
        </p:grpSpPr>
        <p:sp>
          <p:nvSpPr>
            <p:cNvPr id="159" name="Google Shape;159;p9"/>
            <p:cNvSpPr/>
            <p:nvPr/>
          </p:nvSpPr>
          <p:spPr>
            <a:xfrm>
              <a:off x="7457576" y="3119765"/>
              <a:ext cx="701174" cy="1439623"/>
            </a:xfrm>
            <a:custGeom>
              <a:avLst/>
              <a:gdLst/>
              <a:ahLst/>
              <a:cxnLst/>
              <a:rect l="l" t="t" r="r" b="b"/>
              <a:pathLst>
                <a:path w="15105" h="31013" extrusionOk="0">
                  <a:moveTo>
                    <a:pt x="12237" y="1"/>
                  </a:moveTo>
                  <a:lnTo>
                    <a:pt x="12237" y="1"/>
                  </a:lnTo>
                  <a:cubicBezTo>
                    <a:pt x="12236" y="1"/>
                    <a:pt x="0" y="8987"/>
                    <a:pt x="1033" y="31012"/>
                  </a:cubicBezTo>
                  <a:cubicBezTo>
                    <a:pt x="15105" y="24423"/>
                    <a:pt x="12237" y="1"/>
                    <a:pt x="12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a:off x="7495454" y="3117397"/>
              <a:ext cx="539632" cy="1404112"/>
            </a:xfrm>
            <a:custGeom>
              <a:avLst/>
              <a:gdLst/>
              <a:ahLst/>
              <a:cxnLst/>
              <a:rect l="l" t="t" r="r" b="b"/>
              <a:pathLst>
                <a:path w="11625" h="30248" extrusionOk="0">
                  <a:moveTo>
                    <a:pt x="11217" y="1"/>
                  </a:moveTo>
                  <a:cubicBezTo>
                    <a:pt x="7113" y="14710"/>
                    <a:pt x="64" y="29929"/>
                    <a:pt x="0" y="30069"/>
                  </a:cubicBezTo>
                  <a:lnTo>
                    <a:pt x="383" y="30248"/>
                  </a:lnTo>
                  <a:cubicBezTo>
                    <a:pt x="446" y="30095"/>
                    <a:pt x="7508" y="14850"/>
                    <a:pt x="11625" y="103"/>
                  </a:cubicBezTo>
                  <a:lnTo>
                    <a:pt x="112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a:off x="7333913" y="4393530"/>
              <a:ext cx="1470400" cy="550309"/>
            </a:xfrm>
            <a:custGeom>
              <a:avLst/>
              <a:gdLst/>
              <a:ahLst/>
              <a:cxnLst/>
              <a:rect l="l" t="t" r="r" b="b"/>
              <a:pathLst>
                <a:path w="31676" h="11855" extrusionOk="0">
                  <a:moveTo>
                    <a:pt x="25449" y="0"/>
                  </a:moveTo>
                  <a:cubicBezTo>
                    <a:pt x="19629" y="0"/>
                    <a:pt x="10306" y="1655"/>
                    <a:pt x="0" y="9907"/>
                  </a:cubicBezTo>
                  <a:cubicBezTo>
                    <a:pt x="2502" y="11290"/>
                    <a:pt x="5154" y="11855"/>
                    <a:pt x="7818" y="11855"/>
                  </a:cubicBezTo>
                  <a:cubicBezTo>
                    <a:pt x="19638" y="11855"/>
                    <a:pt x="31675" y="743"/>
                    <a:pt x="31675" y="743"/>
                  </a:cubicBezTo>
                  <a:cubicBezTo>
                    <a:pt x="31675" y="743"/>
                    <a:pt x="29348" y="0"/>
                    <a:pt x="25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9"/>
            <p:cNvSpPr/>
            <p:nvPr/>
          </p:nvSpPr>
          <p:spPr>
            <a:xfrm>
              <a:off x="7365293" y="4419107"/>
              <a:ext cx="1442548" cy="418383"/>
            </a:xfrm>
            <a:custGeom>
              <a:avLst/>
              <a:gdLst/>
              <a:ahLst/>
              <a:cxnLst/>
              <a:rect l="l" t="t" r="r" b="b"/>
              <a:pathLst>
                <a:path w="31076" h="9013" extrusionOk="0">
                  <a:moveTo>
                    <a:pt x="30923" y="1"/>
                  </a:moveTo>
                  <a:cubicBezTo>
                    <a:pt x="16621" y="5329"/>
                    <a:pt x="153" y="8566"/>
                    <a:pt x="0" y="8604"/>
                  </a:cubicBezTo>
                  <a:lnTo>
                    <a:pt x="77" y="9012"/>
                  </a:lnTo>
                  <a:cubicBezTo>
                    <a:pt x="242" y="8987"/>
                    <a:pt x="16723" y="5736"/>
                    <a:pt x="31076" y="396"/>
                  </a:cubicBezTo>
                  <a:lnTo>
                    <a:pt x="309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7317341" y="3531000"/>
              <a:ext cx="1310019" cy="1425976"/>
            </a:xfrm>
            <a:custGeom>
              <a:avLst/>
              <a:gdLst/>
              <a:ahLst/>
              <a:cxnLst/>
              <a:rect l="l" t="t" r="r" b="b"/>
              <a:pathLst>
                <a:path w="28221" h="30719" extrusionOk="0">
                  <a:moveTo>
                    <a:pt x="28221" y="0"/>
                  </a:moveTo>
                  <a:lnTo>
                    <a:pt x="28221" y="0"/>
                  </a:lnTo>
                  <a:cubicBezTo>
                    <a:pt x="28220" y="0"/>
                    <a:pt x="9560" y="4500"/>
                    <a:pt x="1" y="30719"/>
                  </a:cubicBezTo>
                  <a:cubicBezTo>
                    <a:pt x="19643" y="29916"/>
                    <a:pt x="28221" y="1"/>
                    <a:pt x="282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a:off x="7329178" y="3525058"/>
              <a:ext cx="1305887" cy="1389908"/>
            </a:xfrm>
            <a:custGeom>
              <a:avLst/>
              <a:gdLst/>
              <a:ahLst/>
              <a:cxnLst/>
              <a:rect l="l" t="t" r="r" b="b"/>
              <a:pathLst>
                <a:path w="28132" h="29942" extrusionOk="0">
                  <a:moveTo>
                    <a:pt x="27800" y="1"/>
                  </a:moveTo>
                  <a:cubicBezTo>
                    <a:pt x="15831" y="15169"/>
                    <a:pt x="153" y="29483"/>
                    <a:pt x="1" y="29636"/>
                  </a:cubicBezTo>
                  <a:lnTo>
                    <a:pt x="281" y="29942"/>
                  </a:lnTo>
                  <a:cubicBezTo>
                    <a:pt x="434" y="29802"/>
                    <a:pt x="16137" y="15462"/>
                    <a:pt x="28132" y="256"/>
                  </a:cubicBezTo>
                  <a:lnTo>
                    <a:pt x="278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7"/>
        <p:cNvGrpSpPr/>
        <p:nvPr/>
      </p:nvGrpSpPr>
      <p:grpSpPr>
        <a:xfrm>
          <a:off x="0" y="0"/>
          <a:ext cx="0" cy="0"/>
          <a:chOff x="0" y="0"/>
          <a:chExt cx="0" cy="0"/>
        </a:xfrm>
      </p:grpSpPr>
      <p:sp>
        <p:nvSpPr>
          <p:cNvPr id="168" name="Google Shape;168;p11"/>
          <p:cNvSpPr/>
          <p:nvPr/>
        </p:nvSpPr>
        <p:spPr>
          <a:xfrm rot="10800000" flipH="1">
            <a:off x="264300" y="283350"/>
            <a:ext cx="8615400" cy="4576800"/>
          </a:xfrm>
          <a:prstGeom prst="roundRect">
            <a:avLst>
              <a:gd name="adj" fmla="val 3396"/>
            </a:avLst>
          </a:prstGeom>
          <a:solidFill>
            <a:schemeClr val="lt1"/>
          </a:solidFill>
          <a:ln w="1143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1"/>
          <p:cNvSpPr txBox="1">
            <a:spLocks noGrp="1"/>
          </p:cNvSpPr>
          <p:nvPr>
            <p:ph type="title" hasCustomPrompt="1"/>
          </p:nvPr>
        </p:nvSpPr>
        <p:spPr>
          <a:xfrm>
            <a:off x="807750" y="1021550"/>
            <a:ext cx="4458000" cy="1607400"/>
          </a:xfrm>
          <a:prstGeom prst="rect">
            <a:avLst/>
          </a:prstGeom>
        </p:spPr>
        <p:txBody>
          <a:bodyPr spcFirstLastPara="1" wrap="square" lIns="91425" tIns="91425" rIns="91425" bIns="91425" anchor="ctr" anchorCtr="0">
            <a:noAutofit/>
          </a:bodyPr>
          <a:lstStyle>
            <a:lvl1pPr lvl="0" rtl="0">
              <a:spcBef>
                <a:spcPts val="0"/>
              </a:spcBef>
              <a:spcAft>
                <a:spcPts val="0"/>
              </a:spcAft>
              <a:buSzPts val="9600"/>
              <a:buNone/>
              <a:defRPr sz="11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70" name="Google Shape;170;p11"/>
          <p:cNvSpPr txBox="1">
            <a:spLocks noGrp="1"/>
          </p:cNvSpPr>
          <p:nvPr>
            <p:ph type="subTitle" idx="1"/>
          </p:nvPr>
        </p:nvSpPr>
        <p:spPr>
          <a:xfrm>
            <a:off x="807750" y="2687575"/>
            <a:ext cx="3286800" cy="67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7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400"/>
              <a:buFont typeface="IBM Plex Sans"/>
              <a:buNone/>
              <a:defRPr sz="3400" b="1">
                <a:solidFill>
                  <a:schemeClr val="dk1"/>
                </a:solidFill>
                <a:latin typeface="IBM Plex Sans"/>
                <a:ea typeface="IBM Plex Sans"/>
                <a:cs typeface="IBM Plex Sans"/>
                <a:sym typeface="IBM Plex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Bai Jamjuree"/>
              <a:buChar char="●"/>
              <a:defRPr sz="1800">
                <a:solidFill>
                  <a:schemeClr val="dk1"/>
                </a:solidFill>
                <a:latin typeface="Bai Jamjuree"/>
                <a:ea typeface="Bai Jamjuree"/>
                <a:cs typeface="Bai Jamjuree"/>
                <a:sym typeface="Bai Jamjuree"/>
              </a:defRPr>
            </a:lvl1pPr>
            <a:lvl2pPr marL="914400" lvl="1" indent="-317500">
              <a:lnSpc>
                <a:spcPct val="115000"/>
              </a:lnSpc>
              <a:spcBef>
                <a:spcPts val="0"/>
              </a:spcBef>
              <a:spcAft>
                <a:spcPts val="0"/>
              </a:spcAft>
              <a:buClr>
                <a:schemeClr val="dk1"/>
              </a:buClr>
              <a:buSzPts val="1400"/>
              <a:buFont typeface="Bai Jamjuree"/>
              <a:buChar char="○"/>
              <a:defRPr>
                <a:solidFill>
                  <a:schemeClr val="dk1"/>
                </a:solidFill>
                <a:latin typeface="Bai Jamjuree"/>
                <a:ea typeface="Bai Jamjuree"/>
                <a:cs typeface="Bai Jamjuree"/>
                <a:sym typeface="Bai Jamjuree"/>
              </a:defRPr>
            </a:lvl2pPr>
            <a:lvl3pPr marL="1371600" lvl="2" indent="-317500">
              <a:lnSpc>
                <a:spcPct val="115000"/>
              </a:lnSpc>
              <a:spcBef>
                <a:spcPts val="0"/>
              </a:spcBef>
              <a:spcAft>
                <a:spcPts val="0"/>
              </a:spcAft>
              <a:buClr>
                <a:schemeClr val="dk1"/>
              </a:buClr>
              <a:buSzPts val="1400"/>
              <a:buFont typeface="Bai Jamjuree"/>
              <a:buChar char="■"/>
              <a:defRPr>
                <a:solidFill>
                  <a:schemeClr val="dk1"/>
                </a:solidFill>
                <a:latin typeface="Bai Jamjuree"/>
                <a:ea typeface="Bai Jamjuree"/>
                <a:cs typeface="Bai Jamjuree"/>
                <a:sym typeface="Bai Jamjuree"/>
              </a:defRPr>
            </a:lvl3pPr>
            <a:lvl4pPr marL="1828800" lvl="3" indent="-317500">
              <a:lnSpc>
                <a:spcPct val="115000"/>
              </a:lnSpc>
              <a:spcBef>
                <a:spcPts val="0"/>
              </a:spcBef>
              <a:spcAft>
                <a:spcPts val="0"/>
              </a:spcAft>
              <a:buClr>
                <a:schemeClr val="dk1"/>
              </a:buClr>
              <a:buSzPts val="1400"/>
              <a:buFont typeface="Bai Jamjuree"/>
              <a:buChar char="●"/>
              <a:defRPr>
                <a:solidFill>
                  <a:schemeClr val="dk1"/>
                </a:solidFill>
                <a:latin typeface="Bai Jamjuree"/>
                <a:ea typeface="Bai Jamjuree"/>
                <a:cs typeface="Bai Jamjuree"/>
                <a:sym typeface="Bai Jamjuree"/>
              </a:defRPr>
            </a:lvl4pPr>
            <a:lvl5pPr marL="2286000" lvl="4" indent="-317500">
              <a:lnSpc>
                <a:spcPct val="115000"/>
              </a:lnSpc>
              <a:spcBef>
                <a:spcPts val="0"/>
              </a:spcBef>
              <a:spcAft>
                <a:spcPts val="0"/>
              </a:spcAft>
              <a:buClr>
                <a:schemeClr val="dk1"/>
              </a:buClr>
              <a:buSzPts val="1400"/>
              <a:buFont typeface="Bai Jamjuree"/>
              <a:buChar char="○"/>
              <a:defRPr>
                <a:solidFill>
                  <a:schemeClr val="dk1"/>
                </a:solidFill>
                <a:latin typeface="Bai Jamjuree"/>
                <a:ea typeface="Bai Jamjuree"/>
                <a:cs typeface="Bai Jamjuree"/>
                <a:sym typeface="Bai Jamjuree"/>
              </a:defRPr>
            </a:lvl5pPr>
            <a:lvl6pPr marL="2743200" lvl="5" indent="-317500">
              <a:lnSpc>
                <a:spcPct val="115000"/>
              </a:lnSpc>
              <a:spcBef>
                <a:spcPts val="0"/>
              </a:spcBef>
              <a:spcAft>
                <a:spcPts val="0"/>
              </a:spcAft>
              <a:buClr>
                <a:schemeClr val="dk1"/>
              </a:buClr>
              <a:buSzPts val="1400"/>
              <a:buFont typeface="Bai Jamjuree"/>
              <a:buChar char="■"/>
              <a:defRPr>
                <a:solidFill>
                  <a:schemeClr val="dk1"/>
                </a:solidFill>
                <a:latin typeface="Bai Jamjuree"/>
                <a:ea typeface="Bai Jamjuree"/>
                <a:cs typeface="Bai Jamjuree"/>
                <a:sym typeface="Bai Jamjuree"/>
              </a:defRPr>
            </a:lvl6pPr>
            <a:lvl7pPr marL="3200400" lvl="6" indent="-317500">
              <a:lnSpc>
                <a:spcPct val="115000"/>
              </a:lnSpc>
              <a:spcBef>
                <a:spcPts val="0"/>
              </a:spcBef>
              <a:spcAft>
                <a:spcPts val="0"/>
              </a:spcAft>
              <a:buClr>
                <a:schemeClr val="dk1"/>
              </a:buClr>
              <a:buSzPts val="1400"/>
              <a:buFont typeface="Bai Jamjuree"/>
              <a:buChar char="●"/>
              <a:defRPr>
                <a:solidFill>
                  <a:schemeClr val="dk1"/>
                </a:solidFill>
                <a:latin typeface="Bai Jamjuree"/>
                <a:ea typeface="Bai Jamjuree"/>
                <a:cs typeface="Bai Jamjuree"/>
                <a:sym typeface="Bai Jamjuree"/>
              </a:defRPr>
            </a:lvl7pPr>
            <a:lvl8pPr marL="3657600" lvl="7" indent="-317500">
              <a:lnSpc>
                <a:spcPct val="115000"/>
              </a:lnSpc>
              <a:spcBef>
                <a:spcPts val="0"/>
              </a:spcBef>
              <a:spcAft>
                <a:spcPts val="0"/>
              </a:spcAft>
              <a:buClr>
                <a:schemeClr val="dk1"/>
              </a:buClr>
              <a:buSzPts val="1400"/>
              <a:buFont typeface="Bai Jamjuree"/>
              <a:buChar char="○"/>
              <a:defRPr>
                <a:solidFill>
                  <a:schemeClr val="dk1"/>
                </a:solidFill>
                <a:latin typeface="Bai Jamjuree"/>
                <a:ea typeface="Bai Jamjuree"/>
                <a:cs typeface="Bai Jamjuree"/>
                <a:sym typeface="Bai Jamjuree"/>
              </a:defRPr>
            </a:lvl8pPr>
            <a:lvl9pPr marL="4114800" lvl="8" indent="-317500">
              <a:lnSpc>
                <a:spcPct val="115000"/>
              </a:lnSpc>
              <a:spcBef>
                <a:spcPts val="0"/>
              </a:spcBef>
              <a:spcAft>
                <a:spcPts val="0"/>
              </a:spcAft>
              <a:buClr>
                <a:schemeClr val="dk1"/>
              </a:buClr>
              <a:buSzPts val="1400"/>
              <a:buFont typeface="Bai Jamjuree"/>
              <a:buChar char="■"/>
              <a:defRPr>
                <a:solidFill>
                  <a:schemeClr val="dk1"/>
                </a:solidFill>
                <a:latin typeface="Bai Jamjuree"/>
                <a:ea typeface="Bai Jamjuree"/>
                <a:cs typeface="Bai Jamjuree"/>
                <a:sym typeface="Bai Jamjuree"/>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0" r:id="rId21"/>
    <p:sldLayoutId id="2147483672" r:id="rId22"/>
    <p:sldLayoutId id="2147483675" r:id="rId23"/>
    <p:sldLayoutId id="2147483676" r:id="rId24"/>
    <p:sldLayoutId id="2147483677" r:id="rId25"/>
    <p:sldLayoutId id="2147483678" r:id="rId26"/>
    <p:sldLayoutId id="2147483680" r:id="rId27"/>
    <p:sldLayoutId id="2147483681" r:id="rId28"/>
    <p:sldLayoutId id="2147483682"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os="449">
          <p15:clr>
            <a:srgbClr val="EA4335"/>
          </p15:clr>
        </p15:guide>
        <p15:guide id="4" orient="horz" pos="340">
          <p15:clr>
            <a:srgbClr val="EA4335"/>
          </p15:clr>
        </p15:guide>
        <p15:guide id="5" pos="5314">
          <p15:clr>
            <a:srgbClr val="EA4335"/>
          </p15:clr>
        </p15:guide>
        <p15:guide id="6" orient="horz" pos="2901">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a:buClrTx/>
              <a:buFontTx/>
              <a:buNone/>
            </a:pPr>
            <a:fld id="{723A3EFB-E5A4-4F85-84D0-3F54949E58B5}" type="datetimeFigureOut">
              <a:rPr lang="zh-CN" altLang="en-US" kern="1200" smtClean="0">
                <a:solidFill>
                  <a:prstClr val="black">
                    <a:tint val="75000"/>
                  </a:prstClr>
                </a:solidFill>
              </a:rPr>
              <a:pPr>
                <a:buClrTx/>
                <a:buFontTx/>
                <a:buNone/>
              </a:pPr>
              <a:t>2023/10/12</a:t>
            </a:fld>
            <a:endParaRPr lang="zh-CN" altLang="en-US" kern="120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a:buClrTx/>
              <a:buFontTx/>
              <a:buNone/>
            </a:pPr>
            <a:endParaRPr lang="zh-CN" altLang="en-US" kern="120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a:buClrTx/>
              <a:buFontTx/>
              <a:buNone/>
            </a:pPr>
            <a:fld id="{7D41E1E3-0430-46C2-B0D3-2490A70B1299}" type="slidenum">
              <a:rPr lang="zh-CN" altLang="en-US" kern="1200" smtClean="0">
                <a:solidFill>
                  <a:prstClr val="black">
                    <a:tint val="75000"/>
                  </a:prstClr>
                </a:solidFill>
              </a:rPr>
              <a:pPr>
                <a:buClrTx/>
                <a:buFontTx/>
                <a:buNone/>
              </a:pPr>
              <a:t>‹#›</a:t>
            </a:fld>
            <a:endParaRPr lang="zh-CN" altLang="en-US" kern="1200">
              <a:solidFill>
                <a:prstClr val="black">
                  <a:tint val="75000"/>
                </a:prstClr>
              </a:solidFill>
            </a:endParaRPr>
          </a:p>
        </p:txBody>
      </p:sp>
    </p:spTree>
    <p:extLst>
      <p:ext uri="{BB962C8B-B14F-4D97-AF65-F5344CB8AC3E}">
        <p14:creationId xmlns:p14="http://schemas.microsoft.com/office/powerpoint/2010/main" val="96230750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8"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64" indent="-171454"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72" indent="-171454"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80"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8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2B8C012C-B1B7-47F6-B168-A941E97A73A9}" type="datetimeFigureOut">
              <a:rPr lang="en-US" kern="1200" smtClean="0">
                <a:solidFill>
                  <a:prstClr val="black">
                    <a:tint val="75000"/>
                  </a:prstClr>
                </a:solidFill>
                <a:latin typeface="Calibri" panose="020F0502020204030204"/>
              </a:rPr>
              <a:pPr>
                <a:buClrTx/>
                <a:buFontTx/>
                <a:buNone/>
              </a:pPr>
              <a:t>10/12/2023</a:t>
            </a:fld>
            <a:endParaRPr lang="en-US" kern="1200">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91EC7793-07B9-4429-92E8-8730EA770269}" type="slidenum">
              <a:rPr lang="en-US" kern="1200" smtClean="0">
                <a:solidFill>
                  <a:prstClr val="black">
                    <a:tint val="75000"/>
                  </a:prstClr>
                </a:solidFill>
                <a:latin typeface="Calibri" panose="020F0502020204030204"/>
              </a:rPr>
              <a:pPr>
                <a:buClrTx/>
                <a:buFontTx/>
                <a:buNone/>
              </a:pPr>
              <a:t>‹#›</a:t>
            </a:fld>
            <a:endParaRPr lang="en-US" kern="1200">
              <a:solidFill>
                <a:prstClr val="black">
                  <a:tint val="75000"/>
                </a:prstClr>
              </a:solidFill>
              <a:latin typeface="Calibri" panose="020F0502020204030204"/>
            </a:endParaRPr>
          </a:p>
        </p:txBody>
      </p:sp>
    </p:spTree>
    <p:extLst>
      <p:ext uri="{BB962C8B-B14F-4D97-AF65-F5344CB8AC3E}">
        <p14:creationId xmlns:p14="http://schemas.microsoft.com/office/powerpoint/2010/main" val="421778648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8.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8.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8.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8.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8.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29"/>
        <p:cNvGrpSpPr/>
        <p:nvPr/>
      </p:nvGrpSpPr>
      <p:grpSpPr>
        <a:xfrm>
          <a:off x="0" y="0"/>
          <a:ext cx="0" cy="0"/>
          <a:chOff x="0" y="0"/>
          <a:chExt cx="0" cy="0"/>
        </a:xfrm>
      </p:grpSpPr>
      <p:sp>
        <p:nvSpPr>
          <p:cNvPr id="2436" name="Google Shape;2436;p58"/>
          <p:cNvSpPr txBox="1">
            <a:spLocks noGrp="1"/>
          </p:cNvSpPr>
          <p:nvPr>
            <p:ph type="title"/>
          </p:nvPr>
        </p:nvSpPr>
        <p:spPr>
          <a:xfrm>
            <a:off x="296619" y="1629090"/>
            <a:ext cx="8569978" cy="16074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4000" dirty="0">
                <a:solidFill>
                  <a:schemeClr val="accent4">
                    <a:lumMod val="50000"/>
                  </a:schemeClr>
                </a:solidFill>
                <a:latin typeface="+mn-lt"/>
              </a:rPr>
              <a:t>CHÀO MỪNG CÁC EM </a:t>
            </a:r>
            <a:br>
              <a:rPr lang="vi-VN" sz="4000" dirty="0">
                <a:solidFill>
                  <a:schemeClr val="accent4">
                    <a:lumMod val="50000"/>
                  </a:schemeClr>
                </a:solidFill>
                <a:latin typeface="+mn-lt"/>
              </a:rPr>
            </a:br>
            <a:r>
              <a:rPr lang="vi-VN" sz="4000" dirty="0">
                <a:solidFill>
                  <a:schemeClr val="accent4">
                    <a:lumMod val="50000"/>
                  </a:schemeClr>
                </a:solidFill>
                <a:latin typeface="+mn-lt"/>
              </a:rPr>
              <a:t>ĐẾN VỚI TIẾT HỌC HÔM NAY!</a:t>
            </a:r>
            <a:endParaRPr sz="4000" dirty="0">
              <a:solidFill>
                <a:schemeClr val="accent4">
                  <a:lumMod val="50000"/>
                </a:schemeClr>
              </a:solidFill>
              <a:latin typeface="+mn-lt"/>
            </a:endParaRPr>
          </a:p>
        </p:txBody>
      </p:sp>
      <p:grpSp>
        <p:nvGrpSpPr>
          <p:cNvPr id="3" name="Group 2"/>
          <p:cNvGrpSpPr/>
          <p:nvPr/>
        </p:nvGrpSpPr>
        <p:grpSpPr>
          <a:xfrm>
            <a:off x="7124475" y="0"/>
            <a:ext cx="2019525" cy="1758384"/>
            <a:chOff x="5887365" y="-83280"/>
            <a:chExt cx="3601472" cy="3135773"/>
          </a:xfrm>
        </p:grpSpPr>
        <p:grpSp>
          <p:nvGrpSpPr>
            <p:cNvPr id="2430" name="Google Shape;2430;p58"/>
            <p:cNvGrpSpPr/>
            <p:nvPr/>
          </p:nvGrpSpPr>
          <p:grpSpPr>
            <a:xfrm>
              <a:off x="6353003" y="-83280"/>
              <a:ext cx="3135834" cy="3135773"/>
              <a:chOff x="-6245762" y="-542291"/>
              <a:chExt cx="1962964" cy="1962925"/>
            </a:xfrm>
          </p:grpSpPr>
          <p:sp>
            <p:nvSpPr>
              <p:cNvPr id="2431" name="Google Shape;2431;p58"/>
              <p:cNvSpPr/>
              <p:nvPr/>
            </p:nvSpPr>
            <p:spPr>
              <a:xfrm flipH="1">
                <a:off x="-6241765" y="-538294"/>
                <a:ext cx="1954933" cy="1954933"/>
              </a:xfrm>
              <a:custGeom>
                <a:avLst/>
                <a:gdLst/>
                <a:ahLst/>
                <a:cxnLst/>
                <a:rect l="l" t="t" r="r" b="b"/>
                <a:pathLst>
                  <a:path w="102729" h="102729" extrusionOk="0">
                    <a:moveTo>
                      <a:pt x="51364" y="0"/>
                    </a:moveTo>
                    <a:cubicBezTo>
                      <a:pt x="37741" y="0"/>
                      <a:pt x="24676" y="5412"/>
                      <a:pt x="15043" y="15045"/>
                    </a:cubicBezTo>
                    <a:cubicBezTo>
                      <a:pt x="5412" y="24676"/>
                      <a:pt x="0" y="37741"/>
                      <a:pt x="0" y="51366"/>
                    </a:cubicBezTo>
                    <a:cubicBezTo>
                      <a:pt x="0" y="64988"/>
                      <a:pt x="5412" y="78053"/>
                      <a:pt x="15043" y="87684"/>
                    </a:cubicBezTo>
                    <a:cubicBezTo>
                      <a:pt x="24676" y="97317"/>
                      <a:pt x="37741" y="102729"/>
                      <a:pt x="51364" y="102729"/>
                    </a:cubicBezTo>
                    <a:cubicBezTo>
                      <a:pt x="64986" y="102729"/>
                      <a:pt x="78051" y="97317"/>
                      <a:pt x="87684" y="87684"/>
                    </a:cubicBezTo>
                    <a:cubicBezTo>
                      <a:pt x="97317" y="78053"/>
                      <a:pt x="102729" y="64988"/>
                      <a:pt x="102729" y="51366"/>
                    </a:cubicBezTo>
                    <a:cubicBezTo>
                      <a:pt x="102729" y="37741"/>
                      <a:pt x="97317" y="24676"/>
                      <a:pt x="87684" y="15045"/>
                    </a:cubicBezTo>
                    <a:cubicBezTo>
                      <a:pt x="78051" y="5412"/>
                      <a:pt x="64986" y="0"/>
                      <a:pt x="513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58"/>
              <p:cNvSpPr/>
              <p:nvPr/>
            </p:nvSpPr>
            <p:spPr>
              <a:xfrm flipH="1">
                <a:off x="-5819338" y="-542291"/>
                <a:ext cx="1110096" cy="1962925"/>
              </a:xfrm>
              <a:custGeom>
                <a:avLst/>
                <a:gdLst/>
                <a:ahLst/>
                <a:cxnLst/>
                <a:rect l="l" t="t" r="r" b="b"/>
                <a:pathLst>
                  <a:path w="58334" h="103149" extrusionOk="0">
                    <a:moveTo>
                      <a:pt x="29167" y="420"/>
                    </a:moveTo>
                    <a:cubicBezTo>
                      <a:pt x="45018" y="420"/>
                      <a:pt x="57914" y="23368"/>
                      <a:pt x="57914" y="51576"/>
                    </a:cubicBezTo>
                    <a:cubicBezTo>
                      <a:pt x="57914" y="79781"/>
                      <a:pt x="45018" y="102729"/>
                      <a:pt x="29167" y="102729"/>
                    </a:cubicBezTo>
                    <a:cubicBezTo>
                      <a:pt x="13315" y="102729"/>
                      <a:pt x="419" y="79781"/>
                      <a:pt x="419" y="51576"/>
                    </a:cubicBezTo>
                    <a:cubicBezTo>
                      <a:pt x="419" y="23368"/>
                      <a:pt x="13315" y="420"/>
                      <a:pt x="29167" y="420"/>
                    </a:cubicBezTo>
                    <a:close/>
                    <a:moveTo>
                      <a:pt x="29167" y="1"/>
                    </a:moveTo>
                    <a:cubicBezTo>
                      <a:pt x="13084" y="1"/>
                      <a:pt x="0" y="23137"/>
                      <a:pt x="0" y="51576"/>
                    </a:cubicBezTo>
                    <a:cubicBezTo>
                      <a:pt x="0" y="80014"/>
                      <a:pt x="13084" y="103148"/>
                      <a:pt x="29167" y="103148"/>
                    </a:cubicBezTo>
                    <a:cubicBezTo>
                      <a:pt x="45249" y="103148"/>
                      <a:pt x="58333" y="80012"/>
                      <a:pt x="58333" y="51576"/>
                    </a:cubicBezTo>
                    <a:cubicBezTo>
                      <a:pt x="58333" y="23137"/>
                      <a:pt x="45249" y="1"/>
                      <a:pt x="2916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58"/>
              <p:cNvSpPr/>
              <p:nvPr/>
            </p:nvSpPr>
            <p:spPr>
              <a:xfrm flipH="1">
                <a:off x="-6245762" y="-200873"/>
                <a:ext cx="1962964" cy="1280091"/>
              </a:xfrm>
              <a:custGeom>
                <a:avLst/>
                <a:gdLst/>
                <a:ahLst/>
                <a:cxnLst/>
                <a:rect l="l" t="t" r="r" b="b"/>
                <a:pathLst>
                  <a:path w="103151" h="67267" extrusionOk="0">
                    <a:moveTo>
                      <a:pt x="51576" y="420"/>
                    </a:moveTo>
                    <a:cubicBezTo>
                      <a:pt x="79783" y="420"/>
                      <a:pt x="102731" y="15321"/>
                      <a:pt x="102731" y="33635"/>
                    </a:cubicBezTo>
                    <a:cubicBezTo>
                      <a:pt x="102731" y="51948"/>
                      <a:pt x="79783" y="66847"/>
                      <a:pt x="51576" y="66847"/>
                    </a:cubicBezTo>
                    <a:cubicBezTo>
                      <a:pt x="23368" y="66847"/>
                      <a:pt x="420" y="51948"/>
                      <a:pt x="420" y="33635"/>
                    </a:cubicBezTo>
                    <a:cubicBezTo>
                      <a:pt x="420" y="15321"/>
                      <a:pt x="23368" y="420"/>
                      <a:pt x="51576" y="420"/>
                    </a:cubicBezTo>
                    <a:close/>
                    <a:moveTo>
                      <a:pt x="51576" y="1"/>
                    </a:moveTo>
                    <a:cubicBezTo>
                      <a:pt x="23137" y="1"/>
                      <a:pt x="1" y="15088"/>
                      <a:pt x="1" y="33635"/>
                    </a:cubicBezTo>
                    <a:cubicBezTo>
                      <a:pt x="1" y="52179"/>
                      <a:pt x="23137" y="67266"/>
                      <a:pt x="51576" y="67266"/>
                    </a:cubicBezTo>
                    <a:cubicBezTo>
                      <a:pt x="80014" y="67266"/>
                      <a:pt x="103150" y="52179"/>
                      <a:pt x="103150" y="33635"/>
                    </a:cubicBezTo>
                    <a:cubicBezTo>
                      <a:pt x="103150" y="15088"/>
                      <a:pt x="80014" y="1"/>
                      <a:pt x="51576"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58"/>
              <p:cNvSpPr/>
              <p:nvPr/>
            </p:nvSpPr>
            <p:spPr>
              <a:xfrm flipH="1">
                <a:off x="-6239196" y="435185"/>
                <a:ext cx="1952402" cy="7974"/>
              </a:xfrm>
              <a:custGeom>
                <a:avLst/>
                <a:gdLst/>
                <a:ahLst/>
                <a:cxnLst/>
                <a:rect l="l" t="t" r="r" b="b"/>
                <a:pathLst>
                  <a:path w="102596" h="419" extrusionOk="0">
                    <a:moveTo>
                      <a:pt x="0" y="1"/>
                    </a:moveTo>
                    <a:lnTo>
                      <a:pt x="0" y="418"/>
                    </a:lnTo>
                    <a:lnTo>
                      <a:pt x="102595" y="418"/>
                    </a:lnTo>
                    <a:lnTo>
                      <a:pt x="10259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58"/>
              <p:cNvSpPr/>
              <p:nvPr/>
            </p:nvSpPr>
            <p:spPr>
              <a:xfrm flipH="1">
                <a:off x="-5268286" y="-538294"/>
                <a:ext cx="8012" cy="1954933"/>
              </a:xfrm>
              <a:custGeom>
                <a:avLst/>
                <a:gdLst/>
                <a:ahLst/>
                <a:cxnLst/>
                <a:rect l="l" t="t" r="r" b="b"/>
                <a:pathLst>
                  <a:path w="421" h="102729" extrusionOk="0">
                    <a:moveTo>
                      <a:pt x="1" y="0"/>
                    </a:moveTo>
                    <a:lnTo>
                      <a:pt x="1" y="102729"/>
                    </a:lnTo>
                    <a:lnTo>
                      <a:pt x="420" y="102729"/>
                    </a:lnTo>
                    <a:lnTo>
                      <a:pt x="420"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5" name="Google Shape;2455;p58"/>
            <p:cNvGrpSpPr/>
            <p:nvPr/>
          </p:nvGrpSpPr>
          <p:grpSpPr>
            <a:xfrm flipH="1">
              <a:off x="5887365" y="780967"/>
              <a:ext cx="1218425" cy="1128732"/>
              <a:chOff x="6431601" y="-1894477"/>
              <a:chExt cx="2004648" cy="1857079"/>
            </a:xfrm>
          </p:grpSpPr>
          <p:sp>
            <p:nvSpPr>
              <p:cNvPr id="2456" name="Google Shape;2456;p58"/>
              <p:cNvSpPr/>
              <p:nvPr/>
            </p:nvSpPr>
            <p:spPr>
              <a:xfrm>
                <a:off x="7424432" y="-981210"/>
                <a:ext cx="663342" cy="621332"/>
              </a:xfrm>
              <a:custGeom>
                <a:avLst/>
                <a:gdLst/>
                <a:ahLst/>
                <a:cxnLst/>
                <a:rect l="l" t="t" r="r" b="b"/>
                <a:pathLst>
                  <a:path w="14290" h="13385" extrusionOk="0">
                    <a:moveTo>
                      <a:pt x="1479" y="1"/>
                    </a:moveTo>
                    <a:lnTo>
                      <a:pt x="1" y="1619"/>
                    </a:lnTo>
                    <a:lnTo>
                      <a:pt x="12811" y="13384"/>
                    </a:lnTo>
                    <a:lnTo>
                      <a:pt x="14289" y="11778"/>
                    </a:lnTo>
                    <a:lnTo>
                      <a:pt x="14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58"/>
              <p:cNvSpPr/>
              <p:nvPr/>
            </p:nvSpPr>
            <p:spPr>
              <a:xfrm>
                <a:off x="7797788" y="-638631"/>
                <a:ext cx="638461" cy="601232"/>
              </a:xfrm>
              <a:custGeom>
                <a:avLst/>
                <a:gdLst/>
                <a:ahLst/>
                <a:cxnLst/>
                <a:rect l="l" t="t" r="r" b="b"/>
                <a:pathLst>
                  <a:path w="13754" h="12952" extrusionOk="0">
                    <a:moveTo>
                      <a:pt x="2219" y="0"/>
                    </a:moveTo>
                    <a:cubicBezTo>
                      <a:pt x="2134" y="0"/>
                      <a:pt x="2049" y="36"/>
                      <a:pt x="1989" y="103"/>
                    </a:cubicBezTo>
                    <a:lnTo>
                      <a:pt x="128" y="2142"/>
                    </a:lnTo>
                    <a:cubicBezTo>
                      <a:pt x="1" y="2270"/>
                      <a:pt x="13" y="2474"/>
                      <a:pt x="141" y="2588"/>
                    </a:cubicBezTo>
                    <a:lnTo>
                      <a:pt x="11319" y="12862"/>
                    </a:lnTo>
                    <a:cubicBezTo>
                      <a:pt x="11380" y="12922"/>
                      <a:pt x="11458" y="12951"/>
                      <a:pt x="11535" y="12951"/>
                    </a:cubicBezTo>
                    <a:cubicBezTo>
                      <a:pt x="11620" y="12951"/>
                      <a:pt x="11705" y="12916"/>
                      <a:pt x="11766" y="12849"/>
                    </a:cubicBezTo>
                    <a:lnTo>
                      <a:pt x="13639" y="10810"/>
                    </a:lnTo>
                    <a:cubicBezTo>
                      <a:pt x="13754" y="10682"/>
                      <a:pt x="13754" y="10478"/>
                      <a:pt x="13614" y="10364"/>
                    </a:cubicBezTo>
                    <a:lnTo>
                      <a:pt x="2435" y="90"/>
                    </a:lnTo>
                    <a:cubicBezTo>
                      <a:pt x="2375" y="29"/>
                      <a:pt x="2297" y="0"/>
                      <a:pt x="2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58"/>
              <p:cNvSpPr/>
              <p:nvPr/>
            </p:nvSpPr>
            <p:spPr>
              <a:xfrm>
                <a:off x="7796024" y="-621687"/>
                <a:ext cx="581596" cy="580714"/>
              </a:xfrm>
              <a:custGeom>
                <a:avLst/>
                <a:gdLst/>
                <a:ahLst/>
                <a:cxnLst/>
                <a:rect l="l" t="t" r="r" b="b"/>
                <a:pathLst>
                  <a:path w="12529" h="12510" extrusionOk="0">
                    <a:moveTo>
                      <a:pt x="1576" y="1"/>
                    </a:moveTo>
                    <a:cubicBezTo>
                      <a:pt x="1521" y="1"/>
                      <a:pt x="1468" y="23"/>
                      <a:pt x="1428" y="69"/>
                    </a:cubicBezTo>
                    <a:lnTo>
                      <a:pt x="447" y="1127"/>
                    </a:lnTo>
                    <a:cubicBezTo>
                      <a:pt x="0" y="1611"/>
                      <a:pt x="39" y="2363"/>
                      <a:pt x="523" y="2810"/>
                    </a:cubicBezTo>
                    <a:lnTo>
                      <a:pt x="10733" y="12191"/>
                    </a:lnTo>
                    <a:cubicBezTo>
                      <a:pt x="10949" y="12395"/>
                      <a:pt x="11230" y="12510"/>
                      <a:pt x="11523" y="12510"/>
                    </a:cubicBezTo>
                    <a:lnTo>
                      <a:pt x="11574" y="12510"/>
                    </a:lnTo>
                    <a:cubicBezTo>
                      <a:pt x="11893" y="12497"/>
                      <a:pt x="12186" y="12357"/>
                      <a:pt x="12403" y="12127"/>
                    </a:cubicBezTo>
                    <a:cubicBezTo>
                      <a:pt x="12528" y="11972"/>
                      <a:pt x="12397" y="11781"/>
                      <a:pt x="12243" y="11781"/>
                    </a:cubicBezTo>
                    <a:cubicBezTo>
                      <a:pt x="12194" y="11781"/>
                      <a:pt x="12143" y="11801"/>
                      <a:pt x="12097" y="11847"/>
                    </a:cubicBezTo>
                    <a:cubicBezTo>
                      <a:pt x="11956" y="11987"/>
                      <a:pt x="11765" y="12076"/>
                      <a:pt x="11561" y="12089"/>
                    </a:cubicBezTo>
                    <a:cubicBezTo>
                      <a:pt x="11547" y="12090"/>
                      <a:pt x="11532" y="12090"/>
                      <a:pt x="11517" y="12090"/>
                    </a:cubicBezTo>
                    <a:cubicBezTo>
                      <a:pt x="11328" y="12090"/>
                      <a:pt x="11142" y="12015"/>
                      <a:pt x="11000" y="11885"/>
                    </a:cubicBezTo>
                    <a:lnTo>
                      <a:pt x="803" y="2504"/>
                    </a:lnTo>
                    <a:cubicBezTo>
                      <a:pt x="485" y="2211"/>
                      <a:pt x="472" y="1726"/>
                      <a:pt x="752" y="1420"/>
                    </a:cubicBezTo>
                    <a:lnTo>
                      <a:pt x="1734" y="350"/>
                    </a:lnTo>
                    <a:cubicBezTo>
                      <a:pt x="1810" y="273"/>
                      <a:pt x="1798" y="133"/>
                      <a:pt x="1721" y="56"/>
                    </a:cubicBezTo>
                    <a:cubicBezTo>
                      <a:pt x="1678" y="20"/>
                      <a:pt x="1627" y="1"/>
                      <a:pt x="1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58"/>
              <p:cNvSpPr/>
              <p:nvPr/>
            </p:nvSpPr>
            <p:spPr>
              <a:xfrm>
                <a:off x="6431601" y="-1894477"/>
                <a:ext cx="1456195" cy="1351193"/>
              </a:xfrm>
              <a:custGeom>
                <a:avLst/>
                <a:gdLst/>
                <a:ahLst/>
                <a:cxnLst/>
                <a:rect l="l" t="t" r="r" b="b"/>
                <a:pathLst>
                  <a:path w="31370" h="29108" extrusionOk="0">
                    <a:moveTo>
                      <a:pt x="15688" y="0"/>
                    </a:moveTo>
                    <a:cubicBezTo>
                      <a:pt x="11759" y="0"/>
                      <a:pt x="7842" y="1584"/>
                      <a:pt x="4971" y="4710"/>
                    </a:cubicBezTo>
                    <a:cubicBezTo>
                      <a:pt x="982" y="9031"/>
                      <a:pt x="0" y="15341"/>
                      <a:pt x="2486" y="20682"/>
                    </a:cubicBezTo>
                    <a:cubicBezTo>
                      <a:pt x="4870" y="25831"/>
                      <a:pt x="10027" y="29108"/>
                      <a:pt x="15660" y="29108"/>
                    </a:cubicBezTo>
                    <a:cubicBezTo>
                      <a:pt x="15869" y="29108"/>
                      <a:pt x="16079" y="29103"/>
                      <a:pt x="16290" y="29094"/>
                    </a:cubicBezTo>
                    <a:cubicBezTo>
                      <a:pt x="22179" y="28852"/>
                      <a:pt x="27328" y="25092"/>
                      <a:pt x="29355" y="19560"/>
                    </a:cubicBezTo>
                    <a:cubicBezTo>
                      <a:pt x="31369" y="14028"/>
                      <a:pt x="29865" y="7820"/>
                      <a:pt x="25531" y="3844"/>
                    </a:cubicBezTo>
                    <a:cubicBezTo>
                      <a:pt x="22736" y="1272"/>
                      <a:pt x="19207" y="0"/>
                      <a:pt x="15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58"/>
              <p:cNvSpPr/>
              <p:nvPr/>
            </p:nvSpPr>
            <p:spPr>
              <a:xfrm>
                <a:off x="6613242" y="-1743798"/>
                <a:ext cx="1093470" cy="1050206"/>
              </a:xfrm>
              <a:custGeom>
                <a:avLst/>
                <a:gdLst/>
                <a:ahLst/>
                <a:cxnLst/>
                <a:rect l="l" t="t" r="r" b="b"/>
                <a:pathLst>
                  <a:path w="23556" h="22624" extrusionOk="0">
                    <a:moveTo>
                      <a:pt x="11771" y="0"/>
                    </a:moveTo>
                    <a:cubicBezTo>
                      <a:pt x="5938" y="0"/>
                      <a:pt x="982" y="4486"/>
                      <a:pt x="498" y="10400"/>
                    </a:cubicBezTo>
                    <a:cubicBezTo>
                      <a:pt x="0" y="16633"/>
                      <a:pt x="4640" y="22088"/>
                      <a:pt x="10873" y="22585"/>
                    </a:cubicBezTo>
                    <a:cubicBezTo>
                      <a:pt x="11186" y="22611"/>
                      <a:pt x="11498" y="22623"/>
                      <a:pt x="11806" y="22623"/>
                    </a:cubicBezTo>
                    <a:cubicBezTo>
                      <a:pt x="17642" y="22623"/>
                      <a:pt x="22586" y="18130"/>
                      <a:pt x="23059" y="12222"/>
                    </a:cubicBezTo>
                    <a:cubicBezTo>
                      <a:pt x="23556" y="5989"/>
                      <a:pt x="18916" y="534"/>
                      <a:pt x="12683" y="37"/>
                    </a:cubicBezTo>
                    <a:cubicBezTo>
                      <a:pt x="12377" y="12"/>
                      <a:pt x="12073" y="0"/>
                      <a:pt x="117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58"/>
              <p:cNvSpPr/>
              <p:nvPr/>
            </p:nvSpPr>
            <p:spPr>
              <a:xfrm>
                <a:off x="6584230" y="-1584113"/>
                <a:ext cx="976027" cy="899991"/>
              </a:xfrm>
              <a:custGeom>
                <a:avLst/>
                <a:gdLst/>
                <a:ahLst/>
                <a:cxnLst/>
                <a:rect l="l" t="t" r="r" b="b"/>
                <a:pathLst>
                  <a:path w="21026" h="19388" extrusionOk="0">
                    <a:moveTo>
                      <a:pt x="4060" y="0"/>
                    </a:moveTo>
                    <a:cubicBezTo>
                      <a:pt x="4010" y="0"/>
                      <a:pt x="3959" y="19"/>
                      <a:pt x="3914" y="64"/>
                    </a:cubicBezTo>
                    <a:cubicBezTo>
                      <a:pt x="817" y="3429"/>
                      <a:pt x="1" y="8311"/>
                      <a:pt x="1836" y="12491"/>
                    </a:cubicBezTo>
                    <a:cubicBezTo>
                      <a:pt x="3672" y="16685"/>
                      <a:pt x="7814" y="19387"/>
                      <a:pt x="12390" y="19387"/>
                    </a:cubicBezTo>
                    <a:cubicBezTo>
                      <a:pt x="12543" y="19387"/>
                      <a:pt x="12709" y="19387"/>
                      <a:pt x="12887" y="19375"/>
                    </a:cubicBezTo>
                    <a:cubicBezTo>
                      <a:pt x="15947" y="19260"/>
                      <a:pt x="18827" y="17921"/>
                      <a:pt x="20892" y="15665"/>
                    </a:cubicBezTo>
                    <a:cubicBezTo>
                      <a:pt x="21025" y="15504"/>
                      <a:pt x="20882" y="15307"/>
                      <a:pt x="20726" y="15307"/>
                    </a:cubicBezTo>
                    <a:cubicBezTo>
                      <a:pt x="20673" y="15307"/>
                      <a:pt x="20619" y="15330"/>
                      <a:pt x="20573" y="15385"/>
                    </a:cubicBezTo>
                    <a:cubicBezTo>
                      <a:pt x="18389" y="17710"/>
                      <a:pt x="15433" y="18887"/>
                      <a:pt x="12471" y="18887"/>
                    </a:cubicBezTo>
                    <a:cubicBezTo>
                      <a:pt x="9782" y="18887"/>
                      <a:pt x="7088" y="17917"/>
                      <a:pt x="4959" y="15958"/>
                    </a:cubicBezTo>
                    <a:cubicBezTo>
                      <a:pt x="472" y="11841"/>
                      <a:pt x="141" y="4882"/>
                      <a:pt x="4220" y="357"/>
                    </a:cubicBezTo>
                    <a:cubicBezTo>
                      <a:pt x="4366" y="201"/>
                      <a:pt x="4221" y="0"/>
                      <a:pt x="4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62" name="Google Shape;2462;p58"/>
          <p:cNvGrpSpPr/>
          <p:nvPr/>
        </p:nvGrpSpPr>
        <p:grpSpPr>
          <a:xfrm>
            <a:off x="1891024" y="3651675"/>
            <a:ext cx="857439" cy="857821"/>
            <a:chOff x="369195" y="1138234"/>
            <a:chExt cx="1250276" cy="1250833"/>
          </a:xfrm>
        </p:grpSpPr>
        <p:sp>
          <p:nvSpPr>
            <p:cNvPr id="2463" name="Google Shape;2463;p58"/>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58"/>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58"/>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58"/>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58"/>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58"/>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58"/>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58"/>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58"/>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3" name="Google Shape;2493;p58"/>
          <p:cNvGrpSpPr/>
          <p:nvPr/>
        </p:nvGrpSpPr>
        <p:grpSpPr>
          <a:xfrm flipH="1">
            <a:off x="-203484" y="3419010"/>
            <a:ext cx="1954117" cy="1954117"/>
            <a:chOff x="367385" y="2587838"/>
            <a:chExt cx="2501110" cy="2501110"/>
          </a:xfrm>
        </p:grpSpPr>
        <p:sp>
          <p:nvSpPr>
            <p:cNvPr id="2494" name="Google Shape;2494;p58"/>
            <p:cNvSpPr/>
            <p:nvPr/>
          </p:nvSpPr>
          <p:spPr>
            <a:xfrm>
              <a:off x="616521" y="2910318"/>
              <a:ext cx="1930097" cy="1856521"/>
            </a:xfrm>
            <a:custGeom>
              <a:avLst/>
              <a:gdLst/>
              <a:ahLst/>
              <a:cxnLst/>
              <a:rect l="l" t="t" r="r" b="b"/>
              <a:pathLst>
                <a:path w="41579" h="39994" extrusionOk="0">
                  <a:moveTo>
                    <a:pt x="21576" y="8911"/>
                  </a:moveTo>
                  <a:cubicBezTo>
                    <a:pt x="23002" y="8911"/>
                    <a:pt x="24441" y="9186"/>
                    <a:pt x="25812" y="9751"/>
                  </a:cubicBezTo>
                  <a:cubicBezTo>
                    <a:pt x="29954" y="11472"/>
                    <a:pt x="32656" y="15513"/>
                    <a:pt x="32656" y="19999"/>
                  </a:cubicBezTo>
                  <a:cubicBezTo>
                    <a:pt x="32656" y="26118"/>
                    <a:pt x="27698" y="31076"/>
                    <a:pt x="21580" y="31076"/>
                  </a:cubicBezTo>
                  <a:cubicBezTo>
                    <a:pt x="17093" y="31076"/>
                    <a:pt x="13052" y="28386"/>
                    <a:pt x="11332" y="24244"/>
                  </a:cubicBezTo>
                  <a:cubicBezTo>
                    <a:pt x="9611" y="20101"/>
                    <a:pt x="10567" y="15334"/>
                    <a:pt x="13728" y="12160"/>
                  </a:cubicBezTo>
                  <a:cubicBezTo>
                    <a:pt x="15852" y="10036"/>
                    <a:pt x="18689" y="8911"/>
                    <a:pt x="21576" y="8911"/>
                  </a:cubicBezTo>
                  <a:close/>
                  <a:moveTo>
                    <a:pt x="21603" y="0"/>
                  </a:moveTo>
                  <a:cubicBezTo>
                    <a:pt x="21595" y="0"/>
                    <a:pt x="21588" y="0"/>
                    <a:pt x="21580" y="0"/>
                  </a:cubicBezTo>
                  <a:cubicBezTo>
                    <a:pt x="13486" y="0"/>
                    <a:pt x="6195" y="4869"/>
                    <a:pt x="3098" y="12339"/>
                  </a:cubicBezTo>
                  <a:cubicBezTo>
                    <a:pt x="0" y="19821"/>
                    <a:pt x="1721" y="28425"/>
                    <a:pt x="7431" y="34135"/>
                  </a:cubicBezTo>
                  <a:cubicBezTo>
                    <a:pt x="11258" y="37962"/>
                    <a:pt x="16373" y="39994"/>
                    <a:pt x="21576" y="39994"/>
                  </a:cubicBezTo>
                  <a:cubicBezTo>
                    <a:pt x="24154" y="39994"/>
                    <a:pt x="26753" y="39495"/>
                    <a:pt x="29228" y="38469"/>
                  </a:cubicBezTo>
                  <a:cubicBezTo>
                    <a:pt x="36710" y="35384"/>
                    <a:pt x="41579" y="28081"/>
                    <a:pt x="41579" y="19999"/>
                  </a:cubicBezTo>
                  <a:cubicBezTo>
                    <a:pt x="41579" y="8956"/>
                    <a:pt x="32631" y="0"/>
                    <a:pt x="21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58"/>
            <p:cNvSpPr/>
            <p:nvPr/>
          </p:nvSpPr>
          <p:spPr>
            <a:xfrm>
              <a:off x="1418241" y="2587838"/>
              <a:ext cx="399444" cy="388210"/>
            </a:xfrm>
            <a:custGeom>
              <a:avLst/>
              <a:gdLst/>
              <a:ahLst/>
              <a:cxnLst/>
              <a:rect l="l" t="t" r="r" b="b"/>
              <a:pathLst>
                <a:path w="8605" h="8363" extrusionOk="0">
                  <a:moveTo>
                    <a:pt x="408" y="1"/>
                  </a:moveTo>
                  <a:cubicBezTo>
                    <a:pt x="179" y="1"/>
                    <a:pt x="0" y="192"/>
                    <a:pt x="0" y="408"/>
                  </a:cubicBezTo>
                  <a:lnTo>
                    <a:pt x="0" y="7954"/>
                  </a:lnTo>
                  <a:cubicBezTo>
                    <a:pt x="0" y="8184"/>
                    <a:pt x="179" y="8362"/>
                    <a:pt x="408" y="8362"/>
                  </a:cubicBezTo>
                  <a:lnTo>
                    <a:pt x="8196" y="8362"/>
                  </a:lnTo>
                  <a:cubicBezTo>
                    <a:pt x="8426" y="8362"/>
                    <a:pt x="8604" y="8184"/>
                    <a:pt x="8604" y="7954"/>
                  </a:cubicBezTo>
                  <a:lnTo>
                    <a:pt x="8604" y="408"/>
                  </a:lnTo>
                  <a:cubicBezTo>
                    <a:pt x="8604" y="192"/>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58"/>
            <p:cNvSpPr/>
            <p:nvPr/>
          </p:nvSpPr>
          <p:spPr>
            <a:xfrm>
              <a:off x="598185" y="2820541"/>
              <a:ext cx="544971" cy="541721"/>
            </a:xfrm>
            <a:custGeom>
              <a:avLst/>
              <a:gdLst/>
              <a:ahLst/>
              <a:cxnLst/>
              <a:rect l="l" t="t" r="r" b="b"/>
              <a:pathLst>
                <a:path w="11740" h="11670" extrusionOk="0">
                  <a:moveTo>
                    <a:pt x="5964" y="0"/>
                  </a:moveTo>
                  <a:cubicBezTo>
                    <a:pt x="5860" y="0"/>
                    <a:pt x="5755" y="42"/>
                    <a:pt x="5672" y="124"/>
                  </a:cubicBezTo>
                  <a:lnTo>
                    <a:pt x="166" y="5644"/>
                  </a:lnTo>
                  <a:cubicBezTo>
                    <a:pt x="0" y="5796"/>
                    <a:pt x="0" y="6051"/>
                    <a:pt x="166" y="6217"/>
                  </a:cubicBezTo>
                  <a:lnTo>
                    <a:pt x="5494" y="11545"/>
                  </a:lnTo>
                  <a:cubicBezTo>
                    <a:pt x="5577" y="11628"/>
                    <a:pt x="5682" y="11669"/>
                    <a:pt x="5785" y="11669"/>
                  </a:cubicBezTo>
                  <a:cubicBezTo>
                    <a:pt x="5889" y="11669"/>
                    <a:pt x="5991" y="11628"/>
                    <a:pt x="6067" y="11545"/>
                  </a:cubicBezTo>
                  <a:lnTo>
                    <a:pt x="11586" y="6039"/>
                  </a:lnTo>
                  <a:cubicBezTo>
                    <a:pt x="11739" y="5873"/>
                    <a:pt x="11739" y="5618"/>
                    <a:pt x="11586" y="5452"/>
                  </a:cubicBezTo>
                  <a:lnTo>
                    <a:pt x="6246" y="124"/>
                  </a:lnTo>
                  <a:cubicBezTo>
                    <a:pt x="6169" y="42"/>
                    <a:pt x="6067" y="0"/>
                    <a:pt x="59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58"/>
            <p:cNvSpPr/>
            <p:nvPr/>
          </p:nvSpPr>
          <p:spPr>
            <a:xfrm>
              <a:off x="367385" y="3638694"/>
              <a:ext cx="388210" cy="400001"/>
            </a:xfrm>
            <a:custGeom>
              <a:avLst/>
              <a:gdLst/>
              <a:ahLst/>
              <a:cxnLst/>
              <a:rect l="l" t="t" r="r" b="b"/>
              <a:pathLst>
                <a:path w="8363" h="8617" extrusionOk="0">
                  <a:moveTo>
                    <a:pt x="409" y="0"/>
                  </a:moveTo>
                  <a:cubicBezTo>
                    <a:pt x="179" y="0"/>
                    <a:pt x="1" y="179"/>
                    <a:pt x="1" y="408"/>
                  </a:cubicBezTo>
                  <a:lnTo>
                    <a:pt x="1" y="8209"/>
                  </a:lnTo>
                  <a:cubicBezTo>
                    <a:pt x="1" y="8425"/>
                    <a:pt x="179" y="8617"/>
                    <a:pt x="409" y="8617"/>
                  </a:cubicBezTo>
                  <a:lnTo>
                    <a:pt x="7955" y="8617"/>
                  </a:lnTo>
                  <a:cubicBezTo>
                    <a:pt x="8171" y="8617"/>
                    <a:pt x="8363" y="8425"/>
                    <a:pt x="8363" y="8209"/>
                  </a:cubicBezTo>
                  <a:lnTo>
                    <a:pt x="8363" y="408"/>
                  </a:lnTo>
                  <a:cubicBezTo>
                    <a:pt x="8363" y="179"/>
                    <a:pt x="8171" y="0"/>
                    <a:pt x="7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58"/>
            <p:cNvSpPr/>
            <p:nvPr/>
          </p:nvSpPr>
          <p:spPr>
            <a:xfrm>
              <a:off x="598185" y="4314987"/>
              <a:ext cx="544971" cy="541443"/>
            </a:xfrm>
            <a:custGeom>
              <a:avLst/>
              <a:gdLst/>
              <a:ahLst/>
              <a:cxnLst/>
              <a:rect l="l" t="t" r="r" b="b"/>
              <a:pathLst>
                <a:path w="11740" h="11664" extrusionOk="0">
                  <a:moveTo>
                    <a:pt x="5785" y="0"/>
                  </a:moveTo>
                  <a:cubicBezTo>
                    <a:pt x="5682" y="0"/>
                    <a:pt x="5577" y="38"/>
                    <a:pt x="5494" y="115"/>
                  </a:cubicBezTo>
                  <a:lnTo>
                    <a:pt x="166" y="5456"/>
                  </a:lnTo>
                  <a:cubicBezTo>
                    <a:pt x="0" y="5609"/>
                    <a:pt x="0" y="5876"/>
                    <a:pt x="166" y="6029"/>
                  </a:cubicBezTo>
                  <a:lnTo>
                    <a:pt x="5672" y="11548"/>
                  </a:lnTo>
                  <a:cubicBezTo>
                    <a:pt x="5755" y="11625"/>
                    <a:pt x="5860" y="11663"/>
                    <a:pt x="5965" y="11663"/>
                  </a:cubicBezTo>
                  <a:cubicBezTo>
                    <a:pt x="6070" y="11663"/>
                    <a:pt x="6176" y="11625"/>
                    <a:pt x="6258" y="11548"/>
                  </a:cubicBezTo>
                  <a:lnTo>
                    <a:pt x="11586" y="6208"/>
                  </a:lnTo>
                  <a:cubicBezTo>
                    <a:pt x="11739" y="6055"/>
                    <a:pt x="11739" y="5787"/>
                    <a:pt x="11586" y="5634"/>
                  </a:cubicBezTo>
                  <a:lnTo>
                    <a:pt x="6067" y="115"/>
                  </a:lnTo>
                  <a:cubicBezTo>
                    <a:pt x="5991" y="38"/>
                    <a:pt x="5889" y="0"/>
                    <a:pt x="5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58"/>
            <p:cNvSpPr/>
            <p:nvPr/>
          </p:nvSpPr>
          <p:spPr>
            <a:xfrm>
              <a:off x="1418241" y="4701341"/>
              <a:ext cx="399444" cy="387607"/>
            </a:xfrm>
            <a:custGeom>
              <a:avLst/>
              <a:gdLst/>
              <a:ahLst/>
              <a:cxnLst/>
              <a:rect l="l" t="t" r="r" b="b"/>
              <a:pathLst>
                <a:path w="8605" h="8350" extrusionOk="0">
                  <a:moveTo>
                    <a:pt x="408" y="1"/>
                  </a:moveTo>
                  <a:cubicBezTo>
                    <a:pt x="179" y="1"/>
                    <a:pt x="0" y="179"/>
                    <a:pt x="0" y="408"/>
                  </a:cubicBezTo>
                  <a:lnTo>
                    <a:pt x="0" y="7942"/>
                  </a:lnTo>
                  <a:cubicBezTo>
                    <a:pt x="0" y="8171"/>
                    <a:pt x="179" y="8349"/>
                    <a:pt x="408" y="8349"/>
                  </a:cubicBezTo>
                  <a:lnTo>
                    <a:pt x="8196" y="8349"/>
                  </a:lnTo>
                  <a:cubicBezTo>
                    <a:pt x="8426" y="8349"/>
                    <a:pt x="8604" y="8171"/>
                    <a:pt x="8604" y="7942"/>
                  </a:cubicBezTo>
                  <a:lnTo>
                    <a:pt x="8604" y="408"/>
                  </a:lnTo>
                  <a:cubicBezTo>
                    <a:pt x="8604" y="179"/>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58"/>
            <p:cNvSpPr/>
            <p:nvPr/>
          </p:nvSpPr>
          <p:spPr>
            <a:xfrm>
              <a:off x="2092166" y="4314987"/>
              <a:ext cx="545574" cy="541443"/>
            </a:xfrm>
            <a:custGeom>
              <a:avLst/>
              <a:gdLst/>
              <a:ahLst/>
              <a:cxnLst/>
              <a:rect l="l" t="t" r="r" b="b"/>
              <a:pathLst>
                <a:path w="11753" h="11664" extrusionOk="0">
                  <a:moveTo>
                    <a:pt x="5967" y="0"/>
                  </a:moveTo>
                  <a:cubicBezTo>
                    <a:pt x="5864" y="0"/>
                    <a:pt x="5762" y="38"/>
                    <a:pt x="5685" y="115"/>
                  </a:cubicBezTo>
                  <a:lnTo>
                    <a:pt x="166" y="5634"/>
                  </a:lnTo>
                  <a:cubicBezTo>
                    <a:pt x="1" y="5787"/>
                    <a:pt x="1" y="6055"/>
                    <a:pt x="166" y="6208"/>
                  </a:cubicBezTo>
                  <a:lnTo>
                    <a:pt x="5494" y="11548"/>
                  </a:lnTo>
                  <a:cubicBezTo>
                    <a:pt x="5577" y="11625"/>
                    <a:pt x="5682" y="11663"/>
                    <a:pt x="5787" y="11663"/>
                  </a:cubicBezTo>
                  <a:cubicBezTo>
                    <a:pt x="5893" y="11663"/>
                    <a:pt x="5998" y="11625"/>
                    <a:pt x="6081" y="11548"/>
                  </a:cubicBezTo>
                  <a:lnTo>
                    <a:pt x="11587" y="6029"/>
                  </a:lnTo>
                  <a:cubicBezTo>
                    <a:pt x="11753" y="5876"/>
                    <a:pt x="11753" y="5609"/>
                    <a:pt x="11587" y="5456"/>
                  </a:cubicBezTo>
                  <a:lnTo>
                    <a:pt x="6259" y="115"/>
                  </a:lnTo>
                  <a:cubicBezTo>
                    <a:pt x="6176" y="38"/>
                    <a:pt x="6071" y="0"/>
                    <a:pt x="59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58"/>
            <p:cNvSpPr/>
            <p:nvPr/>
          </p:nvSpPr>
          <p:spPr>
            <a:xfrm>
              <a:off x="2480330" y="3638694"/>
              <a:ext cx="388164" cy="400001"/>
            </a:xfrm>
            <a:custGeom>
              <a:avLst/>
              <a:gdLst/>
              <a:ahLst/>
              <a:cxnLst/>
              <a:rect l="l" t="t" r="r" b="b"/>
              <a:pathLst>
                <a:path w="8362" h="8617" extrusionOk="0">
                  <a:moveTo>
                    <a:pt x="408" y="0"/>
                  </a:moveTo>
                  <a:cubicBezTo>
                    <a:pt x="191" y="0"/>
                    <a:pt x="0" y="179"/>
                    <a:pt x="0" y="408"/>
                  </a:cubicBezTo>
                  <a:lnTo>
                    <a:pt x="0" y="8209"/>
                  </a:lnTo>
                  <a:cubicBezTo>
                    <a:pt x="0" y="8425"/>
                    <a:pt x="191" y="8617"/>
                    <a:pt x="408" y="8617"/>
                  </a:cubicBezTo>
                  <a:lnTo>
                    <a:pt x="7954" y="8617"/>
                  </a:lnTo>
                  <a:cubicBezTo>
                    <a:pt x="8183" y="8617"/>
                    <a:pt x="8362" y="8425"/>
                    <a:pt x="8362" y="8209"/>
                  </a:cubicBezTo>
                  <a:lnTo>
                    <a:pt x="8362" y="408"/>
                  </a:lnTo>
                  <a:cubicBezTo>
                    <a:pt x="8362" y="179"/>
                    <a:pt x="8183" y="0"/>
                    <a:pt x="79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58"/>
            <p:cNvSpPr/>
            <p:nvPr/>
          </p:nvSpPr>
          <p:spPr>
            <a:xfrm>
              <a:off x="2092166" y="2820959"/>
              <a:ext cx="545574" cy="541304"/>
            </a:xfrm>
            <a:custGeom>
              <a:avLst/>
              <a:gdLst/>
              <a:ahLst/>
              <a:cxnLst/>
              <a:rect l="l" t="t" r="r" b="b"/>
              <a:pathLst>
                <a:path w="11753" h="11661" extrusionOk="0">
                  <a:moveTo>
                    <a:pt x="5787" y="1"/>
                  </a:moveTo>
                  <a:cubicBezTo>
                    <a:pt x="5682" y="1"/>
                    <a:pt x="5577" y="39"/>
                    <a:pt x="5494" y="115"/>
                  </a:cubicBezTo>
                  <a:lnTo>
                    <a:pt x="166" y="5443"/>
                  </a:lnTo>
                  <a:cubicBezTo>
                    <a:pt x="1" y="5609"/>
                    <a:pt x="1" y="5864"/>
                    <a:pt x="166" y="6030"/>
                  </a:cubicBezTo>
                  <a:lnTo>
                    <a:pt x="5685" y="11536"/>
                  </a:lnTo>
                  <a:cubicBezTo>
                    <a:pt x="5762" y="11619"/>
                    <a:pt x="5864" y="11660"/>
                    <a:pt x="5967" y="11660"/>
                  </a:cubicBezTo>
                  <a:cubicBezTo>
                    <a:pt x="6071" y="11660"/>
                    <a:pt x="6176" y="11619"/>
                    <a:pt x="6259" y="11536"/>
                  </a:cubicBezTo>
                  <a:lnTo>
                    <a:pt x="11587" y="6208"/>
                  </a:lnTo>
                  <a:cubicBezTo>
                    <a:pt x="11753" y="6042"/>
                    <a:pt x="11753" y="5787"/>
                    <a:pt x="11587" y="5635"/>
                  </a:cubicBezTo>
                  <a:lnTo>
                    <a:pt x="6081" y="115"/>
                  </a:lnTo>
                  <a:cubicBezTo>
                    <a:pt x="5998" y="39"/>
                    <a:pt x="5893" y="1"/>
                    <a:pt x="57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1" name="Pentagon 10"/>
          <p:cNvSpPr/>
          <p:nvPr/>
        </p:nvSpPr>
        <p:spPr>
          <a:xfrm>
            <a:off x="0" y="394883"/>
            <a:ext cx="2352782" cy="626723"/>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Hoạt động làm</a:t>
            </a:r>
            <a:endParaRPr lang="en-US" sz="2000" b="1" dirty="0">
              <a:solidFill>
                <a:schemeClr val="bg1"/>
              </a:solidFill>
            </a:endParaRPr>
          </a:p>
        </p:txBody>
      </p:sp>
      <p:sp>
        <p:nvSpPr>
          <p:cNvPr id="12" name="TextBox 11"/>
          <p:cNvSpPr txBox="1"/>
          <p:nvPr/>
        </p:nvSpPr>
        <p:spPr>
          <a:xfrm>
            <a:off x="791110" y="1205239"/>
            <a:ext cx="7510409" cy="3785652"/>
          </a:xfrm>
          <a:prstGeom prst="rect">
            <a:avLst/>
          </a:prstGeom>
          <a:noFill/>
        </p:spPr>
        <p:txBody>
          <a:bodyPr wrap="square" rtlCol="0">
            <a:spAutoFit/>
          </a:bodyPr>
          <a:lstStyle/>
          <a:p>
            <a:pPr marL="457200" indent="-457200" algn="just">
              <a:lnSpc>
                <a:spcPct val="150000"/>
              </a:lnSpc>
              <a:buAutoNum type="alphaLcParenR"/>
            </a:pPr>
            <a:r>
              <a:rPr lang="vi-VN" sz="2000" dirty="0"/>
              <a:t>Phong chụp ảnh La</a:t>
            </a:r>
            <a:r>
              <a:rPr lang="en-US" sz="2000" dirty="0"/>
              <a:t>m</a:t>
            </a:r>
            <a:r>
              <a:rPr lang="vi-VN" sz="2000" dirty="0"/>
              <a:t> đang đùa nghịch với tư thế không đẹp mắt. Phong chia sẻ bức ảnh lên mạng xã hội làm La</a:t>
            </a:r>
            <a:r>
              <a:rPr lang="en-US" sz="2000" dirty="0"/>
              <a:t>m</a:t>
            </a:r>
            <a:r>
              <a:rPr lang="vi-VN" sz="2000" dirty="0"/>
              <a:t> xấu hổ và không dám đến trường.</a:t>
            </a:r>
          </a:p>
          <a:p>
            <a:pPr marL="457200" indent="-457200" algn="just">
              <a:lnSpc>
                <a:spcPct val="150000"/>
              </a:lnSpc>
              <a:buAutoNum type="alphaLcParenR"/>
            </a:pPr>
            <a:r>
              <a:rPr lang="vi-VN" sz="2000" dirty="0"/>
              <a:t>Khách du lịch tự ý quay phim khu vực cửa khẩu có biển cấm quay phim, chụp ảnh.</a:t>
            </a:r>
          </a:p>
          <a:p>
            <a:pPr marL="457200" indent="-457200" algn="just">
              <a:lnSpc>
                <a:spcPct val="150000"/>
              </a:lnSpc>
              <a:buAutoNum type="alphaLcParenR"/>
            </a:pPr>
            <a:r>
              <a:rPr lang="vi-VN" sz="2000" dirty="0"/>
              <a:t>Một bạn học sinh vừa đi xe đạp vừa nghe điện thoại.</a:t>
            </a:r>
          </a:p>
          <a:p>
            <a:pPr marL="457200" indent="-457200" algn="just">
              <a:lnSpc>
                <a:spcPct val="150000"/>
              </a:lnSpc>
              <a:buAutoNum type="alphaLcParenR"/>
            </a:pPr>
            <a:r>
              <a:rPr lang="vi-VN" sz="2000" dirty="0"/>
              <a:t>Một bạn học sinh tự ý sử dụng điện thoại thông minh để làm bài tập trên lớp.</a:t>
            </a:r>
          </a:p>
        </p:txBody>
      </p:sp>
      <p:sp>
        <p:nvSpPr>
          <p:cNvPr id="13" name="Rectangle 12"/>
          <p:cNvSpPr/>
          <p:nvPr/>
        </p:nvSpPr>
        <p:spPr>
          <a:xfrm>
            <a:off x="2476072" y="246579"/>
            <a:ext cx="5856269" cy="958660"/>
          </a:xfrm>
          <a:prstGeom prst="rect">
            <a:avLst/>
          </a:prstGeom>
        </p:spPr>
        <p:txBody>
          <a:bodyPr wrap="square">
            <a:spAutoFit/>
          </a:bodyPr>
          <a:lstStyle/>
          <a:p>
            <a:pPr lvl="0" algn="just">
              <a:lnSpc>
                <a:spcPct val="150000"/>
              </a:lnSpc>
            </a:pPr>
            <a:r>
              <a:rPr lang="vi-VN" sz="2000" dirty="0">
                <a:solidFill>
                  <a:srgbClr val="002060"/>
                </a:solidFill>
              </a:rPr>
              <a:t>Trao đổi với bạn và cho biết tình huống nào dưới đây là vi phạm quy định của pháp luật. Tại sao?</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fade">
                                      <p:cBhvr>
                                        <p:cTn id="16" dur="500"/>
                                        <p:tgtEl>
                                          <p:spTgt spid="12">
                                            <p:txEl>
                                              <p:pRg st="0" end="0"/>
                                            </p:txEl>
                                          </p:spTgt>
                                        </p:tgtEl>
                                      </p:cBhvr>
                                    </p:animEffect>
                                    <p:anim calcmode="lin" valueType="num">
                                      <p:cBhvr>
                                        <p:cTn id="1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500"/>
                            </p:stCondLst>
                            <p:childTnLst>
                              <p:par>
                                <p:cTn id="20" presetID="42" presetClass="entr" presetSubtype="0" fill="hold" nodeType="after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anim calcmode="lin" valueType="num">
                                      <p:cBhvr>
                                        <p:cTn id="2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fade">
                                      <p:cBhvr>
                                        <p:cTn id="28" dur="500"/>
                                        <p:tgtEl>
                                          <p:spTgt spid="12">
                                            <p:txEl>
                                              <p:pRg st="2" end="2"/>
                                            </p:txEl>
                                          </p:spTgt>
                                        </p:tgtEl>
                                      </p:cBhvr>
                                    </p:animEffect>
                                    <p:anim calcmode="lin" valueType="num">
                                      <p:cBhvr>
                                        <p:cTn id="2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par>
                          <p:cTn id="31" fill="hold">
                            <p:stCondLst>
                              <p:cond delay="1500"/>
                            </p:stCondLst>
                            <p:childTnLst>
                              <p:par>
                                <p:cTn id="32" presetID="42" presetClass="entr" presetSubtype="0" fill="hold" nodeType="afterEffect">
                                  <p:stCondLst>
                                    <p:cond delay="0"/>
                                  </p:stCondLst>
                                  <p:childTnLst>
                                    <p:set>
                                      <p:cBhvr>
                                        <p:cTn id="33" dur="1" fill="hold">
                                          <p:stCondLst>
                                            <p:cond delay="0"/>
                                          </p:stCondLst>
                                        </p:cTn>
                                        <p:tgtEl>
                                          <p:spTgt spid="12">
                                            <p:txEl>
                                              <p:pRg st="3" end="3"/>
                                            </p:txEl>
                                          </p:spTgt>
                                        </p:tgtEl>
                                        <p:attrNameLst>
                                          <p:attrName>style.visibility</p:attrName>
                                        </p:attrNameLst>
                                      </p:cBhvr>
                                      <p:to>
                                        <p:strVal val="visible"/>
                                      </p:to>
                                    </p:set>
                                    <p:animEffect transition="in" filter="fade">
                                      <p:cBhvr>
                                        <p:cTn id="34" dur="500"/>
                                        <p:tgtEl>
                                          <p:spTgt spid="12">
                                            <p:txEl>
                                              <p:pRg st="3" end="3"/>
                                            </p:txEl>
                                          </p:spTgt>
                                        </p:tgtEl>
                                      </p:cBhvr>
                                    </p:animEffect>
                                    <p:anim calcmode="lin" valueType="num">
                                      <p:cBhvr>
                                        <p:cTn id="35"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9"/>
        <p:cNvGrpSpPr/>
        <p:nvPr/>
      </p:nvGrpSpPr>
      <p:grpSpPr>
        <a:xfrm>
          <a:off x="0" y="0"/>
          <a:ext cx="0" cy="0"/>
          <a:chOff x="0" y="0"/>
          <a:chExt cx="0" cy="0"/>
        </a:xfrm>
      </p:grpSpPr>
      <p:grpSp>
        <p:nvGrpSpPr>
          <p:cNvPr id="2262" name="Google Shape;2262;p55"/>
          <p:cNvGrpSpPr/>
          <p:nvPr/>
        </p:nvGrpSpPr>
        <p:grpSpPr>
          <a:xfrm>
            <a:off x="-11" y="1075"/>
            <a:ext cx="1190638" cy="1191169"/>
            <a:chOff x="369195" y="1138234"/>
            <a:chExt cx="1250276" cy="1250833"/>
          </a:xfrm>
        </p:grpSpPr>
        <p:sp>
          <p:nvSpPr>
            <p:cNvPr id="2263" name="Google Shape;2263;p55"/>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55"/>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5"/>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5"/>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55"/>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55"/>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55"/>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55"/>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55"/>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2" name="Google Shape;2272;p55"/>
          <p:cNvGrpSpPr/>
          <p:nvPr/>
        </p:nvGrpSpPr>
        <p:grpSpPr>
          <a:xfrm>
            <a:off x="438591" y="1172591"/>
            <a:ext cx="3397059" cy="3343143"/>
            <a:chOff x="770699" y="1157300"/>
            <a:chExt cx="3397059" cy="3343143"/>
          </a:xfrm>
        </p:grpSpPr>
        <p:sp>
          <p:nvSpPr>
            <p:cNvPr id="2273" name="Google Shape;2273;p55"/>
            <p:cNvSpPr/>
            <p:nvPr/>
          </p:nvSpPr>
          <p:spPr>
            <a:xfrm>
              <a:off x="1832501" y="1157300"/>
              <a:ext cx="611804" cy="474638"/>
            </a:xfrm>
            <a:custGeom>
              <a:avLst/>
              <a:gdLst/>
              <a:ahLst/>
              <a:cxnLst/>
              <a:rect l="l" t="t" r="r" b="b"/>
              <a:pathLst>
                <a:path w="18256" h="14163" extrusionOk="0">
                  <a:moveTo>
                    <a:pt x="9904" y="4175"/>
                  </a:moveTo>
                  <a:cubicBezTo>
                    <a:pt x="11841" y="4175"/>
                    <a:pt x="13132" y="5388"/>
                    <a:pt x="12809" y="6950"/>
                  </a:cubicBezTo>
                  <a:cubicBezTo>
                    <a:pt x="12474" y="8554"/>
                    <a:pt x="10556" y="9912"/>
                    <a:pt x="8527" y="9984"/>
                  </a:cubicBezTo>
                  <a:cubicBezTo>
                    <a:pt x="8471" y="9986"/>
                    <a:pt x="8416" y="9987"/>
                    <a:pt x="8361" y="9987"/>
                  </a:cubicBezTo>
                  <a:cubicBezTo>
                    <a:pt x="6419" y="9987"/>
                    <a:pt x="5128" y="8769"/>
                    <a:pt x="5451" y="7209"/>
                  </a:cubicBezTo>
                  <a:cubicBezTo>
                    <a:pt x="5786" y="5607"/>
                    <a:pt x="7702" y="4249"/>
                    <a:pt x="9737" y="4178"/>
                  </a:cubicBezTo>
                  <a:cubicBezTo>
                    <a:pt x="9793" y="4176"/>
                    <a:pt x="9849" y="4175"/>
                    <a:pt x="9904" y="4175"/>
                  </a:cubicBezTo>
                  <a:close/>
                  <a:moveTo>
                    <a:pt x="11406" y="1"/>
                  </a:moveTo>
                  <a:cubicBezTo>
                    <a:pt x="11397" y="1"/>
                    <a:pt x="11387" y="1"/>
                    <a:pt x="11377" y="1"/>
                  </a:cubicBezTo>
                  <a:lnTo>
                    <a:pt x="9822" y="56"/>
                  </a:lnTo>
                  <a:cubicBezTo>
                    <a:pt x="9464" y="68"/>
                    <a:pt x="9123" y="311"/>
                    <a:pt x="9064" y="593"/>
                  </a:cubicBezTo>
                  <a:lnTo>
                    <a:pt x="8824" y="1750"/>
                  </a:lnTo>
                  <a:cubicBezTo>
                    <a:pt x="8805" y="1835"/>
                    <a:pt x="8815" y="1921"/>
                    <a:pt x="8855" y="1999"/>
                  </a:cubicBezTo>
                  <a:cubicBezTo>
                    <a:pt x="8001" y="2163"/>
                    <a:pt x="7173" y="2445"/>
                    <a:pt x="6394" y="2837"/>
                  </a:cubicBezTo>
                  <a:cubicBezTo>
                    <a:pt x="6384" y="2750"/>
                    <a:pt x="6344" y="2670"/>
                    <a:pt x="6279" y="2614"/>
                  </a:cubicBezTo>
                  <a:lnTo>
                    <a:pt x="5411" y="1830"/>
                  </a:lnTo>
                  <a:cubicBezTo>
                    <a:pt x="5309" y="1742"/>
                    <a:pt x="5166" y="1699"/>
                    <a:pt x="5010" y="1699"/>
                  </a:cubicBezTo>
                  <a:cubicBezTo>
                    <a:pt x="5000" y="1699"/>
                    <a:pt x="4989" y="1700"/>
                    <a:pt x="4978" y="1700"/>
                  </a:cubicBezTo>
                  <a:cubicBezTo>
                    <a:pt x="4803" y="1706"/>
                    <a:pt x="4632" y="1763"/>
                    <a:pt x="4487" y="1866"/>
                  </a:cubicBezTo>
                  <a:lnTo>
                    <a:pt x="3205" y="2769"/>
                  </a:lnTo>
                  <a:cubicBezTo>
                    <a:pt x="2910" y="2982"/>
                    <a:pt x="2843" y="3308"/>
                    <a:pt x="3054" y="3498"/>
                  </a:cubicBezTo>
                  <a:lnTo>
                    <a:pt x="3923" y="4283"/>
                  </a:lnTo>
                  <a:cubicBezTo>
                    <a:pt x="3999" y="4344"/>
                    <a:pt x="4089" y="4386"/>
                    <a:pt x="4186" y="4401"/>
                  </a:cubicBezTo>
                  <a:cubicBezTo>
                    <a:pt x="3616" y="4961"/>
                    <a:pt x="3159" y="5586"/>
                    <a:pt x="2851" y="6255"/>
                  </a:cubicBezTo>
                  <a:cubicBezTo>
                    <a:pt x="2765" y="6215"/>
                    <a:pt x="2670" y="6196"/>
                    <a:pt x="2575" y="6196"/>
                  </a:cubicBezTo>
                  <a:cubicBezTo>
                    <a:pt x="2565" y="6196"/>
                    <a:pt x="2556" y="6196"/>
                    <a:pt x="2546" y="6197"/>
                  </a:cubicBezTo>
                  <a:lnTo>
                    <a:pt x="1077" y="6249"/>
                  </a:lnTo>
                  <a:cubicBezTo>
                    <a:pt x="715" y="6262"/>
                    <a:pt x="374" y="6502"/>
                    <a:pt x="315" y="6786"/>
                  </a:cubicBezTo>
                  <a:lnTo>
                    <a:pt x="60" y="8013"/>
                  </a:lnTo>
                  <a:cubicBezTo>
                    <a:pt x="1" y="8290"/>
                    <a:pt x="232" y="8504"/>
                    <a:pt x="578" y="8504"/>
                  </a:cubicBezTo>
                  <a:cubicBezTo>
                    <a:pt x="588" y="8504"/>
                    <a:pt x="597" y="8504"/>
                    <a:pt x="607" y="8504"/>
                  </a:cubicBezTo>
                  <a:lnTo>
                    <a:pt x="2077" y="8451"/>
                  </a:lnTo>
                  <a:cubicBezTo>
                    <a:pt x="2190" y="8445"/>
                    <a:pt x="2304" y="8420"/>
                    <a:pt x="2409" y="8373"/>
                  </a:cubicBezTo>
                  <a:cubicBezTo>
                    <a:pt x="2441" y="9009"/>
                    <a:pt x="2641" y="9624"/>
                    <a:pt x="2988" y="10156"/>
                  </a:cubicBezTo>
                  <a:cubicBezTo>
                    <a:pt x="2875" y="10182"/>
                    <a:pt x="2767" y="10230"/>
                    <a:pt x="2673" y="10297"/>
                  </a:cubicBezTo>
                  <a:lnTo>
                    <a:pt x="1462" y="11154"/>
                  </a:lnTo>
                  <a:cubicBezTo>
                    <a:pt x="1167" y="11365"/>
                    <a:pt x="1100" y="11689"/>
                    <a:pt x="1311" y="11883"/>
                  </a:cubicBezTo>
                  <a:lnTo>
                    <a:pt x="2233" y="12708"/>
                  </a:lnTo>
                  <a:cubicBezTo>
                    <a:pt x="2331" y="12801"/>
                    <a:pt x="2474" y="12845"/>
                    <a:pt x="2629" y="12845"/>
                  </a:cubicBezTo>
                  <a:cubicBezTo>
                    <a:pt x="2639" y="12845"/>
                    <a:pt x="2650" y="12845"/>
                    <a:pt x="2660" y="12845"/>
                  </a:cubicBezTo>
                  <a:cubicBezTo>
                    <a:pt x="2837" y="12838"/>
                    <a:pt x="3009" y="12779"/>
                    <a:pt x="3155" y="12676"/>
                  </a:cubicBezTo>
                  <a:lnTo>
                    <a:pt x="4363" y="11819"/>
                  </a:lnTo>
                  <a:cubicBezTo>
                    <a:pt x="4451" y="11758"/>
                    <a:pt x="4523" y="11678"/>
                    <a:pt x="4573" y="11586"/>
                  </a:cubicBezTo>
                  <a:cubicBezTo>
                    <a:pt x="5190" y="11923"/>
                    <a:pt x="5914" y="12154"/>
                    <a:pt x="6721" y="12259"/>
                  </a:cubicBezTo>
                  <a:cubicBezTo>
                    <a:pt x="6653" y="12331"/>
                    <a:pt x="6605" y="12419"/>
                    <a:pt x="6582" y="12514"/>
                  </a:cubicBezTo>
                  <a:lnTo>
                    <a:pt x="6342" y="13672"/>
                  </a:lnTo>
                  <a:cubicBezTo>
                    <a:pt x="6284" y="13948"/>
                    <a:pt x="6514" y="14163"/>
                    <a:pt x="6856" y="14163"/>
                  </a:cubicBezTo>
                  <a:cubicBezTo>
                    <a:pt x="6865" y="14163"/>
                    <a:pt x="6875" y="14163"/>
                    <a:pt x="6885" y="14162"/>
                  </a:cubicBezTo>
                  <a:lnTo>
                    <a:pt x="8443" y="14108"/>
                  </a:lnTo>
                  <a:cubicBezTo>
                    <a:pt x="8798" y="14095"/>
                    <a:pt x="9140" y="13855"/>
                    <a:pt x="9198" y="13571"/>
                  </a:cubicBezTo>
                  <a:lnTo>
                    <a:pt x="9441" y="12413"/>
                  </a:lnTo>
                  <a:cubicBezTo>
                    <a:pt x="9459" y="12329"/>
                    <a:pt x="9447" y="12240"/>
                    <a:pt x="9407" y="12165"/>
                  </a:cubicBezTo>
                  <a:cubicBezTo>
                    <a:pt x="10262" y="12000"/>
                    <a:pt x="11089" y="11718"/>
                    <a:pt x="11868" y="11329"/>
                  </a:cubicBezTo>
                  <a:cubicBezTo>
                    <a:pt x="11878" y="11413"/>
                    <a:pt x="11920" y="11493"/>
                    <a:pt x="11984" y="11550"/>
                  </a:cubicBezTo>
                  <a:lnTo>
                    <a:pt x="12853" y="12331"/>
                  </a:lnTo>
                  <a:cubicBezTo>
                    <a:pt x="12952" y="12424"/>
                    <a:pt x="13095" y="12468"/>
                    <a:pt x="13251" y="12468"/>
                  </a:cubicBezTo>
                  <a:cubicBezTo>
                    <a:pt x="13261" y="12468"/>
                    <a:pt x="13272" y="12468"/>
                    <a:pt x="13282" y="12468"/>
                  </a:cubicBezTo>
                  <a:cubicBezTo>
                    <a:pt x="13459" y="12461"/>
                    <a:pt x="13630" y="12403"/>
                    <a:pt x="13775" y="12299"/>
                  </a:cubicBezTo>
                  <a:lnTo>
                    <a:pt x="15055" y="11396"/>
                  </a:lnTo>
                  <a:cubicBezTo>
                    <a:pt x="15352" y="11184"/>
                    <a:pt x="15419" y="10859"/>
                    <a:pt x="15207" y="10668"/>
                  </a:cubicBezTo>
                  <a:lnTo>
                    <a:pt x="14337" y="9883"/>
                  </a:lnTo>
                  <a:cubicBezTo>
                    <a:pt x="14263" y="9819"/>
                    <a:pt x="14173" y="9777"/>
                    <a:pt x="14078" y="9763"/>
                  </a:cubicBezTo>
                  <a:cubicBezTo>
                    <a:pt x="14649" y="9203"/>
                    <a:pt x="15103" y="8577"/>
                    <a:pt x="15411" y="7912"/>
                  </a:cubicBezTo>
                  <a:cubicBezTo>
                    <a:pt x="15498" y="7948"/>
                    <a:pt x="15590" y="7965"/>
                    <a:pt x="15683" y="7965"/>
                  </a:cubicBezTo>
                  <a:cubicBezTo>
                    <a:pt x="15693" y="7965"/>
                    <a:pt x="15704" y="7965"/>
                    <a:pt x="15714" y="7965"/>
                  </a:cubicBezTo>
                  <a:lnTo>
                    <a:pt x="17185" y="7912"/>
                  </a:lnTo>
                  <a:cubicBezTo>
                    <a:pt x="17547" y="7900"/>
                    <a:pt x="17882" y="7662"/>
                    <a:pt x="17943" y="7378"/>
                  </a:cubicBezTo>
                  <a:lnTo>
                    <a:pt x="18198" y="6150"/>
                  </a:lnTo>
                  <a:cubicBezTo>
                    <a:pt x="18255" y="5874"/>
                    <a:pt x="18030" y="5659"/>
                    <a:pt x="17684" y="5659"/>
                  </a:cubicBezTo>
                  <a:cubicBezTo>
                    <a:pt x="17675" y="5659"/>
                    <a:pt x="17665" y="5659"/>
                    <a:pt x="17655" y="5660"/>
                  </a:cubicBezTo>
                  <a:lnTo>
                    <a:pt x="16185" y="5712"/>
                  </a:lnTo>
                  <a:cubicBezTo>
                    <a:pt x="16072" y="5717"/>
                    <a:pt x="15958" y="5744"/>
                    <a:pt x="15855" y="5788"/>
                  </a:cubicBezTo>
                  <a:cubicBezTo>
                    <a:pt x="15823" y="5152"/>
                    <a:pt x="15625" y="4538"/>
                    <a:pt x="15276" y="4005"/>
                  </a:cubicBezTo>
                  <a:cubicBezTo>
                    <a:pt x="15390" y="3980"/>
                    <a:pt x="15495" y="3931"/>
                    <a:pt x="15590" y="3866"/>
                  </a:cubicBezTo>
                  <a:lnTo>
                    <a:pt x="16800" y="3009"/>
                  </a:lnTo>
                  <a:cubicBezTo>
                    <a:pt x="17097" y="2801"/>
                    <a:pt x="17164" y="2473"/>
                    <a:pt x="16952" y="2279"/>
                  </a:cubicBezTo>
                  <a:lnTo>
                    <a:pt x="16032" y="1454"/>
                  </a:lnTo>
                  <a:cubicBezTo>
                    <a:pt x="15933" y="1365"/>
                    <a:pt x="15789" y="1323"/>
                    <a:pt x="15633" y="1323"/>
                  </a:cubicBezTo>
                  <a:cubicBezTo>
                    <a:pt x="15622" y="1323"/>
                    <a:pt x="15611" y="1323"/>
                    <a:pt x="15600" y="1323"/>
                  </a:cubicBezTo>
                  <a:cubicBezTo>
                    <a:pt x="15423" y="1329"/>
                    <a:pt x="15253" y="1386"/>
                    <a:pt x="15108" y="1487"/>
                  </a:cubicBezTo>
                  <a:lnTo>
                    <a:pt x="13899" y="2344"/>
                  </a:lnTo>
                  <a:cubicBezTo>
                    <a:pt x="13813" y="2403"/>
                    <a:pt x="13741" y="2483"/>
                    <a:pt x="13689" y="2576"/>
                  </a:cubicBezTo>
                  <a:cubicBezTo>
                    <a:pt x="13072" y="2243"/>
                    <a:pt x="12350" y="2009"/>
                    <a:pt x="11541" y="1904"/>
                  </a:cubicBezTo>
                  <a:cubicBezTo>
                    <a:pt x="11611" y="1833"/>
                    <a:pt x="11657" y="1744"/>
                    <a:pt x="11680" y="1647"/>
                  </a:cubicBezTo>
                  <a:lnTo>
                    <a:pt x="11923" y="490"/>
                  </a:lnTo>
                  <a:cubicBezTo>
                    <a:pt x="11978" y="217"/>
                    <a:pt x="11748" y="1"/>
                    <a:pt x="114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55"/>
            <p:cNvSpPr/>
            <p:nvPr/>
          </p:nvSpPr>
          <p:spPr>
            <a:xfrm>
              <a:off x="2647900" y="2732462"/>
              <a:ext cx="1519858" cy="1178964"/>
            </a:xfrm>
            <a:custGeom>
              <a:avLst/>
              <a:gdLst/>
              <a:ahLst/>
              <a:cxnLst/>
              <a:rect l="l" t="t" r="r" b="b"/>
              <a:pathLst>
                <a:path w="18256" h="14163" extrusionOk="0">
                  <a:moveTo>
                    <a:pt x="9904" y="4175"/>
                  </a:moveTo>
                  <a:cubicBezTo>
                    <a:pt x="11841" y="4175"/>
                    <a:pt x="13132" y="5388"/>
                    <a:pt x="12809" y="6950"/>
                  </a:cubicBezTo>
                  <a:cubicBezTo>
                    <a:pt x="12474" y="8554"/>
                    <a:pt x="10556" y="9912"/>
                    <a:pt x="8527" y="9984"/>
                  </a:cubicBezTo>
                  <a:cubicBezTo>
                    <a:pt x="8471" y="9986"/>
                    <a:pt x="8416" y="9987"/>
                    <a:pt x="8361" y="9987"/>
                  </a:cubicBezTo>
                  <a:cubicBezTo>
                    <a:pt x="6419" y="9987"/>
                    <a:pt x="5128" y="8769"/>
                    <a:pt x="5451" y="7209"/>
                  </a:cubicBezTo>
                  <a:cubicBezTo>
                    <a:pt x="5786" y="5607"/>
                    <a:pt x="7702" y="4249"/>
                    <a:pt x="9737" y="4178"/>
                  </a:cubicBezTo>
                  <a:cubicBezTo>
                    <a:pt x="9793" y="4176"/>
                    <a:pt x="9849" y="4175"/>
                    <a:pt x="9904" y="4175"/>
                  </a:cubicBezTo>
                  <a:close/>
                  <a:moveTo>
                    <a:pt x="11406" y="1"/>
                  </a:moveTo>
                  <a:cubicBezTo>
                    <a:pt x="11397" y="1"/>
                    <a:pt x="11387" y="1"/>
                    <a:pt x="11377" y="1"/>
                  </a:cubicBezTo>
                  <a:lnTo>
                    <a:pt x="9822" y="56"/>
                  </a:lnTo>
                  <a:cubicBezTo>
                    <a:pt x="9464" y="68"/>
                    <a:pt x="9123" y="311"/>
                    <a:pt x="9064" y="593"/>
                  </a:cubicBezTo>
                  <a:lnTo>
                    <a:pt x="8824" y="1750"/>
                  </a:lnTo>
                  <a:cubicBezTo>
                    <a:pt x="8805" y="1835"/>
                    <a:pt x="8815" y="1921"/>
                    <a:pt x="8855" y="1999"/>
                  </a:cubicBezTo>
                  <a:cubicBezTo>
                    <a:pt x="8001" y="2163"/>
                    <a:pt x="7173" y="2445"/>
                    <a:pt x="6394" y="2837"/>
                  </a:cubicBezTo>
                  <a:cubicBezTo>
                    <a:pt x="6384" y="2750"/>
                    <a:pt x="6344" y="2670"/>
                    <a:pt x="6279" y="2614"/>
                  </a:cubicBezTo>
                  <a:lnTo>
                    <a:pt x="5411" y="1830"/>
                  </a:lnTo>
                  <a:cubicBezTo>
                    <a:pt x="5309" y="1742"/>
                    <a:pt x="5166" y="1699"/>
                    <a:pt x="5010" y="1699"/>
                  </a:cubicBezTo>
                  <a:cubicBezTo>
                    <a:pt x="5000" y="1699"/>
                    <a:pt x="4989" y="1700"/>
                    <a:pt x="4978" y="1700"/>
                  </a:cubicBezTo>
                  <a:cubicBezTo>
                    <a:pt x="4803" y="1706"/>
                    <a:pt x="4632" y="1763"/>
                    <a:pt x="4487" y="1866"/>
                  </a:cubicBezTo>
                  <a:lnTo>
                    <a:pt x="3205" y="2769"/>
                  </a:lnTo>
                  <a:cubicBezTo>
                    <a:pt x="2910" y="2982"/>
                    <a:pt x="2843" y="3308"/>
                    <a:pt x="3054" y="3498"/>
                  </a:cubicBezTo>
                  <a:lnTo>
                    <a:pt x="3923" y="4283"/>
                  </a:lnTo>
                  <a:cubicBezTo>
                    <a:pt x="3999" y="4344"/>
                    <a:pt x="4089" y="4386"/>
                    <a:pt x="4186" y="4401"/>
                  </a:cubicBezTo>
                  <a:cubicBezTo>
                    <a:pt x="3616" y="4961"/>
                    <a:pt x="3159" y="5586"/>
                    <a:pt x="2851" y="6255"/>
                  </a:cubicBezTo>
                  <a:cubicBezTo>
                    <a:pt x="2765" y="6215"/>
                    <a:pt x="2670" y="6196"/>
                    <a:pt x="2575" y="6196"/>
                  </a:cubicBezTo>
                  <a:cubicBezTo>
                    <a:pt x="2565" y="6196"/>
                    <a:pt x="2556" y="6196"/>
                    <a:pt x="2546" y="6197"/>
                  </a:cubicBezTo>
                  <a:lnTo>
                    <a:pt x="1077" y="6249"/>
                  </a:lnTo>
                  <a:cubicBezTo>
                    <a:pt x="715" y="6262"/>
                    <a:pt x="374" y="6502"/>
                    <a:pt x="315" y="6786"/>
                  </a:cubicBezTo>
                  <a:lnTo>
                    <a:pt x="60" y="8013"/>
                  </a:lnTo>
                  <a:cubicBezTo>
                    <a:pt x="1" y="8290"/>
                    <a:pt x="232" y="8504"/>
                    <a:pt x="578" y="8504"/>
                  </a:cubicBezTo>
                  <a:cubicBezTo>
                    <a:pt x="588" y="8504"/>
                    <a:pt x="597" y="8504"/>
                    <a:pt x="607" y="8504"/>
                  </a:cubicBezTo>
                  <a:lnTo>
                    <a:pt x="2077" y="8451"/>
                  </a:lnTo>
                  <a:cubicBezTo>
                    <a:pt x="2190" y="8445"/>
                    <a:pt x="2304" y="8420"/>
                    <a:pt x="2409" y="8373"/>
                  </a:cubicBezTo>
                  <a:cubicBezTo>
                    <a:pt x="2441" y="9009"/>
                    <a:pt x="2641" y="9624"/>
                    <a:pt x="2988" y="10156"/>
                  </a:cubicBezTo>
                  <a:cubicBezTo>
                    <a:pt x="2875" y="10182"/>
                    <a:pt x="2767" y="10230"/>
                    <a:pt x="2673" y="10297"/>
                  </a:cubicBezTo>
                  <a:lnTo>
                    <a:pt x="1462" y="11154"/>
                  </a:lnTo>
                  <a:cubicBezTo>
                    <a:pt x="1167" y="11365"/>
                    <a:pt x="1100" y="11689"/>
                    <a:pt x="1311" y="11883"/>
                  </a:cubicBezTo>
                  <a:lnTo>
                    <a:pt x="2233" y="12708"/>
                  </a:lnTo>
                  <a:cubicBezTo>
                    <a:pt x="2331" y="12801"/>
                    <a:pt x="2474" y="12845"/>
                    <a:pt x="2629" y="12845"/>
                  </a:cubicBezTo>
                  <a:cubicBezTo>
                    <a:pt x="2639" y="12845"/>
                    <a:pt x="2650" y="12845"/>
                    <a:pt x="2660" y="12845"/>
                  </a:cubicBezTo>
                  <a:cubicBezTo>
                    <a:pt x="2837" y="12838"/>
                    <a:pt x="3009" y="12779"/>
                    <a:pt x="3155" y="12676"/>
                  </a:cubicBezTo>
                  <a:lnTo>
                    <a:pt x="4363" y="11819"/>
                  </a:lnTo>
                  <a:cubicBezTo>
                    <a:pt x="4451" y="11758"/>
                    <a:pt x="4523" y="11678"/>
                    <a:pt x="4573" y="11586"/>
                  </a:cubicBezTo>
                  <a:cubicBezTo>
                    <a:pt x="5190" y="11923"/>
                    <a:pt x="5914" y="12154"/>
                    <a:pt x="6721" y="12259"/>
                  </a:cubicBezTo>
                  <a:cubicBezTo>
                    <a:pt x="6653" y="12331"/>
                    <a:pt x="6605" y="12419"/>
                    <a:pt x="6582" y="12514"/>
                  </a:cubicBezTo>
                  <a:lnTo>
                    <a:pt x="6342" y="13672"/>
                  </a:lnTo>
                  <a:cubicBezTo>
                    <a:pt x="6284" y="13948"/>
                    <a:pt x="6514" y="14163"/>
                    <a:pt x="6856" y="14163"/>
                  </a:cubicBezTo>
                  <a:cubicBezTo>
                    <a:pt x="6865" y="14163"/>
                    <a:pt x="6875" y="14163"/>
                    <a:pt x="6885" y="14162"/>
                  </a:cubicBezTo>
                  <a:lnTo>
                    <a:pt x="8443" y="14108"/>
                  </a:lnTo>
                  <a:cubicBezTo>
                    <a:pt x="8798" y="14095"/>
                    <a:pt x="9140" y="13855"/>
                    <a:pt x="9198" y="13571"/>
                  </a:cubicBezTo>
                  <a:lnTo>
                    <a:pt x="9441" y="12413"/>
                  </a:lnTo>
                  <a:cubicBezTo>
                    <a:pt x="9459" y="12329"/>
                    <a:pt x="9447" y="12240"/>
                    <a:pt x="9407" y="12165"/>
                  </a:cubicBezTo>
                  <a:cubicBezTo>
                    <a:pt x="10262" y="12000"/>
                    <a:pt x="11089" y="11718"/>
                    <a:pt x="11868" y="11329"/>
                  </a:cubicBezTo>
                  <a:cubicBezTo>
                    <a:pt x="11878" y="11413"/>
                    <a:pt x="11920" y="11493"/>
                    <a:pt x="11984" y="11550"/>
                  </a:cubicBezTo>
                  <a:lnTo>
                    <a:pt x="12853" y="12331"/>
                  </a:lnTo>
                  <a:cubicBezTo>
                    <a:pt x="12952" y="12424"/>
                    <a:pt x="13095" y="12468"/>
                    <a:pt x="13251" y="12468"/>
                  </a:cubicBezTo>
                  <a:cubicBezTo>
                    <a:pt x="13261" y="12468"/>
                    <a:pt x="13272" y="12468"/>
                    <a:pt x="13282" y="12468"/>
                  </a:cubicBezTo>
                  <a:cubicBezTo>
                    <a:pt x="13459" y="12461"/>
                    <a:pt x="13630" y="12403"/>
                    <a:pt x="13775" y="12299"/>
                  </a:cubicBezTo>
                  <a:lnTo>
                    <a:pt x="15055" y="11396"/>
                  </a:lnTo>
                  <a:cubicBezTo>
                    <a:pt x="15352" y="11184"/>
                    <a:pt x="15419" y="10859"/>
                    <a:pt x="15207" y="10668"/>
                  </a:cubicBezTo>
                  <a:lnTo>
                    <a:pt x="14337" y="9883"/>
                  </a:lnTo>
                  <a:cubicBezTo>
                    <a:pt x="14263" y="9819"/>
                    <a:pt x="14173" y="9777"/>
                    <a:pt x="14078" y="9763"/>
                  </a:cubicBezTo>
                  <a:cubicBezTo>
                    <a:pt x="14649" y="9203"/>
                    <a:pt x="15103" y="8577"/>
                    <a:pt x="15411" y="7912"/>
                  </a:cubicBezTo>
                  <a:cubicBezTo>
                    <a:pt x="15498" y="7948"/>
                    <a:pt x="15590" y="7965"/>
                    <a:pt x="15683" y="7965"/>
                  </a:cubicBezTo>
                  <a:cubicBezTo>
                    <a:pt x="15693" y="7965"/>
                    <a:pt x="15704" y="7965"/>
                    <a:pt x="15714" y="7965"/>
                  </a:cubicBezTo>
                  <a:lnTo>
                    <a:pt x="17185" y="7912"/>
                  </a:lnTo>
                  <a:cubicBezTo>
                    <a:pt x="17547" y="7900"/>
                    <a:pt x="17882" y="7662"/>
                    <a:pt x="17943" y="7378"/>
                  </a:cubicBezTo>
                  <a:lnTo>
                    <a:pt x="18198" y="6150"/>
                  </a:lnTo>
                  <a:cubicBezTo>
                    <a:pt x="18255" y="5874"/>
                    <a:pt x="18030" y="5659"/>
                    <a:pt x="17684" y="5659"/>
                  </a:cubicBezTo>
                  <a:cubicBezTo>
                    <a:pt x="17675" y="5659"/>
                    <a:pt x="17665" y="5659"/>
                    <a:pt x="17655" y="5660"/>
                  </a:cubicBezTo>
                  <a:lnTo>
                    <a:pt x="16185" y="5712"/>
                  </a:lnTo>
                  <a:cubicBezTo>
                    <a:pt x="16072" y="5717"/>
                    <a:pt x="15958" y="5744"/>
                    <a:pt x="15855" y="5788"/>
                  </a:cubicBezTo>
                  <a:cubicBezTo>
                    <a:pt x="15823" y="5152"/>
                    <a:pt x="15625" y="4538"/>
                    <a:pt x="15276" y="4005"/>
                  </a:cubicBezTo>
                  <a:cubicBezTo>
                    <a:pt x="15390" y="3980"/>
                    <a:pt x="15495" y="3931"/>
                    <a:pt x="15590" y="3866"/>
                  </a:cubicBezTo>
                  <a:lnTo>
                    <a:pt x="16800" y="3009"/>
                  </a:lnTo>
                  <a:cubicBezTo>
                    <a:pt x="17097" y="2801"/>
                    <a:pt x="17164" y="2473"/>
                    <a:pt x="16952" y="2279"/>
                  </a:cubicBezTo>
                  <a:lnTo>
                    <a:pt x="16032" y="1454"/>
                  </a:lnTo>
                  <a:cubicBezTo>
                    <a:pt x="15933" y="1365"/>
                    <a:pt x="15789" y="1323"/>
                    <a:pt x="15633" y="1323"/>
                  </a:cubicBezTo>
                  <a:cubicBezTo>
                    <a:pt x="15622" y="1323"/>
                    <a:pt x="15611" y="1323"/>
                    <a:pt x="15600" y="1323"/>
                  </a:cubicBezTo>
                  <a:cubicBezTo>
                    <a:pt x="15423" y="1329"/>
                    <a:pt x="15253" y="1386"/>
                    <a:pt x="15108" y="1487"/>
                  </a:cubicBezTo>
                  <a:lnTo>
                    <a:pt x="13899" y="2344"/>
                  </a:lnTo>
                  <a:cubicBezTo>
                    <a:pt x="13813" y="2403"/>
                    <a:pt x="13741" y="2483"/>
                    <a:pt x="13689" y="2576"/>
                  </a:cubicBezTo>
                  <a:cubicBezTo>
                    <a:pt x="13072" y="2243"/>
                    <a:pt x="12350" y="2009"/>
                    <a:pt x="11541" y="1904"/>
                  </a:cubicBezTo>
                  <a:cubicBezTo>
                    <a:pt x="11611" y="1833"/>
                    <a:pt x="11657" y="1744"/>
                    <a:pt x="11680" y="1647"/>
                  </a:cubicBezTo>
                  <a:lnTo>
                    <a:pt x="11923" y="490"/>
                  </a:lnTo>
                  <a:cubicBezTo>
                    <a:pt x="11978" y="217"/>
                    <a:pt x="11748" y="1"/>
                    <a:pt x="114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5" name="Google Shape;2275;p55"/>
            <p:cNvGrpSpPr/>
            <p:nvPr/>
          </p:nvGrpSpPr>
          <p:grpSpPr>
            <a:xfrm>
              <a:off x="1940279" y="1229402"/>
              <a:ext cx="1590536" cy="3038230"/>
              <a:chOff x="-3332946" y="804946"/>
              <a:chExt cx="1743244" cy="3329932"/>
            </a:xfrm>
          </p:grpSpPr>
          <p:sp>
            <p:nvSpPr>
              <p:cNvPr id="2276" name="Google Shape;2276;p55"/>
              <p:cNvSpPr/>
              <p:nvPr/>
            </p:nvSpPr>
            <p:spPr>
              <a:xfrm>
                <a:off x="-2747291" y="893772"/>
                <a:ext cx="100082" cy="37348"/>
              </a:xfrm>
              <a:custGeom>
                <a:avLst/>
                <a:gdLst/>
                <a:ahLst/>
                <a:cxnLst/>
                <a:rect l="l" t="t" r="r" b="b"/>
                <a:pathLst>
                  <a:path w="4668" h="1742" extrusionOk="0">
                    <a:moveTo>
                      <a:pt x="2038" y="485"/>
                    </a:moveTo>
                    <a:lnTo>
                      <a:pt x="1885" y="1257"/>
                    </a:lnTo>
                    <a:lnTo>
                      <a:pt x="2266" y="1257"/>
                    </a:lnTo>
                    <a:lnTo>
                      <a:pt x="2419" y="485"/>
                    </a:lnTo>
                    <a:close/>
                    <a:moveTo>
                      <a:pt x="2594" y="485"/>
                    </a:moveTo>
                    <a:lnTo>
                      <a:pt x="2440" y="1257"/>
                    </a:lnTo>
                    <a:lnTo>
                      <a:pt x="2819" y="1257"/>
                    </a:lnTo>
                    <a:lnTo>
                      <a:pt x="2973" y="485"/>
                    </a:lnTo>
                    <a:close/>
                    <a:moveTo>
                      <a:pt x="3148" y="485"/>
                    </a:moveTo>
                    <a:lnTo>
                      <a:pt x="2994" y="1257"/>
                    </a:lnTo>
                    <a:lnTo>
                      <a:pt x="3375" y="1257"/>
                    </a:lnTo>
                    <a:lnTo>
                      <a:pt x="3529" y="485"/>
                    </a:lnTo>
                    <a:close/>
                    <a:moveTo>
                      <a:pt x="3704" y="485"/>
                    </a:moveTo>
                    <a:lnTo>
                      <a:pt x="3550" y="1257"/>
                    </a:lnTo>
                    <a:lnTo>
                      <a:pt x="3929" y="1257"/>
                    </a:lnTo>
                    <a:lnTo>
                      <a:pt x="4082" y="485"/>
                    </a:lnTo>
                    <a:close/>
                    <a:moveTo>
                      <a:pt x="209" y="350"/>
                    </a:moveTo>
                    <a:lnTo>
                      <a:pt x="1" y="1392"/>
                    </a:lnTo>
                    <a:lnTo>
                      <a:pt x="478" y="1392"/>
                    </a:lnTo>
                    <a:lnTo>
                      <a:pt x="687" y="350"/>
                    </a:lnTo>
                    <a:close/>
                    <a:moveTo>
                      <a:pt x="4304" y="306"/>
                    </a:moveTo>
                    <a:lnTo>
                      <a:pt x="4078" y="1436"/>
                    </a:lnTo>
                    <a:lnTo>
                      <a:pt x="948" y="1436"/>
                    </a:lnTo>
                    <a:lnTo>
                      <a:pt x="1173" y="306"/>
                    </a:lnTo>
                    <a:close/>
                    <a:moveTo>
                      <a:pt x="4668" y="0"/>
                    </a:moveTo>
                    <a:lnTo>
                      <a:pt x="929" y="3"/>
                    </a:lnTo>
                    <a:lnTo>
                      <a:pt x="584" y="1741"/>
                    </a:lnTo>
                    <a:lnTo>
                      <a:pt x="4322" y="1741"/>
                    </a:lnTo>
                    <a:lnTo>
                      <a:pt x="46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55"/>
              <p:cNvSpPr/>
              <p:nvPr/>
            </p:nvSpPr>
            <p:spPr>
              <a:xfrm>
                <a:off x="-2841220" y="966797"/>
                <a:ext cx="120986" cy="91935"/>
              </a:xfrm>
              <a:custGeom>
                <a:avLst/>
                <a:gdLst/>
                <a:ahLst/>
                <a:cxnLst/>
                <a:rect l="l" t="t" r="r" b="b"/>
                <a:pathLst>
                  <a:path w="5643" h="4288" extrusionOk="0">
                    <a:moveTo>
                      <a:pt x="3295" y="0"/>
                    </a:moveTo>
                    <a:cubicBezTo>
                      <a:pt x="3284" y="0"/>
                      <a:pt x="3273" y="0"/>
                      <a:pt x="3262" y="1"/>
                    </a:cubicBezTo>
                    <a:cubicBezTo>
                      <a:pt x="2982" y="13"/>
                      <a:pt x="2712" y="104"/>
                      <a:pt x="2485" y="264"/>
                    </a:cubicBezTo>
                    <a:lnTo>
                      <a:pt x="466" y="1691"/>
                    </a:lnTo>
                    <a:cubicBezTo>
                      <a:pt x="152" y="1916"/>
                      <a:pt x="1" y="2224"/>
                      <a:pt x="41" y="2495"/>
                    </a:cubicBezTo>
                    <a:cubicBezTo>
                      <a:pt x="62" y="2628"/>
                      <a:pt x="127" y="2750"/>
                      <a:pt x="228" y="2838"/>
                    </a:cubicBezTo>
                    <a:lnTo>
                      <a:pt x="1599" y="4074"/>
                    </a:lnTo>
                    <a:cubicBezTo>
                      <a:pt x="1758" y="4217"/>
                      <a:pt x="1987" y="4287"/>
                      <a:pt x="2234" y="4287"/>
                    </a:cubicBezTo>
                    <a:cubicBezTo>
                      <a:pt x="2248" y="4287"/>
                      <a:pt x="2262" y="4287"/>
                      <a:pt x="2276" y="4287"/>
                    </a:cubicBezTo>
                    <a:cubicBezTo>
                      <a:pt x="2554" y="4274"/>
                      <a:pt x="2824" y="4183"/>
                      <a:pt x="3053" y="4023"/>
                    </a:cubicBezTo>
                    <a:lnTo>
                      <a:pt x="5070" y="2594"/>
                    </a:lnTo>
                    <a:cubicBezTo>
                      <a:pt x="5535" y="2261"/>
                      <a:pt x="5643" y="1748"/>
                      <a:pt x="5310" y="1445"/>
                    </a:cubicBezTo>
                    <a:lnTo>
                      <a:pt x="3940" y="213"/>
                    </a:lnTo>
                    <a:cubicBezTo>
                      <a:pt x="3824" y="114"/>
                      <a:pt x="3685" y="47"/>
                      <a:pt x="3533" y="22"/>
                    </a:cubicBezTo>
                    <a:cubicBezTo>
                      <a:pt x="3456" y="7"/>
                      <a:pt x="3375" y="0"/>
                      <a:pt x="3295" y="0"/>
                    </a:cubicBezTo>
                    <a:close/>
                  </a:path>
                </a:pathLst>
              </a:custGeom>
              <a:solidFill>
                <a:srgbClr val="B0C9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8" name="Google Shape;2278;p55"/>
              <p:cNvGrpSpPr/>
              <p:nvPr/>
            </p:nvGrpSpPr>
            <p:grpSpPr>
              <a:xfrm>
                <a:off x="-3332946" y="804946"/>
                <a:ext cx="1743244" cy="3329932"/>
                <a:chOff x="-3332946" y="804946"/>
                <a:chExt cx="1743244" cy="3329932"/>
              </a:xfrm>
            </p:grpSpPr>
            <p:sp>
              <p:nvSpPr>
                <p:cNvPr id="2279" name="Google Shape;2279;p55"/>
                <p:cNvSpPr/>
                <p:nvPr/>
              </p:nvSpPr>
              <p:spPr>
                <a:xfrm>
                  <a:off x="-3210095" y="3307316"/>
                  <a:ext cx="823039" cy="823060"/>
                </a:xfrm>
                <a:custGeom>
                  <a:avLst/>
                  <a:gdLst/>
                  <a:ahLst/>
                  <a:cxnLst/>
                  <a:rect l="l" t="t" r="r" b="b"/>
                  <a:pathLst>
                    <a:path w="38388" h="38389" extrusionOk="0">
                      <a:moveTo>
                        <a:pt x="19195" y="1"/>
                      </a:moveTo>
                      <a:cubicBezTo>
                        <a:pt x="14103" y="1"/>
                        <a:pt x="9221" y="2024"/>
                        <a:pt x="5621" y="5624"/>
                      </a:cubicBezTo>
                      <a:cubicBezTo>
                        <a:pt x="2024" y="9223"/>
                        <a:pt x="1" y="14105"/>
                        <a:pt x="1" y="19196"/>
                      </a:cubicBezTo>
                      <a:cubicBezTo>
                        <a:pt x="1" y="24286"/>
                        <a:pt x="2024" y="29168"/>
                        <a:pt x="5621" y="32767"/>
                      </a:cubicBezTo>
                      <a:cubicBezTo>
                        <a:pt x="9221" y="36367"/>
                        <a:pt x="14103" y="38388"/>
                        <a:pt x="19195" y="38388"/>
                      </a:cubicBezTo>
                      <a:cubicBezTo>
                        <a:pt x="24285" y="38388"/>
                        <a:pt x="29167" y="36367"/>
                        <a:pt x="32767" y="32767"/>
                      </a:cubicBezTo>
                      <a:cubicBezTo>
                        <a:pt x="36365" y="29168"/>
                        <a:pt x="38388" y="24286"/>
                        <a:pt x="38388" y="19196"/>
                      </a:cubicBezTo>
                      <a:cubicBezTo>
                        <a:pt x="38388" y="14105"/>
                        <a:pt x="36365" y="9223"/>
                        <a:pt x="32767" y="5624"/>
                      </a:cubicBezTo>
                      <a:cubicBezTo>
                        <a:pt x="29167" y="2024"/>
                        <a:pt x="24285" y="1"/>
                        <a:pt x="191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55"/>
                <p:cNvSpPr/>
                <p:nvPr/>
              </p:nvSpPr>
              <p:spPr>
                <a:xfrm>
                  <a:off x="-3032357" y="3302856"/>
                  <a:ext cx="467564" cy="832022"/>
                </a:xfrm>
                <a:custGeom>
                  <a:avLst/>
                  <a:gdLst/>
                  <a:ahLst/>
                  <a:cxnLst/>
                  <a:rect l="l" t="t" r="r" b="b"/>
                  <a:pathLst>
                    <a:path w="21808" h="38807" extrusionOk="0">
                      <a:moveTo>
                        <a:pt x="10905" y="419"/>
                      </a:moveTo>
                      <a:cubicBezTo>
                        <a:pt x="16688" y="419"/>
                        <a:pt x="21389" y="8937"/>
                        <a:pt x="21389" y="19404"/>
                      </a:cubicBezTo>
                      <a:cubicBezTo>
                        <a:pt x="21389" y="29870"/>
                        <a:pt x="16686" y="38388"/>
                        <a:pt x="10905" y="38388"/>
                      </a:cubicBezTo>
                      <a:cubicBezTo>
                        <a:pt x="5122" y="38388"/>
                        <a:pt x="419" y="29870"/>
                        <a:pt x="419" y="19404"/>
                      </a:cubicBezTo>
                      <a:cubicBezTo>
                        <a:pt x="419" y="8937"/>
                        <a:pt x="5122" y="419"/>
                        <a:pt x="10905" y="419"/>
                      </a:cubicBezTo>
                      <a:close/>
                      <a:moveTo>
                        <a:pt x="10905" y="0"/>
                      </a:moveTo>
                      <a:cubicBezTo>
                        <a:pt x="4893" y="0"/>
                        <a:pt x="1" y="8705"/>
                        <a:pt x="1" y="19404"/>
                      </a:cubicBezTo>
                      <a:cubicBezTo>
                        <a:pt x="1" y="30102"/>
                        <a:pt x="4893" y="38807"/>
                        <a:pt x="10905" y="38807"/>
                      </a:cubicBezTo>
                      <a:cubicBezTo>
                        <a:pt x="16917" y="38807"/>
                        <a:pt x="21808" y="30102"/>
                        <a:pt x="21808" y="19404"/>
                      </a:cubicBezTo>
                      <a:cubicBezTo>
                        <a:pt x="21808" y="8705"/>
                        <a:pt x="16917" y="0"/>
                        <a:pt x="109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55"/>
                <p:cNvSpPr/>
                <p:nvPr/>
              </p:nvSpPr>
              <p:spPr>
                <a:xfrm>
                  <a:off x="-3214554" y="3485053"/>
                  <a:ext cx="832022" cy="467628"/>
                </a:xfrm>
                <a:custGeom>
                  <a:avLst/>
                  <a:gdLst/>
                  <a:ahLst/>
                  <a:cxnLst/>
                  <a:rect l="l" t="t" r="r" b="b"/>
                  <a:pathLst>
                    <a:path w="38807" h="21811" extrusionOk="0">
                      <a:moveTo>
                        <a:pt x="19403" y="420"/>
                      </a:moveTo>
                      <a:cubicBezTo>
                        <a:pt x="29870" y="420"/>
                        <a:pt x="38387" y="5123"/>
                        <a:pt x="38387" y="10906"/>
                      </a:cubicBezTo>
                      <a:cubicBezTo>
                        <a:pt x="38387" y="16686"/>
                        <a:pt x="29870" y="21391"/>
                        <a:pt x="19403" y="21391"/>
                      </a:cubicBezTo>
                      <a:cubicBezTo>
                        <a:pt x="8934" y="21391"/>
                        <a:pt x="419" y="16686"/>
                        <a:pt x="419" y="10906"/>
                      </a:cubicBezTo>
                      <a:cubicBezTo>
                        <a:pt x="419" y="5123"/>
                        <a:pt x="8934" y="420"/>
                        <a:pt x="19403" y="420"/>
                      </a:cubicBezTo>
                      <a:close/>
                      <a:moveTo>
                        <a:pt x="19403" y="1"/>
                      </a:moveTo>
                      <a:cubicBezTo>
                        <a:pt x="8703" y="1"/>
                        <a:pt x="0" y="4893"/>
                        <a:pt x="0" y="10906"/>
                      </a:cubicBezTo>
                      <a:cubicBezTo>
                        <a:pt x="0" y="16918"/>
                        <a:pt x="8703" y="21810"/>
                        <a:pt x="19403" y="21810"/>
                      </a:cubicBezTo>
                      <a:cubicBezTo>
                        <a:pt x="30102" y="21810"/>
                        <a:pt x="38806" y="16918"/>
                        <a:pt x="38806" y="10906"/>
                      </a:cubicBezTo>
                      <a:cubicBezTo>
                        <a:pt x="38806" y="4893"/>
                        <a:pt x="30102" y="1"/>
                        <a:pt x="194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55"/>
                <p:cNvSpPr/>
                <p:nvPr/>
              </p:nvSpPr>
              <p:spPr>
                <a:xfrm>
                  <a:off x="-3210052" y="3705371"/>
                  <a:ext cx="823039" cy="27100"/>
                </a:xfrm>
                <a:custGeom>
                  <a:avLst/>
                  <a:gdLst/>
                  <a:ahLst/>
                  <a:cxnLst/>
                  <a:rect l="l" t="t" r="r" b="b"/>
                  <a:pathLst>
                    <a:path w="38388" h="1264" extrusionOk="0">
                      <a:moveTo>
                        <a:pt x="9" y="0"/>
                      </a:moveTo>
                      <a:lnTo>
                        <a:pt x="1" y="419"/>
                      </a:lnTo>
                      <a:lnTo>
                        <a:pt x="38377" y="1263"/>
                      </a:lnTo>
                      <a:lnTo>
                        <a:pt x="38388" y="844"/>
                      </a:lnTo>
                      <a:lnTo>
                        <a:pt x="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55"/>
                <p:cNvSpPr/>
                <p:nvPr/>
              </p:nvSpPr>
              <p:spPr>
                <a:xfrm>
                  <a:off x="-3332946" y="804946"/>
                  <a:ext cx="1743244" cy="2363653"/>
                </a:xfrm>
                <a:custGeom>
                  <a:avLst/>
                  <a:gdLst/>
                  <a:ahLst/>
                  <a:cxnLst/>
                  <a:rect l="l" t="t" r="r" b="b"/>
                  <a:pathLst>
                    <a:path w="81308" h="110245" extrusionOk="0">
                      <a:moveTo>
                        <a:pt x="34251" y="0"/>
                      </a:moveTo>
                      <a:cubicBezTo>
                        <a:pt x="28651" y="0"/>
                        <a:pt x="23454" y="4327"/>
                        <a:pt x="22226" y="9621"/>
                      </a:cubicBezTo>
                      <a:lnTo>
                        <a:pt x="1228" y="100327"/>
                      </a:lnTo>
                      <a:cubicBezTo>
                        <a:pt x="0" y="105622"/>
                        <a:pt x="6678" y="110245"/>
                        <a:pt x="12275" y="110245"/>
                      </a:cubicBezTo>
                      <a:lnTo>
                        <a:pt x="50082" y="110245"/>
                      </a:lnTo>
                      <a:cubicBezTo>
                        <a:pt x="55681" y="110245"/>
                        <a:pt x="61043" y="105952"/>
                        <a:pt x="62106" y="100624"/>
                      </a:cubicBezTo>
                      <a:lnTo>
                        <a:pt x="80246" y="9621"/>
                      </a:lnTo>
                      <a:cubicBezTo>
                        <a:pt x="81307" y="4291"/>
                        <a:pt x="77655" y="0"/>
                        <a:pt x="72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55"/>
                <p:cNvSpPr/>
                <p:nvPr/>
              </p:nvSpPr>
              <p:spPr>
                <a:xfrm>
                  <a:off x="-3320318" y="804946"/>
                  <a:ext cx="1665802" cy="2278000"/>
                </a:xfrm>
                <a:custGeom>
                  <a:avLst/>
                  <a:gdLst/>
                  <a:ahLst/>
                  <a:cxnLst/>
                  <a:rect l="l" t="t" r="r" b="b"/>
                  <a:pathLst>
                    <a:path w="77696" h="106250" extrusionOk="0">
                      <a:moveTo>
                        <a:pt x="28304" y="0"/>
                      </a:moveTo>
                      <a:cubicBezTo>
                        <a:pt x="23991" y="0"/>
                        <a:pt x="19812" y="3430"/>
                        <a:pt x="18968" y="7659"/>
                      </a:cubicBezTo>
                      <a:lnTo>
                        <a:pt x="843" y="98591"/>
                      </a:lnTo>
                      <a:cubicBezTo>
                        <a:pt x="1" y="102820"/>
                        <a:pt x="2813" y="106249"/>
                        <a:pt x="7127" y="106249"/>
                      </a:cubicBezTo>
                      <a:lnTo>
                        <a:pt x="49387" y="106249"/>
                      </a:lnTo>
                      <a:cubicBezTo>
                        <a:pt x="53701" y="106249"/>
                        <a:pt x="57882" y="102820"/>
                        <a:pt x="58726" y="98591"/>
                      </a:cubicBezTo>
                      <a:lnTo>
                        <a:pt x="76849" y="7659"/>
                      </a:lnTo>
                      <a:cubicBezTo>
                        <a:pt x="77695" y="3430"/>
                        <a:pt x="74878" y="0"/>
                        <a:pt x="70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55"/>
                <p:cNvSpPr/>
                <p:nvPr/>
              </p:nvSpPr>
              <p:spPr>
                <a:xfrm>
                  <a:off x="-3214383" y="868173"/>
                  <a:ext cx="1492781" cy="1956379"/>
                </a:xfrm>
                <a:custGeom>
                  <a:avLst/>
                  <a:gdLst/>
                  <a:ahLst/>
                  <a:cxnLst/>
                  <a:rect l="l" t="t" r="r" b="b"/>
                  <a:pathLst>
                    <a:path w="69626" h="91249" extrusionOk="0">
                      <a:moveTo>
                        <a:pt x="22220" y="1"/>
                      </a:moveTo>
                      <a:cubicBezTo>
                        <a:pt x="19768" y="1"/>
                        <a:pt x="17400" y="1975"/>
                        <a:pt x="16911" y="4428"/>
                      </a:cubicBezTo>
                      <a:lnTo>
                        <a:pt x="489" y="86821"/>
                      </a:lnTo>
                      <a:cubicBezTo>
                        <a:pt x="1" y="89274"/>
                        <a:pt x="1582" y="91248"/>
                        <a:pt x="4034" y="91248"/>
                      </a:cubicBezTo>
                      <a:lnTo>
                        <a:pt x="47404" y="91248"/>
                      </a:lnTo>
                      <a:cubicBezTo>
                        <a:pt x="49857" y="91248"/>
                        <a:pt x="52225" y="89274"/>
                        <a:pt x="52713" y="86821"/>
                      </a:cubicBezTo>
                      <a:lnTo>
                        <a:pt x="69135" y="4428"/>
                      </a:lnTo>
                      <a:cubicBezTo>
                        <a:pt x="69626" y="1975"/>
                        <a:pt x="68043" y="1"/>
                        <a:pt x="65590" y="1"/>
                      </a:cubicBezTo>
                      <a:lnTo>
                        <a:pt x="54122" y="3"/>
                      </a:lnTo>
                      <a:lnTo>
                        <a:pt x="52147" y="2462"/>
                      </a:lnTo>
                      <a:lnTo>
                        <a:pt x="34685" y="2462"/>
                      </a:lnTo>
                      <a:lnTo>
                        <a:pt x="336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55"/>
                <p:cNvSpPr/>
                <p:nvPr/>
              </p:nvSpPr>
              <p:spPr>
                <a:xfrm>
                  <a:off x="-3057678" y="3078401"/>
                  <a:ext cx="553688" cy="9005"/>
                </a:xfrm>
                <a:custGeom>
                  <a:avLst/>
                  <a:gdLst/>
                  <a:ahLst/>
                  <a:cxnLst/>
                  <a:rect l="l" t="t" r="r" b="b"/>
                  <a:pathLst>
                    <a:path w="25825" h="420" extrusionOk="0">
                      <a:moveTo>
                        <a:pt x="192" y="1"/>
                      </a:moveTo>
                      <a:cubicBezTo>
                        <a:pt x="85" y="11"/>
                        <a:pt x="1" y="102"/>
                        <a:pt x="1" y="209"/>
                      </a:cubicBezTo>
                      <a:cubicBezTo>
                        <a:pt x="1" y="318"/>
                        <a:pt x="85" y="409"/>
                        <a:pt x="192" y="420"/>
                      </a:cubicBezTo>
                      <a:lnTo>
                        <a:pt x="25633" y="420"/>
                      </a:lnTo>
                      <a:cubicBezTo>
                        <a:pt x="25740" y="409"/>
                        <a:pt x="25824" y="318"/>
                        <a:pt x="25824" y="209"/>
                      </a:cubicBezTo>
                      <a:cubicBezTo>
                        <a:pt x="25824" y="102"/>
                        <a:pt x="25740" y="11"/>
                        <a:pt x="256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55"/>
                <p:cNvSpPr/>
                <p:nvPr/>
              </p:nvSpPr>
              <p:spPr>
                <a:xfrm>
                  <a:off x="-3021123" y="2816919"/>
                  <a:ext cx="555403" cy="9048"/>
                </a:xfrm>
                <a:custGeom>
                  <a:avLst/>
                  <a:gdLst/>
                  <a:ahLst/>
                  <a:cxnLst/>
                  <a:rect l="l" t="t" r="r" b="b"/>
                  <a:pathLst>
                    <a:path w="25905" h="422" extrusionOk="0">
                      <a:moveTo>
                        <a:pt x="211" y="0"/>
                      </a:moveTo>
                      <a:cubicBezTo>
                        <a:pt x="96" y="0"/>
                        <a:pt x="1" y="93"/>
                        <a:pt x="1" y="210"/>
                      </a:cubicBezTo>
                      <a:cubicBezTo>
                        <a:pt x="1" y="329"/>
                        <a:pt x="96" y="422"/>
                        <a:pt x="211" y="422"/>
                      </a:cubicBezTo>
                      <a:cubicBezTo>
                        <a:pt x="218" y="422"/>
                        <a:pt x="225" y="421"/>
                        <a:pt x="232" y="420"/>
                      </a:cubicBezTo>
                      <a:lnTo>
                        <a:pt x="25673" y="420"/>
                      </a:lnTo>
                      <a:cubicBezTo>
                        <a:pt x="25680" y="421"/>
                        <a:pt x="25688" y="422"/>
                        <a:pt x="25695" y="422"/>
                      </a:cubicBezTo>
                      <a:cubicBezTo>
                        <a:pt x="25809" y="422"/>
                        <a:pt x="25904" y="329"/>
                        <a:pt x="25904" y="210"/>
                      </a:cubicBezTo>
                      <a:cubicBezTo>
                        <a:pt x="25904" y="93"/>
                        <a:pt x="25809" y="0"/>
                        <a:pt x="25695" y="0"/>
                      </a:cubicBezTo>
                      <a:cubicBezTo>
                        <a:pt x="25688" y="0"/>
                        <a:pt x="25680" y="1"/>
                        <a:pt x="25673" y="1"/>
                      </a:cubicBezTo>
                      <a:lnTo>
                        <a:pt x="232" y="1"/>
                      </a:lnTo>
                      <a:cubicBezTo>
                        <a:pt x="225" y="1"/>
                        <a:pt x="218" y="0"/>
                        <a:pt x="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55"/>
                <p:cNvSpPr/>
                <p:nvPr/>
              </p:nvSpPr>
              <p:spPr>
                <a:xfrm>
                  <a:off x="-1907893" y="892207"/>
                  <a:ext cx="64170" cy="40436"/>
                </a:xfrm>
                <a:custGeom>
                  <a:avLst/>
                  <a:gdLst/>
                  <a:ahLst/>
                  <a:cxnLst/>
                  <a:rect l="l" t="t" r="r" b="b"/>
                  <a:pathLst>
                    <a:path w="2993" h="1886" extrusionOk="0">
                      <a:moveTo>
                        <a:pt x="1634" y="0"/>
                      </a:moveTo>
                      <a:cubicBezTo>
                        <a:pt x="1113" y="0"/>
                        <a:pt x="553" y="199"/>
                        <a:pt x="77" y="595"/>
                      </a:cubicBezTo>
                      <a:cubicBezTo>
                        <a:pt x="18" y="644"/>
                        <a:pt x="1" y="724"/>
                        <a:pt x="41" y="774"/>
                      </a:cubicBezTo>
                      <a:cubicBezTo>
                        <a:pt x="61" y="800"/>
                        <a:pt x="91" y="812"/>
                        <a:pt x="123" y="812"/>
                      </a:cubicBezTo>
                      <a:cubicBezTo>
                        <a:pt x="156" y="812"/>
                        <a:pt x="190" y="800"/>
                        <a:pt x="220" y="774"/>
                      </a:cubicBezTo>
                      <a:cubicBezTo>
                        <a:pt x="638" y="426"/>
                        <a:pt x="1128" y="252"/>
                        <a:pt x="1583" y="252"/>
                      </a:cubicBezTo>
                      <a:cubicBezTo>
                        <a:pt x="2038" y="252"/>
                        <a:pt x="2458" y="426"/>
                        <a:pt x="2736" y="774"/>
                      </a:cubicBezTo>
                      <a:cubicBezTo>
                        <a:pt x="2756" y="800"/>
                        <a:pt x="2786" y="812"/>
                        <a:pt x="2819" y="812"/>
                      </a:cubicBezTo>
                      <a:cubicBezTo>
                        <a:pt x="2852" y="812"/>
                        <a:pt x="2887" y="800"/>
                        <a:pt x="2917" y="774"/>
                      </a:cubicBezTo>
                      <a:cubicBezTo>
                        <a:pt x="2976" y="726"/>
                        <a:pt x="2992" y="644"/>
                        <a:pt x="2952" y="593"/>
                      </a:cubicBezTo>
                      <a:lnTo>
                        <a:pt x="2952" y="593"/>
                      </a:lnTo>
                      <a:lnTo>
                        <a:pt x="2952" y="595"/>
                      </a:lnTo>
                      <a:cubicBezTo>
                        <a:pt x="2636" y="199"/>
                        <a:pt x="2155" y="0"/>
                        <a:pt x="1634" y="0"/>
                      </a:cubicBezTo>
                      <a:close/>
                      <a:moveTo>
                        <a:pt x="1528" y="521"/>
                      </a:moveTo>
                      <a:cubicBezTo>
                        <a:pt x="1141" y="521"/>
                        <a:pt x="725" y="668"/>
                        <a:pt x="371" y="962"/>
                      </a:cubicBezTo>
                      <a:cubicBezTo>
                        <a:pt x="313" y="1012"/>
                        <a:pt x="296" y="1092"/>
                        <a:pt x="336" y="1143"/>
                      </a:cubicBezTo>
                      <a:cubicBezTo>
                        <a:pt x="356" y="1167"/>
                        <a:pt x="386" y="1179"/>
                        <a:pt x="418" y="1179"/>
                      </a:cubicBezTo>
                      <a:cubicBezTo>
                        <a:pt x="451" y="1179"/>
                        <a:pt x="486" y="1167"/>
                        <a:pt x="517" y="1143"/>
                      </a:cubicBezTo>
                      <a:cubicBezTo>
                        <a:pt x="811" y="897"/>
                        <a:pt x="1157" y="773"/>
                        <a:pt x="1478" y="773"/>
                      </a:cubicBezTo>
                      <a:cubicBezTo>
                        <a:pt x="1799" y="773"/>
                        <a:pt x="2096" y="897"/>
                        <a:pt x="2293" y="1143"/>
                      </a:cubicBezTo>
                      <a:cubicBezTo>
                        <a:pt x="2313" y="1167"/>
                        <a:pt x="2343" y="1179"/>
                        <a:pt x="2376" y="1179"/>
                      </a:cubicBezTo>
                      <a:cubicBezTo>
                        <a:pt x="2408" y="1179"/>
                        <a:pt x="2443" y="1167"/>
                        <a:pt x="2472" y="1143"/>
                      </a:cubicBezTo>
                      <a:cubicBezTo>
                        <a:pt x="2531" y="1094"/>
                        <a:pt x="2548" y="1012"/>
                        <a:pt x="2508" y="962"/>
                      </a:cubicBezTo>
                      <a:cubicBezTo>
                        <a:pt x="2272" y="668"/>
                        <a:pt x="1915" y="521"/>
                        <a:pt x="1528" y="521"/>
                      </a:cubicBezTo>
                      <a:close/>
                      <a:moveTo>
                        <a:pt x="1424" y="1043"/>
                      </a:moveTo>
                      <a:cubicBezTo>
                        <a:pt x="1171" y="1043"/>
                        <a:pt x="899" y="1140"/>
                        <a:pt x="668" y="1332"/>
                      </a:cubicBezTo>
                      <a:cubicBezTo>
                        <a:pt x="609" y="1383"/>
                        <a:pt x="593" y="1463"/>
                        <a:pt x="633" y="1513"/>
                      </a:cubicBezTo>
                      <a:cubicBezTo>
                        <a:pt x="653" y="1538"/>
                        <a:pt x="683" y="1550"/>
                        <a:pt x="715" y="1550"/>
                      </a:cubicBezTo>
                      <a:cubicBezTo>
                        <a:pt x="747" y="1550"/>
                        <a:pt x="782" y="1538"/>
                        <a:pt x="811" y="1513"/>
                      </a:cubicBezTo>
                      <a:cubicBezTo>
                        <a:pt x="984" y="1369"/>
                        <a:pt x="1186" y="1297"/>
                        <a:pt x="1374" y="1297"/>
                      </a:cubicBezTo>
                      <a:cubicBezTo>
                        <a:pt x="1561" y="1297"/>
                        <a:pt x="1735" y="1369"/>
                        <a:pt x="1849" y="1513"/>
                      </a:cubicBezTo>
                      <a:cubicBezTo>
                        <a:pt x="1869" y="1538"/>
                        <a:pt x="1899" y="1550"/>
                        <a:pt x="1932" y="1550"/>
                      </a:cubicBezTo>
                      <a:cubicBezTo>
                        <a:pt x="1965" y="1550"/>
                        <a:pt x="2000" y="1538"/>
                        <a:pt x="2030" y="1513"/>
                      </a:cubicBezTo>
                      <a:cubicBezTo>
                        <a:pt x="2089" y="1463"/>
                        <a:pt x="2104" y="1383"/>
                        <a:pt x="2066" y="1332"/>
                      </a:cubicBezTo>
                      <a:cubicBezTo>
                        <a:pt x="1911" y="1140"/>
                        <a:pt x="1677" y="1043"/>
                        <a:pt x="1424" y="1043"/>
                      </a:cubicBezTo>
                      <a:close/>
                      <a:moveTo>
                        <a:pt x="1329" y="1521"/>
                      </a:moveTo>
                      <a:cubicBezTo>
                        <a:pt x="1198" y="1521"/>
                        <a:pt x="1057" y="1570"/>
                        <a:pt x="938" y="1669"/>
                      </a:cubicBezTo>
                      <a:cubicBezTo>
                        <a:pt x="879" y="1718"/>
                        <a:pt x="862" y="1800"/>
                        <a:pt x="902" y="1848"/>
                      </a:cubicBezTo>
                      <a:cubicBezTo>
                        <a:pt x="922" y="1873"/>
                        <a:pt x="952" y="1886"/>
                        <a:pt x="984" y="1886"/>
                      </a:cubicBezTo>
                      <a:cubicBezTo>
                        <a:pt x="1017" y="1886"/>
                        <a:pt x="1051" y="1873"/>
                        <a:pt x="1081" y="1848"/>
                      </a:cubicBezTo>
                      <a:cubicBezTo>
                        <a:pt x="1142" y="1798"/>
                        <a:pt x="1213" y="1772"/>
                        <a:pt x="1279" y="1772"/>
                      </a:cubicBezTo>
                      <a:cubicBezTo>
                        <a:pt x="1345" y="1772"/>
                        <a:pt x="1405" y="1798"/>
                        <a:pt x="1445" y="1848"/>
                      </a:cubicBezTo>
                      <a:cubicBezTo>
                        <a:pt x="1465" y="1873"/>
                        <a:pt x="1495" y="1886"/>
                        <a:pt x="1528" y="1886"/>
                      </a:cubicBezTo>
                      <a:cubicBezTo>
                        <a:pt x="1560" y="1886"/>
                        <a:pt x="1596" y="1873"/>
                        <a:pt x="1626" y="1848"/>
                      </a:cubicBezTo>
                      <a:cubicBezTo>
                        <a:pt x="1685" y="1800"/>
                        <a:pt x="1702" y="1720"/>
                        <a:pt x="1662" y="1669"/>
                      </a:cubicBezTo>
                      <a:cubicBezTo>
                        <a:pt x="1582" y="1570"/>
                        <a:pt x="1460" y="1521"/>
                        <a:pt x="1329" y="15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55"/>
                <p:cNvSpPr/>
                <p:nvPr/>
              </p:nvSpPr>
              <p:spPr>
                <a:xfrm>
                  <a:off x="-2615006" y="895809"/>
                  <a:ext cx="57609" cy="35569"/>
                </a:xfrm>
                <a:custGeom>
                  <a:avLst/>
                  <a:gdLst/>
                  <a:ahLst/>
                  <a:cxnLst/>
                  <a:rect l="l" t="t" r="r" b="b"/>
                  <a:pathLst>
                    <a:path w="2687" h="1659" extrusionOk="0">
                      <a:moveTo>
                        <a:pt x="331" y="0"/>
                      </a:moveTo>
                      <a:lnTo>
                        <a:pt x="1" y="1659"/>
                      </a:lnTo>
                      <a:lnTo>
                        <a:pt x="434" y="1659"/>
                      </a:lnTo>
                      <a:lnTo>
                        <a:pt x="765" y="0"/>
                      </a:lnTo>
                      <a:close/>
                      <a:moveTo>
                        <a:pt x="982" y="369"/>
                      </a:moveTo>
                      <a:lnTo>
                        <a:pt x="723" y="1659"/>
                      </a:lnTo>
                      <a:lnTo>
                        <a:pt x="1157" y="1659"/>
                      </a:lnTo>
                      <a:lnTo>
                        <a:pt x="1415" y="369"/>
                      </a:lnTo>
                      <a:close/>
                      <a:moveTo>
                        <a:pt x="1624" y="769"/>
                      </a:moveTo>
                      <a:lnTo>
                        <a:pt x="1447" y="1659"/>
                      </a:lnTo>
                      <a:lnTo>
                        <a:pt x="1881" y="1659"/>
                      </a:lnTo>
                      <a:lnTo>
                        <a:pt x="2058" y="769"/>
                      </a:lnTo>
                      <a:close/>
                      <a:moveTo>
                        <a:pt x="2253" y="1137"/>
                      </a:moveTo>
                      <a:lnTo>
                        <a:pt x="2148" y="1659"/>
                      </a:lnTo>
                      <a:lnTo>
                        <a:pt x="2582" y="1659"/>
                      </a:lnTo>
                      <a:lnTo>
                        <a:pt x="2687" y="113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55"/>
                <p:cNvSpPr/>
                <p:nvPr/>
              </p:nvSpPr>
              <p:spPr>
                <a:xfrm>
                  <a:off x="-2010012" y="893365"/>
                  <a:ext cx="53621" cy="38571"/>
                </a:xfrm>
                <a:custGeom>
                  <a:avLst/>
                  <a:gdLst/>
                  <a:ahLst/>
                  <a:cxnLst/>
                  <a:rect l="l" t="t" r="r" b="b"/>
                  <a:pathLst>
                    <a:path w="2501" h="1799" extrusionOk="0">
                      <a:moveTo>
                        <a:pt x="368" y="0"/>
                      </a:moveTo>
                      <a:lnTo>
                        <a:pt x="263" y="243"/>
                      </a:lnTo>
                      <a:lnTo>
                        <a:pt x="1034" y="434"/>
                      </a:lnTo>
                      <a:lnTo>
                        <a:pt x="1139" y="194"/>
                      </a:lnTo>
                      <a:lnTo>
                        <a:pt x="368" y="0"/>
                      </a:lnTo>
                      <a:close/>
                      <a:moveTo>
                        <a:pt x="173" y="775"/>
                      </a:moveTo>
                      <a:lnTo>
                        <a:pt x="124" y="1024"/>
                      </a:lnTo>
                      <a:lnTo>
                        <a:pt x="956" y="1024"/>
                      </a:lnTo>
                      <a:lnTo>
                        <a:pt x="1004" y="775"/>
                      </a:lnTo>
                      <a:close/>
                      <a:moveTo>
                        <a:pt x="1427" y="15"/>
                      </a:moveTo>
                      <a:lnTo>
                        <a:pt x="1078" y="1767"/>
                      </a:lnTo>
                      <a:lnTo>
                        <a:pt x="1674" y="1449"/>
                      </a:lnTo>
                      <a:lnTo>
                        <a:pt x="1669" y="1466"/>
                      </a:lnTo>
                      <a:lnTo>
                        <a:pt x="2272" y="1466"/>
                      </a:lnTo>
                      <a:lnTo>
                        <a:pt x="2501" y="316"/>
                      </a:lnTo>
                      <a:lnTo>
                        <a:pt x="1899" y="316"/>
                      </a:lnTo>
                      <a:lnTo>
                        <a:pt x="1897" y="333"/>
                      </a:lnTo>
                      <a:lnTo>
                        <a:pt x="1427" y="15"/>
                      </a:lnTo>
                      <a:close/>
                      <a:moveTo>
                        <a:pt x="846" y="1365"/>
                      </a:moveTo>
                      <a:lnTo>
                        <a:pt x="0" y="1556"/>
                      </a:lnTo>
                      <a:lnTo>
                        <a:pt x="8" y="1798"/>
                      </a:lnTo>
                      <a:lnTo>
                        <a:pt x="857" y="1605"/>
                      </a:lnTo>
                      <a:lnTo>
                        <a:pt x="846" y="136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55"/>
                <p:cNvSpPr/>
                <p:nvPr/>
              </p:nvSpPr>
              <p:spPr>
                <a:xfrm>
                  <a:off x="-3277695" y="1023205"/>
                  <a:ext cx="1149120" cy="1426275"/>
                </a:xfrm>
                <a:custGeom>
                  <a:avLst/>
                  <a:gdLst/>
                  <a:ahLst/>
                  <a:cxnLst/>
                  <a:rect l="l" t="t" r="r" b="b"/>
                  <a:pathLst>
                    <a:path w="53597" h="66524" extrusionOk="0">
                      <a:moveTo>
                        <a:pt x="52104" y="1"/>
                      </a:moveTo>
                      <a:lnTo>
                        <a:pt x="0" y="65031"/>
                      </a:lnTo>
                      <a:lnTo>
                        <a:pt x="1495" y="66523"/>
                      </a:lnTo>
                      <a:lnTo>
                        <a:pt x="40636" y="66523"/>
                      </a:lnTo>
                      <a:lnTo>
                        <a:pt x="53597" y="1493"/>
                      </a:lnTo>
                      <a:lnTo>
                        <a:pt x="521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55"/>
                <p:cNvSpPr/>
                <p:nvPr/>
              </p:nvSpPr>
              <p:spPr>
                <a:xfrm>
                  <a:off x="-3277695" y="1023205"/>
                  <a:ext cx="1117131" cy="1394222"/>
                </a:xfrm>
                <a:custGeom>
                  <a:avLst/>
                  <a:gdLst/>
                  <a:ahLst/>
                  <a:cxnLst/>
                  <a:rect l="l" t="t" r="r" b="b"/>
                  <a:pathLst>
                    <a:path w="52105" h="65029" extrusionOk="0">
                      <a:moveTo>
                        <a:pt x="12961" y="1"/>
                      </a:moveTo>
                      <a:lnTo>
                        <a:pt x="0" y="65029"/>
                      </a:lnTo>
                      <a:lnTo>
                        <a:pt x="39141" y="65029"/>
                      </a:lnTo>
                      <a:lnTo>
                        <a:pt x="521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55"/>
                <p:cNvSpPr/>
                <p:nvPr/>
              </p:nvSpPr>
              <p:spPr>
                <a:xfrm>
                  <a:off x="-2999232" y="1137888"/>
                  <a:ext cx="669636" cy="615778"/>
                </a:xfrm>
                <a:custGeom>
                  <a:avLst/>
                  <a:gdLst/>
                  <a:ahLst/>
                  <a:cxnLst/>
                  <a:rect l="l" t="t" r="r" b="b"/>
                  <a:pathLst>
                    <a:path w="31233" h="28721" extrusionOk="0">
                      <a:moveTo>
                        <a:pt x="12190" y="0"/>
                      </a:moveTo>
                      <a:cubicBezTo>
                        <a:pt x="12183" y="0"/>
                        <a:pt x="12176" y="0"/>
                        <a:pt x="12168" y="1"/>
                      </a:cubicBezTo>
                      <a:lnTo>
                        <a:pt x="5727" y="1"/>
                      </a:lnTo>
                      <a:lnTo>
                        <a:pt x="4283" y="7245"/>
                      </a:lnTo>
                      <a:cubicBezTo>
                        <a:pt x="4259" y="7359"/>
                        <a:pt x="4333" y="7468"/>
                        <a:pt x="4447" y="7491"/>
                      </a:cubicBezTo>
                      <a:cubicBezTo>
                        <a:pt x="4459" y="7493"/>
                        <a:pt x="4473" y="7495"/>
                        <a:pt x="4487" y="7495"/>
                      </a:cubicBezTo>
                      <a:lnTo>
                        <a:pt x="4487" y="7495"/>
                      </a:lnTo>
                      <a:cubicBezTo>
                        <a:pt x="4586" y="7493"/>
                        <a:pt x="4672" y="7424"/>
                        <a:pt x="4691" y="7327"/>
                      </a:cubicBezTo>
                      <a:lnTo>
                        <a:pt x="6068" y="420"/>
                      </a:lnTo>
                      <a:lnTo>
                        <a:pt x="12168" y="420"/>
                      </a:lnTo>
                      <a:cubicBezTo>
                        <a:pt x="12176" y="421"/>
                        <a:pt x="12183" y="421"/>
                        <a:pt x="12190" y="421"/>
                      </a:cubicBezTo>
                      <a:cubicBezTo>
                        <a:pt x="12305" y="421"/>
                        <a:pt x="12400" y="329"/>
                        <a:pt x="12400" y="212"/>
                      </a:cubicBezTo>
                      <a:cubicBezTo>
                        <a:pt x="12400" y="93"/>
                        <a:pt x="12305" y="0"/>
                        <a:pt x="12190" y="0"/>
                      </a:cubicBezTo>
                      <a:close/>
                      <a:moveTo>
                        <a:pt x="24707" y="1"/>
                      </a:moveTo>
                      <a:cubicBezTo>
                        <a:pt x="24599" y="12"/>
                        <a:pt x="24517" y="102"/>
                        <a:pt x="24517" y="212"/>
                      </a:cubicBezTo>
                      <a:cubicBezTo>
                        <a:pt x="24517" y="319"/>
                        <a:pt x="24599" y="410"/>
                        <a:pt x="24707" y="420"/>
                      </a:cubicBezTo>
                      <a:lnTo>
                        <a:pt x="30723" y="420"/>
                      </a:lnTo>
                      <a:lnTo>
                        <a:pt x="29363" y="7245"/>
                      </a:lnTo>
                      <a:cubicBezTo>
                        <a:pt x="29340" y="7359"/>
                        <a:pt x="29414" y="7468"/>
                        <a:pt x="29527" y="7491"/>
                      </a:cubicBezTo>
                      <a:cubicBezTo>
                        <a:pt x="29540" y="7493"/>
                        <a:pt x="29554" y="7495"/>
                        <a:pt x="29569" y="7495"/>
                      </a:cubicBezTo>
                      <a:lnTo>
                        <a:pt x="29569" y="7495"/>
                      </a:lnTo>
                      <a:cubicBezTo>
                        <a:pt x="29667" y="7495"/>
                        <a:pt x="29753" y="7423"/>
                        <a:pt x="29774" y="7327"/>
                      </a:cubicBezTo>
                      <a:lnTo>
                        <a:pt x="31233" y="1"/>
                      </a:lnTo>
                      <a:close/>
                      <a:moveTo>
                        <a:pt x="4487" y="7495"/>
                      </a:moveTo>
                      <a:cubicBezTo>
                        <a:pt x="4487" y="7495"/>
                        <a:pt x="4487" y="7495"/>
                        <a:pt x="4487" y="7495"/>
                      </a:cubicBezTo>
                      <a:lnTo>
                        <a:pt x="4489" y="7495"/>
                      </a:lnTo>
                      <a:cubicBezTo>
                        <a:pt x="4488" y="7495"/>
                        <a:pt x="4488" y="7495"/>
                        <a:pt x="4487" y="7495"/>
                      </a:cubicBezTo>
                      <a:close/>
                      <a:moveTo>
                        <a:pt x="29569" y="7495"/>
                      </a:moveTo>
                      <a:lnTo>
                        <a:pt x="29569" y="7495"/>
                      </a:lnTo>
                      <a:cubicBezTo>
                        <a:pt x="29568" y="7495"/>
                        <a:pt x="29568" y="7495"/>
                        <a:pt x="29567" y="7495"/>
                      </a:cubicBezTo>
                      <a:lnTo>
                        <a:pt x="29570" y="7495"/>
                      </a:lnTo>
                      <a:cubicBezTo>
                        <a:pt x="29569" y="7495"/>
                        <a:pt x="29569" y="7495"/>
                        <a:pt x="29569" y="7495"/>
                      </a:cubicBezTo>
                      <a:close/>
                      <a:moveTo>
                        <a:pt x="1663" y="21244"/>
                      </a:moveTo>
                      <a:cubicBezTo>
                        <a:pt x="1573" y="21244"/>
                        <a:pt x="1489" y="21304"/>
                        <a:pt x="1462" y="21394"/>
                      </a:cubicBezTo>
                      <a:lnTo>
                        <a:pt x="1" y="28719"/>
                      </a:lnTo>
                      <a:lnTo>
                        <a:pt x="6527" y="28719"/>
                      </a:lnTo>
                      <a:cubicBezTo>
                        <a:pt x="6634" y="28709"/>
                        <a:pt x="6716" y="28618"/>
                        <a:pt x="6716" y="28511"/>
                      </a:cubicBezTo>
                      <a:cubicBezTo>
                        <a:pt x="6716" y="28402"/>
                        <a:pt x="6634" y="28311"/>
                        <a:pt x="6527" y="28301"/>
                      </a:cubicBezTo>
                      <a:lnTo>
                        <a:pt x="512" y="28301"/>
                      </a:lnTo>
                      <a:lnTo>
                        <a:pt x="1872" y="21476"/>
                      </a:lnTo>
                      <a:cubicBezTo>
                        <a:pt x="1883" y="21368"/>
                        <a:pt x="1811" y="21269"/>
                        <a:pt x="1704" y="21248"/>
                      </a:cubicBezTo>
                      <a:cubicBezTo>
                        <a:pt x="1690" y="21246"/>
                        <a:pt x="1677" y="21244"/>
                        <a:pt x="1663" y="21244"/>
                      </a:cubicBezTo>
                      <a:close/>
                      <a:moveTo>
                        <a:pt x="26749" y="21204"/>
                      </a:moveTo>
                      <a:cubicBezTo>
                        <a:pt x="26643" y="21204"/>
                        <a:pt x="26552" y="21284"/>
                        <a:pt x="26542" y="21394"/>
                      </a:cubicBezTo>
                      <a:lnTo>
                        <a:pt x="25166" y="28301"/>
                      </a:lnTo>
                      <a:lnTo>
                        <a:pt x="19067" y="28301"/>
                      </a:lnTo>
                      <a:cubicBezTo>
                        <a:pt x="19060" y="28300"/>
                        <a:pt x="19052" y="28299"/>
                        <a:pt x="19045" y="28299"/>
                      </a:cubicBezTo>
                      <a:cubicBezTo>
                        <a:pt x="18930" y="28299"/>
                        <a:pt x="18835" y="28392"/>
                        <a:pt x="18835" y="28509"/>
                      </a:cubicBezTo>
                      <a:cubicBezTo>
                        <a:pt x="18835" y="28626"/>
                        <a:pt x="18931" y="28721"/>
                        <a:pt x="19046" y="28721"/>
                      </a:cubicBezTo>
                      <a:cubicBezTo>
                        <a:pt x="19053" y="28721"/>
                        <a:pt x="19060" y="28720"/>
                        <a:pt x="19067" y="28719"/>
                      </a:cubicBezTo>
                      <a:lnTo>
                        <a:pt x="25511" y="28719"/>
                      </a:lnTo>
                      <a:lnTo>
                        <a:pt x="26953" y="21476"/>
                      </a:lnTo>
                      <a:cubicBezTo>
                        <a:pt x="26989" y="21356"/>
                        <a:pt x="26915" y="21231"/>
                        <a:pt x="26793" y="21208"/>
                      </a:cubicBezTo>
                      <a:cubicBezTo>
                        <a:pt x="26778" y="21205"/>
                        <a:pt x="26764" y="21204"/>
                        <a:pt x="26749" y="212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55"/>
                <p:cNvSpPr/>
                <p:nvPr/>
              </p:nvSpPr>
              <p:spPr>
                <a:xfrm>
                  <a:off x="-3030235" y="1810847"/>
                  <a:ext cx="573627" cy="94765"/>
                </a:xfrm>
                <a:custGeom>
                  <a:avLst/>
                  <a:gdLst/>
                  <a:ahLst/>
                  <a:cxnLst/>
                  <a:rect l="l" t="t" r="r" b="b"/>
                  <a:pathLst>
                    <a:path w="26755" h="4420" extrusionOk="0">
                      <a:moveTo>
                        <a:pt x="880" y="1"/>
                      </a:moveTo>
                      <a:lnTo>
                        <a:pt x="1" y="4419"/>
                      </a:lnTo>
                      <a:lnTo>
                        <a:pt x="25873" y="4419"/>
                      </a:lnTo>
                      <a:lnTo>
                        <a:pt x="2675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55"/>
                <p:cNvSpPr/>
                <p:nvPr/>
              </p:nvSpPr>
              <p:spPr>
                <a:xfrm>
                  <a:off x="-3053561" y="1927759"/>
                  <a:ext cx="573670" cy="94786"/>
                </a:xfrm>
                <a:custGeom>
                  <a:avLst/>
                  <a:gdLst/>
                  <a:ahLst/>
                  <a:cxnLst/>
                  <a:rect l="l" t="t" r="r" b="b"/>
                  <a:pathLst>
                    <a:path w="26757" h="4421" extrusionOk="0">
                      <a:moveTo>
                        <a:pt x="882" y="0"/>
                      </a:moveTo>
                      <a:lnTo>
                        <a:pt x="0" y="4421"/>
                      </a:lnTo>
                      <a:lnTo>
                        <a:pt x="25874" y="4421"/>
                      </a:lnTo>
                      <a:lnTo>
                        <a:pt x="267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55"/>
                <p:cNvSpPr/>
                <p:nvPr/>
              </p:nvSpPr>
              <p:spPr>
                <a:xfrm>
                  <a:off x="-3012868" y="2114030"/>
                  <a:ext cx="411026" cy="129691"/>
                </a:xfrm>
                <a:custGeom>
                  <a:avLst/>
                  <a:gdLst/>
                  <a:ahLst/>
                  <a:cxnLst/>
                  <a:rect l="l" t="t" r="r" b="b"/>
                  <a:pathLst>
                    <a:path w="19171" h="6049" extrusionOk="0">
                      <a:moveTo>
                        <a:pt x="3340" y="0"/>
                      </a:moveTo>
                      <a:cubicBezTo>
                        <a:pt x="1898" y="0"/>
                        <a:pt x="656" y="1019"/>
                        <a:pt x="374" y="2434"/>
                      </a:cubicBezTo>
                      <a:cubicBezTo>
                        <a:pt x="1" y="4305"/>
                        <a:pt x="1432" y="6048"/>
                        <a:pt x="3340" y="6048"/>
                      </a:cubicBezTo>
                      <a:lnTo>
                        <a:pt x="15832" y="6048"/>
                      </a:lnTo>
                      <a:cubicBezTo>
                        <a:pt x="17274" y="6048"/>
                        <a:pt x="18516" y="5029"/>
                        <a:pt x="18798" y="3617"/>
                      </a:cubicBezTo>
                      <a:cubicBezTo>
                        <a:pt x="19170" y="1745"/>
                        <a:pt x="17739" y="0"/>
                        <a:pt x="158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55"/>
                <p:cNvSpPr/>
                <p:nvPr/>
              </p:nvSpPr>
              <p:spPr>
                <a:xfrm>
                  <a:off x="-2898357" y="1205853"/>
                  <a:ext cx="409397" cy="486366"/>
                </a:xfrm>
                <a:custGeom>
                  <a:avLst/>
                  <a:gdLst/>
                  <a:ahLst/>
                  <a:cxnLst/>
                  <a:rect l="l" t="t" r="r" b="b"/>
                  <a:pathLst>
                    <a:path w="19095" h="22685" extrusionOk="0">
                      <a:moveTo>
                        <a:pt x="13380" y="0"/>
                      </a:moveTo>
                      <a:cubicBezTo>
                        <a:pt x="12914" y="0"/>
                        <a:pt x="12425" y="23"/>
                        <a:pt x="11916" y="69"/>
                      </a:cubicBezTo>
                      <a:cubicBezTo>
                        <a:pt x="8110" y="412"/>
                        <a:pt x="6746" y="4399"/>
                        <a:pt x="6746" y="4399"/>
                      </a:cubicBezTo>
                      <a:cubicBezTo>
                        <a:pt x="4870" y="11009"/>
                        <a:pt x="7268" y="13287"/>
                        <a:pt x="7617" y="14226"/>
                      </a:cubicBezTo>
                      <a:cubicBezTo>
                        <a:pt x="7969" y="15167"/>
                        <a:pt x="7661" y="15611"/>
                        <a:pt x="6969" y="16396"/>
                      </a:cubicBezTo>
                      <a:cubicBezTo>
                        <a:pt x="6274" y="17182"/>
                        <a:pt x="3173" y="16948"/>
                        <a:pt x="1946" y="18114"/>
                      </a:cubicBezTo>
                      <a:cubicBezTo>
                        <a:pt x="716" y="19280"/>
                        <a:pt x="1" y="22684"/>
                        <a:pt x="1" y="22684"/>
                      </a:cubicBezTo>
                      <a:lnTo>
                        <a:pt x="17478" y="22684"/>
                      </a:lnTo>
                      <a:cubicBezTo>
                        <a:pt x="17478" y="22684"/>
                        <a:pt x="17429" y="20306"/>
                        <a:pt x="17113" y="18735"/>
                      </a:cubicBezTo>
                      <a:cubicBezTo>
                        <a:pt x="16798" y="17165"/>
                        <a:pt x="13739" y="17057"/>
                        <a:pt x="13029" y="16598"/>
                      </a:cubicBezTo>
                      <a:cubicBezTo>
                        <a:pt x="12320" y="16139"/>
                        <a:pt x="12941" y="15758"/>
                        <a:pt x="13469" y="14630"/>
                      </a:cubicBezTo>
                      <a:cubicBezTo>
                        <a:pt x="13998" y="13504"/>
                        <a:pt x="16471" y="11856"/>
                        <a:pt x="17240" y="9950"/>
                      </a:cubicBezTo>
                      <a:cubicBezTo>
                        <a:pt x="18008" y="8045"/>
                        <a:pt x="19094" y="5092"/>
                        <a:pt x="18734" y="2877"/>
                      </a:cubicBezTo>
                      <a:cubicBezTo>
                        <a:pt x="18424" y="957"/>
                        <a:pt x="16393" y="0"/>
                        <a:pt x="13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99" name="Google Shape;2299;p55"/>
            <p:cNvGrpSpPr/>
            <p:nvPr/>
          </p:nvGrpSpPr>
          <p:grpSpPr>
            <a:xfrm>
              <a:off x="770699" y="1260745"/>
              <a:ext cx="1564831" cy="3239698"/>
              <a:chOff x="-4699296" y="873275"/>
              <a:chExt cx="1715071" cy="3550743"/>
            </a:xfrm>
          </p:grpSpPr>
          <p:sp>
            <p:nvSpPr>
              <p:cNvPr id="2300" name="Google Shape;2300;p55"/>
              <p:cNvSpPr/>
              <p:nvPr/>
            </p:nvSpPr>
            <p:spPr>
              <a:xfrm>
                <a:off x="-4439550" y="1560727"/>
                <a:ext cx="386370" cy="1145689"/>
              </a:xfrm>
              <a:custGeom>
                <a:avLst/>
                <a:gdLst/>
                <a:ahLst/>
                <a:cxnLst/>
                <a:rect l="l" t="t" r="r" b="b"/>
                <a:pathLst>
                  <a:path w="18021" h="53437" extrusionOk="0">
                    <a:moveTo>
                      <a:pt x="12718" y="0"/>
                    </a:moveTo>
                    <a:cubicBezTo>
                      <a:pt x="12718" y="0"/>
                      <a:pt x="3352" y="16353"/>
                      <a:pt x="1676" y="20361"/>
                    </a:cubicBezTo>
                    <a:cubicBezTo>
                      <a:pt x="1" y="24367"/>
                      <a:pt x="93" y="24154"/>
                      <a:pt x="47" y="25710"/>
                    </a:cubicBezTo>
                    <a:cubicBezTo>
                      <a:pt x="1" y="27264"/>
                      <a:pt x="7941" y="48987"/>
                      <a:pt x="8859" y="50004"/>
                    </a:cubicBezTo>
                    <a:cubicBezTo>
                      <a:pt x="9578" y="50804"/>
                      <a:pt x="10505" y="50890"/>
                      <a:pt x="10869" y="50890"/>
                    </a:cubicBezTo>
                    <a:cubicBezTo>
                      <a:pt x="10968" y="50890"/>
                      <a:pt x="11025" y="50883"/>
                      <a:pt x="11025" y="50883"/>
                    </a:cubicBezTo>
                    <a:lnTo>
                      <a:pt x="12126" y="53437"/>
                    </a:lnTo>
                    <a:lnTo>
                      <a:pt x="18021" y="52467"/>
                    </a:lnTo>
                    <a:lnTo>
                      <a:pt x="17566" y="50374"/>
                    </a:lnTo>
                    <a:lnTo>
                      <a:pt x="15419" y="703"/>
                    </a:lnTo>
                    <a:lnTo>
                      <a:pt x="127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55"/>
              <p:cNvSpPr/>
              <p:nvPr/>
            </p:nvSpPr>
            <p:spPr>
              <a:xfrm>
                <a:off x="-3213118" y="1584998"/>
                <a:ext cx="72767" cy="203530"/>
              </a:xfrm>
              <a:custGeom>
                <a:avLst/>
                <a:gdLst/>
                <a:ahLst/>
                <a:cxnLst/>
                <a:rect l="l" t="t" r="r" b="b"/>
                <a:pathLst>
                  <a:path w="3394" h="9493" extrusionOk="0">
                    <a:moveTo>
                      <a:pt x="2516" y="1"/>
                    </a:moveTo>
                    <a:cubicBezTo>
                      <a:pt x="2296" y="1"/>
                      <a:pt x="2112" y="158"/>
                      <a:pt x="2108" y="504"/>
                    </a:cubicBezTo>
                    <a:cubicBezTo>
                      <a:pt x="2097" y="1287"/>
                      <a:pt x="407" y="4988"/>
                      <a:pt x="203" y="5998"/>
                    </a:cubicBezTo>
                    <a:cubicBezTo>
                      <a:pt x="0" y="7009"/>
                      <a:pt x="129" y="9493"/>
                      <a:pt x="129" y="9493"/>
                    </a:cubicBezTo>
                    <a:lnTo>
                      <a:pt x="2781" y="4339"/>
                    </a:lnTo>
                    <a:cubicBezTo>
                      <a:pt x="2781" y="4339"/>
                      <a:pt x="3394" y="1487"/>
                      <a:pt x="3221" y="693"/>
                    </a:cubicBezTo>
                    <a:cubicBezTo>
                      <a:pt x="3124" y="252"/>
                      <a:pt x="2792" y="1"/>
                      <a:pt x="2516" y="1"/>
                    </a:cubicBezTo>
                    <a:close/>
                  </a:path>
                </a:pathLst>
              </a:custGeom>
              <a:solidFill>
                <a:srgbClr val="FFC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55"/>
              <p:cNvSpPr/>
              <p:nvPr/>
            </p:nvSpPr>
            <p:spPr>
              <a:xfrm>
                <a:off x="-4699296" y="3886710"/>
                <a:ext cx="531390" cy="502446"/>
              </a:xfrm>
              <a:custGeom>
                <a:avLst/>
                <a:gdLst/>
                <a:ahLst/>
                <a:cxnLst/>
                <a:rect l="l" t="t" r="r" b="b"/>
                <a:pathLst>
                  <a:path w="24785" h="23435" extrusionOk="0">
                    <a:moveTo>
                      <a:pt x="7535" y="1"/>
                    </a:moveTo>
                    <a:cubicBezTo>
                      <a:pt x="7535" y="1"/>
                      <a:pt x="7278" y="937"/>
                      <a:pt x="4895" y="5493"/>
                    </a:cubicBezTo>
                    <a:cubicBezTo>
                      <a:pt x="1861" y="7581"/>
                      <a:pt x="0" y="11114"/>
                      <a:pt x="0" y="11114"/>
                    </a:cubicBezTo>
                    <a:lnTo>
                      <a:pt x="21342" y="23435"/>
                    </a:lnTo>
                    <a:cubicBezTo>
                      <a:pt x="24785" y="16094"/>
                      <a:pt x="14481" y="9744"/>
                      <a:pt x="13424" y="9744"/>
                    </a:cubicBezTo>
                    <a:cubicBezTo>
                      <a:pt x="13388" y="9744"/>
                      <a:pt x="13363" y="9751"/>
                      <a:pt x="13349" y="9766"/>
                    </a:cubicBezTo>
                    <a:lnTo>
                      <a:pt x="15077" y="5598"/>
                    </a:lnTo>
                    <a:lnTo>
                      <a:pt x="75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55"/>
              <p:cNvSpPr/>
              <p:nvPr/>
            </p:nvSpPr>
            <p:spPr>
              <a:xfrm>
                <a:off x="-4594304" y="3886710"/>
                <a:ext cx="218281" cy="226278"/>
              </a:xfrm>
              <a:custGeom>
                <a:avLst/>
                <a:gdLst/>
                <a:ahLst/>
                <a:cxnLst/>
                <a:rect l="l" t="t" r="r" b="b"/>
                <a:pathLst>
                  <a:path w="10181" h="10554" extrusionOk="0">
                    <a:moveTo>
                      <a:pt x="2638" y="1"/>
                    </a:moveTo>
                    <a:cubicBezTo>
                      <a:pt x="2638" y="1"/>
                      <a:pt x="2381" y="935"/>
                      <a:pt x="0" y="5493"/>
                    </a:cubicBezTo>
                    <a:cubicBezTo>
                      <a:pt x="2600" y="9584"/>
                      <a:pt x="4803" y="10554"/>
                      <a:pt x="6308" y="10554"/>
                    </a:cubicBezTo>
                    <a:cubicBezTo>
                      <a:pt x="7664" y="10554"/>
                      <a:pt x="8452" y="9766"/>
                      <a:pt x="8452" y="9766"/>
                    </a:cubicBezTo>
                    <a:lnTo>
                      <a:pt x="10180" y="5598"/>
                    </a:lnTo>
                    <a:lnTo>
                      <a:pt x="26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55"/>
              <p:cNvSpPr/>
              <p:nvPr/>
            </p:nvSpPr>
            <p:spPr>
              <a:xfrm>
                <a:off x="-4679314" y="4079885"/>
                <a:ext cx="453006" cy="263326"/>
              </a:xfrm>
              <a:custGeom>
                <a:avLst/>
                <a:gdLst/>
                <a:ahLst/>
                <a:cxnLst/>
                <a:rect l="l" t="t" r="r" b="b"/>
                <a:pathLst>
                  <a:path w="21129" h="12282" extrusionOk="0">
                    <a:moveTo>
                      <a:pt x="298" y="0"/>
                    </a:moveTo>
                    <a:cubicBezTo>
                      <a:pt x="115" y="0"/>
                      <a:pt x="0" y="257"/>
                      <a:pt x="180" y="386"/>
                    </a:cubicBezTo>
                    <a:lnTo>
                      <a:pt x="20737" y="12252"/>
                    </a:lnTo>
                    <a:cubicBezTo>
                      <a:pt x="20768" y="12271"/>
                      <a:pt x="20804" y="12282"/>
                      <a:pt x="20842" y="12282"/>
                    </a:cubicBezTo>
                    <a:cubicBezTo>
                      <a:pt x="21052" y="12278"/>
                      <a:pt x="21128" y="12000"/>
                      <a:pt x="20947" y="11890"/>
                    </a:cubicBezTo>
                    <a:lnTo>
                      <a:pt x="391" y="22"/>
                    </a:lnTo>
                    <a:cubicBezTo>
                      <a:pt x="358" y="7"/>
                      <a:pt x="327" y="0"/>
                      <a:pt x="2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55"/>
              <p:cNvSpPr/>
              <p:nvPr/>
            </p:nvSpPr>
            <p:spPr>
              <a:xfrm>
                <a:off x="-4436034" y="4101239"/>
                <a:ext cx="140947" cy="128833"/>
              </a:xfrm>
              <a:custGeom>
                <a:avLst/>
                <a:gdLst/>
                <a:ahLst/>
                <a:cxnLst/>
                <a:rect l="l" t="t" r="r" b="b"/>
                <a:pathLst>
                  <a:path w="6574" h="6009" extrusionOk="0">
                    <a:moveTo>
                      <a:pt x="2822" y="1"/>
                    </a:moveTo>
                    <a:cubicBezTo>
                      <a:pt x="2770" y="1"/>
                      <a:pt x="2718" y="20"/>
                      <a:pt x="2676" y="59"/>
                    </a:cubicBezTo>
                    <a:cubicBezTo>
                      <a:pt x="2226" y="413"/>
                      <a:pt x="1" y="2234"/>
                      <a:pt x="348" y="3251"/>
                    </a:cubicBezTo>
                    <a:cubicBezTo>
                      <a:pt x="645" y="4116"/>
                      <a:pt x="2472" y="5537"/>
                      <a:pt x="3405" y="5903"/>
                    </a:cubicBezTo>
                    <a:cubicBezTo>
                      <a:pt x="3584" y="5973"/>
                      <a:pt x="3731" y="6008"/>
                      <a:pt x="3855" y="6008"/>
                    </a:cubicBezTo>
                    <a:cubicBezTo>
                      <a:pt x="3859" y="6008"/>
                      <a:pt x="3863" y="6009"/>
                      <a:pt x="3867" y="6009"/>
                    </a:cubicBezTo>
                    <a:cubicBezTo>
                      <a:pt x="3943" y="6009"/>
                      <a:pt x="4017" y="5990"/>
                      <a:pt x="4085" y="5954"/>
                    </a:cubicBezTo>
                    <a:cubicBezTo>
                      <a:pt x="4634" y="5661"/>
                      <a:pt x="6289" y="3478"/>
                      <a:pt x="6476" y="3230"/>
                    </a:cubicBezTo>
                    <a:cubicBezTo>
                      <a:pt x="6574" y="3070"/>
                      <a:pt x="6439" y="2907"/>
                      <a:pt x="6292" y="2907"/>
                    </a:cubicBezTo>
                    <a:cubicBezTo>
                      <a:pt x="6240" y="2907"/>
                      <a:pt x="6186" y="2928"/>
                      <a:pt x="6141" y="2977"/>
                    </a:cubicBezTo>
                    <a:cubicBezTo>
                      <a:pt x="5455" y="3886"/>
                      <a:pt x="4238" y="5398"/>
                      <a:pt x="3889" y="5585"/>
                    </a:cubicBezTo>
                    <a:cubicBezTo>
                      <a:pt x="3889" y="5585"/>
                      <a:pt x="3879" y="5589"/>
                      <a:pt x="3855" y="5589"/>
                    </a:cubicBezTo>
                    <a:cubicBezTo>
                      <a:pt x="3800" y="5589"/>
                      <a:pt x="3668" y="5570"/>
                      <a:pt x="3407" y="5446"/>
                    </a:cubicBezTo>
                    <a:cubicBezTo>
                      <a:pt x="2479" y="5013"/>
                      <a:pt x="965" y="3756"/>
                      <a:pt x="746" y="3116"/>
                    </a:cubicBezTo>
                    <a:cubicBezTo>
                      <a:pt x="559" y="2573"/>
                      <a:pt x="1914" y="1194"/>
                      <a:pt x="2935" y="388"/>
                    </a:cubicBezTo>
                    <a:cubicBezTo>
                      <a:pt x="3041" y="322"/>
                      <a:pt x="3066" y="179"/>
                      <a:pt x="2988" y="80"/>
                    </a:cubicBezTo>
                    <a:cubicBezTo>
                      <a:pt x="2946" y="28"/>
                      <a:pt x="2884" y="1"/>
                      <a:pt x="28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55"/>
              <p:cNvSpPr/>
              <p:nvPr/>
            </p:nvSpPr>
            <p:spPr>
              <a:xfrm>
                <a:off x="-4396091" y="4124501"/>
                <a:ext cx="72146" cy="64770"/>
              </a:xfrm>
              <a:custGeom>
                <a:avLst/>
                <a:gdLst/>
                <a:ahLst/>
                <a:cxnLst/>
                <a:rect l="l" t="t" r="r" b="b"/>
                <a:pathLst>
                  <a:path w="3365" h="3021" extrusionOk="0">
                    <a:moveTo>
                      <a:pt x="2081" y="0"/>
                    </a:moveTo>
                    <a:cubicBezTo>
                      <a:pt x="2033" y="0"/>
                      <a:pt x="1985" y="16"/>
                      <a:pt x="1946" y="50"/>
                    </a:cubicBezTo>
                    <a:cubicBezTo>
                      <a:pt x="1357" y="469"/>
                      <a:pt x="1" y="1509"/>
                      <a:pt x="91" y="2100"/>
                    </a:cubicBezTo>
                    <a:cubicBezTo>
                      <a:pt x="148" y="2439"/>
                      <a:pt x="359" y="2732"/>
                      <a:pt x="662" y="2894"/>
                    </a:cubicBezTo>
                    <a:cubicBezTo>
                      <a:pt x="809" y="2976"/>
                      <a:pt x="973" y="3020"/>
                      <a:pt x="1144" y="3020"/>
                    </a:cubicBezTo>
                    <a:cubicBezTo>
                      <a:pt x="1268" y="3020"/>
                      <a:pt x="1392" y="2995"/>
                      <a:pt x="1508" y="2945"/>
                    </a:cubicBezTo>
                    <a:cubicBezTo>
                      <a:pt x="1999" y="2726"/>
                      <a:pt x="3146" y="1385"/>
                      <a:pt x="3274" y="1233"/>
                    </a:cubicBezTo>
                    <a:cubicBezTo>
                      <a:pt x="3365" y="1147"/>
                      <a:pt x="3361" y="1001"/>
                      <a:pt x="3266" y="921"/>
                    </a:cubicBezTo>
                    <a:cubicBezTo>
                      <a:pt x="3226" y="888"/>
                      <a:pt x="3177" y="871"/>
                      <a:pt x="3129" y="871"/>
                    </a:cubicBezTo>
                    <a:cubicBezTo>
                      <a:pt x="3063" y="871"/>
                      <a:pt x="2998" y="902"/>
                      <a:pt x="2956" y="961"/>
                    </a:cubicBezTo>
                    <a:cubicBezTo>
                      <a:pt x="2491" y="1509"/>
                      <a:pt x="1641" y="2427"/>
                      <a:pt x="1335" y="2561"/>
                    </a:cubicBezTo>
                    <a:cubicBezTo>
                      <a:pt x="1275" y="2589"/>
                      <a:pt x="1209" y="2603"/>
                      <a:pt x="1141" y="2603"/>
                    </a:cubicBezTo>
                    <a:cubicBezTo>
                      <a:pt x="1049" y="2603"/>
                      <a:pt x="953" y="2577"/>
                      <a:pt x="862" y="2528"/>
                    </a:cubicBezTo>
                    <a:cubicBezTo>
                      <a:pt x="672" y="2427"/>
                      <a:pt x="542" y="2246"/>
                      <a:pt x="506" y="2037"/>
                    </a:cubicBezTo>
                    <a:cubicBezTo>
                      <a:pt x="474" y="1827"/>
                      <a:pt x="1274" y="1044"/>
                      <a:pt x="2188" y="393"/>
                    </a:cubicBezTo>
                    <a:cubicBezTo>
                      <a:pt x="2293" y="330"/>
                      <a:pt x="2323" y="189"/>
                      <a:pt x="2253" y="88"/>
                    </a:cubicBezTo>
                    <a:cubicBezTo>
                      <a:pt x="2212" y="31"/>
                      <a:pt x="2146" y="0"/>
                      <a:pt x="20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55"/>
              <p:cNvSpPr/>
              <p:nvPr/>
            </p:nvSpPr>
            <p:spPr>
              <a:xfrm>
                <a:off x="-4574729" y="2725670"/>
                <a:ext cx="736936" cy="1368815"/>
              </a:xfrm>
              <a:custGeom>
                <a:avLst/>
                <a:gdLst/>
                <a:ahLst/>
                <a:cxnLst/>
                <a:rect l="l" t="t" r="r" b="b"/>
                <a:pathLst>
                  <a:path w="34372" h="63844" extrusionOk="0">
                    <a:moveTo>
                      <a:pt x="26374" y="1"/>
                    </a:moveTo>
                    <a:lnTo>
                      <a:pt x="19423" y="1611"/>
                    </a:lnTo>
                    <a:lnTo>
                      <a:pt x="13236" y="35310"/>
                    </a:lnTo>
                    <a:lnTo>
                      <a:pt x="1" y="56149"/>
                    </a:lnTo>
                    <a:lnTo>
                      <a:pt x="12747" y="63844"/>
                    </a:lnTo>
                    <a:cubicBezTo>
                      <a:pt x="12747" y="63844"/>
                      <a:pt x="29018" y="42512"/>
                      <a:pt x="29816" y="40287"/>
                    </a:cubicBezTo>
                    <a:cubicBezTo>
                      <a:pt x="30614" y="38062"/>
                      <a:pt x="34371" y="23810"/>
                      <a:pt x="34371" y="23810"/>
                    </a:cubicBezTo>
                    <a:lnTo>
                      <a:pt x="263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55"/>
              <p:cNvSpPr/>
              <p:nvPr/>
            </p:nvSpPr>
            <p:spPr>
              <a:xfrm>
                <a:off x="-3854645" y="4136894"/>
                <a:ext cx="531648" cy="287124"/>
              </a:xfrm>
              <a:custGeom>
                <a:avLst/>
                <a:gdLst/>
                <a:ahLst/>
                <a:cxnLst/>
                <a:rect l="l" t="t" r="r" b="b"/>
                <a:pathLst>
                  <a:path w="24797" h="13392" extrusionOk="0">
                    <a:moveTo>
                      <a:pt x="1124" y="0"/>
                    </a:moveTo>
                    <a:lnTo>
                      <a:pt x="1124" y="0"/>
                    </a:lnTo>
                    <a:cubicBezTo>
                      <a:pt x="1124" y="0"/>
                      <a:pt x="1368" y="939"/>
                      <a:pt x="1585" y="6076"/>
                    </a:cubicBezTo>
                    <a:cubicBezTo>
                      <a:pt x="0" y="9402"/>
                      <a:pt x="156" y="13391"/>
                      <a:pt x="156" y="13391"/>
                    </a:cubicBezTo>
                    <a:lnTo>
                      <a:pt x="24796" y="13391"/>
                    </a:lnTo>
                    <a:cubicBezTo>
                      <a:pt x="24232" y="6749"/>
                      <a:pt x="15951" y="5333"/>
                      <a:pt x="12516" y="5333"/>
                    </a:cubicBezTo>
                    <a:cubicBezTo>
                      <a:pt x="11631" y="5333"/>
                      <a:pt x="11068" y="5427"/>
                      <a:pt x="11042" y="5550"/>
                    </a:cubicBezTo>
                    <a:lnTo>
                      <a:pt x="10454" y="1076"/>
                    </a:lnTo>
                    <a:lnTo>
                      <a:pt x="112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55"/>
              <p:cNvSpPr/>
              <p:nvPr/>
            </p:nvSpPr>
            <p:spPr>
              <a:xfrm>
                <a:off x="-3830547" y="4136894"/>
                <a:ext cx="212599" cy="168218"/>
              </a:xfrm>
              <a:custGeom>
                <a:avLst/>
                <a:gdLst/>
                <a:ahLst/>
                <a:cxnLst/>
                <a:rect l="l" t="t" r="r" b="b"/>
                <a:pathLst>
                  <a:path w="9916" h="7846" extrusionOk="0">
                    <a:moveTo>
                      <a:pt x="0" y="0"/>
                    </a:moveTo>
                    <a:lnTo>
                      <a:pt x="0" y="0"/>
                    </a:lnTo>
                    <a:cubicBezTo>
                      <a:pt x="0" y="0"/>
                      <a:pt x="244" y="939"/>
                      <a:pt x="461" y="6078"/>
                    </a:cubicBezTo>
                    <a:cubicBezTo>
                      <a:pt x="2977" y="7391"/>
                      <a:pt x="4841" y="7845"/>
                      <a:pt x="6214" y="7845"/>
                    </a:cubicBezTo>
                    <a:cubicBezTo>
                      <a:pt x="9300" y="7845"/>
                      <a:pt x="9915" y="5552"/>
                      <a:pt x="9915" y="5552"/>
                    </a:cubicBezTo>
                    <a:lnTo>
                      <a:pt x="9330" y="1078"/>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55"/>
              <p:cNvSpPr/>
              <p:nvPr/>
            </p:nvSpPr>
            <p:spPr>
              <a:xfrm>
                <a:off x="-3853209" y="4371168"/>
                <a:ext cx="517969" cy="9048"/>
              </a:xfrm>
              <a:custGeom>
                <a:avLst/>
                <a:gdLst/>
                <a:ahLst/>
                <a:cxnLst/>
                <a:rect l="l" t="t" r="r" b="b"/>
                <a:pathLst>
                  <a:path w="24159" h="422" extrusionOk="0">
                    <a:moveTo>
                      <a:pt x="23949" y="0"/>
                    </a:moveTo>
                    <a:cubicBezTo>
                      <a:pt x="23942" y="0"/>
                      <a:pt x="23935" y="0"/>
                      <a:pt x="23927" y="1"/>
                    </a:cubicBezTo>
                    <a:lnTo>
                      <a:pt x="192" y="1"/>
                    </a:lnTo>
                    <a:cubicBezTo>
                      <a:pt x="83" y="12"/>
                      <a:pt x="0" y="102"/>
                      <a:pt x="0" y="212"/>
                    </a:cubicBezTo>
                    <a:cubicBezTo>
                      <a:pt x="0" y="319"/>
                      <a:pt x="83" y="410"/>
                      <a:pt x="192" y="420"/>
                    </a:cubicBezTo>
                    <a:lnTo>
                      <a:pt x="23927" y="420"/>
                    </a:lnTo>
                    <a:cubicBezTo>
                      <a:pt x="23935" y="421"/>
                      <a:pt x="23942" y="421"/>
                      <a:pt x="23949" y="421"/>
                    </a:cubicBezTo>
                    <a:cubicBezTo>
                      <a:pt x="24064" y="421"/>
                      <a:pt x="24159" y="329"/>
                      <a:pt x="24159" y="212"/>
                    </a:cubicBezTo>
                    <a:cubicBezTo>
                      <a:pt x="24159" y="93"/>
                      <a:pt x="24064" y="0"/>
                      <a:pt x="239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55"/>
              <p:cNvSpPr/>
              <p:nvPr/>
            </p:nvSpPr>
            <p:spPr>
              <a:xfrm>
                <a:off x="-4221591" y="2422015"/>
                <a:ext cx="689039" cy="1792384"/>
              </a:xfrm>
              <a:custGeom>
                <a:avLst/>
                <a:gdLst/>
                <a:ahLst/>
                <a:cxnLst/>
                <a:rect l="l" t="t" r="r" b="b"/>
                <a:pathLst>
                  <a:path w="32138" h="83600" extrusionOk="0">
                    <a:moveTo>
                      <a:pt x="745" y="1"/>
                    </a:moveTo>
                    <a:cubicBezTo>
                      <a:pt x="745" y="1"/>
                      <a:pt x="0" y="10655"/>
                      <a:pt x="535" y="13271"/>
                    </a:cubicBezTo>
                    <a:cubicBezTo>
                      <a:pt x="1072" y="15890"/>
                      <a:pt x="5063" y="20170"/>
                      <a:pt x="7707" y="21753"/>
                    </a:cubicBezTo>
                    <a:cubicBezTo>
                      <a:pt x="10351" y="23336"/>
                      <a:pt x="10168" y="23193"/>
                      <a:pt x="10966" y="26125"/>
                    </a:cubicBezTo>
                    <a:cubicBezTo>
                      <a:pt x="11766" y="29058"/>
                      <a:pt x="15726" y="54359"/>
                      <a:pt x="15726" y="54359"/>
                    </a:cubicBezTo>
                    <a:cubicBezTo>
                      <a:pt x="15281" y="64108"/>
                      <a:pt x="16073" y="73862"/>
                      <a:pt x="16484" y="83600"/>
                    </a:cubicBezTo>
                    <a:lnTo>
                      <a:pt x="30253" y="82970"/>
                    </a:lnTo>
                    <a:cubicBezTo>
                      <a:pt x="30253" y="82970"/>
                      <a:pt x="32137" y="54359"/>
                      <a:pt x="31864" y="51964"/>
                    </a:cubicBezTo>
                    <a:cubicBezTo>
                      <a:pt x="31588" y="49568"/>
                      <a:pt x="28487" y="592"/>
                      <a:pt x="28487" y="592"/>
                    </a:cubicBezTo>
                    <a:lnTo>
                      <a:pt x="7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55"/>
              <p:cNvSpPr/>
              <p:nvPr/>
            </p:nvSpPr>
            <p:spPr>
              <a:xfrm>
                <a:off x="-4163960" y="965253"/>
                <a:ext cx="407532" cy="364587"/>
              </a:xfrm>
              <a:custGeom>
                <a:avLst/>
                <a:gdLst/>
                <a:ahLst/>
                <a:cxnLst/>
                <a:rect l="l" t="t" r="r" b="b"/>
                <a:pathLst>
                  <a:path w="19008" h="17005" extrusionOk="0">
                    <a:moveTo>
                      <a:pt x="11364" y="0"/>
                    </a:moveTo>
                    <a:cubicBezTo>
                      <a:pt x="8085" y="0"/>
                      <a:pt x="4270" y="886"/>
                      <a:pt x="2316" y="2632"/>
                    </a:cubicBezTo>
                    <a:cubicBezTo>
                      <a:pt x="1" y="3125"/>
                      <a:pt x="1099" y="9363"/>
                      <a:pt x="2152" y="11604"/>
                    </a:cubicBezTo>
                    <a:cubicBezTo>
                      <a:pt x="3207" y="13849"/>
                      <a:pt x="8952" y="17004"/>
                      <a:pt x="8952" y="17004"/>
                    </a:cubicBezTo>
                    <a:lnTo>
                      <a:pt x="18282" y="6742"/>
                    </a:lnTo>
                    <a:cubicBezTo>
                      <a:pt x="18282" y="6742"/>
                      <a:pt x="19008" y="3117"/>
                      <a:pt x="16467" y="1163"/>
                    </a:cubicBezTo>
                    <a:cubicBezTo>
                      <a:pt x="15458" y="386"/>
                      <a:pt x="13528" y="0"/>
                      <a:pt x="11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55"/>
              <p:cNvSpPr/>
              <p:nvPr/>
            </p:nvSpPr>
            <p:spPr>
              <a:xfrm>
                <a:off x="-4123760" y="1042265"/>
                <a:ext cx="393081" cy="492584"/>
              </a:xfrm>
              <a:custGeom>
                <a:avLst/>
                <a:gdLst/>
                <a:ahLst/>
                <a:cxnLst/>
                <a:rect l="l" t="t" r="r" b="b"/>
                <a:pathLst>
                  <a:path w="18334" h="22975" extrusionOk="0">
                    <a:moveTo>
                      <a:pt x="15710" y="0"/>
                    </a:moveTo>
                    <a:lnTo>
                      <a:pt x="15710" y="0"/>
                    </a:lnTo>
                    <a:cubicBezTo>
                      <a:pt x="15710" y="0"/>
                      <a:pt x="15710" y="1"/>
                      <a:pt x="15711" y="3"/>
                    </a:cubicBezTo>
                    <a:lnTo>
                      <a:pt x="15711" y="3"/>
                    </a:lnTo>
                    <a:cubicBezTo>
                      <a:pt x="15711" y="3"/>
                      <a:pt x="15711" y="3"/>
                      <a:pt x="15712" y="2"/>
                    </a:cubicBezTo>
                    <a:lnTo>
                      <a:pt x="15710" y="0"/>
                    </a:lnTo>
                    <a:close/>
                    <a:moveTo>
                      <a:pt x="15711" y="3"/>
                    </a:moveTo>
                    <a:cubicBezTo>
                      <a:pt x="13190" y="1043"/>
                      <a:pt x="9940" y="1210"/>
                      <a:pt x="8119" y="1210"/>
                    </a:cubicBezTo>
                    <a:cubicBezTo>
                      <a:pt x="7262" y="1210"/>
                      <a:pt x="6721" y="1173"/>
                      <a:pt x="6721" y="1173"/>
                    </a:cubicBezTo>
                    <a:lnTo>
                      <a:pt x="6721" y="1173"/>
                    </a:lnTo>
                    <a:cubicBezTo>
                      <a:pt x="6721" y="1173"/>
                      <a:pt x="8003" y="5265"/>
                      <a:pt x="6182" y="5815"/>
                    </a:cubicBezTo>
                    <a:cubicBezTo>
                      <a:pt x="5199" y="6114"/>
                      <a:pt x="4586" y="5680"/>
                      <a:pt x="4504" y="6499"/>
                    </a:cubicBezTo>
                    <a:cubicBezTo>
                      <a:pt x="4451" y="7023"/>
                      <a:pt x="6624" y="9716"/>
                      <a:pt x="6767" y="10421"/>
                    </a:cubicBezTo>
                    <a:cubicBezTo>
                      <a:pt x="6822" y="10693"/>
                      <a:pt x="6704" y="10788"/>
                      <a:pt x="6510" y="10788"/>
                    </a:cubicBezTo>
                    <a:cubicBezTo>
                      <a:pt x="6044" y="10788"/>
                      <a:pt x="5140" y="10236"/>
                      <a:pt x="5140" y="10236"/>
                    </a:cubicBezTo>
                    <a:cubicBezTo>
                      <a:pt x="5140" y="10236"/>
                      <a:pt x="4875" y="8937"/>
                      <a:pt x="4247" y="7781"/>
                    </a:cubicBezTo>
                    <a:cubicBezTo>
                      <a:pt x="3719" y="6743"/>
                      <a:pt x="2960" y="6297"/>
                      <a:pt x="2248" y="6297"/>
                    </a:cubicBezTo>
                    <a:cubicBezTo>
                      <a:pt x="1060" y="6297"/>
                      <a:pt x="1" y="7536"/>
                      <a:pt x="355" y="9337"/>
                    </a:cubicBezTo>
                    <a:cubicBezTo>
                      <a:pt x="791" y="11554"/>
                      <a:pt x="1968" y="13104"/>
                      <a:pt x="3366" y="13104"/>
                    </a:cubicBezTo>
                    <a:cubicBezTo>
                      <a:pt x="3782" y="13104"/>
                      <a:pt x="4218" y="12967"/>
                      <a:pt x="4660" y="12669"/>
                    </a:cubicBezTo>
                    <a:lnTo>
                      <a:pt x="4660" y="12669"/>
                    </a:lnTo>
                    <a:cubicBezTo>
                      <a:pt x="4584" y="16736"/>
                      <a:pt x="4374" y="21911"/>
                      <a:pt x="4374" y="21911"/>
                    </a:cubicBezTo>
                    <a:cubicBezTo>
                      <a:pt x="5507" y="22482"/>
                      <a:pt x="6911" y="22975"/>
                      <a:pt x="8525" y="22975"/>
                    </a:cubicBezTo>
                    <a:cubicBezTo>
                      <a:pt x="9926" y="22975"/>
                      <a:pt x="11484" y="22603"/>
                      <a:pt x="13160" y="21589"/>
                    </a:cubicBezTo>
                    <a:cubicBezTo>
                      <a:pt x="13097" y="21245"/>
                      <a:pt x="12720" y="18974"/>
                      <a:pt x="12680" y="18711"/>
                    </a:cubicBezTo>
                    <a:cubicBezTo>
                      <a:pt x="12335" y="16475"/>
                      <a:pt x="12866" y="16913"/>
                      <a:pt x="14426" y="16454"/>
                    </a:cubicBezTo>
                    <a:cubicBezTo>
                      <a:pt x="16169" y="15940"/>
                      <a:pt x="17823" y="14555"/>
                      <a:pt x="18011" y="11798"/>
                    </a:cubicBezTo>
                    <a:cubicBezTo>
                      <a:pt x="18333" y="7045"/>
                      <a:pt x="15768" y="155"/>
                      <a:pt x="15711" y="3"/>
                    </a:cubicBezTo>
                    <a:close/>
                  </a:path>
                </a:pathLst>
              </a:custGeom>
              <a:solidFill>
                <a:srgbClr val="FFC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55"/>
              <p:cNvSpPr/>
              <p:nvPr/>
            </p:nvSpPr>
            <p:spPr>
              <a:xfrm>
                <a:off x="-4098375" y="1204609"/>
                <a:ext cx="64513" cy="93307"/>
              </a:xfrm>
              <a:custGeom>
                <a:avLst/>
                <a:gdLst/>
                <a:ahLst/>
                <a:cxnLst/>
                <a:rect l="l" t="t" r="r" b="b"/>
                <a:pathLst>
                  <a:path w="3009" h="4352" extrusionOk="0">
                    <a:moveTo>
                      <a:pt x="1045" y="1"/>
                    </a:moveTo>
                    <a:cubicBezTo>
                      <a:pt x="977" y="1"/>
                      <a:pt x="910" y="8"/>
                      <a:pt x="842" y="22"/>
                    </a:cubicBezTo>
                    <a:cubicBezTo>
                      <a:pt x="337" y="129"/>
                      <a:pt x="57" y="596"/>
                      <a:pt x="45" y="615"/>
                    </a:cubicBezTo>
                    <a:cubicBezTo>
                      <a:pt x="0" y="714"/>
                      <a:pt x="36" y="830"/>
                      <a:pt x="129" y="885"/>
                    </a:cubicBezTo>
                    <a:cubicBezTo>
                      <a:pt x="162" y="904"/>
                      <a:pt x="198" y="914"/>
                      <a:pt x="235" y="914"/>
                    </a:cubicBezTo>
                    <a:cubicBezTo>
                      <a:pt x="300" y="914"/>
                      <a:pt x="365" y="883"/>
                      <a:pt x="407" y="828"/>
                    </a:cubicBezTo>
                    <a:cubicBezTo>
                      <a:pt x="409" y="826"/>
                      <a:pt x="609" y="497"/>
                      <a:pt x="931" y="432"/>
                    </a:cubicBezTo>
                    <a:cubicBezTo>
                      <a:pt x="969" y="424"/>
                      <a:pt x="1008" y="420"/>
                      <a:pt x="1047" y="420"/>
                    </a:cubicBezTo>
                    <a:cubicBezTo>
                      <a:pt x="1204" y="420"/>
                      <a:pt x="1370" y="484"/>
                      <a:pt x="1543" y="609"/>
                    </a:cubicBezTo>
                    <a:cubicBezTo>
                      <a:pt x="2019" y="952"/>
                      <a:pt x="2459" y="1941"/>
                      <a:pt x="2545" y="2861"/>
                    </a:cubicBezTo>
                    <a:cubicBezTo>
                      <a:pt x="2594" y="3386"/>
                      <a:pt x="2516" y="3800"/>
                      <a:pt x="2329" y="3998"/>
                    </a:cubicBezTo>
                    <a:cubicBezTo>
                      <a:pt x="2204" y="4131"/>
                      <a:pt x="2299" y="4350"/>
                      <a:pt x="2482" y="4352"/>
                    </a:cubicBezTo>
                    <a:cubicBezTo>
                      <a:pt x="2539" y="4352"/>
                      <a:pt x="2594" y="4329"/>
                      <a:pt x="2634" y="4287"/>
                    </a:cubicBezTo>
                    <a:cubicBezTo>
                      <a:pt x="2985" y="3916"/>
                      <a:pt x="3009" y="3285"/>
                      <a:pt x="2964" y="2821"/>
                    </a:cubicBezTo>
                    <a:cubicBezTo>
                      <a:pt x="2880" y="1914"/>
                      <a:pt x="2446" y="746"/>
                      <a:pt x="1790" y="270"/>
                    </a:cubicBezTo>
                    <a:cubicBezTo>
                      <a:pt x="1541" y="90"/>
                      <a:pt x="1291" y="1"/>
                      <a:pt x="10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55"/>
              <p:cNvSpPr/>
              <p:nvPr/>
            </p:nvSpPr>
            <p:spPr>
              <a:xfrm>
                <a:off x="-3823986" y="1157527"/>
                <a:ext cx="56602" cy="97295"/>
              </a:xfrm>
              <a:custGeom>
                <a:avLst/>
                <a:gdLst/>
                <a:ahLst/>
                <a:cxnLst/>
                <a:rect l="l" t="t" r="r" b="b"/>
                <a:pathLst>
                  <a:path w="2640" h="4538" extrusionOk="0">
                    <a:moveTo>
                      <a:pt x="284" y="0"/>
                    </a:moveTo>
                    <a:cubicBezTo>
                      <a:pt x="134" y="0"/>
                      <a:pt x="1" y="174"/>
                      <a:pt x="109" y="331"/>
                    </a:cubicBezTo>
                    <a:cubicBezTo>
                      <a:pt x="907" y="1270"/>
                      <a:pt x="2077" y="2986"/>
                      <a:pt x="1829" y="3601"/>
                    </a:cubicBezTo>
                    <a:cubicBezTo>
                      <a:pt x="1660" y="4020"/>
                      <a:pt x="1270" y="4118"/>
                      <a:pt x="943" y="4118"/>
                    </a:cubicBezTo>
                    <a:cubicBezTo>
                      <a:pt x="672" y="4118"/>
                      <a:pt x="445" y="4051"/>
                      <a:pt x="425" y="4045"/>
                    </a:cubicBezTo>
                    <a:cubicBezTo>
                      <a:pt x="409" y="4042"/>
                      <a:pt x="393" y="4040"/>
                      <a:pt x="379" y="4040"/>
                    </a:cubicBezTo>
                    <a:cubicBezTo>
                      <a:pt x="164" y="4040"/>
                      <a:pt x="84" y="4352"/>
                      <a:pt x="303" y="4445"/>
                    </a:cubicBezTo>
                    <a:cubicBezTo>
                      <a:pt x="505" y="4506"/>
                      <a:pt x="715" y="4537"/>
                      <a:pt x="926" y="4537"/>
                    </a:cubicBezTo>
                    <a:cubicBezTo>
                      <a:pt x="1416" y="4537"/>
                      <a:pt x="1972" y="4365"/>
                      <a:pt x="2218" y="3756"/>
                    </a:cubicBezTo>
                    <a:cubicBezTo>
                      <a:pt x="2639" y="2710"/>
                      <a:pt x="656" y="329"/>
                      <a:pt x="429" y="62"/>
                    </a:cubicBezTo>
                    <a:cubicBezTo>
                      <a:pt x="384" y="18"/>
                      <a:pt x="333" y="0"/>
                      <a:pt x="2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55"/>
              <p:cNvSpPr/>
              <p:nvPr/>
            </p:nvSpPr>
            <p:spPr>
              <a:xfrm>
                <a:off x="-3931701" y="1087032"/>
                <a:ext cx="67600" cy="37048"/>
              </a:xfrm>
              <a:custGeom>
                <a:avLst/>
                <a:gdLst/>
                <a:ahLst/>
                <a:cxnLst/>
                <a:rect l="l" t="t" r="r" b="b"/>
                <a:pathLst>
                  <a:path w="3153" h="1728" extrusionOk="0">
                    <a:moveTo>
                      <a:pt x="2075" y="0"/>
                    </a:moveTo>
                    <a:cubicBezTo>
                      <a:pt x="1782" y="0"/>
                      <a:pt x="1424" y="105"/>
                      <a:pt x="979" y="380"/>
                    </a:cubicBezTo>
                    <a:cubicBezTo>
                      <a:pt x="97" y="925"/>
                      <a:pt x="1" y="1651"/>
                      <a:pt x="535" y="1723"/>
                    </a:cubicBezTo>
                    <a:cubicBezTo>
                      <a:pt x="562" y="1726"/>
                      <a:pt x="593" y="1728"/>
                      <a:pt x="627" y="1728"/>
                    </a:cubicBezTo>
                    <a:cubicBezTo>
                      <a:pt x="1273" y="1728"/>
                      <a:pt x="3153" y="1096"/>
                      <a:pt x="2771" y="243"/>
                    </a:cubicBezTo>
                    <a:cubicBezTo>
                      <a:pt x="2588" y="101"/>
                      <a:pt x="2362" y="0"/>
                      <a:pt x="20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55"/>
              <p:cNvSpPr/>
              <p:nvPr/>
            </p:nvSpPr>
            <p:spPr>
              <a:xfrm>
                <a:off x="-3827610" y="1073975"/>
                <a:ext cx="51199" cy="28387"/>
              </a:xfrm>
              <a:custGeom>
                <a:avLst/>
                <a:gdLst/>
                <a:ahLst/>
                <a:cxnLst/>
                <a:rect l="l" t="t" r="r" b="b"/>
                <a:pathLst>
                  <a:path w="2388" h="1324" extrusionOk="0">
                    <a:moveTo>
                      <a:pt x="777" y="0"/>
                    </a:moveTo>
                    <a:cubicBezTo>
                      <a:pt x="425" y="0"/>
                      <a:pt x="214" y="175"/>
                      <a:pt x="76" y="401"/>
                    </a:cubicBezTo>
                    <a:cubicBezTo>
                      <a:pt x="1" y="1080"/>
                      <a:pt x="937" y="1323"/>
                      <a:pt x="1558" y="1323"/>
                    </a:cubicBezTo>
                    <a:cubicBezTo>
                      <a:pt x="1758" y="1323"/>
                      <a:pt x="1926" y="1298"/>
                      <a:pt x="2017" y="1254"/>
                    </a:cubicBezTo>
                    <a:cubicBezTo>
                      <a:pt x="2387" y="1073"/>
                      <a:pt x="2162" y="439"/>
                      <a:pt x="1404" y="140"/>
                    </a:cubicBezTo>
                    <a:cubicBezTo>
                      <a:pt x="1156" y="42"/>
                      <a:pt x="950" y="0"/>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55"/>
              <p:cNvSpPr/>
              <p:nvPr/>
            </p:nvSpPr>
            <p:spPr>
              <a:xfrm>
                <a:off x="-3888049" y="1151052"/>
                <a:ext cx="24206" cy="30273"/>
              </a:xfrm>
              <a:custGeom>
                <a:avLst/>
                <a:gdLst/>
                <a:ahLst/>
                <a:cxnLst/>
                <a:rect l="l" t="t" r="r" b="b"/>
                <a:pathLst>
                  <a:path w="1129" h="1412" extrusionOk="0">
                    <a:moveTo>
                      <a:pt x="525" y="1"/>
                    </a:moveTo>
                    <a:cubicBezTo>
                      <a:pt x="508" y="1"/>
                      <a:pt x="491" y="2"/>
                      <a:pt x="474" y="4"/>
                    </a:cubicBezTo>
                    <a:cubicBezTo>
                      <a:pt x="190" y="42"/>
                      <a:pt x="0" y="385"/>
                      <a:pt x="51" y="774"/>
                    </a:cubicBezTo>
                    <a:cubicBezTo>
                      <a:pt x="96" y="1138"/>
                      <a:pt x="341" y="1411"/>
                      <a:pt x="604" y="1411"/>
                    </a:cubicBezTo>
                    <a:cubicBezTo>
                      <a:pt x="621" y="1411"/>
                      <a:pt x="638" y="1410"/>
                      <a:pt x="655" y="1408"/>
                    </a:cubicBezTo>
                    <a:cubicBezTo>
                      <a:pt x="939" y="1372"/>
                      <a:pt x="1129" y="1027"/>
                      <a:pt x="1078" y="640"/>
                    </a:cubicBezTo>
                    <a:cubicBezTo>
                      <a:pt x="1033" y="275"/>
                      <a:pt x="792" y="1"/>
                      <a:pt x="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55"/>
              <p:cNvSpPr/>
              <p:nvPr/>
            </p:nvSpPr>
            <p:spPr>
              <a:xfrm>
                <a:off x="-3802975" y="1137931"/>
                <a:ext cx="24249" cy="30252"/>
              </a:xfrm>
              <a:custGeom>
                <a:avLst/>
                <a:gdLst/>
                <a:ahLst/>
                <a:cxnLst/>
                <a:rect l="l" t="t" r="r" b="b"/>
                <a:pathLst>
                  <a:path w="1131" h="1411" extrusionOk="0">
                    <a:moveTo>
                      <a:pt x="523" y="0"/>
                    </a:moveTo>
                    <a:cubicBezTo>
                      <a:pt x="506" y="0"/>
                      <a:pt x="490" y="1"/>
                      <a:pt x="474" y="3"/>
                    </a:cubicBezTo>
                    <a:cubicBezTo>
                      <a:pt x="190" y="41"/>
                      <a:pt x="0" y="384"/>
                      <a:pt x="49" y="774"/>
                    </a:cubicBezTo>
                    <a:cubicBezTo>
                      <a:pt x="96" y="1138"/>
                      <a:pt x="339" y="1411"/>
                      <a:pt x="606" y="1411"/>
                    </a:cubicBezTo>
                    <a:cubicBezTo>
                      <a:pt x="623" y="1411"/>
                      <a:pt x="640" y="1410"/>
                      <a:pt x="657" y="1407"/>
                    </a:cubicBezTo>
                    <a:cubicBezTo>
                      <a:pt x="941" y="1372"/>
                      <a:pt x="1131" y="1026"/>
                      <a:pt x="1080" y="639"/>
                    </a:cubicBezTo>
                    <a:cubicBezTo>
                      <a:pt x="1033" y="274"/>
                      <a:pt x="789" y="0"/>
                      <a:pt x="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55"/>
              <p:cNvSpPr/>
              <p:nvPr/>
            </p:nvSpPr>
            <p:spPr>
              <a:xfrm>
                <a:off x="-4080194" y="1231130"/>
                <a:ext cx="34733" cy="31817"/>
              </a:xfrm>
              <a:custGeom>
                <a:avLst/>
                <a:gdLst/>
                <a:ahLst/>
                <a:cxnLst/>
                <a:rect l="l" t="t" r="r" b="b"/>
                <a:pathLst>
                  <a:path w="1620" h="1484" extrusionOk="0">
                    <a:moveTo>
                      <a:pt x="1368" y="0"/>
                    </a:moveTo>
                    <a:cubicBezTo>
                      <a:pt x="956" y="0"/>
                      <a:pt x="196" y="262"/>
                      <a:pt x="26" y="1237"/>
                    </a:cubicBezTo>
                    <a:cubicBezTo>
                      <a:pt x="1" y="1365"/>
                      <a:pt x="102" y="1483"/>
                      <a:pt x="232" y="1483"/>
                    </a:cubicBezTo>
                    <a:cubicBezTo>
                      <a:pt x="333" y="1483"/>
                      <a:pt x="420" y="1410"/>
                      <a:pt x="439" y="1309"/>
                    </a:cubicBezTo>
                    <a:cubicBezTo>
                      <a:pt x="586" y="458"/>
                      <a:pt x="1252" y="418"/>
                      <a:pt x="1384" y="418"/>
                    </a:cubicBezTo>
                    <a:cubicBezTo>
                      <a:pt x="1390" y="418"/>
                      <a:pt x="1395" y="418"/>
                      <a:pt x="1398" y="418"/>
                    </a:cubicBezTo>
                    <a:cubicBezTo>
                      <a:pt x="1403" y="419"/>
                      <a:pt x="1408" y="419"/>
                      <a:pt x="1413" y="419"/>
                    </a:cubicBezTo>
                    <a:cubicBezTo>
                      <a:pt x="1523" y="419"/>
                      <a:pt x="1615" y="329"/>
                      <a:pt x="1615" y="218"/>
                    </a:cubicBezTo>
                    <a:cubicBezTo>
                      <a:pt x="1620" y="102"/>
                      <a:pt x="1531" y="6"/>
                      <a:pt x="1415" y="1"/>
                    </a:cubicBezTo>
                    <a:cubicBezTo>
                      <a:pt x="1400" y="1"/>
                      <a:pt x="1384" y="0"/>
                      <a:pt x="1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55"/>
              <p:cNvSpPr/>
              <p:nvPr/>
            </p:nvSpPr>
            <p:spPr>
              <a:xfrm>
                <a:off x="-3958908" y="1381125"/>
                <a:ext cx="118134" cy="45882"/>
              </a:xfrm>
              <a:custGeom>
                <a:avLst/>
                <a:gdLst/>
                <a:ahLst/>
                <a:cxnLst/>
                <a:rect l="l" t="t" r="r" b="b"/>
                <a:pathLst>
                  <a:path w="5510" h="2140" extrusionOk="0">
                    <a:moveTo>
                      <a:pt x="0" y="1"/>
                    </a:moveTo>
                    <a:cubicBezTo>
                      <a:pt x="0" y="1"/>
                      <a:pt x="1329" y="1647"/>
                      <a:pt x="2844" y="1921"/>
                    </a:cubicBezTo>
                    <a:cubicBezTo>
                      <a:pt x="3522" y="2043"/>
                      <a:pt x="4272" y="2106"/>
                      <a:pt x="4903" y="2140"/>
                    </a:cubicBezTo>
                    <a:cubicBezTo>
                      <a:pt x="4846" y="1310"/>
                      <a:pt x="5042" y="1081"/>
                      <a:pt x="5509" y="944"/>
                    </a:cubicBezTo>
                    <a:lnTo>
                      <a:pt x="5509" y="944"/>
                    </a:lnTo>
                    <a:cubicBezTo>
                      <a:pt x="5021" y="1033"/>
                      <a:pt x="4511" y="1090"/>
                      <a:pt x="4007" y="1090"/>
                    </a:cubicBezTo>
                    <a:cubicBezTo>
                      <a:pt x="3942" y="1090"/>
                      <a:pt x="3877" y="1089"/>
                      <a:pt x="3813" y="1087"/>
                    </a:cubicBezTo>
                    <a:cubicBezTo>
                      <a:pt x="1514" y="1015"/>
                      <a:pt x="0" y="1"/>
                      <a:pt x="0" y="1"/>
                    </a:cubicBezTo>
                    <a:close/>
                  </a:path>
                </a:pathLst>
              </a:custGeom>
              <a:solidFill>
                <a:srgbClr val="0B2140">
                  <a:alpha val="10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55"/>
              <p:cNvSpPr/>
              <p:nvPr/>
            </p:nvSpPr>
            <p:spPr>
              <a:xfrm>
                <a:off x="-4174123" y="873275"/>
                <a:ext cx="400542" cy="278827"/>
              </a:xfrm>
              <a:custGeom>
                <a:avLst/>
                <a:gdLst/>
                <a:ahLst/>
                <a:cxnLst/>
                <a:rect l="l" t="t" r="r" b="b"/>
                <a:pathLst>
                  <a:path w="18682" h="13005" extrusionOk="0">
                    <a:moveTo>
                      <a:pt x="12291" y="1"/>
                    </a:moveTo>
                    <a:cubicBezTo>
                      <a:pt x="9830" y="1"/>
                      <a:pt x="3854" y="1356"/>
                      <a:pt x="1980" y="4131"/>
                    </a:cubicBezTo>
                    <a:cubicBezTo>
                      <a:pt x="1" y="7059"/>
                      <a:pt x="1702" y="13004"/>
                      <a:pt x="1702" y="13004"/>
                    </a:cubicBezTo>
                    <a:cubicBezTo>
                      <a:pt x="1702" y="13004"/>
                      <a:pt x="9017" y="8771"/>
                      <a:pt x="18682" y="8486"/>
                    </a:cubicBezTo>
                    <a:cubicBezTo>
                      <a:pt x="17132" y="1697"/>
                      <a:pt x="14827" y="175"/>
                      <a:pt x="12670" y="13"/>
                    </a:cubicBezTo>
                    <a:cubicBezTo>
                      <a:pt x="12555" y="5"/>
                      <a:pt x="12429" y="1"/>
                      <a:pt x="122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55"/>
              <p:cNvSpPr/>
              <p:nvPr/>
            </p:nvSpPr>
            <p:spPr>
              <a:xfrm>
                <a:off x="-3979233" y="965274"/>
                <a:ext cx="321257" cy="124438"/>
              </a:xfrm>
              <a:custGeom>
                <a:avLst/>
                <a:gdLst/>
                <a:ahLst/>
                <a:cxnLst/>
                <a:rect l="l" t="t" r="r" b="b"/>
                <a:pathLst>
                  <a:path w="14984" h="5804" extrusionOk="0">
                    <a:moveTo>
                      <a:pt x="11957" y="1"/>
                    </a:moveTo>
                    <a:cubicBezTo>
                      <a:pt x="11240" y="1"/>
                      <a:pt x="10353" y="55"/>
                      <a:pt x="9263" y="177"/>
                    </a:cubicBezTo>
                    <a:cubicBezTo>
                      <a:pt x="3737" y="798"/>
                      <a:pt x="1" y="5429"/>
                      <a:pt x="1" y="5429"/>
                    </a:cubicBezTo>
                    <a:lnTo>
                      <a:pt x="167" y="5804"/>
                    </a:lnTo>
                    <a:cubicBezTo>
                      <a:pt x="5978" y="4086"/>
                      <a:pt x="9061" y="4035"/>
                      <a:pt x="9402" y="4035"/>
                    </a:cubicBezTo>
                    <a:cubicBezTo>
                      <a:pt x="9423" y="4035"/>
                      <a:pt x="9434" y="4036"/>
                      <a:pt x="9434" y="4036"/>
                    </a:cubicBezTo>
                    <a:cubicBezTo>
                      <a:pt x="9434" y="4036"/>
                      <a:pt x="14011" y="2726"/>
                      <a:pt x="14549" y="1709"/>
                    </a:cubicBezTo>
                    <a:cubicBezTo>
                      <a:pt x="14984" y="893"/>
                      <a:pt x="14875" y="1"/>
                      <a:pt x="119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55"/>
              <p:cNvSpPr/>
              <p:nvPr/>
            </p:nvSpPr>
            <p:spPr>
              <a:xfrm>
                <a:off x="-3975653" y="973293"/>
                <a:ext cx="321214" cy="116419"/>
              </a:xfrm>
              <a:custGeom>
                <a:avLst/>
                <a:gdLst/>
                <a:ahLst/>
                <a:cxnLst/>
                <a:rect l="l" t="t" r="r" b="b"/>
                <a:pathLst>
                  <a:path w="14982" h="5430" extrusionOk="0">
                    <a:moveTo>
                      <a:pt x="11961" y="1"/>
                    </a:moveTo>
                    <a:cubicBezTo>
                      <a:pt x="11243" y="1"/>
                      <a:pt x="10355" y="55"/>
                      <a:pt x="9263" y="177"/>
                    </a:cubicBezTo>
                    <a:cubicBezTo>
                      <a:pt x="3737" y="799"/>
                      <a:pt x="0" y="5430"/>
                      <a:pt x="0" y="5430"/>
                    </a:cubicBezTo>
                    <a:cubicBezTo>
                      <a:pt x="4052" y="4185"/>
                      <a:pt x="6714" y="3950"/>
                      <a:pt x="8147" y="3950"/>
                    </a:cubicBezTo>
                    <a:cubicBezTo>
                      <a:pt x="9015" y="3950"/>
                      <a:pt x="9431" y="4036"/>
                      <a:pt x="9431" y="4036"/>
                    </a:cubicBezTo>
                    <a:cubicBezTo>
                      <a:pt x="9431" y="4036"/>
                      <a:pt x="14008" y="2727"/>
                      <a:pt x="14549" y="1710"/>
                    </a:cubicBezTo>
                    <a:cubicBezTo>
                      <a:pt x="14981" y="893"/>
                      <a:pt x="14874" y="1"/>
                      <a:pt x="119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55"/>
              <p:cNvSpPr/>
              <p:nvPr/>
            </p:nvSpPr>
            <p:spPr>
              <a:xfrm>
                <a:off x="-4015703" y="883502"/>
                <a:ext cx="148343" cy="208697"/>
              </a:xfrm>
              <a:custGeom>
                <a:avLst/>
                <a:gdLst/>
                <a:ahLst/>
                <a:cxnLst/>
                <a:rect l="l" t="t" r="r" b="b"/>
                <a:pathLst>
                  <a:path w="6919" h="9734" extrusionOk="0">
                    <a:moveTo>
                      <a:pt x="6711" y="1"/>
                    </a:moveTo>
                    <a:cubicBezTo>
                      <a:pt x="6700" y="1"/>
                      <a:pt x="6688" y="2"/>
                      <a:pt x="6676" y="4"/>
                    </a:cubicBezTo>
                    <a:cubicBezTo>
                      <a:pt x="6525" y="31"/>
                      <a:pt x="2942" y="692"/>
                      <a:pt x="1630" y="1324"/>
                    </a:cubicBezTo>
                    <a:cubicBezTo>
                      <a:pt x="214" y="2004"/>
                      <a:pt x="1" y="2991"/>
                      <a:pt x="117" y="4267"/>
                    </a:cubicBezTo>
                    <a:cubicBezTo>
                      <a:pt x="230" y="5528"/>
                      <a:pt x="1582" y="9439"/>
                      <a:pt x="1639" y="9605"/>
                    </a:cubicBezTo>
                    <a:cubicBezTo>
                      <a:pt x="1666" y="9683"/>
                      <a:pt x="1740" y="9734"/>
                      <a:pt x="1820" y="9734"/>
                    </a:cubicBezTo>
                    <a:cubicBezTo>
                      <a:pt x="1841" y="9734"/>
                      <a:pt x="1864" y="9732"/>
                      <a:pt x="1883" y="9725"/>
                    </a:cubicBezTo>
                    <a:cubicBezTo>
                      <a:pt x="1984" y="9689"/>
                      <a:pt x="2037" y="9580"/>
                      <a:pt x="2001" y="9481"/>
                    </a:cubicBezTo>
                    <a:cubicBezTo>
                      <a:pt x="1988" y="9441"/>
                      <a:pt x="609" y="5448"/>
                      <a:pt x="498" y="4231"/>
                    </a:cubicBezTo>
                    <a:cubicBezTo>
                      <a:pt x="390" y="3056"/>
                      <a:pt x="569" y="2258"/>
                      <a:pt x="1797" y="1669"/>
                    </a:cubicBezTo>
                    <a:cubicBezTo>
                      <a:pt x="3062" y="1060"/>
                      <a:pt x="6710" y="387"/>
                      <a:pt x="6746" y="380"/>
                    </a:cubicBezTo>
                    <a:cubicBezTo>
                      <a:pt x="6851" y="362"/>
                      <a:pt x="6918" y="260"/>
                      <a:pt x="6899" y="157"/>
                    </a:cubicBezTo>
                    <a:cubicBezTo>
                      <a:pt x="6883" y="66"/>
                      <a:pt x="6803" y="1"/>
                      <a:pt x="67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55"/>
              <p:cNvSpPr/>
              <p:nvPr/>
            </p:nvSpPr>
            <p:spPr>
              <a:xfrm>
                <a:off x="-3857090" y="1284623"/>
                <a:ext cx="57781" cy="11942"/>
              </a:xfrm>
              <a:custGeom>
                <a:avLst/>
                <a:gdLst/>
                <a:ahLst/>
                <a:cxnLst/>
                <a:rect l="l" t="t" r="r" b="b"/>
                <a:pathLst>
                  <a:path w="2695" h="557" extrusionOk="0">
                    <a:moveTo>
                      <a:pt x="2484" y="1"/>
                    </a:moveTo>
                    <a:cubicBezTo>
                      <a:pt x="2466" y="1"/>
                      <a:pt x="2447" y="3"/>
                      <a:pt x="2428" y="9"/>
                    </a:cubicBezTo>
                    <a:cubicBezTo>
                      <a:pt x="1937" y="155"/>
                      <a:pt x="1076" y="178"/>
                      <a:pt x="581" y="178"/>
                    </a:cubicBezTo>
                    <a:cubicBezTo>
                      <a:pt x="355" y="178"/>
                      <a:pt x="205" y="174"/>
                      <a:pt x="200" y="174"/>
                    </a:cubicBezTo>
                    <a:cubicBezTo>
                      <a:pt x="191" y="172"/>
                      <a:pt x="182" y="171"/>
                      <a:pt x="173" y="171"/>
                    </a:cubicBezTo>
                    <a:cubicBezTo>
                      <a:pt x="79" y="171"/>
                      <a:pt x="8" y="258"/>
                      <a:pt x="5" y="355"/>
                    </a:cubicBezTo>
                    <a:cubicBezTo>
                      <a:pt x="0" y="460"/>
                      <a:pt x="82" y="546"/>
                      <a:pt x="188" y="550"/>
                    </a:cubicBezTo>
                    <a:cubicBezTo>
                      <a:pt x="207" y="552"/>
                      <a:pt x="367" y="557"/>
                      <a:pt x="600" y="557"/>
                    </a:cubicBezTo>
                    <a:cubicBezTo>
                      <a:pt x="1118" y="557"/>
                      <a:pt x="2002" y="531"/>
                      <a:pt x="2537" y="371"/>
                    </a:cubicBezTo>
                    <a:cubicBezTo>
                      <a:pt x="2638" y="342"/>
                      <a:pt x="2695" y="237"/>
                      <a:pt x="2665" y="136"/>
                    </a:cubicBezTo>
                    <a:cubicBezTo>
                      <a:pt x="2640" y="54"/>
                      <a:pt x="2565" y="1"/>
                      <a:pt x="2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55"/>
              <p:cNvSpPr/>
              <p:nvPr/>
            </p:nvSpPr>
            <p:spPr>
              <a:xfrm>
                <a:off x="-3985858" y="1344848"/>
                <a:ext cx="144763" cy="64234"/>
              </a:xfrm>
              <a:custGeom>
                <a:avLst/>
                <a:gdLst/>
                <a:ahLst/>
                <a:cxnLst/>
                <a:rect l="l" t="t" r="r" b="b"/>
                <a:pathLst>
                  <a:path w="6752" h="2996" extrusionOk="0">
                    <a:moveTo>
                      <a:pt x="247" y="1"/>
                    </a:moveTo>
                    <a:cubicBezTo>
                      <a:pt x="218" y="1"/>
                      <a:pt x="189" y="7"/>
                      <a:pt x="160" y="19"/>
                    </a:cubicBezTo>
                    <a:cubicBezTo>
                      <a:pt x="45" y="70"/>
                      <a:pt x="0" y="209"/>
                      <a:pt x="64" y="316"/>
                    </a:cubicBezTo>
                    <a:cubicBezTo>
                      <a:pt x="1082" y="2592"/>
                      <a:pt x="3476" y="2996"/>
                      <a:pt x="5051" y="2996"/>
                    </a:cubicBezTo>
                    <a:cubicBezTo>
                      <a:pt x="5907" y="2996"/>
                      <a:pt x="6522" y="2876"/>
                      <a:pt x="6541" y="2872"/>
                    </a:cubicBezTo>
                    <a:cubicBezTo>
                      <a:pt x="6665" y="2861"/>
                      <a:pt x="6752" y="2743"/>
                      <a:pt x="6726" y="2621"/>
                    </a:cubicBezTo>
                    <a:cubicBezTo>
                      <a:pt x="6706" y="2521"/>
                      <a:pt x="6618" y="2453"/>
                      <a:pt x="6521" y="2453"/>
                    </a:cubicBezTo>
                    <a:cubicBezTo>
                      <a:pt x="6500" y="2453"/>
                      <a:pt x="6478" y="2456"/>
                      <a:pt x="6457" y="2463"/>
                    </a:cubicBezTo>
                    <a:cubicBezTo>
                      <a:pt x="6440" y="2466"/>
                      <a:pt x="5854" y="2580"/>
                      <a:pt x="5042" y="2580"/>
                    </a:cubicBezTo>
                    <a:cubicBezTo>
                      <a:pt x="3575" y="2580"/>
                      <a:pt x="1369" y="2209"/>
                      <a:pt x="447" y="145"/>
                    </a:cubicBezTo>
                    <a:cubicBezTo>
                      <a:pt x="417" y="55"/>
                      <a:pt x="334" y="1"/>
                      <a:pt x="2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55"/>
              <p:cNvSpPr/>
              <p:nvPr/>
            </p:nvSpPr>
            <p:spPr>
              <a:xfrm>
                <a:off x="-4212436" y="2422015"/>
                <a:ext cx="607438" cy="148065"/>
              </a:xfrm>
              <a:custGeom>
                <a:avLst/>
                <a:gdLst/>
                <a:ahLst/>
                <a:cxnLst/>
                <a:rect l="l" t="t" r="r" b="b"/>
                <a:pathLst>
                  <a:path w="28332" h="6906" extrusionOk="0">
                    <a:moveTo>
                      <a:pt x="318" y="1"/>
                    </a:moveTo>
                    <a:cubicBezTo>
                      <a:pt x="318" y="1"/>
                      <a:pt x="119" y="2994"/>
                      <a:pt x="1" y="6204"/>
                    </a:cubicBezTo>
                    <a:cubicBezTo>
                      <a:pt x="2924" y="6513"/>
                      <a:pt x="7608" y="6906"/>
                      <a:pt x="12599" y="6906"/>
                    </a:cubicBezTo>
                    <a:cubicBezTo>
                      <a:pt x="18121" y="6906"/>
                      <a:pt x="24020" y="6426"/>
                      <a:pt x="28332" y="4821"/>
                    </a:cubicBezTo>
                    <a:cubicBezTo>
                      <a:pt x="28289" y="4169"/>
                      <a:pt x="28060" y="592"/>
                      <a:pt x="28060" y="592"/>
                    </a:cubicBezTo>
                    <a:lnTo>
                      <a:pt x="318" y="1"/>
                    </a:lnTo>
                    <a:close/>
                  </a:path>
                </a:pathLst>
              </a:custGeom>
              <a:solidFill>
                <a:srgbClr val="0B2140">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55"/>
              <p:cNvSpPr/>
              <p:nvPr/>
            </p:nvSpPr>
            <p:spPr>
              <a:xfrm>
                <a:off x="-4352311" y="1431208"/>
                <a:ext cx="788971" cy="1065675"/>
              </a:xfrm>
              <a:custGeom>
                <a:avLst/>
                <a:gdLst/>
                <a:ahLst/>
                <a:cxnLst/>
                <a:rect l="l" t="t" r="r" b="b"/>
                <a:pathLst>
                  <a:path w="36799" h="49705" extrusionOk="0">
                    <a:moveTo>
                      <a:pt x="9070" y="1"/>
                    </a:moveTo>
                    <a:cubicBezTo>
                      <a:pt x="6464" y="1"/>
                      <a:pt x="3550" y="246"/>
                      <a:pt x="3323" y="1534"/>
                    </a:cubicBezTo>
                    <a:cubicBezTo>
                      <a:pt x="3090" y="2851"/>
                      <a:pt x="4168" y="3074"/>
                      <a:pt x="4923" y="3074"/>
                    </a:cubicBezTo>
                    <a:cubicBezTo>
                      <a:pt x="5308" y="3074"/>
                      <a:pt x="5609" y="3016"/>
                      <a:pt x="5609" y="3016"/>
                    </a:cubicBezTo>
                    <a:lnTo>
                      <a:pt x="5609" y="3016"/>
                    </a:lnTo>
                    <a:cubicBezTo>
                      <a:pt x="5609" y="3016"/>
                      <a:pt x="1" y="5022"/>
                      <a:pt x="1611" y="8744"/>
                    </a:cubicBezTo>
                    <a:cubicBezTo>
                      <a:pt x="2102" y="9878"/>
                      <a:pt x="2836" y="10272"/>
                      <a:pt x="3620" y="10272"/>
                    </a:cubicBezTo>
                    <a:cubicBezTo>
                      <a:pt x="5410" y="10272"/>
                      <a:pt x="7459" y="8218"/>
                      <a:pt x="7459" y="8218"/>
                    </a:cubicBezTo>
                    <a:lnTo>
                      <a:pt x="7459" y="8218"/>
                    </a:lnTo>
                    <a:cubicBezTo>
                      <a:pt x="7459" y="8218"/>
                      <a:pt x="3565" y="42146"/>
                      <a:pt x="3500" y="42885"/>
                    </a:cubicBezTo>
                    <a:cubicBezTo>
                      <a:pt x="3434" y="43626"/>
                      <a:pt x="4619" y="43932"/>
                      <a:pt x="5415" y="44691"/>
                    </a:cubicBezTo>
                    <a:cubicBezTo>
                      <a:pt x="6211" y="45449"/>
                      <a:pt x="5590" y="45967"/>
                      <a:pt x="5849" y="48133"/>
                    </a:cubicBezTo>
                    <a:cubicBezTo>
                      <a:pt x="7884" y="49300"/>
                      <a:pt x="11501" y="49704"/>
                      <a:pt x="15536" y="49704"/>
                    </a:cubicBezTo>
                    <a:cubicBezTo>
                      <a:pt x="24627" y="49704"/>
                      <a:pt x="35837" y="47653"/>
                      <a:pt x="35837" y="47653"/>
                    </a:cubicBezTo>
                    <a:lnTo>
                      <a:pt x="35531" y="44553"/>
                    </a:lnTo>
                    <a:cubicBezTo>
                      <a:pt x="35531" y="44553"/>
                      <a:pt x="36799" y="43081"/>
                      <a:pt x="36624" y="41045"/>
                    </a:cubicBezTo>
                    <a:cubicBezTo>
                      <a:pt x="36449" y="39008"/>
                      <a:pt x="30193" y="8254"/>
                      <a:pt x="28999" y="7172"/>
                    </a:cubicBezTo>
                    <a:cubicBezTo>
                      <a:pt x="27805" y="6090"/>
                      <a:pt x="26140" y="4970"/>
                      <a:pt x="26140" y="4970"/>
                    </a:cubicBezTo>
                    <a:cubicBezTo>
                      <a:pt x="26140" y="4970"/>
                      <a:pt x="26909" y="4294"/>
                      <a:pt x="24585" y="2711"/>
                    </a:cubicBezTo>
                    <a:cubicBezTo>
                      <a:pt x="22263" y="1128"/>
                      <a:pt x="12573" y="92"/>
                      <a:pt x="12573" y="92"/>
                    </a:cubicBezTo>
                    <a:lnTo>
                      <a:pt x="12571" y="90"/>
                    </a:lnTo>
                    <a:cubicBezTo>
                      <a:pt x="11817" y="74"/>
                      <a:pt x="10489" y="1"/>
                      <a:pt x="90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55"/>
              <p:cNvSpPr/>
              <p:nvPr/>
            </p:nvSpPr>
            <p:spPr>
              <a:xfrm>
                <a:off x="-3276216" y="1558069"/>
                <a:ext cx="291991" cy="390551"/>
              </a:xfrm>
              <a:custGeom>
                <a:avLst/>
                <a:gdLst/>
                <a:ahLst/>
                <a:cxnLst/>
                <a:rect l="l" t="t" r="r" b="b"/>
                <a:pathLst>
                  <a:path w="13619" h="18216" extrusionOk="0">
                    <a:moveTo>
                      <a:pt x="10383" y="0"/>
                    </a:moveTo>
                    <a:cubicBezTo>
                      <a:pt x="10023" y="0"/>
                      <a:pt x="9689" y="136"/>
                      <a:pt x="9392" y="423"/>
                    </a:cubicBezTo>
                    <a:cubicBezTo>
                      <a:pt x="8651" y="1137"/>
                      <a:pt x="4901" y="5566"/>
                      <a:pt x="4417" y="6391"/>
                    </a:cubicBezTo>
                    <a:cubicBezTo>
                      <a:pt x="3933" y="7216"/>
                      <a:pt x="2514" y="11881"/>
                      <a:pt x="2146" y="12732"/>
                    </a:cubicBezTo>
                    <a:cubicBezTo>
                      <a:pt x="1779" y="13584"/>
                      <a:pt x="1" y="14296"/>
                      <a:pt x="1" y="14296"/>
                    </a:cubicBezTo>
                    <a:lnTo>
                      <a:pt x="1518" y="18216"/>
                    </a:lnTo>
                    <a:cubicBezTo>
                      <a:pt x="1518" y="18216"/>
                      <a:pt x="3647" y="16626"/>
                      <a:pt x="4581" y="16298"/>
                    </a:cubicBezTo>
                    <a:cubicBezTo>
                      <a:pt x="5516" y="15972"/>
                      <a:pt x="7526" y="14662"/>
                      <a:pt x="8200" y="13309"/>
                    </a:cubicBezTo>
                    <a:cubicBezTo>
                      <a:pt x="8874" y="11953"/>
                      <a:pt x="13448" y="5972"/>
                      <a:pt x="13532" y="4278"/>
                    </a:cubicBezTo>
                    <a:cubicBezTo>
                      <a:pt x="13619" y="2583"/>
                      <a:pt x="13172" y="1751"/>
                      <a:pt x="12132" y="842"/>
                    </a:cubicBezTo>
                    <a:cubicBezTo>
                      <a:pt x="11511" y="299"/>
                      <a:pt x="10918" y="0"/>
                      <a:pt x="10383" y="0"/>
                    </a:cubicBezTo>
                    <a:close/>
                  </a:path>
                </a:pathLst>
              </a:custGeom>
              <a:solidFill>
                <a:srgbClr val="FFC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55"/>
              <p:cNvSpPr/>
              <p:nvPr/>
            </p:nvSpPr>
            <p:spPr>
              <a:xfrm>
                <a:off x="-4207291" y="2378385"/>
                <a:ext cx="592773" cy="43116"/>
              </a:xfrm>
              <a:custGeom>
                <a:avLst/>
                <a:gdLst/>
                <a:ahLst/>
                <a:cxnLst/>
                <a:rect l="l" t="t" r="r" b="b"/>
                <a:pathLst>
                  <a:path w="27648" h="2011" extrusionOk="0">
                    <a:moveTo>
                      <a:pt x="27420" y="0"/>
                    </a:moveTo>
                    <a:cubicBezTo>
                      <a:pt x="27401" y="0"/>
                      <a:pt x="27382" y="3"/>
                      <a:pt x="27363" y="8"/>
                    </a:cubicBezTo>
                    <a:cubicBezTo>
                      <a:pt x="19919" y="1232"/>
                      <a:pt x="14020" y="1592"/>
                      <a:pt x="9652" y="1592"/>
                    </a:cubicBezTo>
                    <a:cubicBezTo>
                      <a:pt x="3430" y="1592"/>
                      <a:pt x="314" y="861"/>
                      <a:pt x="262" y="848"/>
                    </a:cubicBezTo>
                    <a:cubicBezTo>
                      <a:pt x="251" y="847"/>
                      <a:pt x="240" y="846"/>
                      <a:pt x="229" y="846"/>
                    </a:cubicBezTo>
                    <a:cubicBezTo>
                      <a:pt x="134" y="846"/>
                      <a:pt x="49" y="911"/>
                      <a:pt x="26" y="1006"/>
                    </a:cubicBezTo>
                    <a:cubicBezTo>
                      <a:pt x="1" y="1111"/>
                      <a:pt x="60" y="1221"/>
                      <a:pt x="163" y="1254"/>
                    </a:cubicBezTo>
                    <a:cubicBezTo>
                      <a:pt x="215" y="1267"/>
                      <a:pt x="3367" y="2010"/>
                      <a:pt x="9653" y="2010"/>
                    </a:cubicBezTo>
                    <a:cubicBezTo>
                      <a:pt x="14046" y="2010"/>
                      <a:pt x="19970" y="1648"/>
                      <a:pt x="27431" y="421"/>
                    </a:cubicBezTo>
                    <a:cubicBezTo>
                      <a:pt x="27557" y="412"/>
                      <a:pt x="27647" y="299"/>
                      <a:pt x="27626" y="177"/>
                    </a:cubicBezTo>
                    <a:cubicBezTo>
                      <a:pt x="27610" y="72"/>
                      <a:pt x="27520" y="0"/>
                      <a:pt x="274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55"/>
              <p:cNvSpPr/>
              <p:nvPr/>
            </p:nvSpPr>
            <p:spPr>
              <a:xfrm>
                <a:off x="-4188102" y="1509186"/>
                <a:ext cx="384376" cy="88612"/>
              </a:xfrm>
              <a:custGeom>
                <a:avLst/>
                <a:gdLst/>
                <a:ahLst/>
                <a:cxnLst/>
                <a:rect l="l" t="t" r="r" b="b"/>
                <a:pathLst>
                  <a:path w="17928" h="4133" extrusionOk="0">
                    <a:moveTo>
                      <a:pt x="10246" y="0"/>
                    </a:moveTo>
                    <a:cubicBezTo>
                      <a:pt x="8618" y="0"/>
                      <a:pt x="7129" y="121"/>
                      <a:pt x="6076" y="349"/>
                    </a:cubicBezTo>
                    <a:cubicBezTo>
                      <a:pt x="3299" y="952"/>
                      <a:pt x="268" y="3652"/>
                      <a:pt x="139" y="3766"/>
                    </a:cubicBezTo>
                    <a:cubicBezTo>
                      <a:pt x="0" y="3897"/>
                      <a:pt x="89" y="4130"/>
                      <a:pt x="280" y="4132"/>
                    </a:cubicBezTo>
                    <a:cubicBezTo>
                      <a:pt x="331" y="4132"/>
                      <a:pt x="381" y="4113"/>
                      <a:pt x="419" y="4078"/>
                    </a:cubicBezTo>
                    <a:cubicBezTo>
                      <a:pt x="451" y="4050"/>
                      <a:pt x="3497" y="1337"/>
                      <a:pt x="6164" y="758"/>
                    </a:cubicBezTo>
                    <a:cubicBezTo>
                      <a:pt x="7197" y="534"/>
                      <a:pt x="8657" y="417"/>
                      <a:pt x="10252" y="417"/>
                    </a:cubicBezTo>
                    <a:cubicBezTo>
                      <a:pt x="12760" y="417"/>
                      <a:pt x="15603" y="708"/>
                      <a:pt x="17654" y="1337"/>
                    </a:cubicBezTo>
                    <a:cubicBezTo>
                      <a:pt x="17668" y="1340"/>
                      <a:pt x="17682" y="1341"/>
                      <a:pt x="17696" y="1341"/>
                    </a:cubicBezTo>
                    <a:cubicBezTo>
                      <a:pt x="17786" y="1341"/>
                      <a:pt x="17869" y="1283"/>
                      <a:pt x="17896" y="1194"/>
                    </a:cubicBezTo>
                    <a:cubicBezTo>
                      <a:pt x="17928" y="1090"/>
                      <a:pt x="17877" y="979"/>
                      <a:pt x="17778" y="937"/>
                    </a:cubicBezTo>
                    <a:cubicBezTo>
                      <a:pt x="15692" y="297"/>
                      <a:pt x="12799" y="0"/>
                      <a:pt x="102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55"/>
              <p:cNvSpPr/>
              <p:nvPr/>
            </p:nvSpPr>
            <p:spPr>
              <a:xfrm>
                <a:off x="-4218954" y="1473574"/>
                <a:ext cx="359184" cy="31388"/>
              </a:xfrm>
              <a:custGeom>
                <a:avLst/>
                <a:gdLst/>
                <a:ahLst/>
                <a:cxnLst/>
                <a:rect l="l" t="t" r="r" b="b"/>
                <a:pathLst>
                  <a:path w="16753" h="1464" extrusionOk="0">
                    <a:moveTo>
                      <a:pt x="7761" y="0"/>
                    </a:moveTo>
                    <a:cubicBezTo>
                      <a:pt x="3505" y="0"/>
                      <a:pt x="288" y="622"/>
                      <a:pt x="235" y="634"/>
                    </a:cubicBezTo>
                    <a:cubicBezTo>
                      <a:pt x="1" y="705"/>
                      <a:pt x="60" y="1045"/>
                      <a:pt x="294" y="1045"/>
                    </a:cubicBezTo>
                    <a:cubicBezTo>
                      <a:pt x="302" y="1045"/>
                      <a:pt x="309" y="1045"/>
                      <a:pt x="317" y="1044"/>
                    </a:cubicBezTo>
                    <a:cubicBezTo>
                      <a:pt x="369" y="1034"/>
                      <a:pt x="3554" y="418"/>
                      <a:pt x="7764" y="418"/>
                    </a:cubicBezTo>
                    <a:cubicBezTo>
                      <a:pt x="10416" y="418"/>
                      <a:pt x="13475" y="663"/>
                      <a:pt x="16413" y="1457"/>
                    </a:cubicBezTo>
                    <a:cubicBezTo>
                      <a:pt x="16432" y="1461"/>
                      <a:pt x="16449" y="1463"/>
                      <a:pt x="16468" y="1463"/>
                    </a:cubicBezTo>
                    <a:lnTo>
                      <a:pt x="16470" y="1463"/>
                    </a:lnTo>
                    <a:cubicBezTo>
                      <a:pt x="16708" y="1457"/>
                      <a:pt x="16752" y="1122"/>
                      <a:pt x="16525" y="1053"/>
                    </a:cubicBezTo>
                    <a:cubicBezTo>
                      <a:pt x="13546" y="248"/>
                      <a:pt x="10447" y="0"/>
                      <a:pt x="77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55"/>
              <p:cNvSpPr/>
              <p:nvPr/>
            </p:nvSpPr>
            <p:spPr>
              <a:xfrm>
                <a:off x="-4065872" y="1568725"/>
                <a:ext cx="853226" cy="666698"/>
              </a:xfrm>
              <a:custGeom>
                <a:avLst/>
                <a:gdLst/>
                <a:ahLst/>
                <a:cxnLst/>
                <a:rect l="l" t="t" r="r" b="b"/>
                <a:pathLst>
                  <a:path w="39796" h="31096" extrusionOk="0">
                    <a:moveTo>
                      <a:pt x="8811" y="0"/>
                    </a:moveTo>
                    <a:cubicBezTo>
                      <a:pt x="7269" y="0"/>
                      <a:pt x="5365" y="543"/>
                      <a:pt x="3655" y="2581"/>
                    </a:cubicBezTo>
                    <a:cubicBezTo>
                      <a:pt x="0" y="6940"/>
                      <a:pt x="9698" y="28135"/>
                      <a:pt x="14012" y="30726"/>
                    </a:cubicBezTo>
                    <a:cubicBezTo>
                      <a:pt x="14435" y="30981"/>
                      <a:pt x="15005" y="31096"/>
                      <a:pt x="15689" y="31096"/>
                    </a:cubicBezTo>
                    <a:cubicBezTo>
                      <a:pt x="21974" y="31096"/>
                      <a:pt x="37881" y="21372"/>
                      <a:pt x="37815" y="20628"/>
                    </a:cubicBezTo>
                    <a:cubicBezTo>
                      <a:pt x="37741" y="19805"/>
                      <a:pt x="37714" y="19369"/>
                      <a:pt x="37714" y="19369"/>
                    </a:cubicBezTo>
                    <a:lnTo>
                      <a:pt x="39796" y="17704"/>
                    </a:lnTo>
                    <a:lnTo>
                      <a:pt x="37474" y="12984"/>
                    </a:lnTo>
                    <a:lnTo>
                      <a:pt x="35316" y="13761"/>
                    </a:lnTo>
                    <a:lnTo>
                      <a:pt x="33531" y="12456"/>
                    </a:lnTo>
                    <a:cubicBezTo>
                      <a:pt x="33531" y="12456"/>
                      <a:pt x="30346" y="12929"/>
                      <a:pt x="27163" y="13910"/>
                    </a:cubicBezTo>
                    <a:cubicBezTo>
                      <a:pt x="23978" y="14889"/>
                      <a:pt x="20462" y="15864"/>
                      <a:pt x="20462" y="15864"/>
                    </a:cubicBezTo>
                    <a:cubicBezTo>
                      <a:pt x="20462" y="15864"/>
                      <a:pt x="17260" y="4517"/>
                      <a:pt x="11854" y="703"/>
                    </a:cubicBezTo>
                    <a:cubicBezTo>
                      <a:pt x="11854" y="703"/>
                      <a:pt x="10567" y="0"/>
                      <a:pt x="88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55"/>
              <p:cNvSpPr/>
              <p:nvPr/>
            </p:nvSpPr>
            <p:spPr>
              <a:xfrm>
                <a:off x="-3313371" y="1869721"/>
                <a:ext cx="52078" cy="102869"/>
              </a:xfrm>
              <a:custGeom>
                <a:avLst/>
                <a:gdLst/>
                <a:ahLst/>
                <a:cxnLst/>
                <a:rect l="l" t="t" r="r" b="b"/>
                <a:pathLst>
                  <a:path w="2429" h="4798" extrusionOk="0">
                    <a:moveTo>
                      <a:pt x="246" y="1"/>
                    </a:moveTo>
                    <a:cubicBezTo>
                      <a:pt x="218" y="1"/>
                      <a:pt x="189" y="6"/>
                      <a:pt x="161" y="19"/>
                    </a:cubicBezTo>
                    <a:cubicBezTo>
                      <a:pt x="47" y="69"/>
                      <a:pt x="1" y="206"/>
                      <a:pt x="62" y="314"/>
                    </a:cubicBezTo>
                    <a:lnTo>
                      <a:pt x="1986" y="4673"/>
                    </a:lnTo>
                    <a:cubicBezTo>
                      <a:pt x="2020" y="4749"/>
                      <a:pt x="2096" y="4798"/>
                      <a:pt x="2178" y="4798"/>
                    </a:cubicBezTo>
                    <a:cubicBezTo>
                      <a:pt x="2329" y="4795"/>
                      <a:pt x="2428" y="4642"/>
                      <a:pt x="2369" y="4503"/>
                    </a:cubicBezTo>
                    <a:lnTo>
                      <a:pt x="445" y="145"/>
                    </a:lnTo>
                    <a:cubicBezTo>
                      <a:pt x="417" y="56"/>
                      <a:pt x="334" y="1"/>
                      <a:pt x="2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55"/>
              <p:cNvSpPr/>
              <p:nvPr/>
            </p:nvSpPr>
            <p:spPr>
              <a:xfrm>
                <a:off x="-3745473" y="1914423"/>
                <a:ext cx="114425" cy="166803"/>
              </a:xfrm>
              <a:custGeom>
                <a:avLst/>
                <a:gdLst/>
                <a:ahLst/>
                <a:cxnLst/>
                <a:rect l="l" t="t" r="r" b="b"/>
                <a:pathLst>
                  <a:path w="5337" h="7780" extrusionOk="0">
                    <a:moveTo>
                      <a:pt x="5094" y="0"/>
                    </a:moveTo>
                    <a:cubicBezTo>
                      <a:pt x="5044" y="0"/>
                      <a:pt x="4994" y="18"/>
                      <a:pt x="4954" y="54"/>
                    </a:cubicBezTo>
                    <a:cubicBezTo>
                      <a:pt x="4756" y="201"/>
                      <a:pt x="122" y="3668"/>
                      <a:pt x="2" y="7563"/>
                    </a:cubicBezTo>
                    <a:cubicBezTo>
                      <a:pt x="0" y="7679"/>
                      <a:pt x="91" y="7775"/>
                      <a:pt x="205" y="7780"/>
                    </a:cubicBezTo>
                    <a:lnTo>
                      <a:pt x="213" y="7780"/>
                    </a:lnTo>
                    <a:cubicBezTo>
                      <a:pt x="325" y="7777"/>
                      <a:pt x="417" y="7689"/>
                      <a:pt x="421" y="7575"/>
                    </a:cubicBezTo>
                    <a:cubicBezTo>
                      <a:pt x="535" y="3885"/>
                      <a:pt x="5156" y="426"/>
                      <a:pt x="5202" y="393"/>
                    </a:cubicBezTo>
                    <a:cubicBezTo>
                      <a:pt x="5310" y="327"/>
                      <a:pt x="5337" y="186"/>
                      <a:pt x="5263" y="85"/>
                    </a:cubicBezTo>
                    <a:cubicBezTo>
                      <a:pt x="5222" y="30"/>
                      <a:pt x="5158" y="0"/>
                      <a:pt x="5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55"/>
              <p:cNvSpPr/>
              <p:nvPr/>
            </p:nvSpPr>
            <p:spPr>
              <a:xfrm>
                <a:off x="-3611301" y="4241778"/>
                <a:ext cx="131234" cy="103963"/>
              </a:xfrm>
              <a:custGeom>
                <a:avLst/>
                <a:gdLst/>
                <a:ahLst/>
                <a:cxnLst/>
                <a:rect l="l" t="t" r="r" b="b"/>
                <a:pathLst>
                  <a:path w="6121" h="4849" extrusionOk="0">
                    <a:moveTo>
                      <a:pt x="1415" y="1"/>
                    </a:moveTo>
                    <a:cubicBezTo>
                      <a:pt x="1345" y="1"/>
                      <a:pt x="1275" y="35"/>
                      <a:pt x="1232" y="116"/>
                    </a:cubicBezTo>
                    <a:cubicBezTo>
                      <a:pt x="1020" y="647"/>
                      <a:pt x="1" y="3337"/>
                      <a:pt x="814" y="4043"/>
                    </a:cubicBezTo>
                    <a:cubicBezTo>
                      <a:pt x="1388" y="4544"/>
                      <a:pt x="3077" y="4849"/>
                      <a:pt x="4199" y="4849"/>
                    </a:cubicBezTo>
                    <a:cubicBezTo>
                      <a:pt x="4394" y="4849"/>
                      <a:pt x="4590" y="4838"/>
                      <a:pt x="4786" y="4811"/>
                    </a:cubicBezTo>
                    <a:cubicBezTo>
                      <a:pt x="5110" y="4763"/>
                      <a:pt x="5306" y="4668"/>
                      <a:pt x="5399" y="4516"/>
                    </a:cubicBezTo>
                    <a:cubicBezTo>
                      <a:pt x="5727" y="3988"/>
                      <a:pt x="6070" y="1270"/>
                      <a:pt x="6108" y="961"/>
                    </a:cubicBezTo>
                    <a:cubicBezTo>
                      <a:pt x="6121" y="847"/>
                      <a:pt x="6041" y="742"/>
                      <a:pt x="5925" y="727"/>
                    </a:cubicBezTo>
                    <a:cubicBezTo>
                      <a:pt x="5916" y="726"/>
                      <a:pt x="5907" y="725"/>
                      <a:pt x="5898" y="725"/>
                    </a:cubicBezTo>
                    <a:cubicBezTo>
                      <a:pt x="5793" y="725"/>
                      <a:pt x="5703" y="803"/>
                      <a:pt x="5691" y="910"/>
                    </a:cubicBezTo>
                    <a:cubicBezTo>
                      <a:pt x="5552" y="2038"/>
                      <a:pt x="5253" y="3956"/>
                      <a:pt x="5045" y="4293"/>
                    </a:cubicBezTo>
                    <a:cubicBezTo>
                      <a:pt x="5045" y="4295"/>
                      <a:pt x="4969" y="4382"/>
                      <a:pt x="4559" y="4415"/>
                    </a:cubicBezTo>
                    <a:cubicBezTo>
                      <a:pt x="4446" y="4425"/>
                      <a:pt x="4323" y="4430"/>
                      <a:pt x="4192" y="4430"/>
                    </a:cubicBezTo>
                    <a:cubicBezTo>
                      <a:pt x="3129" y="4430"/>
                      <a:pt x="1543" y="4124"/>
                      <a:pt x="1087" y="3727"/>
                    </a:cubicBezTo>
                    <a:cubicBezTo>
                      <a:pt x="656" y="3350"/>
                      <a:pt x="1140" y="1479"/>
                      <a:pt x="1622" y="270"/>
                    </a:cubicBezTo>
                    <a:cubicBezTo>
                      <a:pt x="1667" y="113"/>
                      <a:pt x="1542" y="1"/>
                      <a:pt x="1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55"/>
              <p:cNvSpPr/>
              <p:nvPr/>
            </p:nvSpPr>
            <p:spPr>
              <a:xfrm>
                <a:off x="-3572838" y="4249775"/>
                <a:ext cx="58102" cy="68887"/>
              </a:xfrm>
              <a:custGeom>
                <a:avLst/>
                <a:gdLst/>
                <a:ahLst/>
                <a:cxnLst/>
                <a:rect l="l" t="t" r="r" b="b"/>
                <a:pathLst>
                  <a:path w="2710" h="3213" extrusionOk="0">
                    <a:moveTo>
                      <a:pt x="1133" y="1"/>
                    </a:moveTo>
                    <a:cubicBezTo>
                      <a:pt x="1066" y="1"/>
                      <a:pt x="999" y="33"/>
                      <a:pt x="956" y="108"/>
                    </a:cubicBezTo>
                    <a:cubicBezTo>
                      <a:pt x="657" y="764"/>
                      <a:pt x="1" y="2343"/>
                      <a:pt x="377" y="2809"/>
                    </a:cubicBezTo>
                    <a:cubicBezTo>
                      <a:pt x="586" y="3064"/>
                      <a:pt x="899" y="3213"/>
                      <a:pt x="1229" y="3213"/>
                    </a:cubicBezTo>
                    <a:cubicBezTo>
                      <a:pt x="1232" y="3213"/>
                      <a:pt x="1234" y="3213"/>
                      <a:pt x="1236" y="3213"/>
                    </a:cubicBezTo>
                    <a:lnTo>
                      <a:pt x="1266" y="3213"/>
                    </a:lnTo>
                    <a:cubicBezTo>
                      <a:pt x="1579" y="3204"/>
                      <a:pt x="1855" y="3065"/>
                      <a:pt x="2024" y="2832"/>
                    </a:cubicBezTo>
                    <a:cubicBezTo>
                      <a:pt x="2339" y="2398"/>
                      <a:pt x="2664" y="663"/>
                      <a:pt x="2699" y="466"/>
                    </a:cubicBezTo>
                    <a:cubicBezTo>
                      <a:pt x="2710" y="358"/>
                      <a:pt x="2634" y="259"/>
                      <a:pt x="2527" y="240"/>
                    </a:cubicBezTo>
                    <a:cubicBezTo>
                      <a:pt x="2514" y="238"/>
                      <a:pt x="2501" y="236"/>
                      <a:pt x="2488" y="236"/>
                    </a:cubicBezTo>
                    <a:cubicBezTo>
                      <a:pt x="2397" y="236"/>
                      <a:pt x="2313" y="300"/>
                      <a:pt x="2287" y="392"/>
                    </a:cubicBezTo>
                    <a:cubicBezTo>
                      <a:pt x="2158" y="1097"/>
                      <a:pt x="1880" y="2316"/>
                      <a:pt x="1685" y="2588"/>
                    </a:cubicBezTo>
                    <a:cubicBezTo>
                      <a:pt x="1594" y="2714"/>
                      <a:pt x="1436" y="2790"/>
                      <a:pt x="1255" y="2794"/>
                    </a:cubicBezTo>
                    <a:cubicBezTo>
                      <a:pt x="1244" y="2794"/>
                      <a:pt x="1233" y="2795"/>
                      <a:pt x="1222" y="2795"/>
                    </a:cubicBezTo>
                    <a:cubicBezTo>
                      <a:pt x="1021" y="2795"/>
                      <a:pt x="829" y="2705"/>
                      <a:pt x="704" y="2548"/>
                    </a:cubicBezTo>
                    <a:cubicBezTo>
                      <a:pt x="571" y="2381"/>
                      <a:pt x="872" y="1301"/>
                      <a:pt x="1337" y="282"/>
                    </a:cubicBezTo>
                    <a:cubicBezTo>
                      <a:pt x="1392" y="122"/>
                      <a:pt x="1263" y="1"/>
                      <a:pt x="11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55"/>
              <p:cNvSpPr/>
              <p:nvPr/>
            </p:nvSpPr>
            <p:spPr>
              <a:xfrm>
                <a:off x="-3873105" y="4132970"/>
                <a:ext cx="302240" cy="29673"/>
              </a:xfrm>
              <a:custGeom>
                <a:avLst/>
                <a:gdLst/>
                <a:ahLst/>
                <a:cxnLst/>
                <a:rect l="l" t="t" r="r" b="b"/>
                <a:pathLst>
                  <a:path w="14097" h="1384" extrusionOk="0">
                    <a:moveTo>
                      <a:pt x="13892" y="0"/>
                    </a:moveTo>
                    <a:cubicBezTo>
                      <a:pt x="13889" y="0"/>
                      <a:pt x="13886" y="0"/>
                      <a:pt x="13883" y="0"/>
                    </a:cubicBezTo>
                    <a:lnTo>
                      <a:pt x="181" y="1002"/>
                    </a:lnTo>
                    <a:cubicBezTo>
                      <a:pt x="78" y="1009"/>
                      <a:pt x="0" y="1097"/>
                      <a:pt x="2" y="1200"/>
                    </a:cubicBezTo>
                    <a:cubicBezTo>
                      <a:pt x="6" y="1301"/>
                      <a:pt x="91" y="1383"/>
                      <a:pt x="194" y="1383"/>
                    </a:cubicBezTo>
                    <a:lnTo>
                      <a:pt x="206" y="1383"/>
                    </a:lnTo>
                    <a:lnTo>
                      <a:pt x="13911" y="383"/>
                    </a:lnTo>
                    <a:cubicBezTo>
                      <a:pt x="14016" y="375"/>
                      <a:pt x="14096" y="282"/>
                      <a:pt x="14088" y="177"/>
                    </a:cubicBezTo>
                    <a:cubicBezTo>
                      <a:pt x="14077" y="77"/>
                      <a:pt x="13993" y="0"/>
                      <a:pt x="13892" y="0"/>
                    </a:cubicBezTo>
                    <a:close/>
                  </a:path>
                </a:pathLst>
              </a:custGeom>
              <a:solidFill>
                <a:srgbClr val="103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55"/>
              <p:cNvSpPr/>
              <p:nvPr/>
            </p:nvSpPr>
            <p:spPr>
              <a:xfrm>
                <a:off x="-3780013" y="2495018"/>
                <a:ext cx="81322" cy="1655704"/>
              </a:xfrm>
              <a:custGeom>
                <a:avLst/>
                <a:gdLst/>
                <a:ahLst/>
                <a:cxnLst/>
                <a:rect l="l" t="t" r="r" b="b"/>
                <a:pathLst>
                  <a:path w="3793" h="77225" extrusionOk="0">
                    <a:moveTo>
                      <a:pt x="206" y="0"/>
                    </a:moveTo>
                    <a:cubicBezTo>
                      <a:pt x="199" y="0"/>
                      <a:pt x="191" y="1"/>
                      <a:pt x="184" y="2"/>
                    </a:cubicBezTo>
                    <a:cubicBezTo>
                      <a:pt x="79" y="10"/>
                      <a:pt x="1" y="101"/>
                      <a:pt x="7" y="206"/>
                    </a:cubicBezTo>
                    <a:cubicBezTo>
                      <a:pt x="41" y="658"/>
                      <a:pt x="3253" y="45226"/>
                      <a:pt x="3331" y="47357"/>
                    </a:cubicBezTo>
                    <a:cubicBezTo>
                      <a:pt x="3409" y="49487"/>
                      <a:pt x="2969" y="76755"/>
                      <a:pt x="2965" y="77031"/>
                    </a:cubicBezTo>
                    <a:cubicBezTo>
                      <a:pt x="2963" y="77136"/>
                      <a:pt x="3047" y="77222"/>
                      <a:pt x="3152" y="77225"/>
                    </a:cubicBezTo>
                    <a:lnTo>
                      <a:pt x="3157" y="77225"/>
                    </a:lnTo>
                    <a:cubicBezTo>
                      <a:pt x="3262" y="77225"/>
                      <a:pt x="3346" y="77140"/>
                      <a:pt x="3348" y="77037"/>
                    </a:cubicBezTo>
                    <a:cubicBezTo>
                      <a:pt x="3352" y="76761"/>
                      <a:pt x="3792" y="49481"/>
                      <a:pt x="3714" y="47342"/>
                    </a:cubicBezTo>
                    <a:cubicBezTo>
                      <a:pt x="3637" y="45205"/>
                      <a:pt x="422" y="629"/>
                      <a:pt x="390" y="178"/>
                    </a:cubicBezTo>
                    <a:cubicBezTo>
                      <a:pt x="386" y="78"/>
                      <a:pt x="304"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55"/>
              <p:cNvSpPr/>
              <p:nvPr/>
            </p:nvSpPr>
            <p:spPr>
              <a:xfrm>
                <a:off x="-3762668" y="2482669"/>
                <a:ext cx="98988" cy="208332"/>
              </a:xfrm>
              <a:custGeom>
                <a:avLst/>
                <a:gdLst/>
                <a:ahLst/>
                <a:cxnLst/>
                <a:rect l="l" t="t" r="r" b="b"/>
                <a:pathLst>
                  <a:path w="4617" h="9717" extrusionOk="0">
                    <a:moveTo>
                      <a:pt x="3497" y="0"/>
                    </a:moveTo>
                    <a:cubicBezTo>
                      <a:pt x="3487" y="0"/>
                      <a:pt x="3476" y="1"/>
                      <a:pt x="3465" y="3"/>
                    </a:cubicBezTo>
                    <a:cubicBezTo>
                      <a:pt x="3362" y="22"/>
                      <a:pt x="3293" y="121"/>
                      <a:pt x="3312" y="226"/>
                    </a:cubicBezTo>
                    <a:cubicBezTo>
                      <a:pt x="3324" y="304"/>
                      <a:pt x="4617" y="7979"/>
                      <a:pt x="211" y="9341"/>
                    </a:cubicBezTo>
                    <a:cubicBezTo>
                      <a:pt x="0" y="9407"/>
                      <a:pt x="47" y="9714"/>
                      <a:pt x="266" y="9716"/>
                    </a:cubicBezTo>
                    <a:cubicBezTo>
                      <a:pt x="287" y="9716"/>
                      <a:pt x="306" y="9712"/>
                      <a:pt x="322" y="9708"/>
                    </a:cubicBezTo>
                    <a:cubicBezTo>
                      <a:pt x="2291" y="9099"/>
                      <a:pt x="3495" y="7245"/>
                      <a:pt x="3806" y="4344"/>
                    </a:cubicBezTo>
                    <a:cubicBezTo>
                      <a:pt x="4036" y="2186"/>
                      <a:pt x="3703" y="241"/>
                      <a:pt x="3689" y="159"/>
                    </a:cubicBezTo>
                    <a:cubicBezTo>
                      <a:pt x="3671" y="66"/>
                      <a:pt x="3590" y="0"/>
                      <a:pt x="3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55"/>
              <p:cNvSpPr/>
              <p:nvPr/>
            </p:nvSpPr>
            <p:spPr>
              <a:xfrm>
                <a:off x="-4137653" y="2794921"/>
                <a:ext cx="240643" cy="674910"/>
              </a:xfrm>
              <a:custGeom>
                <a:avLst/>
                <a:gdLst/>
                <a:ahLst/>
                <a:cxnLst/>
                <a:rect l="l" t="t" r="r" b="b"/>
                <a:pathLst>
                  <a:path w="11224" h="31479" extrusionOk="0">
                    <a:moveTo>
                      <a:pt x="218" y="1"/>
                    </a:moveTo>
                    <a:cubicBezTo>
                      <a:pt x="178" y="1"/>
                      <a:pt x="138" y="13"/>
                      <a:pt x="104" y="38"/>
                    </a:cubicBezTo>
                    <a:cubicBezTo>
                      <a:pt x="20" y="101"/>
                      <a:pt x="1" y="217"/>
                      <a:pt x="62" y="303"/>
                    </a:cubicBezTo>
                    <a:lnTo>
                      <a:pt x="5573" y="7690"/>
                    </a:lnTo>
                    <a:lnTo>
                      <a:pt x="10825" y="31327"/>
                    </a:lnTo>
                    <a:cubicBezTo>
                      <a:pt x="10847" y="31415"/>
                      <a:pt x="10924" y="31476"/>
                      <a:pt x="11013" y="31478"/>
                    </a:cubicBezTo>
                    <a:cubicBezTo>
                      <a:pt x="11028" y="31476"/>
                      <a:pt x="11042" y="31476"/>
                      <a:pt x="11057" y="31472"/>
                    </a:cubicBezTo>
                    <a:cubicBezTo>
                      <a:pt x="11160" y="31449"/>
                      <a:pt x="11223" y="31348"/>
                      <a:pt x="11202" y="31245"/>
                    </a:cubicBezTo>
                    <a:lnTo>
                      <a:pt x="5939" y="7568"/>
                    </a:lnTo>
                    <a:lnTo>
                      <a:pt x="369" y="74"/>
                    </a:lnTo>
                    <a:cubicBezTo>
                      <a:pt x="331" y="26"/>
                      <a:pt x="274"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55"/>
              <p:cNvSpPr/>
              <p:nvPr/>
            </p:nvSpPr>
            <p:spPr>
              <a:xfrm>
                <a:off x="-4014202" y="1564501"/>
                <a:ext cx="426635" cy="675381"/>
              </a:xfrm>
              <a:custGeom>
                <a:avLst/>
                <a:gdLst/>
                <a:ahLst/>
                <a:cxnLst/>
                <a:rect l="l" t="t" r="r" b="b"/>
                <a:pathLst>
                  <a:path w="19899" h="31501" extrusionOk="0">
                    <a:moveTo>
                      <a:pt x="6398" y="0"/>
                    </a:moveTo>
                    <a:cubicBezTo>
                      <a:pt x="4802" y="0"/>
                      <a:pt x="2836" y="556"/>
                      <a:pt x="1085" y="2645"/>
                    </a:cubicBezTo>
                    <a:cubicBezTo>
                      <a:pt x="205" y="3691"/>
                      <a:pt x="0" y="5666"/>
                      <a:pt x="476" y="8510"/>
                    </a:cubicBezTo>
                    <a:cubicBezTo>
                      <a:pt x="1756" y="16145"/>
                      <a:pt x="8036" y="29025"/>
                      <a:pt x="11492" y="31102"/>
                    </a:cubicBezTo>
                    <a:cubicBezTo>
                      <a:pt x="11937" y="31368"/>
                      <a:pt x="12532" y="31500"/>
                      <a:pt x="13280" y="31500"/>
                    </a:cubicBezTo>
                    <a:cubicBezTo>
                      <a:pt x="14812" y="31500"/>
                      <a:pt x="16978" y="30946"/>
                      <a:pt x="19757" y="29843"/>
                    </a:cubicBezTo>
                    <a:cubicBezTo>
                      <a:pt x="19854" y="29795"/>
                      <a:pt x="19898" y="29679"/>
                      <a:pt x="19858" y="29578"/>
                    </a:cubicBezTo>
                    <a:cubicBezTo>
                      <a:pt x="19826" y="29496"/>
                      <a:pt x="19747" y="29445"/>
                      <a:pt x="19663" y="29445"/>
                    </a:cubicBezTo>
                    <a:cubicBezTo>
                      <a:pt x="19643" y="29445"/>
                      <a:pt x="19623" y="29448"/>
                      <a:pt x="19603" y="29454"/>
                    </a:cubicBezTo>
                    <a:cubicBezTo>
                      <a:pt x="16881" y="30535"/>
                      <a:pt x="14738" y="31082"/>
                      <a:pt x="13273" y="31082"/>
                    </a:cubicBezTo>
                    <a:cubicBezTo>
                      <a:pt x="12610" y="31082"/>
                      <a:pt x="12086" y="30970"/>
                      <a:pt x="11709" y="30744"/>
                    </a:cubicBezTo>
                    <a:cubicBezTo>
                      <a:pt x="8600" y="28875"/>
                      <a:pt x="2255" y="16587"/>
                      <a:pt x="891" y="8440"/>
                    </a:cubicBezTo>
                    <a:cubicBezTo>
                      <a:pt x="442" y="5761"/>
                      <a:pt x="619" y="3849"/>
                      <a:pt x="1405" y="2912"/>
                    </a:cubicBezTo>
                    <a:cubicBezTo>
                      <a:pt x="3075" y="921"/>
                      <a:pt x="4919" y="392"/>
                      <a:pt x="6408" y="392"/>
                    </a:cubicBezTo>
                    <a:cubicBezTo>
                      <a:pt x="8038" y="392"/>
                      <a:pt x="9242" y="1026"/>
                      <a:pt x="9324" y="1070"/>
                    </a:cubicBezTo>
                    <a:cubicBezTo>
                      <a:pt x="11172" y="2376"/>
                      <a:pt x="12966" y="4721"/>
                      <a:pt x="14654" y="8040"/>
                    </a:cubicBezTo>
                    <a:cubicBezTo>
                      <a:pt x="14686" y="8124"/>
                      <a:pt x="14767" y="8175"/>
                      <a:pt x="14851" y="8175"/>
                    </a:cubicBezTo>
                    <a:cubicBezTo>
                      <a:pt x="14883" y="8175"/>
                      <a:pt x="14916" y="8168"/>
                      <a:pt x="14947" y="8152"/>
                    </a:cubicBezTo>
                    <a:cubicBezTo>
                      <a:pt x="15058" y="8095"/>
                      <a:pt x="15096" y="7954"/>
                      <a:pt x="15027" y="7849"/>
                    </a:cubicBezTo>
                    <a:cubicBezTo>
                      <a:pt x="13307" y="4468"/>
                      <a:pt x="11469" y="2072"/>
                      <a:pt x="9545" y="717"/>
                    </a:cubicBezTo>
                    <a:cubicBezTo>
                      <a:pt x="9521" y="703"/>
                      <a:pt x="8194" y="0"/>
                      <a:pt x="63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55"/>
              <p:cNvSpPr/>
              <p:nvPr/>
            </p:nvSpPr>
            <p:spPr>
              <a:xfrm>
                <a:off x="-3144467" y="1560963"/>
                <a:ext cx="112217" cy="123087"/>
              </a:xfrm>
              <a:custGeom>
                <a:avLst/>
                <a:gdLst/>
                <a:ahLst/>
                <a:cxnLst/>
                <a:rect l="l" t="t" r="r" b="b"/>
                <a:pathLst>
                  <a:path w="5234" h="5741" extrusionOk="0">
                    <a:moveTo>
                      <a:pt x="5027" y="1"/>
                    </a:moveTo>
                    <a:cubicBezTo>
                      <a:pt x="5015" y="1"/>
                      <a:pt x="5003" y="2"/>
                      <a:pt x="4992" y="4"/>
                    </a:cubicBezTo>
                    <a:cubicBezTo>
                      <a:pt x="4388" y="132"/>
                      <a:pt x="1095" y="4193"/>
                      <a:pt x="99" y="5433"/>
                    </a:cubicBezTo>
                    <a:cubicBezTo>
                      <a:pt x="0" y="5557"/>
                      <a:pt x="89" y="5740"/>
                      <a:pt x="247" y="5740"/>
                    </a:cubicBezTo>
                    <a:cubicBezTo>
                      <a:pt x="306" y="5740"/>
                      <a:pt x="358" y="5715"/>
                      <a:pt x="396" y="5671"/>
                    </a:cubicBezTo>
                    <a:cubicBezTo>
                      <a:pt x="2379" y="3195"/>
                      <a:pt x="4693" y="496"/>
                      <a:pt x="5070" y="374"/>
                    </a:cubicBezTo>
                    <a:cubicBezTo>
                      <a:pt x="5171" y="351"/>
                      <a:pt x="5234" y="250"/>
                      <a:pt x="5213" y="151"/>
                    </a:cubicBezTo>
                    <a:cubicBezTo>
                      <a:pt x="5194" y="62"/>
                      <a:pt x="5115" y="1"/>
                      <a:pt x="50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55"/>
              <p:cNvSpPr/>
              <p:nvPr/>
            </p:nvSpPr>
            <p:spPr>
              <a:xfrm>
                <a:off x="-3111964" y="1580002"/>
                <a:ext cx="101240" cy="124759"/>
              </a:xfrm>
              <a:custGeom>
                <a:avLst/>
                <a:gdLst/>
                <a:ahLst/>
                <a:cxnLst/>
                <a:rect l="l" t="t" r="r" b="b"/>
                <a:pathLst>
                  <a:path w="4722" h="5819" extrusionOk="0">
                    <a:moveTo>
                      <a:pt x="4513" y="0"/>
                    </a:moveTo>
                    <a:cubicBezTo>
                      <a:pt x="4501" y="0"/>
                      <a:pt x="4488" y="2"/>
                      <a:pt x="4476" y="4"/>
                    </a:cubicBezTo>
                    <a:cubicBezTo>
                      <a:pt x="4000" y="147"/>
                      <a:pt x="1230" y="3909"/>
                      <a:pt x="61" y="5520"/>
                    </a:cubicBezTo>
                    <a:cubicBezTo>
                      <a:pt x="0" y="5604"/>
                      <a:pt x="19" y="5722"/>
                      <a:pt x="103" y="5783"/>
                    </a:cubicBezTo>
                    <a:cubicBezTo>
                      <a:pt x="135" y="5806"/>
                      <a:pt x="173" y="5819"/>
                      <a:pt x="213" y="5819"/>
                    </a:cubicBezTo>
                    <a:cubicBezTo>
                      <a:pt x="274" y="5819"/>
                      <a:pt x="331" y="5789"/>
                      <a:pt x="366" y="5739"/>
                    </a:cubicBezTo>
                    <a:cubicBezTo>
                      <a:pt x="2173" y="3255"/>
                      <a:pt x="4267" y="524"/>
                      <a:pt x="4585" y="364"/>
                    </a:cubicBezTo>
                    <a:cubicBezTo>
                      <a:pt x="4676" y="326"/>
                      <a:pt x="4722" y="227"/>
                      <a:pt x="4695" y="135"/>
                    </a:cubicBezTo>
                    <a:cubicBezTo>
                      <a:pt x="4669" y="53"/>
                      <a:pt x="4594" y="0"/>
                      <a:pt x="4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55"/>
              <p:cNvSpPr/>
              <p:nvPr/>
            </p:nvSpPr>
            <p:spPr>
              <a:xfrm>
                <a:off x="-3083084" y="1609053"/>
                <a:ext cx="94357" cy="126496"/>
              </a:xfrm>
              <a:custGeom>
                <a:avLst/>
                <a:gdLst/>
                <a:ahLst/>
                <a:cxnLst/>
                <a:rect l="l" t="t" r="r" b="b"/>
                <a:pathLst>
                  <a:path w="4401" h="5900" extrusionOk="0">
                    <a:moveTo>
                      <a:pt x="4185" y="1"/>
                    </a:moveTo>
                    <a:cubicBezTo>
                      <a:pt x="4124" y="1"/>
                      <a:pt x="4064" y="30"/>
                      <a:pt x="4028" y="85"/>
                    </a:cubicBezTo>
                    <a:lnTo>
                      <a:pt x="91" y="5600"/>
                    </a:lnTo>
                    <a:cubicBezTo>
                      <a:pt x="0" y="5727"/>
                      <a:pt x="91" y="5899"/>
                      <a:pt x="245" y="5899"/>
                    </a:cubicBezTo>
                    <a:cubicBezTo>
                      <a:pt x="306" y="5899"/>
                      <a:pt x="362" y="5870"/>
                      <a:pt x="398" y="5819"/>
                    </a:cubicBezTo>
                    <a:lnTo>
                      <a:pt x="4335" y="304"/>
                    </a:lnTo>
                    <a:cubicBezTo>
                      <a:pt x="4400" y="220"/>
                      <a:pt x="4381" y="98"/>
                      <a:pt x="4295" y="36"/>
                    </a:cubicBezTo>
                    <a:cubicBezTo>
                      <a:pt x="4262" y="12"/>
                      <a:pt x="4223" y="1"/>
                      <a:pt x="41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55"/>
              <p:cNvSpPr/>
              <p:nvPr/>
            </p:nvSpPr>
            <p:spPr>
              <a:xfrm>
                <a:off x="-4282888" y="1602900"/>
                <a:ext cx="95301" cy="864804"/>
              </a:xfrm>
              <a:custGeom>
                <a:avLst/>
                <a:gdLst/>
                <a:ahLst/>
                <a:cxnLst/>
                <a:rect l="l" t="t" r="r" b="b"/>
                <a:pathLst>
                  <a:path w="4445" h="40336" extrusionOk="0">
                    <a:moveTo>
                      <a:pt x="4227" y="0"/>
                    </a:moveTo>
                    <a:cubicBezTo>
                      <a:pt x="4121" y="0"/>
                      <a:pt x="4029" y="80"/>
                      <a:pt x="4015" y="187"/>
                    </a:cubicBezTo>
                    <a:cubicBezTo>
                      <a:pt x="3857" y="1572"/>
                      <a:pt x="118" y="34126"/>
                      <a:pt x="53" y="34860"/>
                    </a:cubicBezTo>
                    <a:cubicBezTo>
                      <a:pt x="1" y="35460"/>
                      <a:pt x="546" y="35804"/>
                      <a:pt x="1123" y="36170"/>
                    </a:cubicBezTo>
                    <a:cubicBezTo>
                      <a:pt x="1436" y="36368"/>
                      <a:pt x="1758" y="36574"/>
                      <a:pt x="2034" y="36835"/>
                    </a:cubicBezTo>
                    <a:cubicBezTo>
                      <a:pt x="2434" y="37216"/>
                      <a:pt x="2415" y="37490"/>
                      <a:pt x="2371" y="38153"/>
                    </a:cubicBezTo>
                    <a:cubicBezTo>
                      <a:pt x="2339" y="38614"/>
                      <a:pt x="2297" y="39245"/>
                      <a:pt x="2405" y="40151"/>
                    </a:cubicBezTo>
                    <a:cubicBezTo>
                      <a:pt x="2417" y="40256"/>
                      <a:pt x="2507" y="40333"/>
                      <a:pt x="2612" y="40336"/>
                    </a:cubicBezTo>
                    <a:lnTo>
                      <a:pt x="2612" y="40336"/>
                    </a:lnTo>
                    <a:cubicBezTo>
                      <a:pt x="2736" y="40333"/>
                      <a:pt x="2834" y="40224"/>
                      <a:pt x="2819" y="40100"/>
                    </a:cubicBezTo>
                    <a:cubicBezTo>
                      <a:pt x="2716" y="39235"/>
                      <a:pt x="2754" y="38652"/>
                      <a:pt x="2786" y="38182"/>
                    </a:cubicBezTo>
                    <a:cubicBezTo>
                      <a:pt x="2832" y="37498"/>
                      <a:pt x="2863" y="37048"/>
                      <a:pt x="2320" y="36532"/>
                    </a:cubicBezTo>
                    <a:cubicBezTo>
                      <a:pt x="2017" y="36241"/>
                      <a:pt x="1661" y="36016"/>
                      <a:pt x="1348" y="35816"/>
                    </a:cubicBezTo>
                    <a:cubicBezTo>
                      <a:pt x="786" y="35460"/>
                      <a:pt x="443" y="35225"/>
                      <a:pt x="470" y="34896"/>
                    </a:cubicBezTo>
                    <a:cubicBezTo>
                      <a:pt x="535" y="34168"/>
                      <a:pt x="4392" y="572"/>
                      <a:pt x="4432" y="233"/>
                    </a:cubicBezTo>
                    <a:cubicBezTo>
                      <a:pt x="4444" y="119"/>
                      <a:pt x="4362" y="16"/>
                      <a:pt x="4247" y="1"/>
                    </a:cubicBezTo>
                    <a:cubicBezTo>
                      <a:pt x="4240" y="1"/>
                      <a:pt x="4233" y="0"/>
                      <a:pt x="4227" y="0"/>
                    </a:cubicBezTo>
                    <a:close/>
                    <a:moveTo>
                      <a:pt x="2612" y="40336"/>
                    </a:moveTo>
                    <a:cubicBezTo>
                      <a:pt x="2612" y="40336"/>
                      <a:pt x="2611" y="40336"/>
                      <a:pt x="2611" y="40336"/>
                    </a:cubicBezTo>
                    <a:lnTo>
                      <a:pt x="2613" y="40336"/>
                    </a:lnTo>
                    <a:cubicBezTo>
                      <a:pt x="2613" y="40336"/>
                      <a:pt x="2612" y="40336"/>
                      <a:pt x="2612" y="4033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55"/>
              <p:cNvSpPr/>
              <p:nvPr/>
            </p:nvSpPr>
            <p:spPr>
              <a:xfrm>
                <a:off x="-4381190" y="2071171"/>
                <a:ext cx="135008" cy="33575"/>
              </a:xfrm>
              <a:custGeom>
                <a:avLst/>
                <a:gdLst/>
                <a:ahLst/>
                <a:cxnLst/>
                <a:rect l="l" t="t" r="r" b="b"/>
                <a:pathLst>
                  <a:path w="6297" h="1566" extrusionOk="0">
                    <a:moveTo>
                      <a:pt x="1217" y="1"/>
                    </a:moveTo>
                    <a:cubicBezTo>
                      <a:pt x="651" y="1"/>
                      <a:pt x="257" y="23"/>
                      <a:pt x="203" y="26"/>
                    </a:cubicBezTo>
                    <a:cubicBezTo>
                      <a:pt x="89" y="35"/>
                      <a:pt x="1" y="134"/>
                      <a:pt x="7" y="248"/>
                    </a:cubicBezTo>
                    <a:cubicBezTo>
                      <a:pt x="9" y="358"/>
                      <a:pt x="100" y="447"/>
                      <a:pt x="208" y="447"/>
                    </a:cubicBezTo>
                    <a:cubicBezTo>
                      <a:pt x="216" y="447"/>
                      <a:pt x="223" y="446"/>
                      <a:pt x="230" y="445"/>
                    </a:cubicBezTo>
                    <a:cubicBezTo>
                      <a:pt x="480" y="430"/>
                      <a:pt x="815" y="419"/>
                      <a:pt x="1196" y="419"/>
                    </a:cubicBezTo>
                    <a:cubicBezTo>
                      <a:pt x="2791" y="419"/>
                      <a:pt x="5219" y="609"/>
                      <a:pt x="5861" y="1479"/>
                    </a:cubicBezTo>
                    <a:cubicBezTo>
                      <a:pt x="5899" y="1533"/>
                      <a:pt x="5961" y="1565"/>
                      <a:pt x="6028" y="1565"/>
                    </a:cubicBezTo>
                    <a:lnTo>
                      <a:pt x="6028" y="1565"/>
                    </a:lnTo>
                    <a:cubicBezTo>
                      <a:pt x="6198" y="1563"/>
                      <a:pt x="6297" y="1369"/>
                      <a:pt x="6196" y="1231"/>
                    </a:cubicBezTo>
                    <a:cubicBezTo>
                      <a:pt x="5405" y="157"/>
                      <a:pt x="2712" y="1"/>
                      <a:pt x="1217" y="1"/>
                    </a:cubicBezTo>
                    <a:close/>
                    <a:moveTo>
                      <a:pt x="6028" y="1565"/>
                    </a:moveTo>
                    <a:cubicBezTo>
                      <a:pt x="6028" y="1565"/>
                      <a:pt x="6028" y="1565"/>
                      <a:pt x="6028" y="1565"/>
                    </a:cubicBezTo>
                    <a:lnTo>
                      <a:pt x="6030" y="1565"/>
                    </a:lnTo>
                    <a:cubicBezTo>
                      <a:pt x="6029" y="1565"/>
                      <a:pt x="6029" y="1565"/>
                      <a:pt x="6028" y="156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55"/>
              <p:cNvSpPr/>
              <p:nvPr/>
            </p:nvSpPr>
            <p:spPr>
              <a:xfrm>
                <a:off x="-4535601" y="3890141"/>
                <a:ext cx="261482" cy="162901"/>
              </a:xfrm>
              <a:custGeom>
                <a:avLst/>
                <a:gdLst/>
                <a:ahLst/>
                <a:cxnLst/>
                <a:rect l="l" t="t" r="r" b="b"/>
                <a:pathLst>
                  <a:path w="12196" h="7598" extrusionOk="0">
                    <a:moveTo>
                      <a:pt x="209" y="1"/>
                    </a:moveTo>
                    <a:cubicBezTo>
                      <a:pt x="119" y="1"/>
                      <a:pt x="40" y="64"/>
                      <a:pt x="22" y="154"/>
                    </a:cubicBezTo>
                    <a:cubicBezTo>
                      <a:pt x="1" y="259"/>
                      <a:pt x="68" y="358"/>
                      <a:pt x="173" y="379"/>
                    </a:cubicBezTo>
                    <a:cubicBezTo>
                      <a:pt x="1077" y="556"/>
                      <a:pt x="8893" y="5628"/>
                      <a:pt x="11827" y="7566"/>
                    </a:cubicBezTo>
                    <a:cubicBezTo>
                      <a:pt x="11859" y="7587"/>
                      <a:pt x="11895" y="7598"/>
                      <a:pt x="11933" y="7598"/>
                    </a:cubicBezTo>
                    <a:cubicBezTo>
                      <a:pt x="12122" y="7598"/>
                      <a:pt x="12196" y="7352"/>
                      <a:pt x="12038" y="7246"/>
                    </a:cubicBezTo>
                    <a:cubicBezTo>
                      <a:pt x="11604" y="6960"/>
                      <a:pt x="1409" y="232"/>
                      <a:pt x="247" y="5"/>
                    </a:cubicBezTo>
                    <a:cubicBezTo>
                      <a:pt x="234" y="2"/>
                      <a:pt x="221" y="1"/>
                      <a:pt x="209" y="1"/>
                    </a:cubicBezTo>
                    <a:close/>
                  </a:path>
                </a:pathLst>
              </a:custGeom>
              <a:solidFill>
                <a:srgbClr val="103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55"/>
              <p:cNvSpPr/>
              <p:nvPr/>
            </p:nvSpPr>
            <p:spPr>
              <a:xfrm>
                <a:off x="-4397656" y="3080116"/>
                <a:ext cx="408711" cy="896514"/>
              </a:xfrm>
              <a:custGeom>
                <a:avLst/>
                <a:gdLst/>
                <a:ahLst/>
                <a:cxnLst/>
                <a:rect l="l" t="t" r="r" b="b"/>
                <a:pathLst>
                  <a:path w="19063" h="41815" extrusionOk="0">
                    <a:moveTo>
                      <a:pt x="18852" y="0"/>
                    </a:moveTo>
                    <a:cubicBezTo>
                      <a:pt x="18765" y="0"/>
                      <a:pt x="18686" y="61"/>
                      <a:pt x="18666" y="150"/>
                    </a:cubicBezTo>
                    <a:cubicBezTo>
                      <a:pt x="18485" y="942"/>
                      <a:pt x="14250" y="19572"/>
                      <a:pt x="14185" y="21467"/>
                    </a:cubicBezTo>
                    <a:cubicBezTo>
                      <a:pt x="14132" y="22974"/>
                      <a:pt x="3998" y="36443"/>
                      <a:pt x="97" y="41508"/>
                    </a:cubicBezTo>
                    <a:cubicBezTo>
                      <a:pt x="0" y="41632"/>
                      <a:pt x="91" y="41815"/>
                      <a:pt x="249" y="41815"/>
                    </a:cubicBezTo>
                    <a:cubicBezTo>
                      <a:pt x="307" y="41815"/>
                      <a:pt x="364" y="41788"/>
                      <a:pt x="400" y="41741"/>
                    </a:cubicBezTo>
                    <a:cubicBezTo>
                      <a:pt x="977" y="40994"/>
                      <a:pt x="14500" y="23416"/>
                      <a:pt x="14568" y="21479"/>
                    </a:cubicBezTo>
                    <a:cubicBezTo>
                      <a:pt x="14631" y="19623"/>
                      <a:pt x="18995" y="428"/>
                      <a:pt x="19039" y="234"/>
                    </a:cubicBezTo>
                    <a:cubicBezTo>
                      <a:pt x="19062" y="131"/>
                      <a:pt x="18997" y="28"/>
                      <a:pt x="18894" y="5"/>
                    </a:cubicBezTo>
                    <a:cubicBezTo>
                      <a:pt x="18880" y="2"/>
                      <a:pt x="18866" y="0"/>
                      <a:pt x="18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5" name="Google Shape;1211;p45"/>
          <p:cNvSpPr txBox="1">
            <a:spLocks noGrp="1"/>
          </p:cNvSpPr>
          <p:nvPr>
            <p:ph type="title"/>
          </p:nvPr>
        </p:nvSpPr>
        <p:spPr>
          <a:xfrm>
            <a:off x="3056149" y="2177623"/>
            <a:ext cx="5475677" cy="1593300"/>
          </a:xfrm>
          <a:prstGeom prst="rect">
            <a:avLst/>
          </a:prstGeom>
        </p:spPr>
        <p:txBody>
          <a:bodyPr spcFirstLastPara="1" wrap="square" lIns="91425" tIns="91425" rIns="91425" bIns="91425" anchor="ctr" anchorCtr="0">
            <a:noAutofit/>
          </a:bodyPr>
          <a:lstStyle/>
          <a:p>
            <a:pPr lvl="0" algn="r">
              <a:lnSpc>
                <a:spcPct val="150000"/>
              </a:lnSpc>
            </a:pPr>
            <a:r>
              <a:rPr lang="vi-VN" sz="4000" dirty="0">
                <a:latin typeface="+mn-lt"/>
                <a:ea typeface="Bai Jamjuree"/>
                <a:cs typeface="Bai Jamjuree"/>
                <a:sym typeface="Bai Jamjuree"/>
              </a:rPr>
              <a:t>Văn hóa sử dụng công nghệ kĩ thuật số</a:t>
            </a:r>
          </a:p>
        </p:txBody>
      </p:sp>
      <p:sp>
        <p:nvSpPr>
          <p:cNvPr id="96" name="Google Shape;1212;p45"/>
          <p:cNvSpPr txBox="1">
            <a:spLocks/>
          </p:cNvSpPr>
          <p:nvPr/>
        </p:nvSpPr>
        <p:spPr>
          <a:xfrm>
            <a:off x="3835650" y="1061467"/>
            <a:ext cx="4609707"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600" b="1" dirty="0">
                <a:solidFill>
                  <a:srgbClr val="C00000"/>
                </a:solidFill>
                <a:latin typeface="+mn-lt"/>
              </a:rPr>
              <a:t>0</a:t>
            </a:r>
            <a:r>
              <a:rPr lang="vi-VN" sz="6600" b="1" dirty="0">
                <a:solidFill>
                  <a:srgbClr val="C00000"/>
                </a:solidFill>
                <a:latin typeface="+mn-lt"/>
              </a:rPr>
              <a:t>2</a:t>
            </a:r>
            <a:endParaRPr lang="en" sz="6600" b="1" dirty="0">
              <a:solidFill>
                <a:srgbClr val="C00000"/>
              </a:solidFill>
              <a:latin typeface="+mn-lt"/>
            </a:endParaRPr>
          </a:p>
        </p:txBody>
      </p:sp>
      <p:sp>
        <p:nvSpPr>
          <p:cNvPr id="3" name="TextBox 2">
            <a:extLst>
              <a:ext uri="{FF2B5EF4-FFF2-40B4-BE49-F238E27FC236}">
                <a16:creationId xmlns:a16="http://schemas.microsoft.com/office/drawing/2014/main" id="{96EA1856-21B9-36E3-7AD3-EE92DA215D23}"/>
              </a:ext>
            </a:extLst>
          </p:cNvPr>
          <p:cNvSpPr txBox="1"/>
          <p:nvPr/>
        </p:nvSpPr>
        <p:spPr>
          <a:xfrm>
            <a:off x="2893859" y="3926717"/>
            <a:ext cx="5138056" cy="523220"/>
          </a:xfrm>
          <a:prstGeom prst="rect">
            <a:avLst/>
          </a:prstGeom>
          <a:noFill/>
        </p:spPr>
        <p:txBody>
          <a:bodyPr wrap="square">
            <a:spAutoFit/>
          </a:bodyPr>
          <a:lstStyle/>
          <a:p>
            <a:r>
              <a:rPr lang="en-US"/>
              <a:t>Tài liệu được chia sẻ bởi Website VnTeach.Com</a:t>
            </a:r>
          </a:p>
          <a:p>
            <a:r>
              <a:rPr lang="en-US"/>
              <a:t>https://www.vnteach.com</a:t>
            </a:r>
          </a:p>
        </p:txBody>
      </p:sp>
    </p:spTree>
  </p:cSld>
  <p:clrMapOvr>
    <a:masterClrMapping/>
  </p:clrMapOvr>
  <p:transition spd="med">
    <p:comb/>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56"/>
        <p:cNvGrpSpPr/>
        <p:nvPr/>
      </p:nvGrpSpPr>
      <p:grpSpPr>
        <a:xfrm>
          <a:off x="0" y="0"/>
          <a:ext cx="0" cy="0"/>
          <a:chOff x="0" y="0"/>
          <a:chExt cx="0" cy="0"/>
        </a:xfrm>
      </p:grpSpPr>
      <p:pic>
        <p:nvPicPr>
          <p:cNvPr id="13" name="Picture 12"/>
          <p:cNvPicPr>
            <a:picLocks noChangeAspect="1"/>
          </p:cNvPicPr>
          <p:nvPr/>
        </p:nvPicPr>
        <p:blipFill>
          <a:blip r:embed="rId3">
            <a:clrChange>
              <a:clrFrom>
                <a:srgbClr val="ECECEC"/>
              </a:clrFrom>
              <a:clrTo>
                <a:srgbClr val="ECECEC">
                  <a:alpha val="0"/>
                </a:srgbClr>
              </a:clrTo>
            </a:clrChange>
            <a:extLst>
              <a:ext uri="{28A0092B-C50C-407E-A947-70E740481C1C}">
                <a14:useLocalDpi xmlns:a14="http://schemas.microsoft.com/office/drawing/2010/main" val="0"/>
              </a:ext>
            </a:extLst>
          </a:blip>
          <a:stretch>
            <a:fillRect/>
          </a:stretch>
        </p:blipFill>
        <p:spPr>
          <a:xfrm>
            <a:off x="2646764" y="434908"/>
            <a:ext cx="4147754" cy="4270197"/>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47"/>
        <p:cNvGrpSpPr/>
        <p:nvPr/>
      </p:nvGrpSpPr>
      <p:grpSpPr>
        <a:xfrm>
          <a:off x="0" y="0"/>
          <a:ext cx="0" cy="0"/>
          <a:chOff x="0" y="0"/>
          <a:chExt cx="0" cy="0"/>
        </a:xfrm>
      </p:grpSpPr>
      <p:sp>
        <p:nvSpPr>
          <p:cNvPr id="4" name="Rounded Rectangle 3"/>
          <p:cNvSpPr/>
          <p:nvPr/>
        </p:nvSpPr>
        <p:spPr>
          <a:xfrm>
            <a:off x="1171253" y="380143"/>
            <a:ext cx="6688477" cy="934949"/>
          </a:xfrm>
          <a:prstGeom prst="roundRect">
            <a:avLst/>
          </a:prstGeom>
          <a:solidFill>
            <a:srgbClr val="FFD85D"/>
          </a:solidFill>
          <a:ln>
            <a:solidFill>
              <a:srgbClr val="FFD8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2000" b="1" dirty="0">
                <a:solidFill>
                  <a:srgbClr val="000000"/>
                </a:solidFill>
              </a:rPr>
              <a:t>Một số biểu hiện </a:t>
            </a:r>
            <a:r>
              <a:rPr lang="en-US" sz="2000" b="1" dirty="0">
                <a:solidFill>
                  <a:srgbClr val="000000"/>
                </a:solidFill>
              </a:rPr>
              <a:t>vi </a:t>
            </a:r>
            <a:r>
              <a:rPr lang="en-US" sz="2000" b="1" dirty="0" err="1">
                <a:solidFill>
                  <a:srgbClr val="000000"/>
                </a:solidFill>
              </a:rPr>
              <a:t>phạm</a:t>
            </a:r>
            <a:r>
              <a:rPr lang="en-US" sz="2000" b="1" dirty="0">
                <a:solidFill>
                  <a:srgbClr val="000000"/>
                </a:solidFill>
              </a:rPr>
              <a:t> </a:t>
            </a:r>
            <a:r>
              <a:rPr lang="en-US" sz="2000" b="1" dirty="0" err="1">
                <a:solidFill>
                  <a:srgbClr val="000000"/>
                </a:solidFill>
              </a:rPr>
              <a:t>đạo</a:t>
            </a:r>
            <a:r>
              <a:rPr lang="en-US" sz="2000" b="1" dirty="0">
                <a:solidFill>
                  <a:srgbClr val="000000"/>
                </a:solidFill>
              </a:rPr>
              <a:t> </a:t>
            </a:r>
            <a:r>
              <a:rPr lang="en-US" sz="2000" b="1" dirty="0" err="1">
                <a:solidFill>
                  <a:srgbClr val="000000"/>
                </a:solidFill>
              </a:rPr>
              <a:t>đức</a:t>
            </a:r>
            <a:r>
              <a:rPr lang="en-US" sz="2000" b="1" dirty="0">
                <a:solidFill>
                  <a:srgbClr val="000000"/>
                </a:solidFill>
              </a:rPr>
              <a:t>, </a:t>
            </a:r>
            <a:r>
              <a:rPr lang="en-US" sz="2000" b="1" dirty="0" err="1">
                <a:solidFill>
                  <a:srgbClr val="000000"/>
                </a:solidFill>
              </a:rPr>
              <a:t>thiếu</a:t>
            </a:r>
            <a:r>
              <a:rPr lang="en-US" sz="2000" b="1" dirty="0">
                <a:solidFill>
                  <a:srgbClr val="000000"/>
                </a:solidFill>
              </a:rPr>
              <a:t> </a:t>
            </a:r>
            <a:r>
              <a:rPr lang="en-US" sz="2000" b="1" dirty="0" err="1">
                <a:solidFill>
                  <a:srgbClr val="000000"/>
                </a:solidFill>
              </a:rPr>
              <a:t>văn</a:t>
            </a:r>
            <a:r>
              <a:rPr lang="en-US" sz="2000" b="1" dirty="0">
                <a:solidFill>
                  <a:srgbClr val="000000"/>
                </a:solidFill>
              </a:rPr>
              <a:t> </a:t>
            </a:r>
            <a:r>
              <a:rPr lang="en-US" sz="2000" b="1" dirty="0" err="1">
                <a:solidFill>
                  <a:srgbClr val="000000"/>
                </a:solidFill>
              </a:rPr>
              <a:t>hoá</a:t>
            </a:r>
            <a:r>
              <a:rPr lang="en-US" sz="2000" b="1" dirty="0">
                <a:solidFill>
                  <a:srgbClr val="000000"/>
                </a:solidFill>
              </a:rPr>
              <a:t> </a:t>
            </a:r>
            <a:r>
              <a:rPr lang="en-US" sz="2000" b="1" dirty="0" err="1">
                <a:solidFill>
                  <a:srgbClr val="000000"/>
                </a:solidFill>
              </a:rPr>
              <a:t>khi</a:t>
            </a:r>
            <a:r>
              <a:rPr lang="en-US" sz="2000" b="1" dirty="0">
                <a:solidFill>
                  <a:srgbClr val="000000"/>
                </a:solidFill>
              </a:rPr>
              <a:t> </a:t>
            </a:r>
            <a:r>
              <a:rPr lang="en-US" sz="2000" b="1" dirty="0" err="1">
                <a:solidFill>
                  <a:srgbClr val="000000"/>
                </a:solidFill>
              </a:rPr>
              <a:t>sử</a:t>
            </a:r>
            <a:r>
              <a:rPr lang="en-US" sz="2000" b="1" dirty="0">
                <a:solidFill>
                  <a:srgbClr val="000000"/>
                </a:solidFill>
              </a:rPr>
              <a:t> </a:t>
            </a:r>
            <a:r>
              <a:rPr lang="en-US" sz="2000" b="1" dirty="0" err="1">
                <a:solidFill>
                  <a:srgbClr val="000000"/>
                </a:solidFill>
              </a:rPr>
              <a:t>dụng</a:t>
            </a:r>
            <a:r>
              <a:rPr lang="en-US" sz="2000" b="1" dirty="0">
                <a:solidFill>
                  <a:srgbClr val="000000"/>
                </a:solidFill>
              </a:rPr>
              <a:t> </a:t>
            </a:r>
            <a:r>
              <a:rPr lang="en-US" sz="2000" b="1" dirty="0" err="1">
                <a:solidFill>
                  <a:srgbClr val="000000"/>
                </a:solidFill>
              </a:rPr>
              <a:t>công</a:t>
            </a:r>
            <a:r>
              <a:rPr lang="en-US" sz="2000" b="1" dirty="0">
                <a:solidFill>
                  <a:srgbClr val="000000"/>
                </a:solidFill>
              </a:rPr>
              <a:t> </a:t>
            </a:r>
            <a:r>
              <a:rPr lang="en-US" sz="2000" b="1" dirty="0" err="1">
                <a:solidFill>
                  <a:srgbClr val="000000"/>
                </a:solidFill>
              </a:rPr>
              <a:t>nghệ</a:t>
            </a:r>
            <a:r>
              <a:rPr lang="en-US" sz="2000" b="1" dirty="0">
                <a:solidFill>
                  <a:srgbClr val="000000"/>
                </a:solidFill>
              </a:rPr>
              <a:t> </a:t>
            </a:r>
            <a:r>
              <a:rPr lang="en-US" sz="2000" b="1" dirty="0" err="1">
                <a:solidFill>
                  <a:srgbClr val="000000"/>
                </a:solidFill>
              </a:rPr>
              <a:t>kĩ</a:t>
            </a:r>
            <a:r>
              <a:rPr lang="en-US" sz="2000" b="1" dirty="0">
                <a:solidFill>
                  <a:srgbClr val="000000"/>
                </a:solidFill>
              </a:rPr>
              <a:t> </a:t>
            </a:r>
            <a:r>
              <a:rPr lang="en-US" sz="2000" b="1" dirty="0" err="1">
                <a:solidFill>
                  <a:srgbClr val="000000"/>
                </a:solidFill>
              </a:rPr>
              <a:t>thuật</a:t>
            </a:r>
            <a:r>
              <a:rPr lang="en-US" sz="2000" b="1" dirty="0">
                <a:solidFill>
                  <a:srgbClr val="000000"/>
                </a:solidFill>
              </a:rPr>
              <a:t> </a:t>
            </a:r>
          </a:p>
        </p:txBody>
      </p:sp>
      <p:grpSp>
        <p:nvGrpSpPr>
          <p:cNvPr id="7" name="Group 6"/>
          <p:cNvGrpSpPr/>
          <p:nvPr/>
        </p:nvGrpSpPr>
        <p:grpSpPr>
          <a:xfrm>
            <a:off x="-30830" y="1638190"/>
            <a:ext cx="2291137" cy="2157573"/>
            <a:chOff x="25684" y="1808251"/>
            <a:chExt cx="2291137" cy="2157573"/>
          </a:xfrm>
        </p:grpSpPr>
        <p:sp>
          <p:nvSpPr>
            <p:cNvPr id="5" name="Oval 4"/>
            <p:cNvSpPr/>
            <p:nvPr/>
          </p:nvSpPr>
          <p:spPr>
            <a:xfrm>
              <a:off x="92465" y="1808251"/>
              <a:ext cx="2157573" cy="2157573"/>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5684" y="2148374"/>
              <a:ext cx="2291137" cy="1477328"/>
            </a:xfrm>
            <a:prstGeom prst="rect">
              <a:avLst/>
            </a:prstGeom>
            <a:noFill/>
          </p:spPr>
          <p:txBody>
            <a:bodyPr wrap="square" rtlCol="0">
              <a:spAutoFit/>
            </a:bodyPr>
            <a:lstStyle/>
            <a:p>
              <a:pPr algn="ctr">
                <a:lnSpc>
                  <a:spcPct val="150000"/>
                </a:lnSpc>
              </a:pPr>
              <a:r>
                <a:rPr lang="vi-VN" sz="2000" dirty="0"/>
                <a:t>Sử dụng điện thoại khi đang gặp gỡ người khác</a:t>
              </a:r>
              <a:endParaRPr lang="en-US" sz="2000" dirty="0"/>
            </a:p>
          </p:txBody>
        </p:sp>
      </p:grpSp>
      <p:grpSp>
        <p:nvGrpSpPr>
          <p:cNvPr id="43" name="Group 42"/>
          <p:cNvGrpSpPr/>
          <p:nvPr/>
        </p:nvGrpSpPr>
        <p:grpSpPr>
          <a:xfrm>
            <a:off x="2193524" y="2546916"/>
            <a:ext cx="2291137" cy="2157573"/>
            <a:chOff x="25684" y="1808251"/>
            <a:chExt cx="2291137" cy="2157573"/>
          </a:xfrm>
        </p:grpSpPr>
        <p:sp>
          <p:nvSpPr>
            <p:cNvPr id="44" name="Oval 43"/>
            <p:cNvSpPr/>
            <p:nvPr/>
          </p:nvSpPr>
          <p:spPr>
            <a:xfrm>
              <a:off x="92465" y="1808251"/>
              <a:ext cx="2157573" cy="2157573"/>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25684" y="2148374"/>
              <a:ext cx="2291137" cy="1477328"/>
            </a:xfrm>
            <a:prstGeom prst="rect">
              <a:avLst/>
            </a:prstGeom>
            <a:noFill/>
          </p:spPr>
          <p:txBody>
            <a:bodyPr wrap="square" rtlCol="0">
              <a:spAutoFit/>
            </a:bodyPr>
            <a:lstStyle/>
            <a:p>
              <a:pPr algn="ctr">
                <a:lnSpc>
                  <a:spcPct val="150000"/>
                </a:lnSpc>
              </a:pPr>
              <a:r>
                <a:rPr lang="vi-VN" sz="2000" dirty="0"/>
                <a:t>Chụp ảnh khi chưa được sự đồng ý</a:t>
              </a:r>
              <a:endParaRPr lang="en-US" sz="2000" dirty="0"/>
            </a:p>
          </p:txBody>
        </p:sp>
      </p:grpSp>
      <p:grpSp>
        <p:nvGrpSpPr>
          <p:cNvPr id="46" name="Group 45"/>
          <p:cNvGrpSpPr/>
          <p:nvPr/>
        </p:nvGrpSpPr>
        <p:grpSpPr>
          <a:xfrm>
            <a:off x="4551442" y="2546916"/>
            <a:ext cx="2291137" cy="2157573"/>
            <a:chOff x="25684" y="1808251"/>
            <a:chExt cx="2291137" cy="2157573"/>
          </a:xfrm>
        </p:grpSpPr>
        <p:sp>
          <p:nvSpPr>
            <p:cNvPr id="47" name="Oval 46"/>
            <p:cNvSpPr/>
            <p:nvPr/>
          </p:nvSpPr>
          <p:spPr>
            <a:xfrm>
              <a:off x="92465" y="1808251"/>
              <a:ext cx="2157573" cy="2157573"/>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25684" y="2379205"/>
              <a:ext cx="2291137" cy="1015663"/>
            </a:xfrm>
            <a:prstGeom prst="rect">
              <a:avLst/>
            </a:prstGeom>
            <a:noFill/>
          </p:spPr>
          <p:txBody>
            <a:bodyPr wrap="square" rtlCol="0">
              <a:spAutoFit/>
            </a:bodyPr>
            <a:lstStyle/>
            <a:p>
              <a:pPr algn="ctr">
                <a:lnSpc>
                  <a:spcPct val="150000"/>
                </a:lnSpc>
              </a:pPr>
              <a:r>
                <a:rPr lang="vi-VN" sz="2000" dirty="0"/>
                <a:t>Lén thu âm cuộc nói chuyện</a:t>
              </a:r>
              <a:endParaRPr lang="en-US" sz="2000" dirty="0"/>
            </a:p>
          </p:txBody>
        </p:sp>
      </p:grpSp>
      <p:grpSp>
        <p:nvGrpSpPr>
          <p:cNvPr id="49" name="Group 48"/>
          <p:cNvGrpSpPr/>
          <p:nvPr/>
        </p:nvGrpSpPr>
        <p:grpSpPr>
          <a:xfrm>
            <a:off x="6809186" y="1638190"/>
            <a:ext cx="2224354" cy="2157573"/>
            <a:chOff x="59074" y="1808251"/>
            <a:chExt cx="2224354" cy="2157573"/>
          </a:xfrm>
        </p:grpSpPr>
        <p:sp>
          <p:nvSpPr>
            <p:cNvPr id="50" name="Oval 49"/>
            <p:cNvSpPr/>
            <p:nvPr/>
          </p:nvSpPr>
          <p:spPr>
            <a:xfrm>
              <a:off x="92465" y="1808251"/>
              <a:ext cx="2157573" cy="2157573"/>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59074" y="2148374"/>
              <a:ext cx="2224354" cy="1477328"/>
            </a:xfrm>
            <a:prstGeom prst="rect">
              <a:avLst/>
            </a:prstGeom>
            <a:noFill/>
          </p:spPr>
          <p:txBody>
            <a:bodyPr wrap="square" rtlCol="0">
              <a:spAutoFit/>
            </a:bodyPr>
            <a:lstStyle/>
            <a:p>
              <a:pPr algn="ctr">
                <a:lnSpc>
                  <a:spcPct val="150000"/>
                </a:lnSpc>
              </a:pPr>
              <a:r>
                <a:rPr lang="vi-VN" sz="2000" dirty="0"/>
                <a:t>Dùng điện thoại để hỏi đáp trong giờ kiểm tra</a:t>
              </a:r>
              <a:endParaRPr lang="en-US" sz="2000" dirty="0"/>
            </a:p>
          </p:txBody>
        </p:sp>
      </p:grpSp>
      <p:cxnSp>
        <p:nvCxnSpPr>
          <p:cNvPr id="9" name="Straight Arrow Connector 8"/>
          <p:cNvCxnSpPr>
            <a:stCxn id="4" idx="2"/>
            <a:endCxn id="5" idx="7"/>
          </p:cNvCxnSpPr>
          <p:nvPr/>
        </p:nvCxnSpPr>
        <p:spPr>
          <a:xfrm flipH="1">
            <a:off x="1877555" y="1315092"/>
            <a:ext cx="2637937" cy="639067"/>
          </a:xfrm>
          <a:prstGeom prst="straightConnector1">
            <a:avLst/>
          </a:prstGeom>
          <a:ln w="12700">
            <a:solidFill>
              <a:srgbClr val="C0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4" idx="2"/>
            <a:endCxn id="44" idx="0"/>
          </p:cNvCxnSpPr>
          <p:nvPr/>
        </p:nvCxnSpPr>
        <p:spPr>
          <a:xfrm flipH="1">
            <a:off x="3339092" y="1315092"/>
            <a:ext cx="1176400" cy="1231824"/>
          </a:xfrm>
          <a:prstGeom prst="straightConnector1">
            <a:avLst/>
          </a:prstGeom>
          <a:ln w="12700">
            <a:solidFill>
              <a:srgbClr val="C0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 idx="2"/>
            <a:endCxn id="47" idx="0"/>
          </p:cNvCxnSpPr>
          <p:nvPr/>
        </p:nvCxnSpPr>
        <p:spPr>
          <a:xfrm>
            <a:off x="4515492" y="1315092"/>
            <a:ext cx="1181518" cy="1231824"/>
          </a:xfrm>
          <a:prstGeom prst="straightConnector1">
            <a:avLst/>
          </a:prstGeom>
          <a:ln w="12700">
            <a:solidFill>
              <a:srgbClr val="C0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4" idx="2"/>
            <a:endCxn id="50" idx="1"/>
          </p:cNvCxnSpPr>
          <p:nvPr/>
        </p:nvCxnSpPr>
        <p:spPr>
          <a:xfrm>
            <a:off x="4515492" y="1315092"/>
            <a:ext cx="2643054" cy="639067"/>
          </a:xfrm>
          <a:prstGeom prst="straightConnector1">
            <a:avLst/>
          </a:prstGeom>
          <a:ln w="12700">
            <a:solidFill>
              <a:srgbClr val="C0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80" y="3964548"/>
            <a:ext cx="1178952" cy="1178952"/>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039" y="4060362"/>
            <a:ext cx="987324" cy="9873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458984" y="884927"/>
            <a:ext cx="4489807" cy="2485807"/>
          </a:xfrm>
          <a:prstGeom prst="rect">
            <a:avLst/>
          </a:prstGeom>
          <a:effectLst>
            <a:outerShdw blurRad="50800" dist="38100" dir="13500000" algn="br" rotWithShape="0">
              <a:prstClr val="black">
                <a:alpha val="40000"/>
              </a:prstClr>
            </a:outerShdw>
          </a:effectLst>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7062" y="884928"/>
            <a:ext cx="4058292" cy="2485807"/>
          </a:xfrm>
          <a:prstGeom prst="rect">
            <a:avLst/>
          </a:prstGeom>
          <a:effectLst>
            <a:outerShdw blurRad="50800" dist="38100" dir="16200000" rotWithShape="0">
              <a:prstClr val="black">
                <a:alpha val="40000"/>
              </a:prstClr>
            </a:outerShdw>
          </a:effectLst>
        </p:spPr>
      </p:pic>
      <p:sp>
        <p:nvSpPr>
          <p:cNvPr id="11" name="Rectangle 10"/>
          <p:cNvSpPr/>
          <p:nvPr/>
        </p:nvSpPr>
        <p:spPr>
          <a:xfrm>
            <a:off x="1022279" y="3548333"/>
            <a:ext cx="7207322" cy="923330"/>
          </a:xfrm>
          <a:prstGeom prst="rect">
            <a:avLst/>
          </a:prstGeom>
        </p:spPr>
        <p:txBody>
          <a:bodyPr wrap="square">
            <a:spAutoFit/>
          </a:bodyPr>
          <a:lstStyle/>
          <a:p>
            <a:pPr algn="ctr">
              <a:lnSpc>
                <a:spcPct val="150000"/>
              </a:lnSpc>
            </a:pPr>
            <a:r>
              <a:rPr lang="vi-VN" sz="1800" i="1" dirty="0">
                <a:solidFill>
                  <a:schemeClr val="accent2">
                    <a:lumMod val="50000"/>
                  </a:schemeClr>
                </a:solidFill>
              </a:rPr>
              <a:t>Đưa thông tin cá nhân của người khác lên mạng khi chưa được phép là hành vi vi phạm đạo đức, pháp luật, thiếu văn hóa. </a:t>
            </a:r>
          </a:p>
        </p:txBody>
      </p:sp>
    </p:spTree>
    <p:extLst>
      <p:ext uri="{BB962C8B-B14F-4D97-AF65-F5344CB8AC3E}">
        <p14:creationId xmlns:p14="http://schemas.microsoft.com/office/powerpoint/2010/main" val="76817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out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54"/>
        <p:cNvGrpSpPr/>
        <p:nvPr/>
      </p:nvGrpSpPr>
      <p:grpSpPr>
        <a:xfrm>
          <a:off x="0" y="0"/>
          <a:ext cx="0" cy="0"/>
          <a:chOff x="0" y="0"/>
          <a:chExt cx="0" cy="0"/>
        </a:xfrm>
      </p:grpSpPr>
      <p:sp>
        <p:nvSpPr>
          <p:cNvPr id="70" name="Pentagon 69"/>
          <p:cNvSpPr/>
          <p:nvPr/>
        </p:nvSpPr>
        <p:spPr>
          <a:xfrm>
            <a:off x="0" y="394883"/>
            <a:ext cx="2352782" cy="626723"/>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bg1"/>
                </a:solidFill>
              </a:rPr>
              <a:t>Hoạt động làm</a:t>
            </a:r>
            <a:endParaRPr lang="en-US" sz="2000" b="1" dirty="0">
              <a:solidFill>
                <a:schemeClr val="bg1"/>
              </a:solidFill>
            </a:endParaRPr>
          </a:p>
        </p:txBody>
      </p:sp>
      <p:sp>
        <p:nvSpPr>
          <p:cNvPr id="3" name="Rectangle 2"/>
          <p:cNvSpPr/>
          <p:nvPr/>
        </p:nvSpPr>
        <p:spPr>
          <a:xfrm>
            <a:off x="2434975" y="272227"/>
            <a:ext cx="5974422" cy="872034"/>
          </a:xfrm>
          <a:prstGeom prst="rect">
            <a:avLst/>
          </a:prstGeom>
        </p:spPr>
        <p:txBody>
          <a:bodyPr wrap="square">
            <a:spAutoFit/>
          </a:bodyPr>
          <a:lstStyle/>
          <a:p>
            <a:pPr algn="just">
              <a:lnSpc>
                <a:spcPct val="150000"/>
              </a:lnSpc>
            </a:pPr>
            <a:r>
              <a:rPr lang="vi-VN" sz="1800" dirty="0">
                <a:solidFill>
                  <a:schemeClr val="accent2">
                    <a:lumMod val="50000"/>
                  </a:schemeClr>
                </a:solidFill>
              </a:rPr>
              <a:t>Theo em những việc nào dưới đây là nên làm hoặc không nên làm khi sử dụng công nghệ kĩ thuật số.</a:t>
            </a:r>
            <a:endParaRPr lang="en-US" sz="1800" dirty="0">
              <a:solidFill>
                <a:schemeClr val="accent2">
                  <a:lumMod val="50000"/>
                </a:schemeClr>
              </a:solidFill>
            </a:endParaRPr>
          </a:p>
        </p:txBody>
      </p:sp>
      <p:sp>
        <p:nvSpPr>
          <p:cNvPr id="4" name="Rectangle 3"/>
          <p:cNvSpPr/>
          <p:nvPr/>
        </p:nvSpPr>
        <p:spPr>
          <a:xfrm>
            <a:off x="472611" y="1266917"/>
            <a:ext cx="8445358" cy="3416320"/>
          </a:xfrm>
          <a:prstGeom prst="rect">
            <a:avLst/>
          </a:prstGeom>
        </p:spPr>
        <p:txBody>
          <a:bodyPr wrap="square">
            <a:spAutoFit/>
          </a:bodyPr>
          <a:lstStyle/>
          <a:p>
            <a:pPr algn="just">
              <a:lnSpc>
                <a:spcPct val="150000"/>
              </a:lnSpc>
            </a:pPr>
            <a:r>
              <a:rPr lang="vi-VN" sz="1800" dirty="0"/>
              <a:t>a) Liên tục sử dụng điện thoại khi đang gặp gỡ, trao đổi trực tiếp với người khác.</a:t>
            </a:r>
          </a:p>
          <a:p>
            <a:pPr algn="just">
              <a:lnSpc>
                <a:spcPct val="150000"/>
              </a:lnSpc>
            </a:pPr>
            <a:r>
              <a:rPr lang="vi-VN" sz="1800" dirty="0"/>
              <a:t>b) Nói chuyện qua điện thoại trong phòng đọc của thư viện, rạp chiếu phim.</a:t>
            </a:r>
          </a:p>
          <a:p>
            <a:pPr algn="just">
              <a:lnSpc>
                <a:spcPct val="150000"/>
              </a:lnSpc>
            </a:pPr>
            <a:r>
              <a:rPr lang="vi-VN" sz="1800" dirty="0"/>
              <a:t>c) Lén thu âm cuộc trao đổi trực tiếp hoặc qua điện thoại.</a:t>
            </a:r>
          </a:p>
          <a:p>
            <a:pPr algn="just">
              <a:lnSpc>
                <a:spcPct val="150000"/>
              </a:lnSpc>
            </a:pPr>
            <a:r>
              <a:rPr lang="vi-VN" sz="1800" dirty="0"/>
              <a:t>d) Chuyển sang chế độ im lặng hoặc tắt điện thoại khi đang ở trong lớp học, buổi họp, ...</a:t>
            </a:r>
          </a:p>
          <a:p>
            <a:pPr algn="just">
              <a:lnSpc>
                <a:spcPct val="150000"/>
              </a:lnSpc>
            </a:pPr>
            <a:r>
              <a:rPr lang="vi-VN" sz="1800" dirty="0"/>
              <a:t>e) Tự ý chụp ảnh, quay phim người khác khi chưa được sự đồng ý của người đó.</a:t>
            </a:r>
          </a:p>
          <a:p>
            <a:pPr algn="just">
              <a:lnSpc>
                <a:spcPct val="150000"/>
              </a:lnSpc>
            </a:pPr>
            <a:r>
              <a:rPr lang="vi-VN" sz="1800" dirty="0"/>
              <a:t>g) Trong lớp học trực tuyến, một số học sinh tạo nhóm Zalo để trao đổi đáp án khi làm bài kiểm tra.</a:t>
            </a:r>
          </a:p>
        </p:txBody>
      </p:sp>
      <p:pic>
        <p:nvPicPr>
          <p:cNvPr id="5" name="Picture 4"/>
          <p:cNvPicPr>
            <a:picLocks noChangeAspect="1"/>
          </p:cNvPicPr>
          <p:nvPr/>
        </p:nvPicPr>
        <p:blipFill>
          <a:blip r:embed="rId3"/>
          <a:stretch>
            <a:fillRect/>
          </a:stretch>
        </p:blipFill>
        <p:spPr>
          <a:xfrm>
            <a:off x="7880194" y="4285757"/>
            <a:ext cx="529203" cy="794960"/>
          </a:xfrm>
          <a:prstGeom prst="rect">
            <a:avLst/>
          </a:prstGeom>
        </p:spPr>
      </p:pic>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left)">
                                      <p:cBhvr>
                                        <p:cTn id="7" dur="500"/>
                                        <p:tgtEl>
                                          <p:spTgt spid="70"/>
                                        </p:tgtEl>
                                      </p:cBhvr>
                                    </p:animEffect>
                                  </p:childTnLst>
                                </p:cTn>
                              </p:par>
                            </p:childTnLst>
                          </p:cTn>
                        </p:par>
                        <p:par>
                          <p:cTn id="8" fill="hold">
                            <p:stCondLst>
                              <p:cond delay="500"/>
                            </p:stCondLst>
                            <p:childTnLst>
                              <p:par>
                                <p:cTn id="9" presetID="3" presetClass="entr" presetSubtype="5"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vertical)">
                                      <p:cBhvr>
                                        <p:cTn id="11" dur="500"/>
                                        <p:tgtEl>
                                          <p:spTgt spid="3"/>
                                        </p:tgtEl>
                                      </p:cBhvr>
                                    </p:animEffect>
                                  </p:childTnLst>
                                </p:cTn>
                              </p:par>
                            </p:childTnLst>
                          </p:cTn>
                        </p:par>
                        <p:par>
                          <p:cTn id="12" fill="hold">
                            <p:stCondLst>
                              <p:cond delay="1000"/>
                            </p:stCondLst>
                            <p:childTnLst>
                              <p:par>
                                <p:cTn id="13" presetID="47"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8"/>
        <p:cNvGrpSpPr/>
        <p:nvPr/>
      </p:nvGrpSpPr>
      <p:grpSpPr>
        <a:xfrm>
          <a:off x="0" y="0"/>
          <a:ext cx="0" cy="0"/>
          <a:chOff x="0" y="0"/>
          <a:chExt cx="0" cy="0"/>
        </a:xfrm>
      </p:grpSpPr>
      <p:grpSp>
        <p:nvGrpSpPr>
          <p:cNvPr id="2389" name="Google Shape;2389;p57"/>
          <p:cNvGrpSpPr/>
          <p:nvPr/>
        </p:nvGrpSpPr>
        <p:grpSpPr>
          <a:xfrm>
            <a:off x="7028388" y="259241"/>
            <a:ext cx="1954117" cy="1954117"/>
            <a:chOff x="367385" y="2587838"/>
            <a:chExt cx="2501110" cy="2501110"/>
          </a:xfrm>
        </p:grpSpPr>
        <p:sp>
          <p:nvSpPr>
            <p:cNvPr id="2390" name="Google Shape;2390;p57"/>
            <p:cNvSpPr/>
            <p:nvPr/>
          </p:nvSpPr>
          <p:spPr>
            <a:xfrm>
              <a:off x="616521" y="2910318"/>
              <a:ext cx="1930097" cy="1856521"/>
            </a:xfrm>
            <a:custGeom>
              <a:avLst/>
              <a:gdLst/>
              <a:ahLst/>
              <a:cxnLst/>
              <a:rect l="l" t="t" r="r" b="b"/>
              <a:pathLst>
                <a:path w="41579" h="39994" extrusionOk="0">
                  <a:moveTo>
                    <a:pt x="21576" y="8911"/>
                  </a:moveTo>
                  <a:cubicBezTo>
                    <a:pt x="23002" y="8911"/>
                    <a:pt x="24441" y="9186"/>
                    <a:pt x="25812" y="9751"/>
                  </a:cubicBezTo>
                  <a:cubicBezTo>
                    <a:pt x="29954" y="11472"/>
                    <a:pt x="32656" y="15513"/>
                    <a:pt x="32656" y="19999"/>
                  </a:cubicBezTo>
                  <a:cubicBezTo>
                    <a:pt x="32656" y="26118"/>
                    <a:pt x="27698" y="31076"/>
                    <a:pt x="21580" y="31076"/>
                  </a:cubicBezTo>
                  <a:cubicBezTo>
                    <a:pt x="17093" y="31076"/>
                    <a:pt x="13052" y="28386"/>
                    <a:pt x="11332" y="24244"/>
                  </a:cubicBezTo>
                  <a:cubicBezTo>
                    <a:pt x="9611" y="20101"/>
                    <a:pt x="10567" y="15334"/>
                    <a:pt x="13728" y="12160"/>
                  </a:cubicBezTo>
                  <a:cubicBezTo>
                    <a:pt x="15852" y="10036"/>
                    <a:pt x="18689" y="8911"/>
                    <a:pt x="21576" y="8911"/>
                  </a:cubicBezTo>
                  <a:close/>
                  <a:moveTo>
                    <a:pt x="21603" y="0"/>
                  </a:moveTo>
                  <a:cubicBezTo>
                    <a:pt x="21595" y="0"/>
                    <a:pt x="21588" y="0"/>
                    <a:pt x="21580" y="0"/>
                  </a:cubicBezTo>
                  <a:cubicBezTo>
                    <a:pt x="13486" y="0"/>
                    <a:pt x="6195" y="4869"/>
                    <a:pt x="3098" y="12339"/>
                  </a:cubicBezTo>
                  <a:cubicBezTo>
                    <a:pt x="0" y="19821"/>
                    <a:pt x="1721" y="28425"/>
                    <a:pt x="7431" y="34135"/>
                  </a:cubicBezTo>
                  <a:cubicBezTo>
                    <a:pt x="11258" y="37962"/>
                    <a:pt x="16373" y="39994"/>
                    <a:pt x="21576" y="39994"/>
                  </a:cubicBezTo>
                  <a:cubicBezTo>
                    <a:pt x="24154" y="39994"/>
                    <a:pt x="26753" y="39495"/>
                    <a:pt x="29228" y="38469"/>
                  </a:cubicBezTo>
                  <a:cubicBezTo>
                    <a:pt x="36710" y="35384"/>
                    <a:pt x="41579" y="28081"/>
                    <a:pt x="41579" y="19999"/>
                  </a:cubicBezTo>
                  <a:cubicBezTo>
                    <a:pt x="41579" y="8956"/>
                    <a:pt x="32631" y="0"/>
                    <a:pt x="21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57"/>
            <p:cNvSpPr/>
            <p:nvPr/>
          </p:nvSpPr>
          <p:spPr>
            <a:xfrm>
              <a:off x="1418241" y="2587838"/>
              <a:ext cx="399444" cy="388210"/>
            </a:xfrm>
            <a:custGeom>
              <a:avLst/>
              <a:gdLst/>
              <a:ahLst/>
              <a:cxnLst/>
              <a:rect l="l" t="t" r="r" b="b"/>
              <a:pathLst>
                <a:path w="8605" h="8363" extrusionOk="0">
                  <a:moveTo>
                    <a:pt x="408" y="1"/>
                  </a:moveTo>
                  <a:cubicBezTo>
                    <a:pt x="179" y="1"/>
                    <a:pt x="0" y="192"/>
                    <a:pt x="0" y="408"/>
                  </a:cubicBezTo>
                  <a:lnTo>
                    <a:pt x="0" y="7954"/>
                  </a:lnTo>
                  <a:cubicBezTo>
                    <a:pt x="0" y="8184"/>
                    <a:pt x="179" y="8362"/>
                    <a:pt x="408" y="8362"/>
                  </a:cubicBezTo>
                  <a:lnTo>
                    <a:pt x="8196" y="8362"/>
                  </a:lnTo>
                  <a:cubicBezTo>
                    <a:pt x="8426" y="8362"/>
                    <a:pt x="8604" y="8184"/>
                    <a:pt x="8604" y="7954"/>
                  </a:cubicBezTo>
                  <a:lnTo>
                    <a:pt x="8604" y="408"/>
                  </a:lnTo>
                  <a:cubicBezTo>
                    <a:pt x="8604" y="192"/>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57"/>
            <p:cNvSpPr/>
            <p:nvPr/>
          </p:nvSpPr>
          <p:spPr>
            <a:xfrm>
              <a:off x="598185" y="2820541"/>
              <a:ext cx="544971" cy="541721"/>
            </a:xfrm>
            <a:custGeom>
              <a:avLst/>
              <a:gdLst/>
              <a:ahLst/>
              <a:cxnLst/>
              <a:rect l="l" t="t" r="r" b="b"/>
              <a:pathLst>
                <a:path w="11740" h="11670" extrusionOk="0">
                  <a:moveTo>
                    <a:pt x="5964" y="0"/>
                  </a:moveTo>
                  <a:cubicBezTo>
                    <a:pt x="5860" y="0"/>
                    <a:pt x="5755" y="42"/>
                    <a:pt x="5672" y="124"/>
                  </a:cubicBezTo>
                  <a:lnTo>
                    <a:pt x="166" y="5644"/>
                  </a:lnTo>
                  <a:cubicBezTo>
                    <a:pt x="0" y="5796"/>
                    <a:pt x="0" y="6051"/>
                    <a:pt x="166" y="6217"/>
                  </a:cubicBezTo>
                  <a:lnTo>
                    <a:pt x="5494" y="11545"/>
                  </a:lnTo>
                  <a:cubicBezTo>
                    <a:pt x="5577" y="11628"/>
                    <a:pt x="5682" y="11669"/>
                    <a:pt x="5785" y="11669"/>
                  </a:cubicBezTo>
                  <a:cubicBezTo>
                    <a:pt x="5889" y="11669"/>
                    <a:pt x="5991" y="11628"/>
                    <a:pt x="6067" y="11545"/>
                  </a:cubicBezTo>
                  <a:lnTo>
                    <a:pt x="11586" y="6039"/>
                  </a:lnTo>
                  <a:cubicBezTo>
                    <a:pt x="11739" y="5873"/>
                    <a:pt x="11739" y="5618"/>
                    <a:pt x="11586" y="5452"/>
                  </a:cubicBezTo>
                  <a:lnTo>
                    <a:pt x="6246" y="124"/>
                  </a:lnTo>
                  <a:cubicBezTo>
                    <a:pt x="6169" y="42"/>
                    <a:pt x="6067" y="0"/>
                    <a:pt x="59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57"/>
            <p:cNvSpPr/>
            <p:nvPr/>
          </p:nvSpPr>
          <p:spPr>
            <a:xfrm>
              <a:off x="367385" y="3638694"/>
              <a:ext cx="388210" cy="400001"/>
            </a:xfrm>
            <a:custGeom>
              <a:avLst/>
              <a:gdLst/>
              <a:ahLst/>
              <a:cxnLst/>
              <a:rect l="l" t="t" r="r" b="b"/>
              <a:pathLst>
                <a:path w="8363" h="8617" extrusionOk="0">
                  <a:moveTo>
                    <a:pt x="409" y="0"/>
                  </a:moveTo>
                  <a:cubicBezTo>
                    <a:pt x="179" y="0"/>
                    <a:pt x="1" y="179"/>
                    <a:pt x="1" y="408"/>
                  </a:cubicBezTo>
                  <a:lnTo>
                    <a:pt x="1" y="8209"/>
                  </a:lnTo>
                  <a:cubicBezTo>
                    <a:pt x="1" y="8425"/>
                    <a:pt x="179" y="8617"/>
                    <a:pt x="409" y="8617"/>
                  </a:cubicBezTo>
                  <a:lnTo>
                    <a:pt x="7955" y="8617"/>
                  </a:lnTo>
                  <a:cubicBezTo>
                    <a:pt x="8171" y="8617"/>
                    <a:pt x="8363" y="8425"/>
                    <a:pt x="8363" y="8209"/>
                  </a:cubicBezTo>
                  <a:lnTo>
                    <a:pt x="8363" y="408"/>
                  </a:lnTo>
                  <a:cubicBezTo>
                    <a:pt x="8363" y="179"/>
                    <a:pt x="8171" y="0"/>
                    <a:pt x="7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57"/>
            <p:cNvSpPr/>
            <p:nvPr/>
          </p:nvSpPr>
          <p:spPr>
            <a:xfrm>
              <a:off x="598185" y="4314987"/>
              <a:ext cx="544971" cy="541443"/>
            </a:xfrm>
            <a:custGeom>
              <a:avLst/>
              <a:gdLst/>
              <a:ahLst/>
              <a:cxnLst/>
              <a:rect l="l" t="t" r="r" b="b"/>
              <a:pathLst>
                <a:path w="11740" h="11664" extrusionOk="0">
                  <a:moveTo>
                    <a:pt x="5785" y="0"/>
                  </a:moveTo>
                  <a:cubicBezTo>
                    <a:pt x="5682" y="0"/>
                    <a:pt x="5577" y="38"/>
                    <a:pt x="5494" y="115"/>
                  </a:cubicBezTo>
                  <a:lnTo>
                    <a:pt x="166" y="5456"/>
                  </a:lnTo>
                  <a:cubicBezTo>
                    <a:pt x="0" y="5609"/>
                    <a:pt x="0" y="5876"/>
                    <a:pt x="166" y="6029"/>
                  </a:cubicBezTo>
                  <a:lnTo>
                    <a:pt x="5672" y="11548"/>
                  </a:lnTo>
                  <a:cubicBezTo>
                    <a:pt x="5755" y="11625"/>
                    <a:pt x="5860" y="11663"/>
                    <a:pt x="5965" y="11663"/>
                  </a:cubicBezTo>
                  <a:cubicBezTo>
                    <a:pt x="6070" y="11663"/>
                    <a:pt x="6176" y="11625"/>
                    <a:pt x="6258" y="11548"/>
                  </a:cubicBezTo>
                  <a:lnTo>
                    <a:pt x="11586" y="6208"/>
                  </a:lnTo>
                  <a:cubicBezTo>
                    <a:pt x="11739" y="6055"/>
                    <a:pt x="11739" y="5787"/>
                    <a:pt x="11586" y="5634"/>
                  </a:cubicBezTo>
                  <a:lnTo>
                    <a:pt x="6067" y="115"/>
                  </a:lnTo>
                  <a:cubicBezTo>
                    <a:pt x="5991" y="38"/>
                    <a:pt x="5889" y="0"/>
                    <a:pt x="5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57"/>
            <p:cNvSpPr/>
            <p:nvPr/>
          </p:nvSpPr>
          <p:spPr>
            <a:xfrm>
              <a:off x="1418241" y="4701341"/>
              <a:ext cx="399444" cy="387607"/>
            </a:xfrm>
            <a:custGeom>
              <a:avLst/>
              <a:gdLst/>
              <a:ahLst/>
              <a:cxnLst/>
              <a:rect l="l" t="t" r="r" b="b"/>
              <a:pathLst>
                <a:path w="8605" h="8350" extrusionOk="0">
                  <a:moveTo>
                    <a:pt x="408" y="1"/>
                  </a:moveTo>
                  <a:cubicBezTo>
                    <a:pt x="179" y="1"/>
                    <a:pt x="0" y="179"/>
                    <a:pt x="0" y="408"/>
                  </a:cubicBezTo>
                  <a:lnTo>
                    <a:pt x="0" y="7942"/>
                  </a:lnTo>
                  <a:cubicBezTo>
                    <a:pt x="0" y="8171"/>
                    <a:pt x="179" y="8349"/>
                    <a:pt x="408" y="8349"/>
                  </a:cubicBezTo>
                  <a:lnTo>
                    <a:pt x="8196" y="8349"/>
                  </a:lnTo>
                  <a:cubicBezTo>
                    <a:pt x="8426" y="8349"/>
                    <a:pt x="8604" y="8171"/>
                    <a:pt x="8604" y="7942"/>
                  </a:cubicBezTo>
                  <a:lnTo>
                    <a:pt x="8604" y="408"/>
                  </a:lnTo>
                  <a:cubicBezTo>
                    <a:pt x="8604" y="179"/>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57"/>
            <p:cNvSpPr/>
            <p:nvPr/>
          </p:nvSpPr>
          <p:spPr>
            <a:xfrm>
              <a:off x="2092166" y="4314987"/>
              <a:ext cx="545574" cy="541443"/>
            </a:xfrm>
            <a:custGeom>
              <a:avLst/>
              <a:gdLst/>
              <a:ahLst/>
              <a:cxnLst/>
              <a:rect l="l" t="t" r="r" b="b"/>
              <a:pathLst>
                <a:path w="11753" h="11664" extrusionOk="0">
                  <a:moveTo>
                    <a:pt x="5967" y="0"/>
                  </a:moveTo>
                  <a:cubicBezTo>
                    <a:pt x="5864" y="0"/>
                    <a:pt x="5762" y="38"/>
                    <a:pt x="5685" y="115"/>
                  </a:cubicBezTo>
                  <a:lnTo>
                    <a:pt x="166" y="5634"/>
                  </a:lnTo>
                  <a:cubicBezTo>
                    <a:pt x="1" y="5787"/>
                    <a:pt x="1" y="6055"/>
                    <a:pt x="166" y="6208"/>
                  </a:cubicBezTo>
                  <a:lnTo>
                    <a:pt x="5494" y="11548"/>
                  </a:lnTo>
                  <a:cubicBezTo>
                    <a:pt x="5577" y="11625"/>
                    <a:pt x="5682" y="11663"/>
                    <a:pt x="5787" y="11663"/>
                  </a:cubicBezTo>
                  <a:cubicBezTo>
                    <a:pt x="5893" y="11663"/>
                    <a:pt x="5998" y="11625"/>
                    <a:pt x="6081" y="11548"/>
                  </a:cubicBezTo>
                  <a:lnTo>
                    <a:pt x="11587" y="6029"/>
                  </a:lnTo>
                  <a:cubicBezTo>
                    <a:pt x="11753" y="5876"/>
                    <a:pt x="11753" y="5609"/>
                    <a:pt x="11587" y="5456"/>
                  </a:cubicBezTo>
                  <a:lnTo>
                    <a:pt x="6259" y="115"/>
                  </a:lnTo>
                  <a:cubicBezTo>
                    <a:pt x="6176" y="38"/>
                    <a:pt x="6071" y="0"/>
                    <a:pt x="59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57"/>
            <p:cNvSpPr/>
            <p:nvPr/>
          </p:nvSpPr>
          <p:spPr>
            <a:xfrm>
              <a:off x="2480330" y="3638694"/>
              <a:ext cx="388164" cy="400001"/>
            </a:xfrm>
            <a:custGeom>
              <a:avLst/>
              <a:gdLst/>
              <a:ahLst/>
              <a:cxnLst/>
              <a:rect l="l" t="t" r="r" b="b"/>
              <a:pathLst>
                <a:path w="8362" h="8617" extrusionOk="0">
                  <a:moveTo>
                    <a:pt x="408" y="0"/>
                  </a:moveTo>
                  <a:cubicBezTo>
                    <a:pt x="191" y="0"/>
                    <a:pt x="0" y="179"/>
                    <a:pt x="0" y="408"/>
                  </a:cubicBezTo>
                  <a:lnTo>
                    <a:pt x="0" y="8209"/>
                  </a:lnTo>
                  <a:cubicBezTo>
                    <a:pt x="0" y="8425"/>
                    <a:pt x="191" y="8617"/>
                    <a:pt x="408" y="8617"/>
                  </a:cubicBezTo>
                  <a:lnTo>
                    <a:pt x="7954" y="8617"/>
                  </a:lnTo>
                  <a:cubicBezTo>
                    <a:pt x="8183" y="8617"/>
                    <a:pt x="8362" y="8425"/>
                    <a:pt x="8362" y="8209"/>
                  </a:cubicBezTo>
                  <a:lnTo>
                    <a:pt x="8362" y="408"/>
                  </a:lnTo>
                  <a:cubicBezTo>
                    <a:pt x="8362" y="179"/>
                    <a:pt x="8183" y="0"/>
                    <a:pt x="79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57"/>
            <p:cNvSpPr/>
            <p:nvPr/>
          </p:nvSpPr>
          <p:spPr>
            <a:xfrm>
              <a:off x="2092166" y="2820959"/>
              <a:ext cx="545574" cy="541304"/>
            </a:xfrm>
            <a:custGeom>
              <a:avLst/>
              <a:gdLst/>
              <a:ahLst/>
              <a:cxnLst/>
              <a:rect l="l" t="t" r="r" b="b"/>
              <a:pathLst>
                <a:path w="11753" h="11661" extrusionOk="0">
                  <a:moveTo>
                    <a:pt x="5787" y="1"/>
                  </a:moveTo>
                  <a:cubicBezTo>
                    <a:pt x="5682" y="1"/>
                    <a:pt x="5577" y="39"/>
                    <a:pt x="5494" y="115"/>
                  </a:cubicBezTo>
                  <a:lnTo>
                    <a:pt x="166" y="5443"/>
                  </a:lnTo>
                  <a:cubicBezTo>
                    <a:pt x="1" y="5609"/>
                    <a:pt x="1" y="5864"/>
                    <a:pt x="166" y="6030"/>
                  </a:cubicBezTo>
                  <a:lnTo>
                    <a:pt x="5685" y="11536"/>
                  </a:lnTo>
                  <a:cubicBezTo>
                    <a:pt x="5762" y="11619"/>
                    <a:pt x="5864" y="11660"/>
                    <a:pt x="5967" y="11660"/>
                  </a:cubicBezTo>
                  <a:cubicBezTo>
                    <a:pt x="6071" y="11660"/>
                    <a:pt x="6176" y="11619"/>
                    <a:pt x="6259" y="11536"/>
                  </a:cubicBezTo>
                  <a:lnTo>
                    <a:pt x="11587" y="6208"/>
                  </a:lnTo>
                  <a:cubicBezTo>
                    <a:pt x="11753" y="6042"/>
                    <a:pt x="11753" y="5787"/>
                    <a:pt x="11587" y="5635"/>
                  </a:cubicBezTo>
                  <a:lnTo>
                    <a:pt x="6081" y="115"/>
                  </a:lnTo>
                  <a:cubicBezTo>
                    <a:pt x="5998" y="39"/>
                    <a:pt x="5893" y="1"/>
                    <a:pt x="57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9" name="Google Shape;2399;p57"/>
          <p:cNvGrpSpPr/>
          <p:nvPr/>
        </p:nvGrpSpPr>
        <p:grpSpPr>
          <a:xfrm>
            <a:off x="7555466" y="2755447"/>
            <a:ext cx="1490500" cy="1839578"/>
            <a:chOff x="7317341" y="3117397"/>
            <a:chExt cx="1490500" cy="1839578"/>
          </a:xfrm>
        </p:grpSpPr>
        <p:sp>
          <p:nvSpPr>
            <p:cNvPr id="2400" name="Google Shape;2400;p57"/>
            <p:cNvSpPr/>
            <p:nvPr/>
          </p:nvSpPr>
          <p:spPr>
            <a:xfrm>
              <a:off x="7457576" y="3119765"/>
              <a:ext cx="701174" cy="1439623"/>
            </a:xfrm>
            <a:custGeom>
              <a:avLst/>
              <a:gdLst/>
              <a:ahLst/>
              <a:cxnLst/>
              <a:rect l="l" t="t" r="r" b="b"/>
              <a:pathLst>
                <a:path w="15105" h="31013" extrusionOk="0">
                  <a:moveTo>
                    <a:pt x="12237" y="1"/>
                  </a:moveTo>
                  <a:lnTo>
                    <a:pt x="12237" y="1"/>
                  </a:lnTo>
                  <a:cubicBezTo>
                    <a:pt x="12236" y="1"/>
                    <a:pt x="0" y="8987"/>
                    <a:pt x="1033" y="31012"/>
                  </a:cubicBezTo>
                  <a:cubicBezTo>
                    <a:pt x="15105" y="24423"/>
                    <a:pt x="12237" y="1"/>
                    <a:pt x="12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57"/>
            <p:cNvSpPr/>
            <p:nvPr/>
          </p:nvSpPr>
          <p:spPr>
            <a:xfrm>
              <a:off x="7495454" y="3117397"/>
              <a:ext cx="539632" cy="1404112"/>
            </a:xfrm>
            <a:custGeom>
              <a:avLst/>
              <a:gdLst/>
              <a:ahLst/>
              <a:cxnLst/>
              <a:rect l="l" t="t" r="r" b="b"/>
              <a:pathLst>
                <a:path w="11625" h="30248" extrusionOk="0">
                  <a:moveTo>
                    <a:pt x="11217" y="1"/>
                  </a:moveTo>
                  <a:cubicBezTo>
                    <a:pt x="7113" y="14710"/>
                    <a:pt x="64" y="29929"/>
                    <a:pt x="0" y="30069"/>
                  </a:cubicBezTo>
                  <a:lnTo>
                    <a:pt x="383" y="30248"/>
                  </a:lnTo>
                  <a:cubicBezTo>
                    <a:pt x="446" y="30095"/>
                    <a:pt x="7508" y="14850"/>
                    <a:pt x="11625" y="103"/>
                  </a:cubicBezTo>
                  <a:lnTo>
                    <a:pt x="112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57"/>
            <p:cNvSpPr/>
            <p:nvPr/>
          </p:nvSpPr>
          <p:spPr>
            <a:xfrm>
              <a:off x="7333913" y="4393530"/>
              <a:ext cx="1470400" cy="550309"/>
            </a:xfrm>
            <a:custGeom>
              <a:avLst/>
              <a:gdLst/>
              <a:ahLst/>
              <a:cxnLst/>
              <a:rect l="l" t="t" r="r" b="b"/>
              <a:pathLst>
                <a:path w="31676" h="11855" extrusionOk="0">
                  <a:moveTo>
                    <a:pt x="25449" y="0"/>
                  </a:moveTo>
                  <a:cubicBezTo>
                    <a:pt x="19629" y="0"/>
                    <a:pt x="10306" y="1655"/>
                    <a:pt x="0" y="9907"/>
                  </a:cubicBezTo>
                  <a:cubicBezTo>
                    <a:pt x="2502" y="11290"/>
                    <a:pt x="5154" y="11855"/>
                    <a:pt x="7818" y="11855"/>
                  </a:cubicBezTo>
                  <a:cubicBezTo>
                    <a:pt x="19638" y="11855"/>
                    <a:pt x="31675" y="743"/>
                    <a:pt x="31675" y="743"/>
                  </a:cubicBezTo>
                  <a:cubicBezTo>
                    <a:pt x="31675" y="743"/>
                    <a:pt x="29348" y="0"/>
                    <a:pt x="25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57"/>
            <p:cNvSpPr/>
            <p:nvPr/>
          </p:nvSpPr>
          <p:spPr>
            <a:xfrm>
              <a:off x="7365293" y="4419107"/>
              <a:ext cx="1442548" cy="418383"/>
            </a:xfrm>
            <a:custGeom>
              <a:avLst/>
              <a:gdLst/>
              <a:ahLst/>
              <a:cxnLst/>
              <a:rect l="l" t="t" r="r" b="b"/>
              <a:pathLst>
                <a:path w="31076" h="9013" extrusionOk="0">
                  <a:moveTo>
                    <a:pt x="30923" y="1"/>
                  </a:moveTo>
                  <a:cubicBezTo>
                    <a:pt x="16621" y="5329"/>
                    <a:pt x="153" y="8566"/>
                    <a:pt x="0" y="8604"/>
                  </a:cubicBezTo>
                  <a:lnTo>
                    <a:pt x="77" y="9012"/>
                  </a:lnTo>
                  <a:cubicBezTo>
                    <a:pt x="242" y="8987"/>
                    <a:pt x="16723" y="5736"/>
                    <a:pt x="31076" y="396"/>
                  </a:cubicBezTo>
                  <a:lnTo>
                    <a:pt x="309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57"/>
            <p:cNvSpPr/>
            <p:nvPr/>
          </p:nvSpPr>
          <p:spPr>
            <a:xfrm>
              <a:off x="7317341" y="3531000"/>
              <a:ext cx="1310019" cy="1425976"/>
            </a:xfrm>
            <a:custGeom>
              <a:avLst/>
              <a:gdLst/>
              <a:ahLst/>
              <a:cxnLst/>
              <a:rect l="l" t="t" r="r" b="b"/>
              <a:pathLst>
                <a:path w="28221" h="30719" extrusionOk="0">
                  <a:moveTo>
                    <a:pt x="28221" y="0"/>
                  </a:moveTo>
                  <a:lnTo>
                    <a:pt x="28221" y="0"/>
                  </a:lnTo>
                  <a:cubicBezTo>
                    <a:pt x="28220" y="0"/>
                    <a:pt x="9560" y="4500"/>
                    <a:pt x="1" y="30719"/>
                  </a:cubicBezTo>
                  <a:cubicBezTo>
                    <a:pt x="19643" y="29916"/>
                    <a:pt x="28221" y="1"/>
                    <a:pt x="282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57"/>
            <p:cNvSpPr/>
            <p:nvPr/>
          </p:nvSpPr>
          <p:spPr>
            <a:xfrm>
              <a:off x="7329178" y="3525058"/>
              <a:ext cx="1305887" cy="1389908"/>
            </a:xfrm>
            <a:custGeom>
              <a:avLst/>
              <a:gdLst/>
              <a:ahLst/>
              <a:cxnLst/>
              <a:rect l="l" t="t" r="r" b="b"/>
              <a:pathLst>
                <a:path w="28132" h="29942" extrusionOk="0">
                  <a:moveTo>
                    <a:pt x="27800" y="1"/>
                  </a:moveTo>
                  <a:cubicBezTo>
                    <a:pt x="15831" y="15169"/>
                    <a:pt x="153" y="29483"/>
                    <a:pt x="1" y="29636"/>
                  </a:cubicBezTo>
                  <a:lnTo>
                    <a:pt x="281" y="29942"/>
                  </a:lnTo>
                  <a:cubicBezTo>
                    <a:pt x="434" y="29802"/>
                    <a:pt x="16137" y="15462"/>
                    <a:pt x="28132" y="256"/>
                  </a:cubicBezTo>
                  <a:lnTo>
                    <a:pt x="278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409" name="Google Shape;2409;p57"/>
          <p:cNvPicPr preferRelativeResize="0">
            <a:picLocks noGrp="1"/>
          </p:cNvPicPr>
          <p:nvPr>
            <p:ph type="pic" idx="2"/>
          </p:nvPr>
        </p:nvPicPr>
        <p:blipFill>
          <a:blip r:embed="rId3">
            <a:extLst>
              <a:ext uri="{28A0092B-C50C-407E-A947-70E740481C1C}">
                <a14:useLocalDpi xmlns:a14="http://schemas.microsoft.com/office/drawing/2010/main" val="0"/>
              </a:ext>
            </a:extLst>
          </a:blip>
          <a:stretch>
            <a:fillRect/>
          </a:stretch>
        </p:blipFill>
        <p:spPr>
          <a:xfrm>
            <a:off x="4962525" y="746767"/>
            <a:ext cx="2838600" cy="3651666"/>
          </a:xfrm>
          <a:prstGeom prst="roundRect">
            <a:avLst>
              <a:gd name="adj" fmla="val 4027"/>
            </a:avLst>
          </a:prstGeom>
        </p:spPr>
      </p:pic>
      <p:sp>
        <p:nvSpPr>
          <p:cNvPr id="2410" name="Google Shape;2410;p57"/>
          <p:cNvSpPr/>
          <p:nvPr/>
        </p:nvSpPr>
        <p:spPr>
          <a:xfrm>
            <a:off x="6381825" y="626760"/>
            <a:ext cx="85800" cy="858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6" name="Google Shape;2416;p57"/>
          <p:cNvGrpSpPr/>
          <p:nvPr/>
        </p:nvGrpSpPr>
        <p:grpSpPr>
          <a:xfrm>
            <a:off x="3321720" y="4068047"/>
            <a:ext cx="1250276" cy="1250833"/>
            <a:chOff x="369195" y="1138234"/>
            <a:chExt cx="1250276" cy="1250833"/>
          </a:xfrm>
        </p:grpSpPr>
        <p:sp>
          <p:nvSpPr>
            <p:cNvPr id="2417" name="Google Shape;2417;p57"/>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57"/>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57"/>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57"/>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57"/>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57"/>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57"/>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57"/>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57"/>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roup 40"/>
          <p:cNvGrpSpPr/>
          <p:nvPr/>
        </p:nvGrpSpPr>
        <p:grpSpPr>
          <a:xfrm>
            <a:off x="1729226" y="324283"/>
            <a:ext cx="1592494" cy="1068513"/>
            <a:chOff x="914400" y="102741"/>
            <a:chExt cx="1592494" cy="1068513"/>
          </a:xfrm>
        </p:grpSpPr>
        <p:pic>
          <p:nvPicPr>
            <p:cNvPr id="42" name="Picture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102741"/>
              <a:ext cx="1592494" cy="1068513"/>
            </a:xfrm>
            <a:prstGeom prst="rect">
              <a:avLst/>
            </a:prstGeom>
          </p:spPr>
        </p:pic>
        <p:sp>
          <p:nvSpPr>
            <p:cNvPr id="43" name="TextBox 42"/>
            <p:cNvSpPr txBox="1"/>
            <p:nvPr/>
          </p:nvSpPr>
          <p:spPr>
            <a:xfrm>
              <a:off x="1073649" y="359595"/>
              <a:ext cx="1273996" cy="400110"/>
            </a:xfrm>
            <a:prstGeom prst="rect">
              <a:avLst/>
            </a:prstGeom>
            <a:noFill/>
          </p:spPr>
          <p:txBody>
            <a:bodyPr wrap="square" rtlCol="0">
              <a:spAutoFit/>
            </a:bodyPr>
            <a:lstStyle/>
            <a:p>
              <a:pPr algn="ctr"/>
              <a:r>
                <a:rPr lang="vi-VN" sz="2000" b="1" dirty="0">
                  <a:solidFill>
                    <a:srgbClr val="C00000"/>
                  </a:solidFill>
                </a:rPr>
                <a:t>Ghi nhớ</a:t>
              </a:r>
              <a:endParaRPr lang="en-US" sz="2000" b="1" dirty="0">
                <a:solidFill>
                  <a:srgbClr val="C00000"/>
                </a:solidFill>
              </a:endParaRPr>
            </a:p>
          </p:txBody>
        </p:sp>
      </p:grpSp>
      <p:sp>
        <p:nvSpPr>
          <p:cNvPr id="4" name="Rectangle 3"/>
          <p:cNvSpPr/>
          <p:nvPr/>
        </p:nvSpPr>
        <p:spPr>
          <a:xfrm>
            <a:off x="567553" y="1596344"/>
            <a:ext cx="4004443" cy="2400657"/>
          </a:xfrm>
          <a:prstGeom prst="rect">
            <a:avLst/>
          </a:prstGeom>
        </p:spPr>
        <p:txBody>
          <a:bodyPr wrap="square">
            <a:spAutoFit/>
          </a:bodyPr>
          <a:lstStyle/>
          <a:p>
            <a:pPr algn="just">
              <a:lnSpc>
                <a:spcPct val="150000"/>
              </a:lnSpc>
            </a:pPr>
            <a:r>
              <a:rPr lang="vi-VN" sz="2000" dirty="0"/>
              <a:t>Sử dụng công nghệ kĩ thuật số để thực hiện những việc gian dối, gây hiểu lầm, làm khó chịu, làm phiền người khác là biểu hiện thiếu văn hóa, vi phạm đạo đức. </a:t>
            </a:r>
            <a:endParaRPr lang="en-US" sz="2000" dirty="0"/>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grpSp>
        <p:nvGrpSpPr>
          <p:cNvPr id="1141" name="Google Shape;1141;p44"/>
          <p:cNvGrpSpPr/>
          <p:nvPr/>
        </p:nvGrpSpPr>
        <p:grpSpPr>
          <a:xfrm>
            <a:off x="589388" y="663319"/>
            <a:ext cx="3032523" cy="3850270"/>
            <a:chOff x="589388" y="615694"/>
            <a:chExt cx="3032523" cy="3850270"/>
          </a:xfrm>
        </p:grpSpPr>
        <p:grpSp>
          <p:nvGrpSpPr>
            <p:cNvPr id="1142" name="Google Shape;1142;p44"/>
            <p:cNvGrpSpPr/>
            <p:nvPr/>
          </p:nvGrpSpPr>
          <p:grpSpPr>
            <a:xfrm>
              <a:off x="2419747" y="3397002"/>
              <a:ext cx="1068361" cy="1068962"/>
              <a:chOff x="369195" y="1138234"/>
              <a:chExt cx="1250276" cy="1250833"/>
            </a:xfrm>
          </p:grpSpPr>
          <p:sp>
            <p:nvSpPr>
              <p:cNvPr id="1143" name="Google Shape;1143;p44"/>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4"/>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4"/>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4"/>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4"/>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4"/>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4"/>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4"/>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4"/>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2" name="Google Shape;1152;p44"/>
            <p:cNvGrpSpPr/>
            <p:nvPr/>
          </p:nvGrpSpPr>
          <p:grpSpPr>
            <a:xfrm>
              <a:off x="589388" y="615694"/>
              <a:ext cx="700905" cy="701217"/>
              <a:chOff x="369195" y="1138234"/>
              <a:chExt cx="1250276" cy="1250833"/>
            </a:xfrm>
          </p:grpSpPr>
          <p:sp>
            <p:nvSpPr>
              <p:cNvPr id="1153" name="Google Shape;1153;p44"/>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4"/>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4"/>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4"/>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4"/>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4"/>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4"/>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4"/>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4"/>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2" name="Google Shape;1162;p44"/>
            <p:cNvGrpSpPr/>
            <p:nvPr/>
          </p:nvGrpSpPr>
          <p:grpSpPr>
            <a:xfrm>
              <a:off x="646377" y="1080969"/>
              <a:ext cx="2797593" cy="2795838"/>
              <a:chOff x="4950014" y="-1313160"/>
              <a:chExt cx="3774410" cy="3772043"/>
            </a:xfrm>
          </p:grpSpPr>
          <p:sp>
            <p:nvSpPr>
              <p:cNvPr id="1163" name="Google Shape;1163;p44"/>
              <p:cNvSpPr/>
              <p:nvPr/>
            </p:nvSpPr>
            <p:spPr>
              <a:xfrm>
                <a:off x="5821549" y="-1302483"/>
                <a:ext cx="2030736" cy="3751896"/>
              </a:xfrm>
              <a:custGeom>
                <a:avLst/>
                <a:gdLst/>
                <a:ahLst/>
                <a:cxnLst/>
                <a:rect l="l" t="t" r="r" b="b"/>
                <a:pathLst>
                  <a:path w="43747" h="80825" extrusionOk="0">
                    <a:moveTo>
                      <a:pt x="21874" y="0"/>
                    </a:moveTo>
                    <a:cubicBezTo>
                      <a:pt x="9803" y="0"/>
                      <a:pt x="1" y="18087"/>
                      <a:pt x="1" y="40406"/>
                    </a:cubicBezTo>
                    <a:cubicBezTo>
                      <a:pt x="1" y="62725"/>
                      <a:pt x="9803" y="80825"/>
                      <a:pt x="21874" y="80825"/>
                    </a:cubicBezTo>
                    <a:cubicBezTo>
                      <a:pt x="33957" y="80825"/>
                      <a:pt x="43746" y="62725"/>
                      <a:pt x="43746" y="40406"/>
                    </a:cubicBezTo>
                    <a:cubicBezTo>
                      <a:pt x="43746" y="18087"/>
                      <a:pt x="33957" y="0"/>
                      <a:pt x="21874" y="0"/>
                    </a:cubicBezTo>
                    <a:close/>
                  </a:path>
                </a:pathLst>
              </a:custGeom>
              <a:solidFill>
                <a:srgbClr val="D2D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4" name="Google Shape;1164;p44"/>
              <p:cNvGrpSpPr/>
              <p:nvPr/>
            </p:nvGrpSpPr>
            <p:grpSpPr>
              <a:xfrm>
                <a:off x="4950014" y="-1313160"/>
                <a:ext cx="3774410" cy="3772043"/>
                <a:chOff x="4950014" y="-1313160"/>
                <a:chExt cx="3774410" cy="3772043"/>
              </a:xfrm>
            </p:grpSpPr>
            <p:sp>
              <p:nvSpPr>
                <p:cNvPr id="1165" name="Google Shape;1165;p44"/>
                <p:cNvSpPr/>
                <p:nvPr/>
              </p:nvSpPr>
              <p:spPr>
                <a:xfrm>
                  <a:off x="4964218" y="-1299512"/>
                  <a:ext cx="3745398" cy="3745398"/>
                </a:xfrm>
                <a:custGeom>
                  <a:avLst/>
                  <a:gdLst/>
                  <a:ahLst/>
                  <a:cxnLst/>
                  <a:rect l="l" t="t" r="r" b="b"/>
                  <a:pathLst>
                    <a:path w="80685" h="80685" extrusionOk="0">
                      <a:moveTo>
                        <a:pt x="40343" y="0"/>
                      </a:moveTo>
                      <a:cubicBezTo>
                        <a:pt x="18062" y="0"/>
                        <a:pt x="0" y="18062"/>
                        <a:pt x="0" y="40342"/>
                      </a:cubicBezTo>
                      <a:cubicBezTo>
                        <a:pt x="0" y="62623"/>
                        <a:pt x="18062" y="80684"/>
                        <a:pt x="40343" y="80684"/>
                      </a:cubicBezTo>
                      <a:cubicBezTo>
                        <a:pt x="62623" y="80684"/>
                        <a:pt x="80685" y="62623"/>
                        <a:pt x="80685" y="40342"/>
                      </a:cubicBezTo>
                      <a:cubicBezTo>
                        <a:pt x="80685" y="18062"/>
                        <a:pt x="62623" y="0"/>
                        <a:pt x="40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4"/>
                <p:cNvSpPr/>
                <p:nvPr/>
              </p:nvSpPr>
              <p:spPr>
                <a:xfrm>
                  <a:off x="4954749" y="-1309585"/>
                  <a:ext cx="3764941" cy="3765544"/>
                </a:xfrm>
                <a:custGeom>
                  <a:avLst/>
                  <a:gdLst/>
                  <a:ahLst/>
                  <a:cxnLst/>
                  <a:rect l="l" t="t" r="r" b="b"/>
                  <a:pathLst>
                    <a:path w="81106" h="81119" extrusionOk="0">
                      <a:moveTo>
                        <a:pt x="40547" y="421"/>
                      </a:moveTo>
                      <a:cubicBezTo>
                        <a:pt x="62687" y="421"/>
                        <a:pt x="80685" y="18432"/>
                        <a:pt x="80685" y="40559"/>
                      </a:cubicBezTo>
                      <a:cubicBezTo>
                        <a:pt x="80685" y="62687"/>
                        <a:pt x="62674" y="80698"/>
                        <a:pt x="40547" y="80698"/>
                      </a:cubicBezTo>
                      <a:cubicBezTo>
                        <a:pt x="18419" y="80698"/>
                        <a:pt x="421" y="62687"/>
                        <a:pt x="421" y="40559"/>
                      </a:cubicBezTo>
                      <a:cubicBezTo>
                        <a:pt x="421" y="18432"/>
                        <a:pt x="18419" y="421"/>
                        <a:pt x="40547" y="421"/>
                      </a:cubicBezTo>
                      <a:close/>
                      <a:moveTo>
                        <a:pt x="40547" y="0"/>
                      </a:moveTo>
                      <a:cubicBezTo>
                        <a:pt x="18189" y="0"/>
                        <a:pt x="0" y="18202"/>
                        <a:pt x="0" y="40559"/>
                      </a:cubicBezTo>
                      <a:cubicBezTo>
                        <a:pt x="0" y="62916"/>
                        <a:pt x="18189" y="81118"/>
                        <a:pt x="40547" y="81118"/>
                      </a:cubicBezTo>
                      <a:cubicBezTo>
                        <a:pt x="62916" y="81118"/>
                        <a:pt x="81105" y="62929"/>
                        <a:pt x="81105" y="40559"/>
                      </a:cubicBezTo>
                      <a:cubicBezTo>
                        <a:pt x="81105" y="18202"/>
                        <a:pt x="62916" y="0"/>
                        <a:pt x="40547"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4"/>
                <p:cNvSpPr/>
                <p:nvPr/>
              </p:nvSpPr>
              <p:spPr>
                <a:xfrm>
                  <a:off x="5812079" y="-1313160"/>
                  <a:ext cx="2050232" cy="3772043"/>
                </a:xfrm>
                <a:custGeom>
                  <a:avLst/>
                  <a:gdLst/>
                  <a:ahLst/>
                  <a:cxnLst/>
                  <a:rect l="l" t="t" r="r" b="b"/>
                  <a:pathLst>
                    <a:path w="44167" h="81259" extrusionOk="0">
                      <a:moveTo>
                        <a:pt x="22078" y="434"/>
                      </a:moveTo>
                      <a:cubicBezTo>
                        <a:pt x="34021" y="434"/>
                        <a:pt x="43746" y="18470"/>
                        <a:pt x="43746" y="40636"/>
                      </a:cubicBezTo>
                      <a:cubicBezTo>
                        <a:pt x="43746" y="62802"/>
                        <a:pt x="34034" y="80838"/>
                        <a:pt x="22078" y="80838"/>
                      </a:cubicBezTo>
                      <a:cubicBezTo>
                        <a:pt x="10134" y="80838"/>
                        <a:pt x="409" y="62802"/>
                        <a:pt x="409" y="40636"/>
                      </a:cubicBezTo>
                      <a:cubicBezTo>
                        <a:pt x="409" y="18470"/>
                        <a:pt x="10134" y="434"/>
                        <a:pt x="22078" y="434"/>
                      </a:cubicBezTo>
                      <a:close/>
                      <a:moveTo>
                        <a:pt x="22078" y="1"/>
                      </a:moveTo>
                      <a:cubicBezTo>
                        <a:pt x="9905" y="1"/>
                        <a:pt x="1" y="18228"/>
                        <a:pt x="1" y="40636"/>
                      </a:cubicBezTo>
                      <a:cubicBezTo>
                        <a:pt x="1" y="63032"/>
                        <a:pt x="9905" y="81259"/>
                        <a:pt x="22078" y="81259"/>
                      </a:cubicBezTo>
                      <a:cubicBezTo>
                        <a:pt x="34263" y="81259"/>
                        <a:pt x="44167" y="63032"/>
                        <a:pt x="44167" y="40636"/>
                      </a:cubicBezTo>
                      <a:cubicBezTo>
                        <a:pt x="44167" y="18228"/>
                        <a:pt x="34263" y="1"/>
                        <a:pt x="220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4"/>
                <p:cNvSpPr/>
                <p:nvPr/>
              </p:nvSpPr>
              <p:spPr>
                <a:xfrm>
                  <a:off x="6827424" y="-1308425"/>
                  <a:ext cx="19589" cy="3767308"/>
                </a:xfrm>
                <a:custGeom>
                  <a:avLst/>
                  <a:gdLst/>
                  <a:ahLst/>
                  <a:cxnLst/>
                  <a:rect l="l" t="t" r="r" b="b"/>
                  <a:pathLst>
                    <a:path w="422" h="81157" extrusionOk="0">
                      <a:moveTo>
                        <a:pt x="211" y="1"/>
                      </a:moveTo>
                      <a:cubicBezTo>
                        <a:pt x="112" y="1"/>
                        <a:pt x="13" y="65"/>
                        <a:pt x="1" y="192"/>
                      </a:cubicBezTo>
                      <a:lnTo>
                        <a:pt x="1" y="80953"/>
                      </a:lnTo>
                      <a:cubicBezTo>
                        <a:pt x="1" y="81068"/>
                        <a:pt x="90" y="81157"/>
                        <a:pt x="205" y="81157"/>
                      </a:cubicBezTo>
                      <a:cubicBezTo>
                        <a:pt x="319" y="81157"/>
                        <a:pt x="421" y="81068"/>
                        <a:pt x="421" y="80953"/>
                      </a:cubicBezTo>
                      <a:lnTo>
                        <a:pt x="421" y="192"/>
                      </a:lnTo>
                      <a:cubicBezTo>
                        <a:pt x="408" y="65"/>
                        <a:pt x="310" y="1"/>
                        <a:pt x="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4"/>
                <p:cNvSpPr/>
                <p:nvPr/>
              </p:nvSpPr>
              <p:spPr>
                <a:xfrm>
                  <a:off x="4950014" y="564854"/>
                  <a:ext cx="3774410" cy="19589"/>
                </a:xfrm>
                <a:custGeom>
                  <a:avLst/>
                  <a:gdLst/>
                  <a:ahLst/>
                  <a:cxnLst/>
                  <a:rect l="l" t="t" r="r" b="b"/>
                  <a:pathLst>
                    <a:path w="81310" h="422" extrusionOk="0">
                      <a:moveTo>
                        <a:pt x="281" y="1"/>
                      </a:moveTo>
                      <a:cubicBezTo>
                        <a:pt x="0" y="1"/>
                        <a:pt x="0" y="421"/>
                        <a:pt x="281" y="421"/>
                      </a:cubicBezTo>
                      <a:lnTo>
                        <a:pt x="81029" y="421"/>
                      </a:lnTo>
                      <a:cubicBezTo>
                        <a:pt x="81309" y="421"/>
                        <a:pt x="81309" y="1"/>
                        <a:pt x="810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4"/>
                <p:cNvSpPr/>
                <p:nvPr/>
              </p:nvSpPr>
              <p:spPr>
                <a:xfrm>
                  <a:off x="5404419" y="-1308982"/>
                  <a:ext cx="2868524" cy="3764941"/>
                </a:xfrm>
                <a:custGeom>
                  <a:avLst/>
                  <a:gdLst/>
                  <a:ahLst/>
                  <a:cxnLst/>
                  <a:rect l="l" t="t" r="r" b="b"/>
                  <a:pathLst>
                    <a:path w="61795" h="81106" extrusionOk="0">
                      <a:moveTo>
                        <a:pt x="30911" y="408"/>
                      </a:moveTo>
                      <a:cubicBezTo>
                        <a:pt x="42573" y="421"/>
                        <a:pt x="53650" y="5519"/>
                        <a:pt x="61260" y="14365"/>
                      </a:cubicBezTo>
                      <a:cubicBezTo>
                        <a:pt x="53612" y="19132"/>
                        <a:pt x="42548" y="21873"/>
                        <a:pt x="30860" y="21873"/>
                      </a:cubicBezTo>
                      <a:cubicBezTo>
                        <a:pt x="19171" y="21847"/>
                        <a:pt x="8146" y="19094"/>
                        <a:pt x="536" y="14314"/>
                      </a:cubicBezTo>
                      <a:cubicBezTo>
                        <a:pt x="8158" y="5481"/>
                        <a:pt x="19248" y="408"/>
                        <a:pt x="30911" y="408"/>
                      </a:cubicBezTo>
                      <a:close/>
                      <a:moveTo>
                        <a:pt x="30860" y="0"/>
                      </a:moveTo>
                      <a:cubicBezTo>
                        <a:pt x="19005" y="0"/>
                        <a:pt x="7750" y="5201"/>
                        <a:pt x="52" y="14225"/>
                      </a:cubicBezTo>
                      <a:cubicBezTo>
                        <a:pt x="13" y="14276"/>
                        <a:pt x="1" y="14327"/>
                        <a:pt x="13" y="14391"/>
                      </a:cubicBezTo>
                      <a:cubicBezTo>
                        <a:pt x="13" y="14442"/>
                        <a:pt x="52" y="14505"/>
                        <a:pt x="103" y="14531"/>
                      </a:cubicBezTo>
                      <a:cubicBezTo>
                        <a:pt x="7789" y="19438"/>
                        <a:pt x="19005" y="22255"/>
                        <a:pt x="30860" y="22281"/>
                      </a:cubicBezTo>
                      <a:cubicBezTo>
                        <a:pt x="42739" y="22281"/>
                        <a:pt x="53969" y="19477"/>
                        <a:pt x="61693" y="14595"/>
                      </a:cubicBezTo>
                      <a:cubicBezTo>
                        <a:pt x="61744" y="14556"/>
                        <a:pt x="61769" y="14505"/>
                        <a:pt x="61782" y="14442"/>
                      </a:cubicBezTo>
                      <a:cubicBezTo>
                        <a:pt x="61795" y="14391"/>
                        <a:pt x="61769" y="14327"/>
                        <a:pt x="61731" y="14276"/>
                      </a:cubicBezTo>
                      <a:cubicBezTo>
                        <a:pt x="54032" y="5213"/>
                        <a:pt x="42752" y="0"/>
                        <a:pt x="30860" y="0"/>
                      </a:cubicBezTo>
                      <a:close/>
                      <a:moveTo>
                        <a:pt x="30860" y="59232"/>
                      </a:moveTo>
                      <a:cubicBezTo>
                        <a:pt x="42548" y="59232"/>
                        <a:pt x="53612" y="61973"/>
                        <a:pt x="61260" y="66740"/>
                      </a:cubicBezTo>
                      <a:cubicBezTo>
                        <a:pt x="53650" y="75586"/>
                        <a:pt x="42573" y="80672"/>
                        <a:pt x="30911" y="80685"/>
                      </a:cubicBezTo>
                      <a:cubicBezTo>
                        <a:pt x="30896" y="80685"/>
                        <a:pt x="30881" y="80685"/>
                        <a:pt x="30867" y="80685"/>
                      </a:cubicBezTo>
                      <a:cubicBezTo>
                        <a:pt x="19220" y="80685"/>
                        <a:pt x="8149" y="75613"/>
                        <a:pt x="536" y="66791"/>
                      </a:cubicBezTo>
                      <a:cubicBezTo>
                        <a:pt x="8146" y="62011"/>
                        <a:pt x="19184" y="59258"/>
                        <a:pt x="30860" y="59232"/>
                      </a:cubicBezTo>
                      <a:close/>
                      <a:moveTo>
                        <a:pt x="30860" y="58812"/>
                      </a:moveTo>
                      <a:cubicBezTo>
                        <a:pt x="19005" y="58837"/>
                        <a:pt x="7789" y="61667"/>
                        <a:pt x="103" y="66562"/>
                      </a:cubicBezTo>
                      <a:cubicBezTo>
                        <a:pt x="52" y="66600"/>
                        <a:pt x="13" y="66651"/>
                        <a:pt x="13" y="66702"/>
                      </a:cubicBezTo>
                      <a:cubicBezTo>
                        <a:pt x="1" y="66766"/>
                        <a:pt x="13" y="66829"/>
                        <a:pt x="52" y="66880"/>
                      </a:cubicBezTo>
                      <a:cubicBezTo>
                        <a:pt x="7750" y="75892"/>
                        <a:pt x="19005" y="81092"/>
                        <a:pt x="30860" y="81105"/>
                      </a:cubicBezTo>
                      <a:cubicBezTo>
                        <a:pt x="42752" y="81105"/>
                        <a:pt x="54045" y="75879"/>
                        <a:pt x="61731" y="66816"/>
                      </a:cubicBezTo>
                      <a:cubicBezTo>
                        <a:pt x="61769" y="66778"/>
                        <a:pt x="61782" y="66715"/>
                        <a:pt x="61782" y="66664"/>
                      </a:cubicBezTo>
                      <a:cubicBezTo>
                        <a:pt x="61769" y="66600"/>
                        <a:pt x="61744" y="66549"/>
                        <a:pt x="61693" y="66511"/>
                      </a:cubicBezTo>
                      <a:cubicBezTo>
                        <a:pt x="53969" y="61616"/>
                        <a:pt x="42739" y="58812"/>
                        <a:pt x="30860" y="588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71" name="Google Shape;1171;p44"/>
            <p:cNvGrpSpPr/>
            <p:nvPr/>
          </p:nvGrpSpPr>
          <p:grpSpPr>
            <a:xfrm flipH="1">
              <a:off x="758345" y="2356924"/>
              <a:ext cx="1200784" cy="1112390"/>
              <a:chOff x="6431601" y="-1894477"/>
              <a:chExt cx="2004648" cy="1857079"/>
            </a:xfrm>
          </p:grpSpPr>
          <p:sp>
            <p:nvSpPr>
              <p:cNvPr id="1172" name="Google Shape;1172;p44"/>
              <p:cNvSpPr/>
              <p:nvPr/>
            </p:nvSpPr>
            <p:spPr>
              <a:xfrm>
                <a:off x="7424432" y="-981210"/>
                <a:ext cx="663342" cy="621332"/>
              </a:xfrm>
              <a:custGeom>
                <a:avLst/>
                <a:gdLst/>
                <a:ahLst/>
                <a:cxnLst/>
                <a:rect l="l" t="t" r="r" b="b"/>
                <a:pathLst>
                  <a:path w="14290" h="13385" extrusionOk="0">
                    <a:moveTo>
                      <a:pt x="1479" y="1"/>
                    </a:moveTo>
                    <a:lnTo>
                      <a:pt x="1" y="1619"/>
                    </a:lnTo>
                    <a:lnTo>
                      <a:pt x="12811" y="13384"/>
                    </a:lnTo>
                    <a:lnTo>
                      <a:pt x="14289" y="11778"/>
                    </a:lnTo>
                    <a:lnTo>
                      <a:pt x="147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4"/>
              <p:cNvSpPr/>
              <p:nvPr/>
            </p:nvSpPr>
            <p:spPr>
              <a:xfrm>
                <a:off x="7797788" y="-638631"/>
                <a:ext cx="638461" cy="601232"/>
              </a:xfrm>
              <a:custGeom>
                <a:avLst/>
                <a:gdLst/>
                <a:ahLst/>
                <a:cxnLst/>
                <a:rect l="l" t="t" r="r" b="b"/>
                <a:pathLst>
                  <a:path w="13754" h="12952" extrusionOk="0">
                    <a:moveTo>
                      <a:pt x="2219" y="0"/>
                    </a:moveTo>
                    <a:cubicBezTo>
                      <a:pt x="2134" y="0"/>
                      <a:pt x="2049" y="36"/>
                      <a:pt x="1989" y="103"/>
                    </a:cubicBezTo>
                    <a:lnTo>
                      <a:pt x="128" y="2142"/>
                    </a:lnTo>
                    <a:cubicBezTo>
                      <a:pt x="1" y="2270"/>
                      <a:pt x="13" y="2474"/>
                      <a:pt x="141" y="2588"/>
                    </a:cubicBezTo>
                    <a:lnTo>
                      <a:pt x="11319" y="12862"/>
                    </a:lnTo>
                    <a:cubicBezTo>
                      <a:pt x="11380" y="12922"/>
                      <a:pt x="11458" y="12951"/>
                      <a:pt x="11535" y="12951"/>
                    </a:cubicBezTo>
                    <a:cubicBezTo>
                      <a:pt x="11620" y="12951"/>
                      <a:pt x="11705" y="12916"/>
                      <a:pt x="11766" y="12849"/>
                    </a:cubicBezTo>
                    <a:lnTo>
                      <a:pt x="13639" y="10810"/>
                    </a:lnTo>
                    <a:cubicBezTo>
                      <a:pt x="13754" y="10682"/>
                      <a:pt x="13754" y="10478"/>
                      <a:pt x="13614" y="10364"/>
                    </a:cubicBezTo>
                    <a:lnTo>
                      <a:pt x="2435" y="90"/>
                    </a:lnTo>
                    <a:cubicBezTo>
                      <a:pt x="2375" y="29"/>
                      <a:pt x="2297" y="0"/>
                      <a:pt x="2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4"/>
              <p:cNvSpPr/>
              <p:nvPr/>
            </p:nvSpPr>
            <p:spPr>
              <a:xfrm>
                <a:off x="7796024" y="-621687"/>
                <a:ext cx="581596" cy="580714"/>
              </a:xfrm>
              <a:custGeom>
                <a:avLst/>
                <a:gdLst/>
                <a:ahLst/>
                <a:cxnLst/>
                <a:rect l="l" t="t" r="r" b="b"/>
                <a:pathLst>
                  <a:path w="12529" h="12510" extrusionOk="0">
                    <a:moveTo>
                      <a:pt x="1576" y="1"/>
                    </a:moveTo>
                    <a:cubicBezTo>
                      <a:pt x="1521" y="1"/>
                      <a:pt x="1468" y="23"/>
                      <a:pt x="1428" y="69"/>
                    </a:cubicBezTo>
                    <a:lnTo>
                      <a:pt x="447" y="1127"/>
                    </a:lnTo>
                    <a:cubicBezTo>
                      <a:pt x="0" y="1611"/>
                      <a:pt x="39" y="2363"/>
                      <a:pt x="523" y="2810"/>
                    </a:cubicBezTo>
                    <a:lnTo>
                      <a:pt x="10733" y="12191"/>
                    </a:lnTo>
                    <a:cubicBezTo>
                      <a:pt x="10949" y="12395"/>
                      <a:pt x="11230" y="12510"/>
                      <a:pt x="11523" y="12510"/>
                    </a:cubicBezTo>
                    <a:lnTo>
                      <a:pt x="11574" y="12510"/>
                    </a:lnTo>
                    <a:cubicBezTo>
                      <a:pt x="11893" y="12497"/>
                      <a:pt x="12186" y="12357"/>
                      <a:pt x="12403" y="12127"/>
                    </a:cubicBezTo>
                    <a:cubicBezTo>
                      <a:pt x="12528" y="11972"/>
                      <a:pt x="12397" y="11781"/>
                      <a:pt x="12243" y="11781"/>
                    </a:cubicBezTo>
                    <a:cubicBezTo>
                      <a:pt x="12194" y="11781"/>
                      <a:pt x="12143" y="11801"/>
                      <a:pt x="12097" y="11847"/>
                    </a:cubicBezTo>
                    <a:cubicBezTo>
                      <a:pt x="11956" y="11987"/>
                      <a:pt x="11765" y="12076"/>
                      <a:pt x="11561" y="12089"/>
                    </a:cubicBezTo>
                    <a:cubicBezTo>
                      <a:pt x="11547" y="12090"/>
                      <a:pt x="11532" y="12090"/>
                      <a:pt x="11517" y="12090"/>
                    </a:cubicBezTo>
                    <a:cubicBezTo>
                      <a:pt x="11328" y="12090"/>
                      <a:pt x="11142" y="12015"/>
                      <a:pt x="11000" y="11885"/>
                    </a:cubicBezTo>
                    <a:lnTo>
                      <a:pt x="803" y="2504"/>
                    </a:lnTo>
                    <a:cubicBezTo>
                      <a:pt x="485" y="2211"/>
                      <a:pt x="472" y="1726"/>
                      <a:pt x="752" y="1420"/>
                    </a:cubicBezTo>
                    <a:lnTo>
                      <a:pt x="1734" y="350"/>
                    </a:lnTo>
                    <a:cubicBezTo>
                      <a:pt x="1810" y="273"/>
                      <a:pt x="1798" y="133"/>
                      <a:pt x="1721" y="56"/>
                    </a:cubicBezTo>
                    <a:cubicBezTo>
                      <a:pt x="1678" y="20"/>
                      <a:pt x="1627" y="1"/>
                      <a:pt x="1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4"/>
              <p:cNvSpPr/>
              <p:nvPr/>
            </p:nvSpPr>
            <p:spPr>
              <a:xfrm>
                <a:off x="6431601" y="-1894477"/>
                <a:ext cx="1456195" cy="1351193"/>
              </a:xfrm>
              <a:custGeom>
                <a:avLst/>
                <a:gdLst/>
                <a:ahLst/>
                <a:cxnLst/>
                <a:rect l="l" t="t" r="r" b="b"/>
                <a:pathLst>
                  <a:path w="31370" h="29108" extrusionOk="0">
                    <a:moveTo>
                      <a:pt x="15688" y="0"/>
                    </a:moveTo>
                    <a:cubicBezTo>
                      <a:pt x="11759" y="0"/>
                      <a:pt x="7842" y="1584"/>
                      <a:pt x="4971" y="4710"/>
                    </a:cubicBezTo>
                    <a:cubicBezTo>
                      <a:pt x="982" y="9031"/>
                      <a:pt x="0" y="15341"/>
                      <a:pt x="2486" y="20682"/>
                    </a:cubicBezTo>
                    <a:cubicBezTo>
                      <a:pt x="4870" y="25831"/>
                      <a:pt x="10027" y="29108"/>
                      <a:pt x="15660" y="29108"/>
                    </a:cubicBezTo>
                    <a:cubicBezTo>
                      <a:pt x="15869" y="29108"/>
                      <a:pt x="16079" y="29103"/>
                      <a:pt x="16290" y="29094"/>
                    </a:cubicBezTo>
                    <a:cubicBezTo>
                      <a:pt x="22179" y="28852"/>
                      <a:pt x="27328" y="25092"/>
                      <a:pt x="29355" y="19560"/>
                    </a:cubicBezTo>
                    <a:cubicBezTo>
                      <a:pt x="31369" y="14028"/>
                      <a:pt x="29865" y="7820"/>
                      <a:pt x="25531" y="3844"/>
                    </a:cubicBezTo>
                    <a:cubicBezTo>
                      <a:pt x="22736" y="1272"/>
                      <a:pt x="19207" y="0"/>
                      <a:pt x="156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4"/>
              <p:cNvSpPr/>
              <p:nvPr/>
            </p:nvSpPr>
            <p:spPr>
              <a:xfrm>
                <a:off x="6613242" y="-1743798"/>
                <a:ext cx="1093470" cy="1050206"/>
              </a:xfrm>
              <a:custGeom>
                <a:avLst/>
                <a:gdLst/>
                <a:ahLst/>
                <a:cxnLst/>
                <a:rect l="l" t="t" r="r" b="b"/>
                <a:pathLst>
                  <a:path w="23556" h="22624" extrusionOk="0">
                    <a:moveTo>
                      <a:pt x="11771" y="0"/>
                    </a:moveTo>
                    <a:cubicBezTo>
                      <a:pt x="5938" y="0"/>
                      <a:pt x="982" y="4486"/>
                      <a:pt x="498" y="10400"/>
                    </a:cubicBezTo>
                    <a:cubicBezTo>
                      <a:pt x="0" y="16633"/>
                      <a:pt x="4640" y="22088"/>
                      <a:pt x="10873" y="22585"/>
                    </a:cubicBezTo>
                    <a:cubicBezTo>
                      <a:pt x="11186" y="22611"/>
                      <a:pt x="11498" y="22623"/>
                      <a:pt x="11806" y="22623"/>
                    </a:cubicBezTo>
                    <a:cubicBezTo>
                      <a:pt x="17642" y="22623"/>
                      <a:pt x="22586" y="18130"/>
                      <a:pt x="23059" y="12222"/>
                    </a:cubicBezTo>
                    <a:cubicBezTo>
                      <a:pt x="23556" y="5989"/>
                      <a:pt x="18916" y="534"/>
                      <a:pt x="12683" y="37"/>
                    </a:cubicBezTo>
                    <a:cubicBezTo>
                      <a:pt x="12377" y="12"/>
                      <a:pt x="12073" y="0"/>
                      <a:pt x="117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4"/>
              <p:cNvSpPr/>
              <p:nvPr/>
            </p:nvSpPr>
            <p:spPr>
              <a:xfrm>
                <a:off x="6584230" y="-1584113"/>
                <a:ext cx="976027" cy="899991"/>
              </a:xfrm>
              <a:custGeom>
                <a:avLst/>
                <a:gdLst/>
                <a:ahLst/>
                <a:cxnLst/>
                <a:rect l="l" t="t" r="r" b="b"/>
                <a:pathLst>
                  <a:path w="21026" h="19388" extrusionOk="0">
                    <a:moveTo>
                      <a:pt x="4060" y="0"/>
                    </a:moveTo>
                    <a:cubicBezTo>
                      <a:pt x="4010" y="0"/>
                      <a:pt x="3959" y="19"/>
                      <a:pt x="3914" y="64"/>
                    </a:cubicBezTo>
                    <a:cubicBezTo>
                      <a:pt x="817" y="3429"/>
                      <a:pt x="1" y="8311"/>
                      <a:pt x="1836" y="12491"/>
                    </a:cubicBezTo>
                    <a:cubicBezTo>
                      <a:pt x="3672" y="16685"/>
                      <a:pt x="7814" y="19387"/>
                      <a:pt x="12390" y="19387"/>
                    </a:cubicBezTo>
                    <a:cubicBezTo>
                      <a:pt x="12543" y="19387"/>
                      <a:pt x="12709" y="19387"/>
                      <a:pt x="12887" y="19375"/>
                    </a:cubicBezTo>
                    <a:cubicBezTo>
                      <a:pt x="15947" y="19260"/>
                      <a:pt x="18827" y="17921"/>
                      <a:pt x="20892" y="15665"/>
                    </a:cubicBezTo>
                    <a:cubicBezTo>
                      <a:pt x="21025" y="15504"/>
                      <a:pt x="20882" y="15307"/>
                      <a:pt x="20726" y="15307"/>
                    </a:cubicBezTo>
                    <a:cubicBezTo>
                      <a:pt x="20673" y="15307"/>
                      <a:pt x="20619" y="15330"/>
                      <a:pt x="20573" y="15385"/>
                    </a:cubicBezTo>
                    <a:cubicBezTo>
                      <a:pt x="18389" y="17710"/>
                      <a:pt x="15433" y="18887"/>
                      <a:pt x="12471" y="18887"/>
                    </a:cubicBezTo>
                    <a:cubicBezTo>
                      <a:pt x="9782" y="18887"/>
                      <a:pt x="7088" y="17917"/>
                      <a:pt x="4959" y="15958"/>
                    </a:cubicBezTo>
                    <a:cubicBezTo>
                      <a:pt x="472" y="11841"/>
                      <a:pt x="141" y="4882"/>
                      <a:pt x="4220" y="357"/>
                    </a:cubicBezTo>
                    <a:cubicBezTo>
                      <a:pt x="4366" y="201"/>
                      <a:pt x="4221" y="0"/>
                      <a:pt x="4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8" name="Google Shape;1178;p44"/>
            <p:cNvGrpSpPr/>
            <p:nvPr/>
          </p:nvGrpSpPr>
          <p:grpSpPr>
            <a:xfrm>
              <a:off x="2080013" y="857017"/>
              <a:ext cx="1541898" cy="1372086"/>
              <a:chOff x="4305600" y="1859325"/>
              <a:chExt cx="963325" cy="857125"/>
            </a:xfrm>
          </p:grpSpPr>
          <p:sp>
            <p:nvSpPr>
              <p:cNvPr id="1179" name="Google Shape;1179;p44"/>
              <p:cNvSpPr/>
              <p:nvPr/>
            </p:nvSpPr>
            <p:spPr>
              <a:xfrm>
                <a:off x="4382950" y="1859325"/>
                <a:ext cx="885975" cy="823775"/>
              </a:xfrm>
              <a:custGeom>
                <a:avLst/>
                <a:gdLst/>
                <a:ahLst/>
                <a:cxnLst/>
                <a:rect l="l" t="t" r="r" b="b"/>
                <a:pathLst>
                  <a:path w="35439" h="32951" extrusionOk="0">
                    <a:moveTo>
                      <a:pt x="5794" y="1"/>
                    </a:moveTo>
                    <a:cubicBezTo>
                      <a:pt x="4819" y="1"/>
                      <a:pt x="3928" y="646"/>
                      <a:pt x="3655" y="1629"/>
                    </a:cubicBezTo>
                    <a:lnTo>
                      <a:pt x="1" y="14845"/>
                    </a:lnTo>
                    <a:lnTo>
                      <a:pt x="29507" y="32950"/>
                    </a:lnTo>
                    <a:lnTo>
                      <a:pt x="35198" y="12313"/>
                    </a:lnTo>
                    <a:cubicBezTo>
                      <a:pt x="35439" y="11434"/>
                      <a:pt x="34910" y="10527"/>
                      <a:pt x="34026" y="10307"/>
                    </a:cubicBezTo>
                    <a:lnTo>
                      <a:pt x="26062" y="8314"/>
                    </a:lnTo>
                    <a:lnTo>
                      <a:pt x="24792" y="4748"/>
                    </a:lnTo>
                    <a:lnTo>
                      <a:pt x="6340" y="69"/>
                    </a:lnTo>
                    <a:cubicBezTo>
                      <a:pt x="6157" y="23"/>
                      <a:pt x="5974" y="1"/>
                      <a:pt x="57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4"/>
              <p:cNvSpPr/>
              <p:nvPr/>
            </p:nvSpPr>
            <p:spPr>
              <a:xfrm>
                <a:off x="4457850" y="2027850"/>
                <a:ext cx="689025" cy="451825"/>
              </a:xfrm>
              <a:custGeom>
                <a:avLst/>
                <a:gdLst/>
                <a:ahLst/>
                <a:cxnLst/>
                <a:rect l="l" t="t" r="r" b="b"/>
                <a:pathLst>
                  <a:path w="27561" h="18073" extrusionOk="0">
                    <a:moveTo>
                      <a:pt x="3905" y="1"/>
                    </a:moveTo>
                    <a:cubicBezTo>
                      <a:pt x="2723" y="1"/>
                      <a:pt x="1655" y="819"/>
                      <a:pt x="1390" y="2027"/>
                    </a:cubicBezTo>
                    <a:lnTo>
                      <a:pt x="0" y="8366"/>
                    </a:lnTo>
                    <a:lnTo>
                      <a:pt x="24825" y="18073"/>
                    </a:lnTo>
                    <a:lnTo>
                      <a:pt x="27560" y="9277"/>
                    </a:lnTo>
                    <a:lnTo>
                      <a:pt x="24825" y="5109"/>
                    </a:lnTo>
                    <a:lnTo>
                      <a:pt x="4526" y="77"/>
                    </a:lnTo>
                    <a:cubicBezTo>
                      <a:pt x="4318" y="25"/>
                      <a:pt x="4110" y="1"/>
                      <a:pt x="39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4"/>
              <p:cNvSpPr/>
              <p:nvPr/>
            </p:nvSpPr>
            <p:spPr>
              <a:xfrm>
                <a:off x="5063300" y="2155550"/>
                <a:ext cx="83575" cy="104250"/>
              </a:xfrm>
              <a:custGeom>
                <a:avLst/>
                <a:gdLst/>
                <a:ahLst/>
                <a:cxnLst/>
                <a:rect l="l" t="t" r="r" b="b"/>
                <a:pathLst>
                  <a:path w="3343" h="4170" extrusionOk="0">
                    <a:moveTo>
                      <a:pt x="607" y="1"/>
                    </a:moveTo>
                    <a:lnTo>
                      <a:pt x="59" y="2656"/>
                    </a:lnTo>
                    <a:cubicBezTo>
                      <a:pt x="0" y="2941"/>
                      <a:pt x="168" y="3223"/>
                      <a:pt x="448" y="3307"/>
                    </a:cubicBezTo>
                    <a:lnTo>
                      <a:pt x="3342" y="4169"/>
                    </a:lnTo>
                    <a:lnTo>
                      <a:pt x="3342" y="4169"/>
                    </a:lnTo>
                    <a:lnTo>
                      <a:pt x="6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4"/>
              <p:cNvSpPr/>
              <p:nvPr/>
            </p:nvSpPr>
            <p:spPr>
              <a:xfrm>
                <a:off x="4330525" y="2107900"/>
                <a:ext cx="67875" cy="75925"/>
              </a:xfrm>
              <a:custGeom>
                <a:avLst/>
                <a:gdLst/>
                <a:ahLst/>
                <a:cxnLst/>
                <a:rect l="l" t="t" r="r" b="b"/>
                <a:pathLst>
                  <a:path w="2715" h="3037" extrusionOk="0">
                    <a:moveTo>
                      <a:pt x="2168" y="0"/>
                    </a:moveTo>
                    <a:cubicBezTo>
                      <a:pt x="2167" y="0"/>
                      <a:pt x="2166" y="0"/>
                      <a:pt x="2165" y="0"/>
                    </a:cubicBezTo>
                    <a:lnTo>
                      <a:pt x="13" y="443"/>
                    </a:lnTo>
                    <a:cubicBezTo>
                      <a:pt x="5" y="445"/>
                      <a:pt x="1" y="454"/>
                      <a:pt x="3" y="464"/>
                    </a:cubicBezTo>
                    <a:lnTo>
                      <a:pt x="530" y="3023"/>
                    </a:lnTo>
                    <a:cubicBezTo>
                      <a:pt x="531" y="3031"/>
                      <a:pt x="538" y="3036"/>
                      <a:pt x="545" y="3036"/>
                    </a:cubicBezTo>
                    <a:cubicBezTo>
                      <a:pt x="546" y="3036"/>
                      <a:pt x="547" y="3036"/>
                      <a:pt x="549" y="3036"/>
                    </a:cubicBezTo>
                    <a:lnTo>
                      <a:pt x="2700" y="2593"/>
                    </a:lnTo>
                    <a:cubicBezTo>
                      <a:pt x="2709" y="2591"/>
                      <a:pt x="2715" y="2582"/>
                      <a:pt x="2713" y="2574"/>
                    </a:cubicBezTo>
                    <a:lnTo>
                      <a:pt x="2184" y="13"/>
                    </a:lnTo>
                    <a:cubicBezTo>
                      <a:pt x="2182" y="6"/>
                      <a:pt x="2175" y="0"/>
                      <a:pt x="2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4"/>
              <p:cNvSpPr/>
              <p:nvPr/>
            </p:nvSpPr>
            <p:spPr>
              <a:xfrm>
                <a:off x="4305600" y="2142925"/>
                <a:ext cx="818525" cy="573525"/>
              </a:xfrm>
              <a:custGeom>
                <a:avLst/>
                <a:gdLst/>
                <a:ahLst/>
                <a:cxnLst/>
                <a:rect l="l" t="t" r="r" b="b"/>
                <a:pathLst>
                  <a:path w="32741" h="22941" extrusionOk="0">
                    <a:moveTo>
                      <a:pt x="1944" y="0"/>
                    </a:moveTo>
                    <a:cubicBezTo>
                      <a:pt x="896" y="0"/>
                      <a:pt x="0" y="865"/>
                      <a:pt x="28" y="1971"/>
                    </a:cubicBezTo>
                    <a:lnTo>
                      <a:pt x="322" y="13961"/>
                    </a:lnTo>
                    <a:cubicBezTo>
                      <a:pt x="343" y="14826"/>
                      <a:pt x="939" y="15571"/>
                      <a:pt x="1779" y="15779"/>
                    </a:cubicBezTo>
                    <a:lnTo>
                      <a:pt x="30306" y="22883"/>
                    </a:lnTo>
                    <a:cubicBezTo>
                      <a:pt x="30464" y="22922"/>
                      <a:pt x="30621" y="22941"/>
                      <a:pt x="30775" y="22941"/>
                    </a:cubicBezTo>
                    <a:cubicBezTo>
                      <a:pt x="31836" y="22941"/>
                      <a:pt x="32740" y="22053"/>
                      <a:pt x="32691" y="20933"/>
                    </a:cubicBezTo>
                    <a:lnTo>
                      <a:pt x="32151" y="8722"/>
                    </a:lnTo>
                    <a:cubicBezTo>
                      <a:pt x="32114" y="7867"/>
                      <a:pt x="31515" y="7141"/>
                      <a:pt x="30686" y="6939"/>
                    </a:cubicBezTo>
                    <a:lnTo>
                      <a:pt x="2404" y="56"/>
                    </a:lnTo>
                    <a:cubicBezTo>
                      <a:pt x="2249" y="18"/>
                      <a:pt x="2095" y="0"/>
                      <a:pt x="19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7" name="Google Shape;1187;p44"/>
          <p:cNvGrpSpPr/>
          <p:nvPr/>
        </p:nvGrpSpPr>
        <p:grpSpPr>
          <a:xfrm>
            <a:off x="7580711" y="-175468"/>
            <a:ext cx="1753778" cy="1753778"/>
            <a:chOff x="367385" y="2587838"/>
            <a:chExt cx="2501110" cy="2501110"/>
          </a:xfrm>
        </p:grpSpPr>
        <p:sp>
          <p:nvSpPr>
            <p:cNvPr id="1188" name="Google Shape;1188;p44"/>
            <p:cNvSpPr/>
            <p:nvPr/>
          </p:nvSpPr>
          <p:spPr>
            <a:xfrm>
              <a:off x="616521" y="2910318"/>
              <a:ext cx="1930097" cy="1856521"/>
            </a:xfrm>
            <a:custGeom>
              <a:avLst/>
              <a:gdLst/>
              <a:ahLst/>
              <a:cxnLst/>
              <a:rect l="l" t="t" r="r" b="b"/>
              <a:pathLst>
                <a:path w="41579" h="39994" extrusionOk="0">
                  <a:moveTo>
                    <a:pt x="21576" y="8911"/>
                  </a:moveTo>
                  <a:cubicBezTo>
                    <a:pt x="23002" y="8911"/>
                    <a:pt x="24441" y="9186"/>
                    <a:pt x="25812" y="9751"/>
                  </a:cubicBezTo>
                  <a:cubicBezTo>
                    <a:pt x="29954" y="11472"/>
                    <a:pt x="32656" y="15513"/>
                    <a:pt x="32656" y="19999"/>
                  </a:cubicBezTo>
                  <a:cubicBezTo>
                    <a:pt x="32656" y="26118"/>
                    <a:pt x="27698" y="31076"/>
                    <a:pt x="21580" y="31076"/>
                  </a:cubicBezTo>
                  <a:cubicBezTo>
                    <a:pt x="17093" y="31076"/>
                    <a:pt x="13052" y="28386"/>
                    <a:pt x="11332" y="24244"/>
                  </a:cubicBezTo>
                  <a:cubicBezTo>
                    <a:pt x="9611" y="20101"/>
                    <a:pt x="10567" y="15334"/>
                    <a:pt x="13728" y="12160"/>
                  </a:cubicBezTo>
                  <a:cubicBezTo>
                    <a:pt x="15852" y="10036"/>
                    <a:pt x="18689" y="8911"/>
                    <a:pt x="21576" y="8911"/>
                  </a:cubicBezTo>
                  <a:close/>
                  <a:moveTo>
                    <a:pt x="21603" y="0"/>
                  </a:moveTo>
                  <a:cubicBezTo>
                    <a:pt x="21595" y="0"/>
                    <a:pt x="21588" y="0"/>
                    <a:pt x="21580" y="0"/>
                  </a:cubicBezTo>
                  <a:cubicBezTo>
                    <a:pt x="13486" y="0"/>
                    <a:pt x="6195" y="4869"/>
                    <a:pt x="3098" y="12339"/>
                  </a:cubicBezTo>
                  <a:cubicBezTo>
                    <a:pt x="0" y="19821"/>
                    <a:pt x="1721" y="28425"/>
                    <a:pt x="7431" y="34135"/>
                  </a:cubicBezTo>
                  <a:cubicBezTo>
                    <a:pt x="11258" y="37962"/>
                    <a:pt x="16373" y="39994"/>
                    <a:pt x="21576" y="39994"/>
                  </a:cubicBezTo>
                  <a:cubicBezTo>
                    <a:pt x="24154" y="39994"/>
                    <a:pt x="26753" y="39495"/>
                    <a:pt x="29228" y="38469"/>
                  </a:cubicBezTo>
                  <a:cubicBezTo>
                    <a:pt x="36710" y="35384"/>
                    <a:pt x="41579" y="28081"/>
                    <a:pt x="41579" y="19999"/>
                  </a:cubicBezTo>
                  <a:cubicBezTo>
                    <a:pt x="41579" y="8956"/>
                    <a:pt x="32631" y="0"/>
                    <a:pt x="21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4"/>
            <p:cNvSpPr/>
            <p:nvPr/>
          </p:nvSpPr>
          <p:spPr>
            <a:xfrm>
              <a:off x="1418241" y="2587838"/>
              <a:ext cx="399444" cy="388210"/>
            </a:xfrm>
            <a:custGeom>
              <a:avLst/>
              <a:gdLst/>
              <a:ahLst/>
              <a:cxnLst/>
              <a:rect l="l" t="t" r="r" b="b"/>
              <a:pathLst>
                <a:path w="8605" h="8363" extrusionOk="0">
                  <a:moveTo>
                    <a:pt x="408" y="1"/>
                  </a:moveTo>
                  <a:cubicBezTo>
                    <a:pt x="179" y="1"/>
                    <a:pt x="0" y="192"/>
                    <a:pt x="0" y="408"/>
                  </a:cubicBezTo>
                  <a:lnTo>
                    <a:pt x="0" y="7954"/>
                  </a:lnTo>
                  <a:cubicBezTo>
                    <a:pt x="0" y="8184"/>
                    <a:pt x="179" y="8362"/>
                    <a:pt x="408" y="8362"/>
                  </a:cubicBezTo>
                  <a:lnTo>
                    <a:pt x="8196" y="8362"/>
                  </a:lnTo>
                  <a:cubicBezTo>
                    <a:pt x="8426" y="8362"/>
                    <a:pt x="8604" y="8184"/>
                    <a:pt x="8604" y="7954"/>
                  </a:cubicBezTo>
                  <a:lnTo>
                    <a:pt x="8604" y="408"/>
                  </a:lnTo>
                  <a:cubicBezTo>
                    <a:pt x="8604" y="192"/>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4"/>
            <p:cNvSpPr/>
            <p:nvPr/>
          </p:nvSpPr>
          <p:spPr>
            <a:xfrm>
              <a:off x="598185" y="2820541"/>
              <a:ext cx="544971" cy="541721"/>
            </a:xfrm>
            <a:custGeom>
              <a:avLst/>
              <a:gdLst/>
              <a:ahLst/>
              <a:cxnLst/>
              <a:rect l="l" t="t" r="r" b="b"/>
              <a:pathLst>
                <a:path w="11740" h="11670" extrusionOk="0">
                  <a:moveTo>
                    <a:pt x="5964" y="0"/>
                  </a:moveTo>
                  <a:cubicBezTo>
                    <a:pt x="5860" y="0"/>
                    <a:pt x="5755" y="42"/>
                    <a:pt x="5672" y="124"/>
                  </a:cubicBezTo>
                  <a:lnTo>
                    <a:pt x="166" y="5644"/>
                  </a:lnTo>
                  <a:cubicBezTo>
                    <a:pt x="0" y="5796"/>
                    <a:pt x="0" y="6051"/>
                    <a:pt x="166" y="6217"/>
                  </a:cubicBezTo>
                  <a:lnTo>
                    <a:pt x="5494" y="11545"/>
                  </a:lnTo>
                  <a:cubicBezTo>
                    <a:pt x="5577" y="11628"/>
                    <a:pt x="5682" y="11669"/>
                    <a:pt x="5785" y="11669"/>
                  </a:cubicBezTo>
                  <a:cubicBezTo>
                    <a:pt x="5889" y="11669"/>
                    <a:pt x="5991" y="11628"/>
                    <a:pt x="6067" y="11545"/>
                  </a:cubicBezTo>
                  <a:lnTo>
                    <a:pt x="11586" y="6039"/>
                  </a:lnTo>
                  <a:cubicBezTo>
                    <a:pt x="11739" y="5873"/>
                    <a:pt x="11739" y="5618"/>
                    <a:pt x="11586" y="5452"/>
                  </a:cubicBezTo>
                  <a:lnTo>
                    <a:pt x="6246" y="124"/>
                  </a:lnTo>
                  <a:cubicBezTo>
                    <a:pt x="6169" y="42"/>
                    <a:pt x="6067" y="0"/>
                    <a:pt x="59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4"/>
            <p:cNvSpPr/>
            <p:nvPr/>
          </p:nvSpPr>
          <p:spPr>
            <a:xfrm>
              <a:off x="367385" y="3638694"/>
              <a:ext cx="388210" cy="400001"/>
            </a:xfrm>
            <a:custGeom>
              <a:avLst/>
              <a:gdLst/>
              <a:ahLst/>
              <a:cxnLst/>
              <a:rect l="l" t="t" r="r" b="b"/>
              <a:pathLst>
                <a:path w="8363" h="8617" extrusionOk="0">
                  <a:moveTo>
                    <a:pt x="409" y="0"/>
                  </a:moveTo>
                  <a:cubicBezTo>
                    <a:pt x="179" y="0"/>
                    <a:pt x="1" y="179"/>
                    <a:pt x="1" y="408"/>
                  </a:cubicBezTo>
                  <a:lnTo>
                    <a:pt x="1" y="8209"/>
                  </a:lnTo>
                  <a:cubicBezTo>
                    <a:pt x="1" y="8425"/>
                    <a:pt x="179" y="8617"/>
                    <a:pt x="409" y="8617"/>
                  </a:cubicBezTo>
                  <a:lnTo>
                    <a:pt x="7955" y="8617"/>
                  </a:lnTo>
                  <a:cubicBezTo>
                    <a:pt x="8171" y="8617"/>
                    <a:pt x="8363" y="8425"/>
                    <a:pt x="8363" y="8209"/>
                  </a:cubicBezTo>
                  <a:lnTo>
                    <a:pt x="8363" y="408"/>
                  </a:lnTo>
                  <a:cubicBezTo>
                    <a:pt x="8363" y="179"/>
                    <a:pt x="8171" y="0"/>
                    <a:pt x="7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4"/>
            <p:cNvSpPr/>
            <p:nvPr/>
          </p:nvSpPr>
          <p:spPr>
            <a:xfrm>
              <a:off x="598185" y="4314987"/>
              <a:ext cx="544971" cy="541443"/>
            </a:xfrm>
            <a:custGeom>
              <a:avLst/>
              <a:gdLst/>
              <a:ahLst/>
              <a:cxnLst/>
              <a:rect l="l" t="t" r="r" b="b"/>
              <a:pathLst>
                <a:path w="11740" h="11664" extrusionOk="0">
                  <a:moveTo>
                    <a:pt x="5785" y="0"/>
                  </a:moveTo>
                  <a:cubicBezTo>
                    <a:pt x="5682" y="0"/>
                    <a:pt x="5577" y="38"/>
                    <a:pt x="5494" y="115"/>
                  </a:cubicBezTo>
                  <a:lnTo>
                    <a:pt x="166" y="5456"/>
                  </a:lnTo>
                  <a:cubicBezTo>
                    <a:pt x="0" y="5609"/>
                    <a:pt x="0" y="5876"/>
                    <a:pt x="166" y="6029"/>
                  </a:cubicBezTo>
                  <a:lnTo>
                    <a:pt x="5672" y="11548"/>
                  </a:lnTo>
                  <a:cubicBezTo>
                    <a:pt x="5755" y="11625"/>
                    <a:pt x="5860" y="11663"/>
                    <a:pt x="5965" y="11663"/>
                  </a:cubicBezTo>
                  <a:cubicBezTo>
                    <a:pt x="6070" y="11663"/>
                    <a:pt x="6176" y="11625"/>
                    <a:pt x="6258" y="11548"/>
                  </a:cubicBezTo>
                  <a:lnTo>
                    <a:pt x="11586" y="6208"/>
                  </a:lnTo>
                  <a:cubicBezTo>
                    <a:pt x="11739" y="6055"/>
                    <a:pt x="11739" y="5787"/>
                    <a:pt x="11586" y="5634"/>
                  </a:cubicBezTo>
                  <a:lnTo>
                    <a:pt x="6067" y="115"/>
                  </a:lnTo>
                  <a:cubicBezTo>
                    <a:pt x="5991" y="38"/>
                    <a:pt x="5889" y="0"/>
                    <a:pt x="5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4"/>
            <p:cNvSpPr/>
            <p:nvPr/>
          </p:nvSpPr>
          <p:spPr>
            <a:xfrm>
              <a:off x="1418241" y="4701341"/>
              <a:ext cx="399444" cy="387607"/>
            </a:xfrm>
            <a:custGeom>
              <a:avLst/>
              <a:gdLst/>
              <a:ahLst/>
              <a:cxnLst/>
              <a:rect l="l" t="t" r="r" b="b"/>
              <a:pathLst>
                <a:path w="8605" h="8350" extrusionOk="0">
                  <a:moveTo>
                    <a:pt x="408" y="1"/>
                  </a:moveTo>
                  <a:cubicBezTo>
                    <a:pt x="179" y="1"/>
                    <a:pt x="0" y="179"/>
                    <a:pt x="0" y="408"/>
                  </a:cubicBezTo>
                  <a:lnTo>
                    <a:pt x="0" y="7942"/>
                  </a:lnTo>
                  <a:cubicBezTo>
                    <a:pt x="0" y="8171"/>
                    <a:pt x="179" y="8349"/>
                    <a:pt x="408" y="8349"/>
                  </a:cubicBezTo>
                  <a:lnTo>
                    <a:pt x="8196" y="8349"/>
                  </a:lnTo>
                  <a:cubicBezTo>
                    <a:pt x="8426" y="8349"/>
                    <a:pt x="8604" y="8171"/>
                    <a:pt x="8604" y="7942"/>
                  </a:cubicBezTo>
                  <a:lnTo>
                    <a:pt x="8604" y="408"/>
                  </a:lnTo>
                  <a:cubicBezTo>
                    <a:pt x="8604" y="179"/>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4"/>
            <p:cNvSpPr/>
            <p:nvPr/>
          </p:nvSpPr>
          <p:spPr>
            <a:xfrm>
              <a:off x="2092166" y="4314987"/>
              <a:ext cx="545574" cy="541443"/>
            </a:xfrm>
            <a:custGeom>
              <a:avLst/>
              <a:gdLst/>
              <a:ahLst/>
              <a:cxnLst/>
              <a:rect l="l" t="t" r="r" b="b"/>
              <a:pathLst>
                <a:path w="11753" h="11664" extrusionOk="0">
                  <a:moveTo>
                    <a:pt x="5967" y="0"/>
                  </a:moveTo>
                  <a:cubicBezTo>
                    <a:pt x="5864" y="0"/>
                    <a:pt x="5762" y="38"/>
                    <a:pt x="5685" y="115"/>
                  </a:cubicBezTo>
                  <a:lnTo>
                    <a:pt x="166" y="5634"/>
                  </a:lnTo>
                  <a:cubicBezTo>
                    <a:pt x="1" y="5787"/>
                    <a:pt x="1" y="6055"/>
                    <a:pt x="166" y="6208"/>
                  </a:cubicBezTo>
                  <a:lnTo>
                    <a:pt x="5494" y="11548"/>
                  </a:lnTo>
                  <a:cubicBezTo>
                    <a:pt x="5577" y="11625"/>
                    <a:pt x="5682" y="11663"/>
                    <a:pt x="5787" y="11663"/>
                  </a:cubicBezTo>
                  <a:cubicBezTo>
                    <a:pt x="5893" y="11663"/>
                    <a:pt x="5998" y="11625"/>
                    <a:pt x="6081" y="11548"/>
                  </a:cubicBezTo>
                  <a:lnTo>
                    <a:pt x="11587" y="6029"/>
                  </a:lnTo>
                  <a:cubicBezTo>
                    <a:pt x="11753" y="5876"/>
                    <a:pt x="11753" y="5609"/>
                    <a:pt x="11587" y="5456"/>
                  </a:cubicBezTo>
                  <a:lnTo>
                    <a:pt x="6259" y="115"/>
                  </a:lnTo>
                  <a:cubicBezTo>
                    <a:pt x="6176" y="38"/>
                    <a:pt x="6071" y="0"/>
                    <a:pt x="59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4"/>
            <p:cNvSpPr/>
            <p:nvPr/>
          </p:nvSpPr>
          <p:spPr>
            <a:xfrm>
              <a:off x="2480330" y="3638694"/>
              <a:ext cx="388164" cy="400001"/>
            </a:xfrm>
            <a:custGeom>
              <a:avLst/>
              <a:gdLst/>
              <a:ahLst/>
              <a:cxnLst/>
              <a:rect l="l" t="t" r="r" b="b"/>
              <a:pathLst>
                <a:path w="8362" h="8617" extrusionOk="0">
                  <a:moveTo>
                    <a:pt x="408" y="0"/>
                  </a:moveTo>
                  <a:cubicBezTo>
                    <a:pt x="191" y="0"/>
                    <a:pt x="0" y="179"/>
                    <a:pt x="0" y="408"/>
                  </a:cubicBezTo>
                  <a:lnTo>
                    <a:pt x="0" y="8209"/>
                  </a:lnTo>
                  <a:cubicBezTo>
                    <a:pt x="0" y="8425"/>
                    <a:pt x="191" y="8617"/>
                    <a:pt x="408" y="8617"/>
                  </a:cubicBezTo>
                  <a:lnTo>
                    <a:pt x="7954" y="8617"/>
                  </a:lnTo>
                  <a:cubicBezTo>
                    <a:pt x="8183" y="8617"/>
                    <a:pt x="8362" y="8425"/>
                    <a:pt x="8362" y="8209"/>
                  </a:cubicBezTo>
                  <a:lnTo>
                    <a:pt x="8362" y="408"/>
                  </a:lnTo>
                  <a:cubicBezTo>
                    <a:pt x="8362" y="179"/>
                    <a:pt x="8183" y="0"/>
                    <a:pt x="79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4"/>
            <p:cNvSpPr/>
            <p:nvPr/>
          </p:nvSpPr>
          <p:spPr>
            <a:xfrm>
              <a:off x="2092166" y="2820959"/>
              <a:ext cx="545574" cy="541304"/>
            </a:xfrm>
            <a:custGeom>
              <a:avLst/>
              <a:gdLst/>
              <a:ahLst/>
              <a:cxnLst/>
              <a:rect l="l" t="t" r="r" b="b"/>
              <a:pathLst>
                <a:path w="11753" h="11661" extrusionOk="0">
                  <a:moveTo>
                    <a:pt x="5787" y="1"/>
                  </a:moveTo>
                  <a:cubicBezTo>
                    <a:pt x="5682" y="1"/>
                    <a:pt x="5577" y="39"/>
                    <a:pt x="5494" y="115"/>
                  </a:cubicBezTo>
                  <a:lnTo>
                    <a:pt x="166" y="5443"/>
                  </a:lnTo>
                  <a:cubicBezTo>
                    <a:pt x="1" y="5609"/>
                    <a:pt x="1" y="5864"/>
                    <a:pt x="166" y="6030"/>
                  </a:cubicBezTo>
                  <a:lnTo>
                    <a:pt x="5685" y="11536"/>
                  </a:lnTo>
                  <a:cubicBezTo>
                    <a:pt x="5762" y="11619"/>
                    <a:pt x="5864" y="11660"/>
                    <a:pt x="5967" y="11660"/>
                  </a:cubicBezTo>
                  <a:cubicBezTo>
                    <a:pt x="6071" y="11660"/>
                    <a:pt x="6176" y="11619"/>
                    <a:pt x="6259" y="11536"/>
                  </a:cubicBezTo>
                  <a:lnTo>
                    <a:pt x="11587" y="6208"/>
                  </a:lnTo>
                  <a:cubicBezTo>
                    <a:pt x="11753" y="6042"/>
                    <a:pt x="11753" y="5787"/>
                    <a:pt x="11587" y="5635"/>
                  </a:cubicBezTo>
                  <a:lnTo>
                    <a:pt x="6081" y="115"/>
                  </a:lnTo>
                  <a:cubicBezTo>
                    <a:pt x="5998" y="39"/>
                    <a:pt x="5893" y="1"/>
                    <a:pt x="57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1211;p45"/>
          <p:cNvSpPr txBox="1">
            <a:spLocks noGrp="1"/>
          </p:cNvSpPr>
          <p:nvPr>
            <p:ph type="title"/>
          </p:nvPr>
        </p:nvSpPr>
        <p:spPr>
          <a:xfrm>
            <a:off x="3546608" y="2341035"/>
            <a:ext cx="4511034" cy="1593300"/>
          </a:xfrm>
          <a:prstGeom prst="rect">
            <a:avLst/>
          </a:prstGeom>
        </p:spPr>
        <p:txBody>
          <a:bodyPr spcFirstLastPara="1" wrap="square" lIns="91425" tIns="91425" rIns="91425" bIns="91425" anchor="ctr" anchorCtr="0">
            <a:noAutofit/>
          </a:bodyPr>
          <a:lstStyle/>
          <a:p>
            <a:pPr lvl="0">
              <a:lnSpc>
                <a:spcPct val="130000"/>
              </a:lnSpc>
            </a:pPr>
            <a:r>
              <a:rPr lang="vi-VN" sz="4000" dirty="0">
                <a:latin typeface="+mn-lt"/>
                <a:ea typeface="Bai Jamjuree"/>
                <a:cs typeface="Bai Jamjuree"/>
                <a:sym typeface="Bai Jamjuree"/>
              </a:rPr>
              <a:t>Đảm bảo vấn đề bản quyền với sản phẩm số</a:t>
            </a:r>
          </a:p>
        </p:txBody>
      </p:sp>
      <p:sp>
        <p:nvSpPr>
          <p:cNvPr id="63" name="Google Shape;1212;p45"/>
          <p:cNvSpPr txBox="1">
            <a:spLocks/>
          </p:cNvSpPr>
          <p:nvPr/>
        </p:nvSpPr>
        <p:spPr>
          <a:xfrm>
            <a:off x="3835651" y="1061467"/>
            <a:ext cx="4250153"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600" b="1" dirty="0">
                <a:solidFill>
                  <a:srgbClr val="C00000"/>
                </a:solidFill>
                <a:latin typeface="+mn-lt"/>
              </a:rPr>
              <a:t>0</a:t>
            </a:r>
            <a:r>
              <a:rPr lang="vi-VN" sz="6600" b="1" dirty="0">
                <a:solidFill>
                  <a:srgbClr val="C00000"/>
                </a:solidFill>
                <a:latin typeface="+mn-lt"/>
              </a:rPr>
              <a:t>3</a:t>
            </a:r>
            <a:endParaRPr lang="en" sz="6600" b="1" dirty="0">
              <a:solidFill>
                <a:srgbClr val="C00000"/>
              </a:solidFill>
              <a:latin typeface="+mn-lt"/>
            </a:endParaRPr>
          </a:p>
        </p:txBody>
      </p:sp>
    </p:spTree>
  </p:cSld>
  <p:clrMapOvr>
    <a:masterClrMapping/>
  </p:clrMapOvr>
  <p:transition spd="med">
    <p:blinds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grpSp>
        <p:nvGrpSpPr>
          <p:cNvPr id="11" name="Group 10"/>
          <p:cNvGrpSpPr/>
          <p:nvPr/>
        </p:nvGrpSpPr>
        <p:grpSpPr>
          <a:xfrm>
            <a:off x="904126" y="325461"/>
            <a:ext cx="3308279" cy="732195"/>
            <a:chOff x="986319" y="68607"/>
            <a:chExt cx="3308279" cy="732195"/>
          </a:xfrm>
        </p:grpSpPr>
        <p:sp>
          <p:nvSpPr>
            <p:cNvPr id="9" name="TextBox 8"/>
            <p:cNvSpPr txBox="1"/>
            <p:nvPr/>
          </p:nvSpPr>
          <p:spPr>
            <a:xfrm>
              <a:off x="986319" y="400692"/>
              <a:ext cx="2650733" cy="400110"/>
            </a:xfrm>
            <a:prstGeom prst="rect">
              <a:avLst/>
            </a:prstGeom>
            <a:noFill/>
          </p:spPr>
          <p:txBody>
            <a:bodyPr wrap="square" rtlCol="0">
              <a:spAutoFit/>
            </a:bodyPr>
            <a:lstStyle/>
            <a:p>
              <a:r>
                <a:rPr lang="vi-VN" sz="2000" b="1" dirty="0">
                  <a:solidFill>
                    <a:srgbClr val="C00000"/>
                  </a:solidFill>
                </a:rPr>
                <a:t>Làm việc nhóm đôi</a:t>
              </a:r>
              <a:endParaRPr lang="en-US" sz="2000" b="1" dirty="0">
                <a:solidFill>
                  <a:srgbClr val="C00000"/>
                </a:solidFill>
              </a:endParaRPr>
            </a:p>
          </p:txBody>
        </p:sp>
        <p:pic>
          <p:nvPicPr>
            <p:cNvPr id="10" name="Picture 9"/>
            <p:cNvPicPr>
              <a:picLocks noChangeAspect="1"/>
            </p:cNvPicPr>
            <p:nvPr/>
          </p:nvPicPr>
          <p:blipFill>
            <a:blip r:embed="rId3"/>
            <a:stretch>
              <a:fillRect/>
            </a:stretch>
          </p:blipFill>
          <p:spPr>
            <a:xfrm>
              <a:off x="3524289" y="68607"/>
              <a:ext cx="770309" cy="732195"/>
            </a:xfrm>
            <a:prstGeom prst="rect">
              <a:avLst/>
            </a:prstGeom>
          </p:spPr>
        </p:pic>
      </p:grpSp>
      <p:sp>
        <p:nvSpPr>
          <p:cNvPr id="12" name="Rectangle 11"/>
          <p:cNvSpPr/>
          <p:nvPr/>
        </p:nvSpPr>
        <p:spPr>
          <a:xfrm>
            <a:off x="554805" y="1204805"/>
            <a:ext cx="3729519" cy="1881990"/>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dirty="0" err="1"/>
              <a:t>Đ</a:t>
            </a:r>
            <a:r>
              <a:rPr lang="en-US" sz="2000" dirty="0" err="1"/>
              <a:t>ọc</a:t>
            </a:r>
            <a:r>
              <a:rPr lang="en-US" sz="2000" dirty="0"/>
              <a:t> </a:t>
            </a:r>
            <a:r>
              <a:rPr lang="en-US" sz="2000" dirty="0" err="1"/>
              <a:t>kênh</a:t>
            </a:r>
            <a:r>
              <a:rPr lang="en-US" sz="2000" dirty="0"/>
              <a:t> </a:t>
            </a:r>
            <a:r>
              <a:rPr lang="en-US" sz="2000" dirty="0" err="1"/>
              <a:t>chữ</a:t>
            </a:r>
            <a:r>
              <a:rPr lang="en-US" sz="2000" dirty="0"/>
              <a:t>, </a:t>
            </a:r>
            <a:r>
              <a:rPr lang="en-US" sz="2000" dirty="0" err="1"/>
              <a:t>quan</a:t>
            </a:r>
            <a:r>
              <a:rPr lang="en-US" sz="2000" dirty="0"/>
              <a:t> </a:t>
            </a:r>
            <a:r>
              <a:rPr lang="en-US" sz="2000" dirty="0" err="1"/>
              <a:t>sát</a:t>
            </a:r>
            <a:r>
              <a:rPr lang="en-US" sz="2000" dirty="0"/>
              <a:t> </a:t>
            </a:r>
            <a:r>
              <a:rPr lang="en-US" sz="2000" dirty="0" err="1"/>
              <a:t>kênh</a:t>
            </a:r>
            <a:r>
              <a:rPr lang="en-US" sz="2000" dirty="0"/>
              <a:t> </a:t>
            </a:r>
            <a:r>
              <a:rPr lang="en-US" sz="2000" dirty="0" err="1"/>
              <a:t>hình</a:t>
            </a:r>
            <a:r>
              <a:rPr lang="en-US" sz="2000" dirty="0"/>
              <a:t> </a:t>
            </a:r>
            <a:r>
              <a:rPr lang="en-US" sz="2000" dirty="0" err="1"/>
              <a:t>để</a:t>
            </a:r>
            <a:r>
              <a:rPr lang="en-US" sz="2000" dirty="0"/>
              <a:t> </a:t>
            </a:r>
            <a:r>
              <a:rPr lang="en-US" sz="2000" dirty="0" err="1"/>
              <a:t>tìm</a:t>
            </a:r>
            <a:r>
              <a:rPr lang="en-US" sz="2000" dirty="0"/>
              <a:t> </a:t>
            </a:r>
            <a:r>
              <a:rPr lang="en-US" sz="2000" dirty="0" err="1"/>
              <a:t>hiểu</a:t>
            </a:r>
            <a:r>
              <a:rPr lang="en-US" sz="2000" dirty="0"/>
              <a:t>, </a:t>
            </a:r>
            <a:r>
              <a:rPr lang="en-US" sz="2000" dirty="0" err="1"/>
              <a:t>trình</a:t>
            </a:r>
            <a:r>
              <a:rPr lang="en-US" sz="2000" dirty="0"/>
              <a:t> </a:t>
            </a:r>
            <a:r>
              <a:rPr lang="en-US" sz="2000" dirty="0" err="1"/>
              <a:t>bày</a:t>
            </a:r>
            <a:r>
              <a:rPr lang="en-US" sz="2000" dirty="0"/>
              <a:t> </a:t>
            </a:r>
            <a:r>
              <a:rPr lang="en-US" sz="2000" dirty="0" err="1"/>
              <a:t>về</a:t>
            </a:r>
            <a:r>
              <a:rPr lang="en-US" sz="2000" dirty="0"/>
              <a:t> </a:t>
            </a:r>
            <a:r>
              <a:rPr lang="en-US" sz="2000" dirty="0" err="1"/>
              <a:t>quyền</a:t>
            </a:r>
            <a:r>
              <a:rPr lang="en-US" sz="2000" dirty="0"/>
              <a:t> </a:t>
            </a:r>
            <a:r>
              <a:rPr lang="en-US" sz="2000" dirty="0" err="1"/>
              <a:t>của</a:t>
            </a:r>
            <a:r>
              <a:rPr lang="en-US" sz="2000" dirty="0"/>
              <a:t> </a:t>
            </a:r>
            <a:r>
              <a:rPr lang="en-US" sz="2000" dirty="0" err="1"/>
              <a:t>tác</a:t>
            </a:r>
            <a:r>
              <a:rPr lang="en-US" sz="2000" dirty="0"/>
              <a:t> </a:t>
            </a:r>
            <a:r>
              <a:rPr lang="en-US" sz="2000" dirty="0" err="1"/>
              <a:t>giả</a:t>
            </a:r>
            <a:r>
              <a:rPr lang="en-US" sz="2000" dirty="0"/>
              <a:t> </a:t>
            </a:r>
            <a:r>
              <a:rPr lang="en-US" sz="2000" dirty="0" err="1"/>
              <a:t>đối</a:t>
            </a:r>
            <a:r>
              <a:rPr lang="en-US" sz="2000" dirty="0"/>
              <a:t> </a:t>
            </a:r>
            <a:r>
              <a:rPr lang="en-US" sz="2000" dirty="0" err="1"/>
              <a:t>với</a:t>
            </a:r>
            <a:r>
              <a:rPr lang="en-US" sz="2000" dirty="0"/>
              <a:t> </a:t>
            </a:r>
            <a:r>
              <a:rPr lang="en-US" sz="2000" dirty="0" err="1"/>
              <a:t>tác</a:t>
            </a:r>
            <a:r>
              <a:rPr lang="en-US" sz="2000" dirty="0"/>
              <a:t> </a:t>
            </a:r>
            <a:r>
              <a:rPr lang="en-US" sz="2000" dirty="0" err="1"/>
              <a:t>phẩm</a:t>
            </a:r>
            <a:r>
              <a:rPr lang="en-US" sz="2000" dirty="0"/>
              <a:t>.</a:t>
            </a:r>
          </a:p>
        </p:txBody>
      </p:sp>
      <p:pic>
        <p:nvPicPr>
          <p:cNvPr id="14" name="Picture 13"/>
          <p:cNvPicPr>
            <a:picLocks noChangeAspect="1"/>
          </p:cNvPicPr>
          <p:nvPr/>
        </p:nvPicPr>
        <p:blipFill>
          <a:blip r:embed="rId4">
            <a:clrChange>
              <a:clrFrom>
                <a:srgbClr val="FFFFFF"/>
              </a:clrFrom>
              <a:clrTo>
                <a:srgbClr val="FFFFFF">
                  <a:alpha val="0"/>
                </a:srgbClr>
              </a:clrTo>
            </a:clrChange>
          </a:blip>
          <a:stretch>
            <a:fillRect/>
          </a:stretch>
        </p:blipFill>
        <p:spPr>
          <a:xfrm>
            <a:off x="4481395" y="1204805"/>
            <a:ext cx="4590686" cy="2865368"/>
          </a:xfrm>
          <a:prstGeom prst="rect">
            <a:avLst/>
          </a:prstGeom>
        </p:spPr>
      </p:pic>
      <p:sp>
        <p:nvSpPr>
          <p:cNvPr id="15" name="Rectangle 14"/>
          <p:cNvSpPr/>
          <p:nvPr/>
        </p:nvSpPr>
        <p:spPr>
          <a:xfrm>
            <a:off x="554805" y="3233944"/>
            <a:ext cx="3729519" cy="1015663"/>
          </a:xfrm>
          <a:prstGeom prst="rect">
            <a:avLst/>
          </a:prstGeom>
        </p:spPr>
        <p:txBody>
          <a:bodyPr wrap="square">
            <a:spAutoFit/>
          </a:bodyPr>
          <a:lstStyle/>
          <a:p>
            <a:pPr marL="342900" lvl="0" indent="-342900" algn="just">
              <a:lnSpc>
                <a:spcPct val="150000"/>
              </a:lnSpc>
              <a:buFont typeface="Wingdings" panose="05000000000000000000" pitchFamily="2" charset="2"/>
              <a:buChar char="§"/>
            </a:pPr>
            <a:r>
              <a:rPr lang="vi-VN" sz="2000" dirty="0"/>
              <a:t>N</a:t>
            </a:r>
            <a:r>
              <a:rPr lang="en-US" sz="2000" dirty="0" err="1"/>
              <a:t>êu</a:t>
            </a:r>
            <a:r>
              <a:rPr lang="en-US" sz="2000" dirty="0"/>
              <a:t> </a:t>
            </a:r>
            <a:r>
              <a:rPr lang="en-US" sz="2000" dirty="0" err="1"/>
              <a:t>một</a:t>
            </a:r>
            <a:r>
              <a:rPr lang="en-US" sz="2000" dirty="0"/>
              <a:t> </a:t>
            </a:r>
            <a:r>
              <a:rPr lang="en-US" sz="2000" dirty="0" err="1"/>
              <a:t>số</a:t>
            </a:r>
            <a:r>
              <a:rPr lang="en-US" sz="2000" dirty="0"/>
              <a:t> </a:t>
            </a:r>
            <a:r>
              <a:rPr lang="en-US" sz="2000" dirty="0" err="1"/>
              <a:t>hành</a:t>
            </a:r>
            <a:r>
              <a:rPr lang="en-US" sz="2000" dirty="0"/>
              <a:t> vi </a:t>
            </a:r>
            <a:r>
              <a:rPr lang="en-US" sz="2000" dirty="0" err="1"/>
              <a:t>vi</a:t>
            </a:r>
            <a:r>
              <a:rPr lang="en-US" sz="2000" dirty="0"/>
              <a:t> </a:t>
            </a:r>
            <a:r>
              <a:rPr lang="en-US" sz="2000" dirty="0" err="1"/>
              <a:t>phạm</a:t>
            </a:r>
            <a:r>
              <a:rPr lang="en-US" sz="2000" dirty="0"/>
              <a:t> </a:t>
            </a:r>
            <a:r>
              <a:rPr lang="en-US" sz="2000" dirty="0" err="1"/>
              <a:t>bản</a:t>
            </a:r>
            <a:r>
              <a:rPr lang="en-US" sz="2000" dirty="0"/>
              <a:t> </a:t>
            </a:r>
            <a:r>
              <a:rPr lang="en-US" sz="2000" dirty="0" err="1"/>
              <a:t>quyền</a:t>
            </a:r>
            <a:r>
              <a:rPr lang="en-US" sz="2000" dirty="0"/>
              <a:t>.</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15"/>
        <p:cNvGrpSpPr/>
        <p:nvPr/>
      </p:nvGrpSpPr>
      <p:grpSpPr>
        <a:xfrm>
          <a:off x="0" y="0"/>
          <a:ext cx="0" cy="0"/>
          <a:chOff x="0" y="0"/>
          <a:chExt cx="0" cy="0"/>
        </a:xfrm>
      </p:grpSpPr>
      <p:grpSp>
        <p:nvGrpSpPr>
          <p:cNvPr id="2831" name="Google Shape;2831;p64"/>
          <p:cNvGrpSpPr/>
          <p:nvPr/>
        </p:nvGrpSpPr>
        <p:grpSpPr>
          <a:xfrm flipH="1">
            <a:off x="8424948" y="-308527"/>
            <a:ext cx="1190638" cy="1191169"/>
            <a:chOff x="369195" y="1138234"/>
            <a:chExt cx="1250276" cy="1250833"/>
          </a:xfrm>
        </p:grpSpPr>
        <p:sp>
          <p:nvSpPr>
            <p:cNvPr id="2832" name="Google Shape;2832;p64"/>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64"/>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64"/>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64"/>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64"/>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64"/>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64"/>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64"/>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64"/>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942014" y="221283"/>
            <a:ext cx="6282319" cy="1015663"/>
          </a:xfrm>
          <a:prstGeom prst="rect">
            <a:avLst/>
          </a:prstGeom>
        </p:spPr>
        <p:txBody>
          <a:bodyPr wrap="square">
            <a:spAutoFit/>
          </a:bodyPr>
          <a:lstStyle/>
          <a:p>
            <a:pPr algn="just">
              <a:lnSpc>
                <a:spcPct val="150000"/>
              </a:lnSpc>
            </a:pPr>
            <a:r>
              <a:rPr lang="vi-VN" sz="2000" dirty="0"/>
              <a:t>Cần bảo an toàn trước khi đăng tải, chia sẻ trên mạng sản phẩm số do mình tạo ra </a:t>
            </a:r>
            <a:endParaRPr lang="en-US" sz="2000" dirty="0"/>
          </a:p>
        </p:txBody>
      </p:sp>
      <p:grpSp>
        <p:nvGrpSpPr>
          <p:cNvPr id="7" name="Group 6"/>
          <p:cNvGrpSpPr/>
          <p:nvPr/>
        </p:nvGrpSpPr>
        <p:grpSpPr>
          <a:xfrm>
            <a:off x="244796" y="59717"/>
            <a:ext cx="1563186" cy="1265649"/>
            <a:chOff x="244796" y="59717"/>
            <a:chExt cx="1563186" cy="1265649"/>
          </a:xfrm>
        </p:grpSpPr>
        <p:pic>
          <p:nvPicPr>
            <p:cNvPr id="5" name="Picture 4"/>
            <p:cNvPicPr>
              <a:picLocks noChangeAspect="1"/>
            </p:cNvPicPr>
            <p:nvPr/>
          </p:nvPicPr>
          <p:blipFill>
            <a:blip r:embed="rId3"/>
            <a:stretch>
              <a:fillRect/>
            </a:stretch>
          </p:blipFill>
          <p:spPr>
            <a:xfrm>
              <a:off x="244796" y="59717"/>
              <a:ext cx="1563186" cy="1265649"/>
            </a:xfrm>
            <a:prstGeom prst="rect">
              <a:avLst/>
            </a:prstGeom>
          </p:spPr>
        </p:pic>
        <p:sp>
          <p:nvSpPr>
            <p:cNvPr id="6" name="TextBox 5"/>
            <p:cNvSpPr txBox="1"/>
            <p:nvPr/>
          </p:nvSpPr>
          <p:spPr>
            <a:xfrm rot="20940369">
              <a:off x="535385" y="492485"/>
              <a:ext cx="1027416" cy="400110"/>
            </a:xfrm>
            <a:prstGeom prst="rect">
              <a:avLst/>
            </a:prstGeom>
            <a:noFill/>
          </p:spPr>
          <p:txBody>
            <a:bodyPr wrap="square" rtlCol="0">
              <a:spAutoFit/>
            </a:bodyPr>
            <a:lstStyle/>
            <a:p>
              <a:pPr algn="ctr"/>
              <a:r>
                <a:rPr lang="vi-VN" sz="2000" b="1" dirty="0">
                  <a:solidFill>
                    <a:srgbClr val="C00000"/>
                  </a:solidFill>
                </a:rPr>
                <a:t>Lưu ý</a:t>
              </a:r>
              <a:endParaRPr lang="en-US" sz="2000" b="1" dirty="0">
                <a:solidFill>
                  <a:srgbClr val="C00000"/>
                </a:solidFill>
              </a:endParaRPr>
            </a:p>
          </p:txBody>
        </p:sp>
      </p:grpSp>
      <p:pic>
        <p:nvPicPr>
          <p:cNvPr id="8" name="Picture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608" y="1236946"/>
            <a:ext cx="8052601" cy="3650712"/>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3" presetClass="entr" presetSubtype="5"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3" name="Google Shape;1003;p41"/>
          <p:cNvSpPr txBox="1">
            <a:spLocks noGrp="1"/>
          </p:cNvSpPr>
          <p:nvPr>
            <p:ph type="title"/>
          </p:nvPr>
        </p:nvSpPr>
        <p:spPr>
          <a:xfrm>
            <a:off x="713225" y="298499"/>
            <a:ext cx="7722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dirty="0">
                <a:latin typeface="+mn-lt"/>
              </a:rPr>
              <a:t>KHỞI ĐỘNG</a:t>
            </a:r>
            <a:endParaRPr sz="3200" dirty="0">
              <a:latin typeface="+mn-lt"/>
            </a:endParaRPr>
          </a:p>
        </p:txBody>
      </p:sp>
      <p:grpSp>
        <p:nvGrpSpPr>
          <p:cNvPr id="1008" name="Google Shape;1008;p41"/>
          <p:cNvGrpSpPr/>
          <p:nvPr/>
        </p:nvGrpSpPr>
        <p:grpSpPr>
          <a:xfrm flipH="1">
            <a:off x="8176087" y="3601301"/>
            <a:ext cx="1272704" cy="1570774"/>
            <a:chOff x="7317341" y="3117397"/>
            <a:chExt cx="1490500" cy="1839578"/>
          </a:xfrm>
        </p:grpSpPr>
        <p:sp>
          <p:nvSpPr>
            <p:cNvPr id="1009" name="Google Shape;1009;p41"/>
            <p:cNvSpPr/>
            <p:nvPr/>
          </p:nvSpPr>
          <p:spPr>
            <a:xfrm>
              <a:off x="7457576" y="3119765"/>
              <a:ext cx="701174" cy="1439623"/>
            </a:xfrm>
            <a:custGeom>
              <a:avLst/>
              <a:gdLst/>
              <a:ahLst/>
              <a:cxnLst/>
              <a:rect l="l" t="t" r="r" b="b"/>
              <a:pathLst>
                <a:path w="15105" h="31013" extrusionOk="0">
                  <a:moveTo>
                    <a:pt x="12237" y="1"/>
                  </a:moveTo>
                  <a:lnTo>
                    <a:pt x="12237" y="1"/>
                  </a:lnTo>
                  <a:cubicBezTo>
                    <a:pt x="12236" y="1"/>
                    <a:pt x="0" y="8987"/>
                    <a:pt x="1033" y="31012"/>
                  </a:cubicBezTo>
                  <a:cubicBezTo>
                    <a:pt x="15105" y="24423"/>
                    <a:pt x="12237" y="1"/>
                    <a:pt x="12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1"/>
            <p:cNvSpPr/>
            <p:nvPr/>
          </p:nvSpPr>
          <p:spPr>
            <a:xfrm>
              <a:off x="7495454" y="3117397"/>
              <a:ext cx="539632" cy="1404112"/>
            </a:xfrm>
            <a:custGeom>
              <a:avLst/>
              <a:gdLst/>
              <a:ahLst/>
              <a:cxnLst/>
              <a:rect l="l" t="t" r="r" b="b"/>
              <a:pathLst>
                <a:path w="11625" h="30248" extrusionOk="0">
                  <a:moveTo>
                    <a:pt x="11217" y="1"/>
                  </a:moveTo>
                  <a:cubicBezTo>
                    <a:pt x="7113" y="14710"/>
                    <a:pt x="64" y="29929"/>
                    <a:pt x="0" y="30069"/>
                  </a:cubicBezTo>
                  <a:lnTo>
                    <a:pt x="383" y="30248"/>
                  </a:lnTo>
                  <a:cubicBezTo>
                    <a:pt x="446" y="30095"/>
                    <a:pt x="7508" y="14850"/>
                    <a:pt x="11625" y="103"/>
                  </a:cubicBezTo>
                  <a:lnTo>
                    <a:pt x="112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1"/>
            <p:cNvSpPr/>
            <p:nvPr/>
          </p:nvSpPr>
          <p:spPr>
            <a:xfrm>
              <a:off x="7333913" y="4393530"/>
              <a:ext cx="1470400" cy="550309"/>
            </a:xfrm>
            <a:custGeom>
              <a:avLst/>
              <a:gdLst/>
              <a:ahLst/>
              <a:cxnLst/>
              <a:rect l="l" t="t" r="r" b="b"/>
              <a:pathLst>
                <a:path w="31676" h="11855" extrusionOk="0">
                  <a:moveTo>
                    <a:pt x="25449" y="0"/>
                  </a:moveTo>
                  <a:cubicBezTo>
                    <a:pt x="19629" y="0"/>
                    <a:pt x="10306" y="1655"/>
                    <a:pt x="0" y="9907"/>
                  </a:cubicBezTo>
                  <a:cubicBezTo>
                    <a:pt x="2502" y="11290"/>
                    <a:pt x="5154" y="11855"/>
                    <a:pt x="7818" y="11855"/>
                  </a:cubicBezTo>
                  <a:cubicBezTo>
                    <a:pt x="19638" y="11855"/>
                    <a:pt x="31675" y="743"/>
                    <a:pt x="31675" y="743"/>
                  </a:cubicBezTo>
                  <a:cubicBezTo>
                    <a:pt x="31675" y="743"/>
                    <a:pt x="29348" y="0"/>
                    <a:pt x="25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1"/>
            <p:cNvSpPr/>
            <p:nvPr/>
          </p:nvSpPr>
          <p:spPr>
            <a:xfrm>
              <a:off x="7365293" y="4419107"/>
              <a:ext cx="1442548" cy="418383"/>
            </a:xfrm>
            <a:custGeom>
              <a:avLst/>
              <a:gdLst/>
              <a:ahLst/>
              <a:cxnLst/>
              <a:rect l="l" t="t" r="r" b="b"/>
              <a:pathLst>
                <a:path w="31076" h="9013" extrusionOk="0">
                  <a:moveTo>
                    <a:pt x="30923" y="1"/>
                  </a:moveTo>
                  <a:cubicBezTo>
                    <a:pt x="16621" y="5329"/>
                    <a:pt x="153" y="8566"/>
                    <a:pt x="0" y="8604"/>
                  </a:cubicBezTo>
                  <a:lnTo>
                    <a:pt x="77" y="9012"/>
                  </a:lnTo>
                  <a:cubicBezTo>
                    <a:pt x="242" y="8987"/>
                    <a:pt x="16723" y="5736"/>
                    <a:pt x="31076" y="396"/>
                  </a:cubicBezTo>
                  <a:lnTo>
                    <a:pt x="309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1"/>
            <p:cNvSpPr/>
            <p:nvPr/>
          </p:nvSpPr>
          <p:spPr>
            <a:xfrm>
              <a:off x="7317341" y="3531000"/>
              <a:ext cx="1310019" cy="1425976"/>
            </a:xfrm>
            <a:custGeom>
              <a:avLst/>
              <a:gdLst/>
              <a:ahLst/>
              <a:cxnLst/>
              <a:rect l="l" t="t" r="r" b="b"/>
              <a:pathLst>
                <a:path w="28221" h="30719" extrusionOk="0">
                  <a:moveTo>
                    <a:pt x="28221" y="0"/>
                  </a:moveTo>
                  <a:lnTo>
                    <a:pt x="28221" y="0"/>
                  </a:lnTo>
                  <a:cubicBezTo>
                    <a:pt x="28220" y="0"/>
                    <a:pt x="9560" y="4500"/>
                    <a:pt x="1" y="30719"/>
                  </a:cubicBezTo>
                  <a:cubicBezTo>
                    <a:pt x="19643" y="29916"/>
                    <a:pt x="28221" y="1"/>
                    <a:pt x="282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1"/>
            <p:cNvSpPr/>
            <p:nvPr/>
          </p:nvSpPr>
          <p:spPr>
            <a:xfrm>
              <a:off x="7329178" y="3525058"/>
              <a:ext cx="1305887" cy="1389908"/>
            </a:xfrm>
            <a:custGeom>
              <a:avLst/>
              <a:gdLst/>
              <a:ahLst/>
              <a:cxnLst/>
              <a:rect l="l" t="t" r="r" b="b"/>
              <a:pathLst>
                <a:path w="28132" h="29942" extrusionOk="0">
                  <a:moveTo>
                    <a:pt x="27800" y="1"/>
                  </a:moveTo>
                  <a:cubicBezTo>
                    <a:pt x="15831" y="15169"/>
                    <a:pt x="153" y="29483"/>
                    <a:pt x="1" y="29636"/>
                  </a:cubicBezTo>
                  <a:lnTo>
                    <a:pt x="281" y="29942"/>
                  </a:lnTo>
                  <a:cubicBezTo>
                    <a:pt x="434" y="29802"/>
                    <a:pt x="16137" y="15462"/>
                    <a:pt x="28132" y="256"/>
                  </a:cubicBezTo>
                  <a:lnTo>
                    <a:pt x="278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roup 4"/>
          <p:cNvGrpSpPr/>
          <p:nvPr/>
        </p:nvGrpSpPr>
        <p:grpSpPr>
          <a:xfrm>
            <a:off x="671525" y="1140002"/>
            <a:ext cx="7697700" cy="2192496"/>
            <a:chOff x="671525" y="1140002"/>
            <a:chExt cx="7697700" cy="2192496"/>
          </a:xfrm>
        </p:grpSpPr>
        <p:sp>
          <p:nvSpPr>
            <p:cNvPr id="1002" name="Google Shape;1002;p41"/>
            <p:cNvSpPr/>
            <p:nvPr/>
          </p:nvSpPr>
          <p:spPr>
            <a:xfrm>
              <a:off x="671525" y="1140002"/>
              <a:ext cx="7697700" cy="2192496"/>
            </a:xfrm>
            <a:prstGeom prst="roundRect">
              <a:avLst>
                <a:gd name="adj" fmla="val 7273"/>
              </a:avLst>
            </a:prstGeom>
            <a:solidFill>
              <a:schemeClr val="accent5">
                <a:lumMod val="20000"/>
                <a:lumOff val="80000"/>
              </a:schemeClr>
            </a:solidFill>
            <a:ln w="762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841676" y="1265906"/>
              <a:ext cx="7357398" cy="1938992"/>
            </a:xfrm>
            <a:prstGeom prst="rect">
              <a:avLst/>
            </a:prstGeom>
          </p:spPr>
          <p:txBody>
            <a:bodyPr wrap="square">
              <a:spAutoFit/>
            </a:bodyPr>
            <a:lstStyle/>
            <a:p>
              <a:pPr algn="just">
                <a:lnSpc>
                  <a:spcPct val="150000"/>
                </a:lnSpc>
              </a:pPr>
              <a:r>
                <a:rPr lang="vi-VN" sz="2000" dirty="0"/>
                <a:t>Các thiết bị số (điện thoại thông minh, máy tính, máy ảnh,...) ngày càng phổ dụng, mang lại nhiều lợi ích cho người sử dụng. Tuy nhiên việc lạm dụng, sử dụng chúng vào những mục đích sai trái đặt ra những vấn đề về văn hoá, đạo đức và pháp luật. </a:t>
              </a:r>
              <a:endParaRPr lang="en-US" sz="2000" dirty="0"/>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44" y="3524911"/>
            <a:ext cx="737881" cy="737881"/>
          </a:xfrm>
          <a:prstGeom prst="rect">
            <a:avLst/>
          </a:prstGeom>
        </p:spPr>
      </p:pic>
      <p:sp>
        <p:nvSpPr>
          <p:cNvPr id="4" name="Rectangle 3"/>
          <p:cNvSpPr/>
          <p:nvPr/>
        </p:nvSpPr>
        <p:spPr>
          <a:xfrm>
            <a:off x="1067625" y="3503898"/>
            <a:ext cx="7411219" cy="1015663"/>
          </a:xfrm>
          <a:prstGeom prst="rect">
            <a:avLst/>
          </a:prstGeom>
        </p:spPr>
        <p:txBody>
          <a:bodyPr wrap="square">
            <a:spAutoFit/>
          </a:bodyPr>
          <a:lstStyle/>
          <a:p>
            <a:pPr algn="just">
              <a:lnSpc>
                <a:spcPct val="150000"/>
              </a:lnSpc>
            </a:pPr>
            <a:r>
              <a:rPr lang="vi-VN" sz="2000" i="1" dirty="0">
                <a:solidFill>
                  <a:schemeClr val="accent2">
                    <a:lumMod val="50000"/>
                  </a:schemeClr>
                </a:solidFill>
              </a:rPr>
              <a:t>C</a:t>
            </a:r>
            <a:r>
              <a:rPr lang="en-US" sz="2000" i="1" dirty="0" err="1">
                <a:solidFill>
                  <a:schemeClr val="accent2">
                    <a:lumMod val="50000"/>
                  </a:schemeClr>
                </a:solidFill>
              </a:rPr>
              <a:t>hia</a:t>
            </a:r>
            <a:r>
              <a:rPr lang="en-US" sz="2000" i="1" dirty="0">
                <a:solidFill>
                  <a:schemeClr val="accent2">
                    <a:lumMod val="50000"/>
                  </a:schemeClr>
                </a:solidFill>
              </a:rPr>
              <a:t> </a:t>
            </a:r>
            <a:r>
              <a:rPr lang="en-US" sz="2000" i="1" dirty="0" err="1">
                <a:solidFill>
                  <a:schemeClr val="accent2">
                    <a:lumMod val="50000"/>
                  </a:schemeClr>
                </a:solidFill>
              </a:rPr>
              <a:t>lớp</a:t>
            </a:r>
            <a:r>
              <a:rPr lang="en-US" sz="2000" i="1" dirty="0">
                <a:solidFill>
                  <a:schemeClr val="accent2">
                    <a:lumMod val="50000"/>
                  </a:schemeClr>
                </a:solidFill>
              </a:rPr>
              <a:t> </a:t>
            </a:r>
            <a:r>
              <a:rPr lang="en-US" sz="2000" i="1" dirty="0" err="1">
                <a:solidFill>
                  <a:schemeClr val="accent2">
                    <a:lumMod val="50000"/>
                  </a:schemeClr>
                </a:solidFill>
              </a:rPr>
              <a:t>thành</a:t>
            </a:r>
            <a:r>
              <a:rPr lang="en-US" sz="2000" i="1" dirty="0">
                <a:solidFill>
                  <a:schemeClr val="accent2">
                    <a:lumMod val="50000"/>
                  </a:schemeClr>
                </a:solidFill>
              </a:rPr>
              <a:t> </a:t>
            </a:r>
            <a:r>
              <a:rPr lang="en-US" sz="2000" i="1" dirty="0" err="1">
                <a:solidFill>
                  <a:schemeClr val="accent2">
                    <a:lumMod val="50000"/>
                  </a:schemeClr>
                </a:solidFill>
              </a:rPr>
              <a:t>hai</a:t>
            </a:r>
            <a:r>
              <a:rPr lang="en-US" sz="2000" i="1" dirty="0">
                <a:solidFill>
                  <a:schemeClr val="accent2">
                    <a:lumMod val="50000"/>
                  </a:schemeClr>
                </a:solidFill>
              </a:rPr>
              <a:t> </a:t>
            </a:r>
            <a:r>
              <a:rPr lang="en-US" sz="2000" i="1" dirty="0" err="1">
                <a:solidFill>
                  <a:schemeClr val="accent2">
                    <a:lumMod val="50000"/>
                  </a:schemeClr>
                </a:solidFill>
              </a:rPr>
              <a:t>nhóm</a:t>
            </a:r>
            <a:r>
              <a:rPr lang="en-US" sz="2000" i="1" dirty="0">
                <a:solidFill>
                  <a:schemeClr val="accent2">
                    <a:lumMod val="50000"/>
                  </a:schemeClr>
                </a:solidFill>
              </a:rPr>
              <a:t>, </a:t>
            </a:r>
            <a:r>
              <a:rPr lang="en-US" sz="2000" i="1" dirty="0" err="1">
                <a:solidFill>
                  <a:schemeClr val="accent2">
                    <a:lumMod val="50000"/>
                  </a:schemeClr>
                </a:solidFill>
              </a:rPr>
              <a:t>một</a:t>
            </a:r>
            <a:r>
              <a:rPr lang="en-US" sz="2000" i="1" dirty="0">
                <a:solidFill>
                  <a:schemeClr val="accent2">
                    <a:lumMod val="50000"/>
                  </a:schemeClr>
                </a:solidFill>
              </a:rPr>
              <a:t> </a:t>
            </a:r>
            <a:r>
              <a:rPr lang="en-US" sz="2000" i="1" dirty="0" err="1">
                <a:solidFill>
                  <a:schemeClr val="accent2">
                    <a:lumMod val="50000"/>
                  </a:schemeClr>
                </a:solidFill>
              </a:rPr>
              <a:t>nhóm</a:t>
            </a:r>
            <a:r>
              <a:rPr lang="en-US" sz="2000" i="1" dirty="0">
                <a:solidFill>
                  <a:schemeClr val="accent2">
                    <a:lumMod val="50000"/>
                  </a:schemeClr>
                </a:solidFill>
              </a:rPr>
              <a:t> </a:t>
            </a:r>
            <a:r>
              <a:rPr lang="en-US" sz="2000" i="1" dirty="0" err="1">
                <a:solidFill>
                  <a:schemeClr val="accent2">
                    <a:lumMod val="50000"/>
                  </a:schemeClr>
                </a:solidFill>
              </a:rPr>
              <a:t>nêu</a:t>
            </a:r>
            <a:r>
              <a:rPr lang="en-US" sz="2000" i="1" dirty="0">
                <a:solidFill>
                  <a:schemeClr val="accent2">
                    <a:lumMod val="50000"/>
                  </a:schemeClr>
                </a:solidFill>
              </a:rPr>
              <a:t> </a:t>
            </a:r>
            <a:r>
              <a:rPr lang="en-US" sz="2000" i="1" dirty="0" err="1">
                <a:solidFill>
                  <a:schemeClr val="accent2">
                    <a:lumMod val="50000"/>
                  </a:schemeClr>
                </a:solidFill>
              </a:rPr>
              <a:t>lợi</a:t>
            </a:r>
            <a:r>
              <a:rPr lang="en-US" sz="2000" i="1" dirty="0">
                <a:solidFill>
                  <a:schemeClr val="accent2">
                    <a:lumMod val="50000"/>
                  </a:schemeClr>
                </a:solidFill>
              </a:rPr>
              <a:t> </a:t>
            </a:r>
            <a:r>
              <a:rPr lang="en-US" sz="2000" i="1" dirty="0" err="1">
                <a:solidFill>
                  <a:schemeClr val="accent2">
                    <a:lumMod val="50000"/>
                  </a:schemeClr>
                </a:solidFill>
              </a:rPr>
              <a:t>ích</a:t>
            </a:r>
            <a:r>
              <a:rPr lang="en-US" sz="2000" i="1" dirty="0">
                <a:solidFill>
                  <a:schemeClr val="accent2">
                    <a:lumMod val="50000"/>
                  </a:schemeClr>
                </a:solidFill>
              </a:rPr>
              <a:t>, </a:t>
            </a:r>
            <a:r>
              <a:rPr lang="en-US" sz="2000" i="1" dirty="0" err="1">
                <a:solidFill>
                  <a:schemeClr val="accent2">
                    <a:lumMod val="50000"/>
                  </a:schemeClr>
                </a:solidFill>
              </a:rPr>
              <a:t>nhóm</a:t>
            </a:r>
            <a:r>
              <a:rPr lang="en-US" sz="2000" i="1" dirty="0">
                <a:solidFill>
                  <a:schemeClr val="accent2">
                    <a:lumMod val="50000"/>
                  </a:schemeClr>
                </a:solidFill>
              </a:rPr>
              <a:t> </a:t>
            </a:r>
            <a:r>
              <a:rPr lang="en-US" sz="2000" i="1" dirty="0" err="1">
                <a:solidFill>
                  <a:schemeClr val="accent2">
                    <a:lumMod val="50000"/>
                  </a:schemeClr>
                </a:solidFill>
              </a:rPr>
              <a:t>còn</a:t>
            </a:r>
            <a:r>
              <a:rPr lang="en-US" sz="2000" i="1" dirty="0">
                <a:solidFill>
                  <a:schemeClr val="accent2">
                    <a:lumMod val="50000"/>
                  </a:schemeClr>
                </a:solidFill>
              </a:rPr>
              <a:t> </a:t>
            </a:r>
            <a:r>
              <a:rPr lang="en-US" sz="2000" i="1" dirty="0" err="1">
                <a:solidFill>
                  <a:schemeClr val="accent2">
                    <a:lumMod val="50000"/>
                  </a:schemeClr>
                </a:solidFill>
              </a:rPr>
              <a:t>lại</a:t>
            </a:r>
            <a:r>
              <a:rPr lang="en-US" sz="2000" i="1" dirty="0">
                <a:solidFill>
                  <a:schemeClr val="accent2">
                    <a:lumMod val="50000"/>
                  </a:schemeClr>
                </a:solidFill>
              </a:rPr>
              <a:t> </a:t>
            </a:r>
            <a:r>
              <a:rPr lang="en-US" sz="2000" i="1" dirty="0" err="1">
                <a:solidFill>
                  <a:schemeClr val="accent2">
                    <a:lumMod val="50000"/>
                  </a:schemeClr>
                </a:solidFill>
              </a:rPr>
              <a:t>nêu</a:t>
            </a:r>
            <a:r>
              <a:rPr lang="en-US" sz="2000" i="1" dirty="0">
                <a:solidFill>
                  <a:schemeClr val="accent2">
                    <a:lumMod val="50000"/>
                  </a:schemeClr>
                </a:solidFill>
              </a:rPr>
              <a:t> </a:t>
            </a:r>
            <a:r>
              <a:rPr lang="en-US" sz="2000" i="1" dirty="0" err="1">
                <a:solidFill>
                  <a:schemeClr val="accent2">
                    <a:lumMod val="50000"/>
                  </a:schemeClr>
                </a:solidFill>
              </a:rPr>
              <a:t>những</a:t>
            </a:r>
            <a:r>
              <a:rPr lang="en-US" sz="2000" i="1" dirty="0">
                <a:solidFill>
                  <a:schemeClr val="accent2">
                    <a:lumMod val="50000"/>
                  </a:schemeClr>
                </a:solidFill>
              </a:rPr>
              <a:t> </a:t>
            </a:r>
            <a:r>
              <a:rPr lang="en-US" sz="2000" i="1" dirty="0" err="1">
                <a:solidFill>
                  <a:schemeClr val="accent2">
                    <a:lumMod val="50000"/>
                  </a:schemeClr>
                </a:solidFill>
              </a:rPr>
              <a:t>vấn</a:t>
            </a:r>
            <a:r>
              <a:rPr lang="en-US" sz="2000" i="1" dirty="0">
                <a:solidFill>
                  <a:schemeClr val="accent2">
                    <a:lumMod val="50000"/>
                  </a:schemeClr>
                </a:solidFill>
              </a:rPr>
              <a:t> </a:t>
            </a:r>
            <a:r>
              <a:rPr lang="en-US" sz="2000" i="1" dirty="0" err="1">
                <a:solidFill>
                  <a:schemeClr val="accent2">
                    <a:lumMod val="50000"/>
                  </a:schemeClr>
                </a:solidFill>
              </a:rPr>
              <a:t>đề</a:t>
            </a:r>
            <a:r>
              <a:rPr lang="en-US" sz="2000" i="1" dirty="0">
                <a:solidFill>
                  <a:schemeClr val="accent2">
                    <a:lumMod val="50000"/>
                  </a:schemeClr>
                </a:solidFill>
              </a:rPr>
              <a:t> </a:t>
            </a:r>
            <a:r>
              <a:rPr lang="en-US" sz="2000" i="1" dirty="0" err="1">
                <a:solidFill>
                  <a:schemeClr val="accent2">
                    <a:lumMod val="50000"/>
                  </a:schemeClr>
                </a:solidFill>
              </a:rPr>
              <a:t>phát</a:t>
            </a:r>
            <a:r>
              <a:rPr lang="en-US" sz="2000" i="1" dirty="0">
                <a:solidFill>
                  <a:schemeClr val="accent2">
                    <a:lumMod val="50000"/>
                  </a:schemeClr>
                </a:solidFill>
              </a:rPr>
              <a:t> </a:t>
            </a:r>
            <a:r>
              <a:rPr lang="en-US" sz="2000" i="1" dirty="0" err="1">
                <a:solidFill>
                  <a:schemeClr val="accent2">
                    <a:lumMod val="50000"/>
                  </a:schemeClr>
                </a:solidFill>
              </a:rPr>
              <a:t>sinh</a:t>
            </a:r>
            <a:r>
              <a:rPr lang="en-US" sz="2000" i="1" dirty="0">
                <a:solidFill>
                  <a:schemeClr val="accent2">
                    <a:lumMod val="50000"/>
                  </a:schemeClr>
                </a:solidFill>
              </a:rPr>
              <a:t> </a:t>
            </a:r>
            <a:r>
              <a:rPr lang="en-US" sz="2000" i="1" dirty="0" err="1">
                <a:solidFill>
                  <a:schemeClr val="accent2">
                    <a:lumMod val="50000"/>
                  </a:schemeClr>
                </a:solidFill>
              </a:rPr>
              <a:t>khi</a:t>
            </a:r>
            <a:r>
              <a:rPr lang="en-US" sz="2000" i="1" dirty="0">
                <a:solidFill>
                  <a:schemeClr val="accent2">
                    <a:lumMod val="50000"/>
                  </a:schemeClr>
                </a:solidFill>
              </a:rPr>
              <a:t> </a:t>
            </a:r>
            <a:r>
              <a:rPr lang="en-US" sz="2000" i="1" dirty="0" err="1">
                <a:solidFill>
                  <a:schemeClr val="accent2">
                    <a:lumMod val="50000"/>
                  </a:schemeClr>
                </a:solidFill>
              </a:rPr>
              <a:t>sử</a:t>
            </a:r>
            <a:r>
              <a:rPr lang="en-US" sz="2000" i="1" dirty="0">
                <a:solidFill>
                  <a:schemeClr val="accent2">
                    <a:lumMod val="50000"/>
                  </a:schemeClr>
                </a:solidFill>
              </a:rPr>
              <a:t> </a:t>
            </a:r>
            <a:r>
              <a:rPr lang="en-US" sz="2000" i="1" dirty="0" err="1">
                <a:solidFill>
                  <a:schemeClr val="accent2">
                    <a:lumMod val="50000"/>
                  </a:schemeClr>
                </a:solidFill>
              </a:rPr>
              <a:t>dụng</a:t>
            </a:r>
            <a:r>
              <a:rPr lang="en-US" sz="2000" i="1" dirty="0">
                <a:solidFill>
                  <a:schemeClr val="accent2">
                    <a:lumMod val="50000"/>
                  </a:schemeClr>
                </a:solidFill>
              </a:rPr>
              <a:t> </a:t>
            </a:r>
            <a:r>
              <a:rPr lang="en-US" sz="2000" i="1" dirty="0" err="1">
                <a:solidFill>
                  <a:schemeClr val="accent2">
                    <a:lumMod val="50000"/>
                  </a:schemeClr>
                </a:solidFill>
              </a:rPr>
              <a:t>điện</a:t>
            </a:r>
            <a:r>
              <a:rPr lang="en-US" sz="2000" i="1" dirty="0">
                <a:solidFill>
                  <a:schemeClr val="accent2">
                    <a:lumMod val="50000"/>
                  </a:schemeClr>
                </a:solidFill>
              </a:rPr>
              <a:t> </a:t>
            </a:r>
            <a:r>
              <a:rPr lang="en-US" sz="2000" i="1" dirty="0" err="1">
                <a:solidFill>
                  <a:schemeClr val="accent2">
                    <a:lumMod val="50000"/>
                  </a:schemeClr>
                </a:solidFill>
              </a:rPr>
              <a:t>thoại</a:t>
            </a:r>
            <a:r>
              <a:rPr lang="en-US" sz="2000" i="1" dirty="0">
                <a:solidFill>
                  <a:schemeClr val="accent2">
                    <a:lumMod val="50000"/>
                  </a:schemeClr>
                </a:solidFill>
              </a:rPr>
              <a:t> </a:t>
            </a:r>
            <a:r>
              <a:rPr lang="en-US" sz="2000" i="1" dirty="0" err="1">
                <a:solidFill>
                  <a:schemeClr val="accent2">
                    <a:lumMod val="50000"/>
                  </a:schemeClr>
                </a:solidFill>
              </a:rPr>
              <a:t>thông</a:t>
            </a:r>
            <a:r>
              <a:rPr lang="en-US" sz="2000" i="1" dirty="0">
                <a:solidFill>
                  <a:schemeClr val="accent2">
                    <a:lumMod val="50000"/>
                  </a:schemeClr>
                </a:solidFill>
              </a:rPr>
              <a:t> minh.</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25"/>
        <p:cNvGrpSpPr/>
        <p:nvPr/>
      </p:nvGrpSpPr>
      <p:grpSpPr>
        <a:xfrm>
          <a:off x="0" y="0"/>
          <a:ext cx="0" cy="0"/>
          <a:chOff x="0" y="0"/>
          <a:chExt cx="0" cy="0"/>
        </a:xfrm>
      </p:grpSpPr>
      <p:grpSp>
        <p:nvGrpSpPr>
          <p:cNvPr id="13" name="Group 12"/>
          <p:cNvGrpSpPr/>
          <p:nvPr/>
        </p:nvGrpSpPr>
        <p:grpSpPr>
          <a:xfrm>
            <a:off x="3123343" y="0"/>
            <a:ext cx="2887038" cy="616449"/>
            <a:chOff x="3123343" y="0"/>
            <a:chExt cx="2887038" cy="616449"/>
          </a:xfrm>
        </p:grpSpPr>
        <p:sp>
          <p:nvSpPr>
            <p:cNvPr id="11" name="Round Same Side Corner Rectangle 10"/>
            <p:cNvSpPr/>
            <p:nvPr/>
          </p:nvSpPr>
          <p:spPr>
            <a:xfrm flipV="1">
              <a:off x="3123343" y="0"/>
              <a:ext cx="2887038" cy="616449"/>
            </a:xfrm>
            <a:prstGeom prst="round2SameRect">
              <a:avLst>
                <a:gd name="adj1" fmla="val 43334"/>
                <a:gd name="adj2" fmla="val 0"/>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385334" y="108169"/>
              <a:ext cx="2363056" cy="400110"/>
            </a:xfrm>
            <a:prstGeom prst="rect">
              <a:avLst/>
            </a:prstGeom>
            <a:noFill/>
          </p:spPr>
          <p:txBody>
            <a:bodyPr wrap="square" rtlCol="0">
              <a:spAutoFit/>
            </a:bodyPr>
            <a:lstStyle/>
            <a:p>
              <a:pPr algn="ctr"/>
              <a:r>
                <a:rPr lang="vi-VN" sz="2000" b="1" dirty="0">
                  <a:solidFill>
                    <a:schemeClr val="bg1"/>
                  </a:solidFill>
                </a:rPr>
                <a:t>Hoạt động làm</a:t>
              </a:r>
              <a:endParaRPr lang="en-US" sz="2000" b="1" dirty="0">
                <a:solidFill>
                  <a:schemeClr val="bg1"/>
                </a:solidFill>
              </a:endParaRPr>
            </a:p>
          </p:txBody>
        </p:sp>
      </p:grpSp>
      <p:sp>
        <p:nvSpPr>
          <p:cNvPr id="14" name="Rectangle 13"/>
          <p:cNvSpPr/>
          <p:nvPr/>
        </p:nvSpPr>
        <p:spPr>
          <a:xfrm>
            <a:off x="1782566" y="724618"/>
            <a:ext cx="6334018" cy="1015663"/>
          </a:xfrm>
          <a:prstGeom prst="rect">
            <a:avLst/>
          </a:prstGeom>
        </p:spPr>
        <p:txBody>
          <a:bodyPr wrap="square">
            <a:spAutoFit/>
          </a:bodyPr>
          <a:lstStyle/>
          <a:p>
            <a:pPr algn="just">
              <a:lnSpc>
                <a:spcPct val="150000"/>
              </a:lnSpc>
            </a:pPr>
            <a:r>
              <a:rPr lang="vi-VN" sz="2000" dirty="0"/>
              <a:t>Hãy chỉ ra những hành vi vi phạm bản quyền trong các tình huống dưới đây.</a:t>
            </a:r>
            <a:endParaRPr lang="en-US" sz="2000"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830" y="724618"/>
            <a:ext cx="787364" cy="721417"/>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623378028"/>
              </p:ext>
            </p:extLst>
          </p:nvPr>
        </p:nvGraphicFramePr>
        <p:xfrm>
          <a:off x="609600" y="1848448"/>
          <a:ext cx="8113160" cy="3031777"/>
        </p:xfrm>
        <a:graphic>
          <a:graphicData uri="http://schemas.openxmlformats.org/drawingml/2006/table">
            <a:tbl>
              <a:tblPr firstRow="1" bandRow="1">
                <a:tableStyleId>{3F15DABE-673B-41F8-8C2D-DA97015F3F22}</a:tableStyleId>
              </a:tblPr>
              <a:tblGrid>
                <a:gridCol w="3510337">
                  <a:extLst>
                    <a:ext uri="{9D8B030D-6E8A-4147-A177-3AD203B41FA5}">
                      <a16:colId xmlns:a16="http://schemas.microsoft.com/office/drawing/2014/main" val="20000"/>
                    </a:ext>
                  </a:extLst>
                </a:gridCol>
                <a:gridCol w="4602823">
                  <a:extLst>
                    <a:ext uri="{9D8B030D-6E8A-4147-A177-3AD203B41FA5}">
                      <a16:colId xmlns:a16="http://schemas.microsoft.com/office/drawing/2014/main" val="20001"/>
                    </a:ext>
                  </a:extLst>
                </a:gridCol>
              </a:tblGrid>
              <a:tr h="411867">
                <a:tc>
                  <a:txBody>
                    <a:bodyPr/>
                    <a:lstStyle/>
                    <a:p>
                      <a:pPr algn="ctr"/>
                      <a:r>
                        <a:rPr lang="vi-VN" sz="1800" b="1" dirty="0"/>
                        <a:t>Tình</a:t>
                      </a:r>
                      <a:r>
                        <a:rPr lang="vi-VN" sz="1800" b="1" baseline="0" dirty="0"/>
                        <a:t> huống</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vi-VN" sz="1800" b="1" dirty="0"/>
                        <a:t>Hành</a:t>
                      </a:r>
                      <a:r>
                        <a:rPr lang="vi-VN" sz="1800" b="1" baseline="0" dirty="0"/>
                        <a:t> vi vi phạm bản quyền</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261991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7" name="Rectangle 16"/>
          <p:cNvSpPr/>
          <p:nvPr/>
        </p:nvSpPr>
        <p:spPr>
          <a:xfrm>
            <a:off x="765425" y="2274336"/>
            <a:ext cx="3241496" cy="2169825"/>
          </a:xfrm>
          <a:prstGeom prst="rect">
            <a:avLst/>
          </a:prstGeom>
        </p:spPr>
        <p:txBody>
          <a:bodyPr wrap="square">
            <a:spAutoFit/>
          </a:bodyPr>
          <a:lstStyle/>
          <a:p>
            <a:pPr algn="just">
              <a:lnSpc>
                <a:spcPct val="150000"/>
              </a:lnSpc>
            </a:pPr>
            <a:r>
              <a:rPr lang="vi-VN" sz="1800" dirty="0"/>
              <a:t>a) Bình lấy sơ đồ tóm tắt bài học trên mạng, tự ghi tên mình là tác giả trên sơ đồ đó rồi gửi cho các bạn trong lớp tham khảo.</a:t>
            </a:r>
            <a:endParaRPr lang="en-US" sz="1800" dirty="0"/>
          </a:p>
        </p:txBody>
      </p:sp>
      <p:sp>
        <p:nvSpPr>
          <p:cNvPr id="18" name="Rectangle 17"/>
          <p:cNvSpPr/>
          <p:nvPr/>
        </p:nvSpPr>
        <p:spPr>
          <a:xfrm>
            <a:off x="4227816" y="2274336"/>
            <a:ext cx="4361380" cy="2585323"/>
          </a:xfrm>
          <a:prstGeom prst="rect">
            <a:avLst/>
          </a:prstGeom>
        </p:spPr>
        <p:txBody>
          <a:bodyPr wrap="square">
            <a:spAutoFit/>
          </a:bodyPr>
          <a:lstStyle/>
          <a:p>
            <a:pPr algn="just">
              <a:lnSpc>
                <a:spcPct val="150000"/>
              </a:lnSpc>
            </a:pPr>
            <a:r>
              <a:rPr lang="vi-VN" sz="1800" dirty="0"/>
              <a:t>- Tự ghi tên mình là tác giả trên sơ đồ đó → vi phạm quyền đứng tên trên tác phẩm của tác giả.</a:t>
            </a:r>
          </a:p>
          <a:p>
            <a:pPr algn="just">
              <a:lnSpc>
                <a:spcPct val="150000"/>
              </a:lnSpc>
            </a:pPr>
            <a:r>
              <a:rPr lang="vi-VN" sz="1800" dirty="0"/>
              <a:t>- Gửi cho các bạn trong lớp tham khảo → vi phạm quyền truyền đạt tác phẩm đến công chúng của tác giả.</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5"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linds(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25"/>
        <p:cNvGrpSpPr/>
        <p:nvPr/>
      </p:nvGrpSpPr>
      <p:grpSpPr>
        <a:xfrm>
          <a:off x="0" y="0"/>
          <a:ext cx="0" cy="0"/>
          <a:chOff x="0" y="0"/>
          <a:chExt cx="0" cy="0"/>
        </a:xfrm>
      </p:grpSpPr>
      <p:grpSp>
        <p:nvGrpSpPr>
          <p:cNvPr id="13" name="Group 12"/>
          <p:cNvGrpSpPr/>
          <p:nvPr/>
        </p:nvGrpSpPr>
        <p:grpSpPr>
          <a:xfrm>
            <a:off x="3123343" y="0"/>
            <a:ext cx="2887038" cy="616449"/>
            <a:chOff x="3123343" y="0"/>
            <a:chExt cx="2887038" cy="616449"/>
          </a:xfrm>
        </p:grpSpPr>
        <p:sp>
          <p:nvSpPr>
            <p:cNvPr id="11" name="Round Same Side Corner Rectangle 10"/>
            <p:cNvSpPr/>
            <p:nvPr/>
          </p:nvSpPr>
          <p:spPr>
            <a:xfrm flipV="1">
              <a:off x="3123343" y="0"/>
              <a:ext cx="2887038" cy="616449"/>
            </a:xfrm>
            <a:prstGeom prst="round2SameRect">
              <a:avLst>
                <a:gd name="adj1" fmla="val 43334"/>
                <a:gd name="adj2" fmla="val 0"/>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385334" y="108169"/>
              <a:ext cx="2363056" cy="400110"/>
            </a:xfrm>
            <a:prstGeom prst="rect">
              <a:avLst/>
            </a:prstGeom>
            <a:noFill/>
          </p:spPr>
          <p:txBody>
            <a:bodyPr wrap="square" rtlCol="0">
              <a:spAutoFit/>
            </a:bodyPr>
            <a:lstStyle/>
            <a:p>
              <a:pPr algn="ctr"/>
              <a:r>
                <a:rPr lang="vi-VN" sz="2000" b="1" dirty="0">
                  <a:solidFill>
                    <a:schemeClr val="bg1"/>
                  </a:solidFill>
                </a:rPr>
                <a:t>Hoạt động làm</a:t>
              </a:r>
              <a:endParaRPr lang="en-US" sz="2000" b="1" dirty="0">
                <a:solidFill>
                  <a:schemeClr val="bg1"/>
                </a:solidFill>
              </a:endParaRPr>
            </a:p>
          </p:txBody>
        </p:sp>
      </p:grpSp>
      <p:sp>
        <p:nvSpPr>
          <p:cNvPr id="14" name="Rectangle 13"/>
          <p:cNvSpPr/>
          <p:nvPr/>
        </p:nvSpPr>
        <p:spPr>
          <a:xfrm>
            <a:off x="1782566" y="724618"/>
            <a:ext cx="6334018" cy="1015663"/>
          </a:xfrm>
          <a:prstGeom prst="rect">
            <a:avLst/>
          </a:prstGeom>
        </p:spPr>
        <p:txBody>
          <a:bodyPr wrap="square">
            <a:spAutoFit/>
          </a:bodyPr>
          <a:lstStyle/>
          <a:p>
            <a:pPr algn="just">
              <a:lnSpc>
                <a:spcPct val="150000"/>
              </a:lnSpc>
            </a:pPr>
            <a:r>
              <a:rPr lang="vi-VN" sz="2000" dirty="0"/>
              <a:t>Hãy chỉ ra những hành vi vi phạm bản quyền trong các tình huống dưới đây.</a:t>
            </a:r>
            <a:endParaRPr lang="en-US" sz="2000"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830" y="724618"/>
            <a:ext cx="787364" cy="721417"/>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623378028"/>
              </p:ext>
            </p:extLst>
          </p:nvPr>
        </p:nvGraphicFramePr>
        <p:xfrm>
          <a:off x="609600" y="1848448"/>
          <a:ext cx="8113160" cy="3031777"/>
        </p:xfrm>
        <a:graphic>
          <a:graphicData uri="http://schemas.openxmlformats.org/drawingml/2006/table">
            <a:tbl>
              <a:tblPr firstRow="1" bandRow="1">
                <a:tableStyleId>{3F15DABE-673B-41F8-8C2D-DA97015F3F22}</a:tableStyleId>
              </a:tblPr>
              <a:tblGrid>
                <a:gridCol w="3510337">
                  <a:extLst>
                    <a:ext uri="{9D8B030D-6E8A-4147-A177-3AD203B41FA5}">
                      <a16:colId xmlns:a16="http://schemas.microsoft.com/office/drawing/2014/main" val="20000"/>
                    </a:ext>
                  </a:extLst>
                </a:gridCol>
                <a:gridCol w="4602823">
                  <a:extLst>
                    <a:ext uri="{9D8B030D-6E8A-4147-A177-3AD203B41FA5}">
                      <a16:colId xmlns:a16="http://schemas.microsoft.com/office/drawing/2014/main" val="20001"/>
                    </a:ext>
                  </a:extLst>
                </a:gridCol>
              </a:tblGrid>
              <a:tr h="411867">
                <a:tc>
                  <a:txBody>
                    <a:bodyPr/>
                    <a:lstStyle/>
                    <a:p>
                      <a:pPr algn="ctr"/>
                      <a:r>
                        <a:rPr lang="vi-VN" sz="1800" b="1" dirty="0"/>
                        <a:t>Tình</a:t>
                      </a:r>
                      <a:r>
                        <a:rPr lang="vi-VN" sz="1800" b="1" baseline="0" dirty="0"/>
                        <a:t> huống</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vi-VN" sz="1800" b="1" dirty="0"/>
                        <a:t>Hành</a:t>
                      </a:r>
                      <a:r>
                        <a:rPr lang="vi-VN" sz="1800" b="1" baseline="0" dirty="0"/>
                        <a:t> vi vi phạm bản quyền</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261991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7" name="Rectangle 16"/>
          <p:cNvSpPr/>
          <p:nvPr/>
        </p:nvSpPr>
        <p:spPr>
          <a:xfrm>
            <a:off x="765425" y="2274336"/>
            <a:ext cx="3241496" cy="2118529"/>
          </a:xfrm>
          <a:prstGeom prst="rect">
            <a:avLst/>
          </a:prstGeom>
        </p:spPr>
        <p:txBody>
          <a:bodyPr wrap="square">
            <a:spAutoFit/>
          </a:bodyPr>
          <a:lstStyle/>
          <a:p>
            <a:pPr algn="just">
              <a:lnSpc>
                <a:spcPct val="150000"/>
              </a:lnSpc>
            </a:pPr>
            <a:r>
              <a:rPr lang="vi-VN" sz="1800" dirty="0"/>
              <a:t>b) Sau khi mua được cuốn sách Tin học mới xuất bản, Lan dùng điện thoại thông minh chụp ảnh các trang sách và gửi cho các bạn khác đọc.</a:t>
            </a:r>
            <a:endParaRPr lang="en-US" sz="1800" dirty="0"/>
          </a:p>
        </p:txBody>
      </p:sp>
      <p:sp>
        <p:nvSpPr>
          <p:cNvPr id="18" name="Rectangle 17"/>
          <p:cNvSpPr/>
          <p:nvPr/>
        </p:nvSpPr>
        <p:spPr>
          <a:xfrm>
            <a:off x="4227816" y="2274336"/>
            <a:ext cx="4361380" cy="1754326"/>
          </a:xfrm>
          <a:prstGeom prst="rect">
            <a:avLst/>
          </a:prstGeom>
        </p:spPr>
        <p:txBody>
          <a:bodyPr wrap="square">
            <a:spAutoFit/>
          </a:bodyPr>
          <a:lstStyle/>
          <a:p>
            <a:pPr algn="just">
              <a:lnSpc>
                <a:spcPct val="150000"/>
              </a:lnSpc>
            </a:pPr>
            <a:r>
              <a:rPr lang="vi-VN" sz="1800" dirty="0"/>
              <a:t>Chụp ảnh các trang sách và gửi cho các bạn khác đọc → vi phạm quyền truyền đạt tác phẩm đến công chúng của tác giả và gây thiệt hại cho chủ sở hữu.</a:t>
            </a:r>
          </a:p>
        </p:txBody>
      </p:sp>
    </p:spTree>
    <p:extLst>
      <p:ext uri="{BB962C8B-B14F-4D97-AF65-F5344CB8AC3E}">
        <p14:creationId xmlns:p14="http://schemas.microsoft.com/office/powerpoint/2010/main" val="109061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25"/>
        <p:cNvGrpSpPr/>
        <p:nvPr/>
      </p:nvGrpSpPr>
      <p:grpSpPr>
        <a:xfrm>
          <a:off x="0" y="0"/>
          <a:ext cx="0" cy="0"/>
          <a:chOff x="0" y="0"/>
          <a:chExt cx="0" cy="0"/>
        </a:xfrm>
      </p:grpSpPr>
      <p:grpSp>
        <p:nvGrpSpPr>
          <p:cNvPr id="13" name="Group 12"/>
          <p:cNvGrpSpPr/>
          <p:nvPr/>
        </p:nvGrpSpPr>
        <p:grpSpPr>
          <a:xfrm>
            <a:off x="3123343" y="0"/>
            <a:ext cx="2887038" cy="616449"/>
            <a:chOff x="3123343" y="0"/>
            <a:chExt cx="2887038" cy="616449"/>
          </a:xfrm>
        </p:grpSpPr>
        <p:sp>
          <p:nvSpPr>
            <p:cNvPr id="11" name="Round Same Side Corner Rectangle 10"/>
            <p:cNvSpPr/>
            <p:nvPr/>
          </p:nvSpPr>
          <p:spPr>
            <a:xfrm flipV="1">
              <a:off x="3123343" y="0"/>
              <a:ext cx="2887038" cy="616449"/>
            </a:xfrm>
            <a:prstGeom prst="round2SameRect">
              <a:avLst>
                <a:gd name="adj1" fmla="val 43334"/>
                <a:gd name="adj2" fmla="val 0"/>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385334" y="108169"/>
              <a:ext cx="2363056" cy="400110"/>
            </a:xfrm>
            <a:prstGeom prst="rect">
              <a:avLst/>
            </a:prstGeom>
            <a:noFill/>
          </p:spPr>
          <p:txBody>
            <a:bodyPr wrap="square" rtlCol="0">
              <a:spAutoFit/>
            </a:bodyPr>
            <a:lstStyle/>
            <a:p>
              <a:pPr algn="ctr"/>
              <a:r>
                <a:rPr lang="vi-VN" sz="2000" b="1" dirty="0">
                  <a:solidFill>
                    <a:schemeClr val="bg1"/>
                  </a:solidFill>
                </a:rPr>
                <a:t>Hoạt động làm</a:t>
              </a:r>
              <a:endParaRPr lang="en-US" sz="2000" b="1" dirty="0">
                <a:solidFill>
                  <a:schemeClr val="bg1"/>
                </a:solidFill>
              </a:endParaRPr>
            </a:p>
          </p:txBody>
        </p:sp>
      </p:grpSp>
      <p:sp>
        <p:nvSpPr>
          <p:cNvPr id="14" name="Rectangle 13"/>
          <p:cNvSpPr/>
          <p:nvPr/>
        </p:nvSpPr>
        <p:spPr>
          <a:xfrm>
            <a:off x="1782566" y="724618"/>
            <a:ext cx="6334018" cy="1015663"/>
          </a:xfrm>
          <a:prstGeom prst="rect">
            <a:avLst/>
          </a:prstGeom>
        </p:spPr>
        <p:txBody>
          <a:bodyPr wrap="square">
            <a:spAutoFit/>
          </a:bodyPr>
          <a:lstStyle/>
          <a:p>
            <a:pPr algn="just">
              <a:lnSpc>
                <a:spcPct val="150000"/>
              </a:lnSpc>
            </a:pPr>
            <a:r>
              <a:rPr lang="vi-VN" sz="2000" dirty="0"/>
              <a:t>Hãy chỉ ra những hành vi vi phạm bản quyền trong các tình huống dưới đây.</a:t>
            </a:r>
            <a:endParaRPr lang="en-US" sz="2000"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830" y="724618"/>
            <a:ext cx="787364" cy="721417"/>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623378028"/>
              </p:ext>
            </p:extLst>
          </p:nvPr>
        </p:nvGraphicFramePr>
        <p:xfrm>
          <a:off x="609600" y="1848448"/>
          <a:ext cx="8113160" cy="3031777"/>
        </p:xfrm>
        <a:graphic>
          <a:graphicData uri="http://schemas.openxmlformats.org/drawingml/2006/table">
            <a:tbl>
              <a:tblPr firstRow="1" bandRow="1">
                <a:tableStyleId>{3F15DABE-673B-41F8-8C2D-DA97015F3F22}</a:tableStyleId>
              </a:tblPr>
              <a:tblGrid>
                <a:gridCol w="3510337">
                  <a:extLst>
                    <a:ext uri="{9D8B030D-6E8A-4147-A177-3AD203B41FA5}">
                      <a16:colId xmlns:a16="http://schemas.microsoft.com/office/drawing/2014/main" val="20000"/>
                    </a:ext>
                  </a:extLst>
                </a:gridCol>
                <a:gridCol w="4602823">
                  <a:extLst>
                    <a:ext uri="{9D8B030D-6E8A-4147-A177-3AD203B41FA5}">
                      <a16:colId xmlns:a16="http://schemas.microsoft.com/office/drawing/2014/main" val="20001"/>
                    </a:ext>
                  </a:extLst>
                </a:gridCol>
              </a:tblGrid>
              <a:tr h="411867">
                <a:tc>
                  <a:txBody>
                    <a:bodyPr/>
                    <a:lstStyle/>
                    <a:p>
                      <a:pPr algn="ctr"/>
                      <a:r>
                        <a:rPr lang="vi-VN" sz="1800" b="1" dirty="0"/>
                        <a:t>Tình</a:t>
                      </a:r>
                      <a:r>
                        <a:rPr lang="vi-VN" sz="1800" b="1" baseline="0" dirty="0"/>
                        <a:t> huống</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vi-VN" sz="1800" b="1" dirty="0"/>
                        <a:t>Hành</a:t>
                      </a:r>
                      <a:r>
                        <a:rPr lang="vi-VN" sz="1800" b="1" baseline="0" dirty="0"/>
                        <a:t> vi vi phạm bản quyền</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261991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7" name="Rectangle 16"/>
          <p:cNvSpPr/>
          <p:nvPr/>
        </p:nvSpPr>
        <p:spPr>
          <a:xfrm>
            <a:off x="765424" y="2274336"/>
            <a:ext cx="3272319" cy="2169825"/>
          </a:xfrm>
          <a:prstGeom prst="rect">
            <a:avLst/>
          </a:prstGeom>
        </p:spPr>
        <p:txBody>
          <a:bodyPr wrap="square">
            <a:spAutoFit/>
          </a:bodyPr>
          <a:lstStyle/>
          <a:p>
            <a:pPr algn="just">
              <a:lnSpc>
                <a:spcPct val="150000"/>
              </a:lnSpc>
            </a:pPr>
            <a:r>
              <a:rPr lang="vi-VN" sz="1800" dirty="0"/>
              <a:t>c) Hùng mua thẻ nhớ USB chứa các bài hát được người bán đã sưu tầm từ Internet mà không có thoả thuận gì với tác giả hay ca sĩ biểu diễn.</a:t>
            </a:r>
            <a:endParaRPr lang="en-US" sz="1800" dirty="0"/>
          </a:p>
        </p:txBody>
      </p:sp>
      <p:sp>
        <p:nvSpPr>
          <p:cNvPr id="18" name="Rectangle 17"/>
          <p:cNvSpPr/>
          <p:nvPr/>
        </p:nvSpPr>
        <p:spPr>
          <a:xfrm>
            <a:off x="4227816" y="2274336"/>
            <a:ext cx="4361380" cy="1703030"/>
          </a:xfrm>
          <a:prstGeom prst="rect">
            <a:avLst/>
          </a:prstGeom>
        </p:spPr>
        <p:txBody>
          <a:bodyPr wrap="square">
            <a:spAutoFit/>
          </a:bodyPr>
          <a:lstStyle/>
          <a:p>
            <a:pPr algn="just">
              <a:lnSpc>
                <a:spcPct val="150000"/>
              </a:lnSpc>
            </a:pPr>
            <a:r>
              <a:rPr lang="vi-VN" sz="1800" dirty="0"/>
              <a:t>Sao chép tác phẩm vào USB mà chưa được phép của tác giả, ca sĩ biểu diễn → vi phạm quyền sao chép tác phẩm của tác giả.</a:t>
            </a:r>
          </a:p>
        </p:txBody>
      </p:sp>
    </p:spTree>
    <p:extLst>
      <p:ext uri="{BB962C8B-B14F-4D97-AF65-F5344CB8AC3E}">
        <p14:creationId xmlns:p14="http://schemas.microsoft.com/office/powerpoint/2010/main" val="304107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25"/>
        <p:cNvGrpSpPr/>
        <p:nvPr/>
      </p:nvGrpSpPr>
      <p:grpSpPr>
        <a:xfrm>
          <a:off x="0" y="0"/>
          <a:ext cx="0" cy="0"/>
          <a:chOff x="0" y="0"/>
          <a:chExt cx="0" cy="0"/>
        </a:xfrm>
      </p:grpSpPr>
      <p:grpSp>
        <p:nvGrpSpPr>
          <p:cNvPr id="13" name="Group 12"/>
          <p:cNvGrpSpPr/>
          <p:nvPr/>
        </p:nvGrpSpPr>
        <p:grpSpPr>
          <a:xfrm>
            <a:off x="3123343" y="0"/>
            <a:ext cx="2887038" cy="616449"/>
            <a:chOff x="3123343" y="0"/>
            <a:chExt cx="2887038" cy="616449"/>
          </a:xfrm>
        </p:grpSpPr>
        <p:sp>
          <p:nvSpPr>
            <p:cNvPr id="11" name="Round Same Side Corner Rectangle 10"/>
            <p:cNvSpPr/>
            <p:nvPr/>
          </p:nvSpPr>
          <p:spPr>
            <a:xfrm flipV="1">
              <a:off x="3123343" y="0"/>
              <a:ext cx="2887038" cy="616449"/>
            </a:xfrm>
            <a:prstGeom prst="round2SameRect">
              <a:avLst>
                <a:gd name="adj1" fmla="val 43334"/>
                <a:gd name="adj2" fmla="val 0"/>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385334" y="108169"/>
              <a:ext cx="2363056" cy="400110"/>
            </a:xfrm>
            <a:prstGeom prst="rect">
              <a:avLst/>
            </a:prstGeom>
            <a:noFill/>
          </p:spPr>
          <p:txBody>
            <a:bodyPr wrap="square" rtlCol="0">
              <a:spAutoFit/>
            </a:bodyPr>
            <a:lstStyle/>
            <a:p>
              <a:pPr algn="ctr"/>
              <a:r>
                <a:rPr lang="vi-VN" sz="2000" b="1" dirty="0">
                  <a:solidFill>
                    <a:schemeClr val="bg1"/>
                  </a:solidFill>
                </a:rPr>
                <a:t>Hoạt động làm</a:t>
              </a:r>
              <a:endParaRPr lang="en-US" sz="2000" b="1" dirty="0">
                <a:solidFill>
                  <a:schemeClr val="bg1"/>
                </a:solidFill>
              </a:endParaRPr>
            </a:p>
          </p:txBody>
        </p:sp>
      </p:grpSp>
      <p:sp>
        <p:nvSpPr>
          <p:cNvPr id="14" name="Rectangle 13"/>
          <p:cNvSpPr/>
          <p:nvPr/>
        </p:nvSpPr>
        <p:spPr>
          <a:xfrm>
            <a:off x="1782566" y="724618"/>
            <a:ext cx="6334018" cy="1015663"/>
          </a:xfrm>
          <a:prstGeom prst="rect">
            <a:avLst/>
          </a:prstGeom>
        </p:spPr>
        <p:txBody>
          <a:bodyPr wrap="square">
            <a:spAutoFit/>
          </a:bodyPr>
          <a:lstStyle/>
          <a:p>
            <a:pPr algn="just">
              <a:lnSpc>
                <a:spcPct val="150000"/>
              </a:lnSpc>
            </a:pPr>
            <a:r>
              <a:rPr lang="vi-VN" sz="2000" dirty="0"/>
              <a:t>Hãy chỉ ra những hành vi vi phạm bản quyền trong các tình huống dưới đây.</a:t>
            </a:r>
            <a:endParaRPr lang="en-US" sz="2000"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830" y="724618"/>
            <a:ext cx="787364" cy="721417"/>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623378028"/>
              </p:ext>
            </p:extLst>
          </p:nvPr>
        </p:nvGraphicFramePr>
        <p:xfrm>
          <a:off x="609600" y="1848448"/>
          <a:ext cx="8113160" cy="3031777"/>
        </p:xfrm>
        <a:graphic>
          <a:graphicData uri="http://schemas.openxmlformats.org/drawingml/2006/table">
            <a:tbl>
              <a:tblPr firstRow="1" bandRow="1">
                <a:tableStyleId>{3F15DABE-673B-41F8-8C2D-DA97015F3F22}</a:tableStyleId>
              </a:tblPr>
              <a:tblGrid>
                <a:gridCol w="3510337">
                  <a:extLst>
                    <a:ext uri="{9D8B030D-6E8A-4147-A177-3AD203B41FA5}">
                      <a16:colId xmlns:a16="http://schemas.microsoft.com/office/drawing/2014/main" val="20000"/>
                    </a:ext>
                  </a:extLst>
                </a:gridCol>
                <a:gridCol w="4602823">
                  <a:extLst>
                    <a:ext uri="{9D8B030D-6E8A-4147-A177-3AD203B41FA5}">
                      <a16:colId xmlns:a16="http://schemas.microsoft.com/office/drawing/2014/main" val="20001"/>
                    </a:ext>
                  </a:extLst>
                </a:gridCol>
              </a:tblGrid>
              <a:tr h="411867">
                <a:tc>
                  <a:txBody>
                    <a:bodyPr/>
                    <a:lstStyle/>
                    <a:p>
                      <a:pPr algn="ctr"/>
                      <a:r>
                        <a:rPr lang="vi-VN" sz="1800" b="1" dirty="0"/>
                        <a:t>Tình</a:t>
                      </a:r>
                      <a:r>
                        <a:rPr lang="vi-VN" sz="1800" b="1" baseline="0" dirty="0"/>
                        <a:t> huống</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vi-VN" sz="1800" b="1" dirty="0"/>
                        <a:t>Hành</a:t>
                      </a:r>
                      <a:r>
                        <a:rPr lang="vi-VN" sz="1800" b="1" baseline="0" dirty="0"/>
                        <a:t> vi vi phạm bản quyền</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261991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7" name="Rectangle 16"/>
          <p:cNvSpPr/>
          <p:nvPr/>
        </p:nvSpPr>
        <p:spPr>
          <a:xfrm>
            <a:off x="765424" y="2274336"/>
            <a:ext cx="3272319" cy="2534027"/>
          </a:xfrm>
          <a:prstGeom prst="rect">
            <a:avLst/>
          </a:prstGeom>
        </p:spPr>
        <p:txBody>
          <a:bodyPr wrap="square">
            <a:spAutoFit/>
          </a:bodyPr>
          <a:lstStyle/>
          <a:p>
            <a:pPr algn="just">
              <a:lnSpc>
                <a:spcPct val="150000"/>
              </a:lnSpc>
            </a:pPr>
            <a:r>
              <a:rPr lang="vi-VN" sz="1800" dirty="0"/>
              <a:t>d) Phong mua vé vào rạp chiếu phim để xem phim. Phong dùng điện thoại di động để phát trực tiếp (livestream) bộ phim cho bạn bè người thân xem cùng.</a:t>
            </a:r>
            <a:endParaRPr lang="en-US" sz="1800" dirty="0"/>
          </a:p>
        </p:txBody>
      </p:sp>
      <p:sp>
        <p:nvSpPr>
          <p:cNvPr id="18" name="Rectangle 17"/>
          <p:cNvSpPr/>
          <p:nvPr/>
        </p:nvSpPr>
        <p:spPr>
          <a:xfrm>
            <a:off x="4227816" y="2274336"/>
            <a:ext cx="4361380" cy="2118529"/>
          </a:xfrm>
          <a:prstGeom prst="rect">
            <a:avLst/>
          </a:prstGeom>
        </p:spPr>
        <p:txBody>
          <a:bodyPr wrap="square">
            <a:spAutoFit/>
          </a:bodyPr>
          <a:lstStyle/>
          <a:p>
            <a:pPr algn="just">
              <a:lnSpc>
                <a:spcPct val="150000"/>
              </a:lnSpc>
            </a:pPr>
            <a:r>
              <a:rPr lang="vi-VN" sz="1800" dirty="0"/>
              <a:t>Phát trực tiếp (livestream) bộ phim đang chiếu trong rạp chiếu phim cho bạn bè, người thân xem cùng → vi phạm quyền truyền đạt tác phẩm đến công chúng, gây thiệt hại cho chủ sở hữu.</a:t>
            </a:r>
          </a:p>
        </p:txBody>
      </p:sp>
    </p:spTree>
    <p:extLst>
      <p:ext uri="{BB962C8B-B14F-4D97-AF65-F5344CB8AC3E}">
        <p14:creationId xmlns:p14="http://schemas.microsoft.com/office/powerpoint/2010/main" val="70294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grpSp>
        <p:nvGrpSpPr>
          <p:cNvPr id="1333" name="Google Shape;1333;p47"/>
          <p:cNvGrpSpPr/>
          <p:nvPr/>
        </p:nvGrpSpPr>
        <p:grpSpPr>
          <a:xfrm>
            <a:off x="440641" y="1411540"/>
            <a:ext cx="3620819" cy="3367931"/>
            <a:chOff x="713069" y="1335193"/>
            <a:chExt cx="3620819" cy="3367931"/>
          </a:xfrm>
        </p:grpSpPr>
        <p:grpSp>
          <p:nvGrpSpPr>
            <p:cNvPr id="1334" name="Google Shape;1334;p47"/>
            <p:cNvGrpSpPr/>
            <p:nvPr/>
          </p:nvGrpSpPr>
          <p:grpSpPr>
            <a:xfrm>
              <a:off x="1237049" y="1335193"/>
              <a:ext cx="1190638" cy="1191169"/>
              <a:chOff x="369195" y="1138234"/>
              <a:chExt cx="1250276" cy="1250833"/>
            </a:xfrm>
          </p:grpSpPr>
          <p:sp>
            <p:nvSpPr>
              <p:cNvPr id="1335" name="Google Shape;1335;p47"/>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7"/>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7"/>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7"/>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7"/>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7"/>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7"/>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7"/>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7"/>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4" name="Google Shape;1344;p47"/>
            <p:cNvGrpSpPr/>
            <p:nvPr/>
          </p:nvGrpSpPr>
          <p:grpSpPr>
            <a:xfrm>
              <a:off x="3065908" y="3416430"/>
              <a:ext cx="671898" cy="672198"/>
              <a:chOff x="369195" y="1138234"/>
              <a:chExt cx="1250276" cy="1250833"/>
            </a:xfrm>
          </p:grpSpPr>
          <p:sp>
            <p:nvSpPr>
              <p:cNvPr id="1345" name="Google Shape;1345;p47"/>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7"/>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7"/>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7"/>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7"/>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7"/>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7"/>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7"/>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7"/>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4" name="Google Shape;1354;p47"/>
            <p:cNvGrpSpPr/>
            <p:nvPr/>
          </p:nvGrpSpPr>
          <p:grpSpPr>
            <a:xfrm flipH="1">
              <a:off x="713069" y="1476759"/>
              <a:ext cx="3620819" cy="3226365"/>
              <a:chOff x="1484725" y="811000"/>
              <a:chExt cx="4756725" cy="4238525"/>
            </a:xfrm>
          </p:grpSpPr>
          <p:sp>
            <p:nvSpPr>
              <p:cNvPr id="1355" name="Google Shape;1355;p47"/>
              <p:cNvSpPr/>
              <p:nvPr/>
            </p:nvSpPr>
            <p:spPr>
              <a:xfrm>
                <a:off x="2524800" y="1592125"/>
                <a:ext cx="2568225" cy="2568225"/>
              </a:xfrm>
              <a:custGeom>
                <a:avLst/>
                <a:gdLst/>
                <a:ahLst/>
                <a:cxnLst/>
                <a:rect l="l" t="t" r="r" b="b"/>
                <a:pathLst>
                  <a:path w="102729" h="102729" extrusionOk="0">
                    <a:moveTo>
                      <a:pt x="51364" y="0"/>
                    </a:moveTo>
                    <a:cubicBezTo>
                      <a:pt x="37741" y="0"/>
                      <a:pt x="24676" y="5412"/>
                      <a:pt x="15043" y="15045"/>
                    </a:cubicBezTo>
                    <a:cubicBezTo>
                      <a:pt x="5412" y="24676"/>
                      <a:pt x="0" y="37741"/>
                      <a:pt x="0" y="51366"/>
                    </a:cubicBezTo>
                    <a:cubicBezTo>
                      <a:pt x="0" y="64988"/>
                      <a:pt x="5412" y="78053"/>
                      <a:pt x="15043" y="87684"/>
                    </a:cubicBezTo>
                    <a:cubicBezTo>
                      <a:pt x="24676" y="97317"/>
                      <a:pt x="37741" y="102729"/>
                      <a:pt x="51364" y="102729"/>
                    </a:cubicBezTo>
                    <a:cubicBezTo>
                      <a:pt x="64986" y="102729"/>
                      <a:pt x="78051" y="97317"/>
                      <a:pt x="87684" y="87684"/>
                    </a:cubicBezTo>
                    <a:cubicBezTo>
                      <a:pt x="97317" y="78053"/>
                      <a:pt x="102729" y="64988"/>
                      <a:pt x="102729" y="51366"/>
                    </a:cubicBezTo>
                    <a:cubicBezTo>
                      <a:pt x="102729" y="37741"/>
                      <a:pt x="97317" y="24676"/>
                      <a:pt x="87684" y="15045"/>
                    </a:cubicBezTo>
                    <a:cubicBezTo>
                      <a:pt x="78051" y="5412"/>
                      <a:pt x="64986" y="0"/>
                      <a:pt x="513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7"/>
              <p:cNvSpPr/>
              <p:nvPr/>
            </p:nvSpPr>
            <p:spPr>
              <a:xfrm>
                <a:off x="3079725" y="1586875"/>
                <a:ext cx="1458350" cy="2578725"/>
              </a:xfrm>
              <a:custGeom>
                <a:avLst/>
                <a:gdLst/>
                <a:ahLst/>
                <a:cxnLst/>
                <a:rect l="l" t="t" r="r" b="b"/>
                <a:pathLst>
                  <a:path w="58334" h="103149" extrusionOk="0">
                    <a:moveTo>
                      <a:pt x="29167" y="420"/>
                    </a:moveTo>
                    <a:cubicBezTo>
                      <a:pt x="45018" y="420"/>
                      <a:pt x="57914" y="23368"/>
                      <a:pt x="57914" y="51576"/>
                    </a:cubicBezTo>
                    <a:cubicBezTo>
                      <a:pt x="57914" y="79781"/>
                      <a:pt x="45018" y="102729"/>
                      <a:pt x="29167" y="102729"/>
                    </a:cubicBezTo>
                    <a:cubicBezTo>
                      <a:pt x="13315" y="102729"/>
                      <a:pt x="419" y="79781"/>
                      <a:pt x="419" y="51576"/>
                    </a:cubicBezTo>
                    <a:cubicBezTo>
                      <a:pt x="419" y="23368"/>
                      <a:pt x="13315" y="420"/>
                      <a:pt x="29167" y="420"/>
                    </a:cubicBezTo>
                    <a:close/>
                    <a:moveTo>
                      <a:pt x="29167" y="1"/>
                    </a:moveTo>
                    <a:cubicBezTo>
                      <a:pt x="13084" y="1"/>
                      <a:pt x="0" y="23137"/>
                      <a:pt x="0" y="51576"/>
                    </a:cubicBezTo>
                    <a:cubicBezTo>
                      <a:pt x="0" y="80014"/>
                      <a:pt x="13084" y="103148"/>
                      <a:pt x="29167" y="103148"/>
                    </a:cubicBezTo>
                    <a:cubicBezTo>
                      <a:pt x="45249" y="103148"/>
                      <a:pt x="58333" y="80012"/>
                      <a:pt x="58333" y="51576"/>
                    </a:cubicBezTo>
                    <a:cubicBezTo>
                      <a:pt x="58333" y="23137"/>
                      <a:pt x="45249" y="1"/>
                      <a:pt x="2916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7"/>
              <p:cNvSpPr/>
              <p:nvPr/>
            </p:nvSpPr>
            <p:spPr>
              <a:xfrm>
                <a:off x="2519500" y="2035400"/>
                <a:ext cx="2578775" cy="1681675"/>
              </a:xfrm>
              <a:custGeom>
                <a:avLst/>
                <a:gdLst/>
                <a:ahLst/>
                <a:cxnLst/>
                <a:rect l="l" t="t" r="r" b="b"/>
                <a:pathLst>
                  <a:path w="103151" h="67267" extrusionOk="0">
                    <a:moveTo>
                      <a:pt x="51576" y="420"/>
                    </a:moveTo>
                    <a:cubicBezTo>
                      <a:pt x="79783" y="420"/>
                      <a:pt x="102731" y="15321"/>
                      <a:pt x="102731" y="33635"/>
                    </a:cubicBezTo>
                    <a:cubicBezTo>
                      <a:pt x="102731" y="51948"/>
                      <a:pt x="79783" y="66847"/>
                      <a:pt x="51576" y="66847"/>
                    </a:cubicBezTo>
                    <a:cubicBezTo>
                      <a:pt x="23368" y="66847"/>
                      <a:pt x="420" y="51948"/>
                      <a:pt x="420" y="33635"/>
                    </a:cubicBezTo>
                    <a:cubicBezTo>
                      <a:pt x="420" y="15321"/>
                      <a:pt x="23368" y="420"/>
                      <a:pt x="51576" y="420"/>
                    </a:cubicBezTo>
                    <a:close/>
                    <a:moveTo>
                      <a:pt x="51576" y="1"/>
                    </a:moveTo>
                    <a:cubicBezTo>
                      <a:pt x="23137" y="1"/>
                      <a:pt x="1" y="15088"/>
                      <a:pt x="1" y="33635"/>
                    </a:cubicBezTo>
                    <a:cubicBezTo>
                      <a:pt x="1" y="52179"/>
                      <a:pt x="23137" y="67266"/>
                      <a:pt x="51576" y="67266"/>
                    </a:cubicBezTo>
                    <a:cubicBezTo>
                      <a:pt x="80014" y="67266"/>
                      <a:pt x="103150" y="52179"/>
                      <a:pt x="103150" y="33635"/>
                    </a:cubicBezTo>
                    <a:cubicBezTo>
                      <a:pt x="103150" y="15088"/>
                      <a:pt x="80014" y="1"/>
                      <a:pt x="51576"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7"/>
              <p:cNvSpPr/>
              <p:nvPr/>
            </p:nvSpPr>
            <p:spPr>
              <a:xfrm>
                <a:off x="2524750" y="2871000"/>
                <a:ext cx="2564900" cy="10475"/>
              </a:xfrm>
              <a:custGeom>
                <a:avLst/>
                <a:gdLst/>
                <a:ahLst/>
                <a:cxnLst/>
                <a:rect l="l" t="t" r="r" b="b"/>
                <a:pathLst>
                  <a:path w="102596" h="419" extrusionOk="0">
                    <a:moveTo>
                      <a:pt x="0" y="1"/>
                    </a:moveTo>
                    <a:lnTo>
                      <a:pt x="0" y="418"/>
                    </a:lnTo>
                    <a:lnTo>
                      <a:pt x="102595" y="418"/>
                    </a:lnTo>
                    <a:lnTo>
                      <a:pt x="10259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7"/>
              <p:cNvSpPr/>
              <p:nvPr/>
            </p:nvSpPr>
            <p:spPr>
              <a:xfrm>
                <a:off x="3803625" y="1592125"/>
                <a:ext cx="10525" cy="2568225"/>
              </a:xfrm>
              <a:custGeom>
                <a:avLst/>
                <a:gdLst/>
                <a:ahLst/>
                <a:cxnLst/>
                <a:rect l="l" t="t" r="r" b="b"/>
                <a:pathLst>
                  <a:path w="421" h="102729" extrusionOk="0">
                    <a:moveTo>
                      <a:pt x="1" y="0"/>
                    </a:moveTo>
                    <a:lnTo>
                      <a:pt x="1" y="102729"/>
                    </a:lnTo>
                    <a:lnTo>
                      <a:pt x="420" y="102729"/>
                    </a:lnTo>
                    <a:lnTo>
                      <a:pt x="42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7"/>
              <p:cNvSpPr/>
              <p:nvPr/>
            </p:nvSpPr>
            <p:spPr>
              <a:xfrm>
                <a:off x="5155950" y="2327975"/>
                <a:ext cx="851175" cy="384250"/>
              </a:xfrm>
              <a:custGeom>
                <a:avLst/>
                <a:gdLst/>
                <a:ahLst/>
                <a:cxnLst/>
                <a:rect l="l" t="t" r="r" b="b"/>
                <a:pathLst>
                  <a:path w="34047" h="15370" extrusionOk="0">
                    <a:moveTo>
                      <a:pt x="12076" y="1"/>
                    </a:moveTo>
                    <a:cubicBezTo>
                      <a:pt x="8359" y="1"/>
                      <a:pt x="4589" y="859"/>
                      <a:pt x="1059" y="2669"/>
                    </a:cubicBezTo>
                    <a:lnTo>
                      <a:pt x="1059" y="2667"/>
                    </a:lnTo>
                    <a:cubicBezTo>
                      <a:pt x="303" y="3042"/>
                      <a:pt x="0" y="3965"/>
                      <a:pt x="386" y="4717"/>
                    </a:cubicBezTo>
                    <a:cubicBezTo>
                      <a:pt x="653" y="5242"/>
                      <a:pt x="1186" y="5543"/>
                      <a:pt x="1737" y="5543"/>
                    </a:cubicBezTo>
                    <a:cubicBezTo>
                      <a:pt x="1975" y="5543"/>
                      <a:pt x="2216" y="5487"/>
                      <a:pt x="2441" y="5369"/>
                    </a:cubicBezTo>
                    <a:cubicBezTo>
                      <a:pt x="5547" y="3776"/>
                      <a:pt x="8858" y="3020"/>
                      <a:pt x="12118" y="3020"/>
                    </a:cubicBezTo>
                    <a:cubicBezTo>
                      <a:pt x="19808" y="3020"/>
                      <a:pt x="27215" y="7222"/>
                      <a:pt x="30971" y="14545"/>
                    </a:cubicBezTo>
                    <a:cubicBezTo>
                      <a:pt x="31239" y="15069"/>
                      <a:pt x="31769" y="15370"/>
                      <a:pt x="32320" y="15370"/>
                    </a:cubicBezTo>
                    <a:cubicBezTo>
                      <a:pt x="32552" y="15370"/>
                      <a:pt x="32788" y="15316"/>
                      <a:pt x="33009" y="15203"/>
                    </a:cubicBezTo>
                    <a:cubicBezTo>
                      <a:pt x="33753" y="14822"/>
                      <a:pt x="34047" y="13909"/>
                      <a:pt x="33666" y="13166"/>
                    </a:cubicBezTo>
                    <a:cubicBezTo>
                      <a:pt x="30617" y="7223"/>
                      <a:pt x="25436" y="3074"/>
                      <a:pt x="19531" y="1172"/>
                    </a:cubicBezTo>
                    <a:lnTo>
                      <a:pt x="19531" y="1172"/>
                    </a:lnTo>
                    <a:lnTo>
                      <a:pt x="19533" y="1175"/>
                    </a:lnTo>
                    <a:cubicBezTo>
                      <a:pt x="17135" y="402"/>
                      <a:pt x="14618" y="1"/>
                      <a:pt x="120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7"/>
              <p:cNvSpPr/>
              <p:nvPr/>
            </p:nvSpPr>
            <p:spPr>
              <a:xfrm>
                <a:off x="5227500" y="2483625"/>
                <a:ext cx="641075" cy="299400"/>
              </a:xfrm>
              <a:custGeom>
                <a:avLst/>
                <a:gdLst/>
                <a:ahLst/>
                <a:cxnLst/>
                <a:rect l="l" t="t" r="r" b="b"/>
                <a:pathLst>
                  <a:path w="25643" h="11976" extrusionOk="0">
                    <a:moveTo>
                      <a:pt x="9223" y="1"/>
                    </a:moveTo>
                    <a:cubicBezTo>
                      <a:pt x="6461" y="1"/>
                      <a:pt x="3659" y="638"/>
                      <a:pt x="1038" y="1982"/>
                    </a:cubicBezTo>
                    <a:cubicBezTo>
                      <a:pt x="295" y="2365"/>
                      <a:pt x="1" y="3280"/>
                      <a:pt x="382" y="4023"/>
                    </a:cubicBezTo>
                    <a:cubicBezTo>
                      <a:pt x="651" y="4546"/>
                      <a:pt x="1182" y="4847"/>
                      <a:pt x="1732" y="4847"/>
                    </a:cubicBezTo>
                    <a:cubicBezTo>
                      <a:pt x="1965" y="4847"/>
                      <a:pt x="2202" y="4793"/>
                      <a:pt x="2423" y="4679"/>
                    </a:cubicBezTo>
                    <a:cubicBezTo>
                      <a:pt x="4617" y="3553"/>
                      <a:pt x="6956" y="3019"/>
                      <a:pt x="9259" y="3019"/>
                    </a:cubicBezTo>
                    <a:cubicBezTo>
                      <a:pt x="14689" y="3019"/>
                      <a:pt x="19917" y="5989"/>
                      <a:pt x="22572" y="11164"/>
                    </a:cubicBezTo>
                    <a:cubicBezTo>
                      <a:pt x="22842" y="11680"/>
                      <a:pt x="23369" y="11975"/>
                      <a:pt x="23914" y="11975"/>
                    </a:cubicBezTo>
                    <a:cubicBezTo>
                      <a:pt x="24147" y="11975"/>
                      <a:pt x="24383" y="11921"/>
                      <a:pt x="24605" y="11808"/>
                    </a:cubicBezTo>
                    <a:cubicBezTo>
                      <a:pt x="25346" y="11429"/>
                      <a:pt x="25642" y="10525"/>
                      <a:pt x="25269" y="9780"/>
                    </a:cubicBezTo>
                    <a:cubicBezTo>
                      <a:pt x="23004" y="5367"/>
                      <a:pt x="19153" y="2285"/>
                      <a:pt x="14766" y="872"/>
                    </a:cubicBezTo>
                    <a:cubicBezTo>
                      <a:pt x="12983" y="299"/>
                      <a:pt x="11112" y="1"/>
                      <a:pt x="9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7"/>
              <p:cNvSpPr/>
              <p:nvPr/>
            </p:nvSpPr>
            <p:spPr>
              <a:xfrm>
                <a:off x="5298525" y="2639425"/>
                <a:ext cx="431625" cy="214750"/>
              </a:xfrm>
              <a:custGeom>
                <a:avLst/>
                <a:gdLst/>
                <a:ahLst/>
                <a:cxnLst/>
                <a:rect l="l" t="t" r="r" b="b"/>
                <a:pathLst>
                  <a:path w="17265" h="8590" extrusionOk="0">
                    <a:moveTo>
                      <a:pt x="6391" y="1"/>
                    </a:moveTo>
                    <a:cubicBezTo>
                      <a:pt x="4587" y="1"/>
                      <a:pt x="2757" y="417"/>
                      <a:pt x="1047" y="1295"/>
                    </a:cubicBezTo>
                    <a:lnTo>
                      <a:pt x="1041" y="1293"/>
                    </a:lnTo>
                    <a:cubicBezTo>
                      <a:pt x="295" y="1674"/>
                      <a:pt x="1" y="2588"/>
                      <a:pt x="384" y="3332"/>
                    </a:cubicBezTo>
                    <a:cubicBezTo>
                      <a:pt x="652" y="3856"/>
                      <a:pt x="1184" y="4157"/>
                      <a:pt x="1735" y="4157"/>
                    </a:cubicBezTo>
                    <a:cubicBezTo>
                      <a:pt x="1968" y="4157"/>
                      <a:pt x="2204" y="4103"/>
                      <a:pt x="2425" y="3990"/>
                    </a:cubicBezTo>
                    <a:cubicBezTo>
                      <a:pt x="3673" y="3345"/>
                      <a:pt x="5046" y="3017"/>
                      <a:pt x="6425" y="3017"/>
                    </a:cubicBezTo>
                    <a:cubicBezTo>
                      <a:pt x="7322" y="3017"/>
                      <a:pt x="8222" y="3156"/>
                      <a:pt x="9092" y="3435"/>
                    </a:cubicBezTo>
                    <a:cubicBezTo>
                      <a:pt x="11300" y="4147"/>
                      <a:pt x="13134" y="5707"/>
                      <a:pt x="14188" y="7773"/>
                    </a:cubicBezTo>
                    <a:cubicBezTo>
                      <a:pt x="14459" y="8292"/>
                      <a:pt x="14987" y="8590"/>
                      <a:pt x="15535" y="8590"/>
                    </a:cubicBezTo>
                    <a:cubicBezTo>
                      <a:pt x="15768" y="8590"/>
                      <a:pt x="16004" y="8536"/>
                      <a:pt x="16225" y="8423"/>
                    </a:cubicBezTo>
                    <a:cubicBezTo>
                      <a:pt x="16968" y="8044"/>
                      <a:pt x="17265" y="7136"/>
                      <a:pt x="16890" y="6391"/>
                    </a:cubicBezTo>
                    <a:cubicBezTo>
                      <a:pt x="15410" y="3507"/>
                      <a:pt x="12890" y="1494"/>
                      <a:pt x="10020" y="569"/>
                    </a:cubicBezTo>
                    <a:lnTo>
                      <a:pt x="10020" y="569"/>
                    </a:lnTo>
                    <a:lnTo>
                      <a:pt x="10022" y="573"/>
                    </a:lnTo>
                    <a:cubicBezTo>
                      <a:pt x="8854" y="196"/>
                      <a:pt x="7628" y="1"/>
                      <a:pt x="63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7"/>
              <p:cNvSpPr/>
              <p:nvPr/>
            </p:nvSpPr>
            <p:spPr>
              <a:xfrm>
                <a:off x="5358825" y="2793375"/>
                <a:ext cx="224700" cy="200900"/>
              </a:xfrm>
              <a:custGeom>
                <a:avLst/>
                <a:gdLst/>
                <a:ahLst/>
                <a:cxnLst/>
                <a:rect l="l" t="t" r="r" b="b"/>
                <a:pathLst>
                  <a:path w="8988" h="8036" extrusionOk="0">
                    <a:moveTo>
                      <a:pt x="4507" y="1"/>
                    </a:moveTo>
                    <a:cubicBezTo>
                      <a:pt x="2808" y="1"/>
                      <a:pt x="1230" y="1085"/>
                      <a:pt x="680" y="2790"/>
                    </a:cubicBezTo>
                    <a:cubicBezTo>
                      <a:pt x="0" y="4903"/>
                      <a:pt x="1163" y="7167"/>
                      <a:pt x="3276" y="7848"/>
                    </a:cubicBezTo>
                    <a:cubicBezTo>
                      <a:pt x="3678" y="7975"/>
                      <a:pt x="4084" y="8035"/>
                      <a:pt x="4485" y="8035"/>
                    </a:cubicBezTo>
                    <a:cubicBezTo>
                      <a:pt x="6184" y="8035"/>
                      <a:pt x="7762" y="6948"/>
                      <a:pt x="8310" y="5244"/>
                    </a:cubicBezTo>
                    <a:cubicBezTo>
                      <a:pt x="8988" y="3140"/>
                      <a:pt x="7838" y="885"/>
                      <a:pt x="5738" y="195"/>
                    </a:cubicBezTo>
                    <a:lnTo>
                      <a:pt x="5740" y="195"/>
                    </a:lnTo>
                    <a:cubicBezTo>
                      <a:pt x="5330" y="63"/>
                      <a:pt x="4915" y="1"/>
                      <a:pt x="4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7"/>
              <p:cNvSpPr/>
              <p:nvPr/>
            </p:nvSpPr>
            <p:spPr>
              <a:xfrm>
                <a:off x="4789150" y="3595975"/>
                <a:ext cx="1126375" cy="1001100"/>
              </a:xfrm>
              <a:custGeom>
                <a:avLst/>
                <a:gdLst/>
                <a:ahLst/>
                <a:cxnLst/>
                <a:rect l="l" t="t" r="r" b="b"/>
                <a:pathLst>
                  <a:path w="45055" h="40044" extrusionOk="0">
                    <a:moveTo>
                      <a:pt x="27917" y="1"/>
                    </a:moveTo>
                    <a:cubicBezTo>
                      <a:pt x="22680" y="1"/>
                      <a:pt x="11433" y="2252"/>
                      <a:pt x="11433" y="2252"/>
                    </a:cubicBezTo>
                    <a:cubicBezTo>
                      <a:pt x="10101" y="2398"/>
                      <a:pt x="8691" y="2457"/>
                      <a:pt x="8221" y="3764"/>
                    </a:cubicBezTo>
                    <a:lnTo>
                      <a:pt x="472" y="25293"/>
                    </a:lnTo>
                    <a:cubicBezTo>
                      <a:pt x="0" y="26598"/>
                      <a:pt x="678" y="28037"/>
                      <a:pt x="1984" y="28505"/>
                    </a:cubicBezTo>
                    <a:lnTo>
                      <a:pt x="33623" y="39894"/>
                    </a:lnTo>
                    <a:cubicBezTo>
                      <a:pt x="33905" y="39996"/>
                      <a:pt x="34193" y="40044"/>
                      <a:pt x="34476" y="40044"/>
                    </a:cubicBezTo>
                    <a:cubicBezTo>
                      <a:pt x="35505" y="40044"/>
                      <a:pt x="36470" y="39406"/>
                      <a:pt x="36835" y="38382"/>
                    </a:cubicBezTo>
                    <a:lnTo>
                      <a:pt x="44584" y="16852"/>
                    </a:lnTo>
                    <a:cubicBezTo>
                      <a:pt x="45054" y="15544"/>
                      <a:pt x="44042" y="14637"/>
                      <a:pt x="43072" y="13640"/>
                    </a:cubicBezTo>
                    <a:cubicBezTo>
                      <a:pt x="43072" y="13640"/>
                      <a:pt x="33071" y="1331"/>
                      <a:pt x="30028" y="234"/>
                    </a:cubicBezTo>
                    <a:cubicBezTo>
                      <a:pt x="29573" y="70"/>
                      <a:pt x="28838" y="1"/>
                      <a:pt x="279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7"/>
              <p:cNvSpPr/>
              <p:nvPr/>
            </p:nvSpPr>
            <p:spPr>
              <a:xfrm>
                <a:off x="4940350" y="3506750"/>
                <a:ext cx="938750" cy="799950"/>
              </a:xfrm>
              <a:custGeom>
                <a:avLst/>
                <a:gdLst/>
                <a:ahLst/>
                <a:cxnLst/>
                <a:rect l="l" t="t" r="r" b="b"/>
                <a:pathLst>
                  <a:path w="37550" h="31998" extrusionOk="0">
                    <a:moveTo>
                      <a:pt x="7400" y="1"/>
                    </a:moveTo>
                    <a:lnTo>
                      <a:pt x="1" y="20561"/>
                    </a:lnTo>
                    <a:lnTo>
                      <a:pt x="31780" y="31998"/>
                    </a:lnTo>
                    <a:lnTo>
                      <a:pt x="37549" y="15969"/>
                    </a:lnTo>
                    <a:lnTo>
                      <a:pt x="34496" y="9755"/>
                    </a:lnTo>
                    <a:lnTo>
                      <a:pt x="74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7"/>
              <p:cNvSpPr/>
              <p:nvPr/>
            </p:nvSpPr>
            <p:spPr>
              <a:xfrm>
                <a:off x="4789150" y="3690050"/>
                <a:ext cx="920900" cy="907025"/>
              </a:xfrm>
              <a:custGeom>
                <a:avLst/>
                <a:gdLst/>
                <a:ahLst/>
                <a:cxnLst/>
                <a:rect l="l" t="t" r="r" b="b"/>
                <a:pathLst>
                  <a:path w="36836" h="36281" extrusionOk="0">
                    <a:moveTo>
                      <a:pt x="8221" y="1"/>
                    </a:moveTo>
                    <a:lnTo>
                      <a:pt x="472" y="21530"/>
                    </a:lnTo>
                    <a:cubicBezTo>
                      <a:pt x="0" y="22835"/>
                      <a:pt x="678" y="24274"/>
                      <a:pt x="1984" y="24742"/>
                    </a:cubicBezTo>
                    <a:lnTo>
                      <a:pt x="33623" y="36131"/>
                    </a:lnTo>
                    <a:cubicBezTo>
                      <a:pt x="33905" y="36233"/>
                      <a:pt x="34193" y="36281"/>
                      <a:pt x="34476" y="36281"/>
                    </a:cubicBezTo>
                    <a:cubicBezTo>
                      <a:pt x="35505" y="36281"/>
                      <a:pt x="36470" y="35643"/>
                      <a:pt x="36835" y="34619"/>
                    </a:cubicBezTo>
                    <a:lnTo>
                      <a:pt x="82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7"/>
              <p:cNvSpPr/>
              <p:nvPr/>
            </p:nvSpPr>
            <p:spPr>
              <a:xfrm>
                <a:off x="4789150" y="4017275"/>
                <a:ext cx="1114600" cy="579800"/>
              </a:xfrm>
              <a:custGeom>
                <a:avLst/>
                <a:gdLst/>
                <a:ahLst/>
                <a:cxnLst/>
                <a:rect l="l" t="t" r="r" b="b"/>
                <a:pathLst>
                  <a:path w="44584" h="23192" extrusionOk="0">
                    <a:moveTo>
                      <a:pt x="44584" y="0"/>
                    </a:moveTo>
                    <a:lnTo>
                      <a:pt x="472" y="8441"/>
                    </a:lnTo>
                    <a:cubicBezTo>
                      <a:pt x="0" y="9746"/>
                      <a:pt x="678" y="11185"/>
                      <a:pt x="1984" y="11653"/>
                    </a:cubicBezTo>
                    <a:lnTo>
                      <a:pt x="33625" y="23042"/>
                    </a:lnTo>
                    <a:cubicBezTo>
                      <a:pt x="33907" y="23144"/>
                      <a:pt x="34195" y="23192"/>
                      <a:pt x="34478" y="23192"/>
                    </a:cubicBezTo>
                    <a:cubicBezTo>
                      <a:pt x="35506" y="23192"/>
                      <a:pt x="36470" y="22554"/>
                      <a:pt x="36835" y="21530"/>
                    </a:cubicBezTo>
                    <a:lnTo>
                      <a:pt x="44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7"/>
              <p:cNvSpPr/>
              <p:nvPr/>
            </p:nvSpPr>
            <p:spPr>
              <a:xfrm>
                <a:off x="5349925" y="4019425"/>
                <a:ext cx="520850" cy="100175"/>
              </a:xfrm>
              <a:custGeom>
                <a:avLst/>
                <a:gdLst/>
                <a:ahLst/>
                <a:cxnLst/>
                <a:rect l="l" t="t" r="r" b="b"/>
                <a:pathLst>
                  <a:path w="20834" h="4007" extrusionOk="0">
                    <a:moveTo>
                      <a:pt x="20607" y="0"/>
                    </a:moveTo>
                    <a:cubicBezTo>
                      <a:pt x="20595" y="0"/>
                      <a:pt x="20584" y="1"/>
                      <a:pt x="20571" y="3"/>
                    </a:cubicBezTo>
                    <a:lnTo>
                      <a:pt x="183" y="3592"/>
                    </a:lnTo>
                    <a:cubicBezTo>
                      <a:pt x="75" y="3611"/>
                      <a:pt x="1" y="3708"/>
                      <a:pt x="11" y="3816"/>
                    </a:cubicBezTo>
                    <a:cubicBezTo>
                      <a:pt x="20" y="3924"/>
                      <a:pt x="109" y="4007"/>
                      <a:pt x="219" y="4007"/>
                    </a:cubicBezTo>
                    <a:cubicBezTo>
                      <a:pt x="229" y="4007"/>
                      <a:pt x="242" y="4007"/>
                      <a:pt x="255" y="4004"/>
                    </a:cubicBezTo>
                    <a:lnTo>
                      <a:pt x="20643" y="416"/>
                    </a:lnTo>
                    <a:cubicBezTo>
                      <a:pt x="20758" y="395"/>
                      <a:pt x="20834" y="287"/>
                      <a:pt x="20813" y="172"/>
                    </a:cubicBezTo>
                    <a:cubicBezTo>
                      <a:pt x="20796" y="70"/>
                      <a:pt x="20708" y="0"/>
                      <a:pt x="206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7"/>
              <p:cNvSpPr/>
              <p:nvPr/>
            </p:nvSpPr>
            <p:spPr>
              <a:xfrm>
                <a:off x="4795225" y="4108625"/>
                <a:ext cx="921650" cy="452150"/>
              </a:xfrm>
              <a:custGeom>
                <a:avLst/>
                <a:gdLst/>
                <a:ahLst/>
                <a:cxnLst/>
                <a:rect l="l" t="t" r="r" b="b"/>
                <a:pathLst>
                  <a:path w="36866" h="18086" extrusionOk="0">
                    <a:moveTo>
                      <a:pt x="22489" y="0"/>
                    </a:moveTo>
                    <a:lnTo>
                      <a:pt x="187" y="4580"/>
                    </a:lnTo>
                    <a:cubicBezTo>
                      <a:pt x="75" y="4603"/>
                      <a:pt x="1" y="4713"/>
                      <a:pt x="24" y="4828"/>
                    </a:cubicBezTo>
                    <a:cubicBezTo>
                      <a:pt x="44" y="4927"/>
                      <a:pt x="132" y="4995"/>
                      <a:pt x="229" y="4995"/>
                    </a:cubicBezTo>
                    <a:cubicBezTo>
                      <a:pt x="243" y="4995"/>
                      <a:pt x="257" y="4994"/>
                      <a:pt x="272" y="4991"/>
                    </a:cubicBezTo>
                    <a:lnTo>
                      <a:pt x="22324" y="458"/>
                    </a:lnTo>
                    <a:lnTo>
                      <a:pt x="36429" y="18005"/>
                    </a:lnTo>
                    <a:cubicBezTo>
                      <a:pt x="36469" y="18054"/>
                      <a:pt x="36529" y="18083"/>
                      <a:pt x="36592" y="18083"/>
                    </a:cubicBezTo>
                    <a:lnTo>
                      <a:pt x="36590" y="18085"/>
                    </a:lnTo>
                    <a:cubicBezTo>
                      <a:pt x="36766" y="18085"/>
                      <a:pt x="36865" y="17882"/>
                      <a:pt x="36755" y="17745"/>
                    </a:cubicBezTo>
                    <a:lnTo>
                      <a:pt x="22570" y="100"/>
                    </a:lnTo>
                    <a:lnTo>
                      <a:pt x="224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7"/>
              <p:cNvSpPr/>
              <p:nvPr/>
            </p:nvSpPr>
            <p:spPr>
              <a:xfrm>
                <a:off x="5151225" y="3615950"/>
                <a:ext cx="568700" cy="226775"/>
              </a:xfrm>
              <a:custGeom>
                <a:avLst/>
                <a:gdLst/>
                <a:ahLst/>
                <a:cxnLst/>
                <a:rect l="l" t="t" r="r" b="b"/>
                <a:pathLst>
                  <a:path w="22748" h="9071" extrusionOk="0">
                    <a:moveTo>
                      <a:pt x="367" y="0"/>
                    </a:moveTo>
                    <a:lnTo>
                      <a:pt x="1" y="1017"/>
                    </a:lnTo>
                    <a:lnTo>
                      <a:pt x="22382" y="9071"/>
                    </a:lnTo>
                    <a:lnTo>
                      <a:pt x="22748" y="8052"/>
                    </a:lnTo>
                    <a:lnTo>
                      <a:pt x="36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7"/>
              <p:cNvSpPr/>
              <p:nvPr/>
            </p:nvSpPr>
            <p:spPr>
              <a:xfrm>
                <a:off x="5130475" y="3673650"/>
                <a:ext cx="568650" cy="226775"/>
              </a:xfrm>
              <a:custGeom>
                <a:avLst/>
                <a:gdLst/>
                <a:ahLst/>
                <a:cxnLst/>
                <a:rect l="l" t="t" r="r" b="b"/>
                <a:pathLst>
                  <a:path w="22746" h="9071" extrusionOk="0">
                    <a:moveTo>
                      <a:pt x="365" y="0"/>
                    </a:moveTo>
                    <a:lnTo>
                      <a:pt x="1" y="1019"/>
                    </a:lnTo>
                    <a:lnTo>
                      <a:pt x="22380" y="9070"/>
                    </a:lnTo>
                    <a:lnTo>
                      <a:pt x="22746" y="8054"/>
                    </a:lnTo>
                    <a:lnTo>
                      <a:pt x="3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7"/>
              <p:cNvSpPr/>
              <p:nvPr/>
            </p:nvSpPr>
            <p:spPr>
              <a:xfrm>
                <a:off x="5109675" y="3731400"/>
                <a:ext cx="568700" cy="226775"/>
              </a:xfrm>
              <a:custGeom>
                <a:avLst/>
                <a:gdLst/>
                <a:ahLst/>
                <a:cxnLst/>
                <a:rect l="l" t="t" r="r" b="b"/>
                <a:pathLst>
                  <a:path w="22748" h="9071" extrusionOk="0">
                    <a:moveTo>
                      <a:pt x="367" y="0"/>
                    </a:moveTo>
                    <a:lnTo>
                      <a:pt x="1" y="1016"/>
                    </a:lnTo>
                    <a:lnTo>
                      <a:pt x="22382" y="9070"/>
                    </a:lnTo>
                    <a:lnTo>
                      <a:pt x="22748" y="8052"/>
                    </a:lnTo>
                    <a:lnTo>
                      <a:pt x="36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7"/>
              <p:cNvSpPr/>
              <p:nvPr/>
            </p:nvSpPr>
            <p:spPr>
              <a:xfrm>
                <a:off x="5088925" y="3789075"/>
                <a:ext cx="568650" cy="226775"/>
              </a:xfrm>
              <a:custGeom>
                <a:avLst/>
                <a:gdLst/>
                <a:ahLst/>
                <a:cxnLst/>
                <a:rect l="l" t="t" r="r" b="b"/>
                <a:pathLst>
                  <a:path w="22746" h="9071" extrusionOk="0">
                    <a:moveTo>
                      <a:pt x="367" y="1"/>
                    </a:moveTo>
                    <a:lnTo>
                      <a:pt x="1" y="1019"/>
                    </a:lnTo>
                    <a:lnTo>
                      <a:pt x="22380" y="9071"/>
                    </a:lnTo>
                    <a:lnTo>
                      <a:pt x="22746" y="8055"/>
                    </a:lnTo>
                    <a:lnTo>
                      <a:pt x="3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7"/>
              <p:cNvSpPr/>
              <p:nvPr/>
            </p:nvSpPr>
            <p:spPr>
              <a:xfrm>
                <a:off x="5762000" y="3750600"/>
                <a:ext cx="117100" cy="155375"/>
              </a:xfrm>
              <a:custGeom>
                <a:avLst/>
                <a:gdLst/>
                <a:ahLst/>
                <a:cxnLst/>
                <a:rect l="l" t="t" r="r" b="b"/>
                <a:pathLst>
                  <a:path w="4684" h="6215" extrusionOk="0">
                    <a:moveTo>
                      <a:pt x="1630" y="1"/>
                    </a:moveTo>
                    <a:lnTo>
                      <a:pt x="0" y="4529"/>
                    </a:lnTo>
                    <a:lnTo>
                      <a:pt x="4683" y="6215"/>
                    </a:lnTo>
                    <a:lnTo>
                      <a:pt x="4683" y="6215"/>
                    </a:lnTo>
                    <a:lnTo>
                      <a:pt x="16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7"/>
              <p:cNvSpPr/>
              <p:nvPr/>
            </p:nvSpPr>
            <p:spPr>
              <a:xfrm>
                <a:off x="1484725" y="4819950"/>
                <a:ext cx="4756725" cy="229575"/>
              </a:xfrm>
              <a:custGeom>
                <a:avLst/>
                <a:gdLst/>
                <a:ahLst/>
                <a:cxnLst/>
                <a:rect l="l" t="t" r="r" b="b"/>
                <a:pathLst>
                  <a:path w="190269" h="9183" extrusionOk="0">
                    <a:moveTo>
                      <a:pt x="290" y="0"/>
                    </a:moveTo>
                    <a:cubicBezTo>
                      <a:pt x="132" y="0"/>
                      <a:pt x="0" y="130"/>
                      <a:pt x="0" y="290"/>
                    </a:cubicBezTo>
                    <a:lnTo>
                      <a:pt x="0" y="8893"/>
                    </a:lnTo>
                    <a:cubicBezTo>
                      <a:pt x="0" y="9054"/>
                      <a:pt x="132" y="9183"/>
                      <a:pt x="290" y="9183"/>
                    </a:cubicBezTo>
                    <a:lnTo>
                      <a:pt x="189979" y="9183"/>
                    </a:lnTo>
                    <a:cubicBezTo>
                      <a:pt x="190140" y="9183"/>
                      <a:pt x="190269" y="9054"/>
                      <a:pt x="190269" y="8893"/>
                    </a:cubicBezTo>
                    <a:lnTo>
                      <a:pt x="190269" y="290"/>
                    </a:lnTo>
                    <a:cubicBezTo>
                      <a:pt x="190269" y="130"/>
                      <a:pt x="190140" y="0"/>
                      <a:pt x="1899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7"/>
              <p:cNvSpPr/>
              <p:nvPr/>
            </p:nvSpPr>
            <p:spPr>
              <a:xfrm>
                <a:off x="3158625" y="1547050"/>
                <a:ext cx="415950" cy="897625"/>
              </a:xfrm>
              <a:custGeom>
                <a:avLst/>
                <a:gdLst/>
                <a:ahLst/>
                <a:cxnLst/>
                <a:rect l="l" t="t" r="r" b="b"/>
                <a:pathLst>
                  <a:path w="16638" h="35905" extrusionOk="0">
                    <a:moveTo>
                      <a:pt x="16415" y="1"/>
                    </a:moveTo>
                    <a:cubicBezTo>
                      <a:pt x="15788" y="1"/>
                      <a:pt x="13897" y="207"/>
                      <a:pt x="11493" y="2400"/>
                    </a:cubicBezTo>
                    <a:cubicBezTo>
                      <a:pt x="8533" y="5100"/>
                      <a:pt x="3505" y="23100"/>
                      <a:pt x="3083" y="24118"/>
                    </a:cubicBezTo>
                    <a:cubicBezTo>
                      <a:pt x="2664" y="25137"/>
                      <a:pt x="987" y="24859"/>
                      <a:pt x="494" y="26598"/>
                    </a:cubicBezTo>
                    <a:cubicBezTo>
                      <a:pt x="1" y="28336"/>
                      <a:pt x="617" y="31505"/>
                      <a:pt x="1320" y="32907"/>
                    </a:cubicBezTo>
                    <a:cubicBezTo>
                      <a:pt x="1928" y="34119"/>
                      <a:pt x="2404" y="35905"/>
                      <a:pt x="4338" y="35905"/>
                    </a:cubicBezTo>
                    <a:cubicBezTo>
                      <a:pt x="4638" y="35905"/>
                      <a:pt x="4973" y="35862"/>
                      <a:pt x="5349" y="35767"/>
                    </a:cubicBezTo>
                    <a:cubicBezTo>
                      <a:pt x="8148" y="35064"/>
                      <a:pt x="11607" y="32913"/>
                      <a:pt x="11607" y="32913"/>
                    </a:cubicBezTo>
                    <a:lnTo>
                      <a:pt x="16638" y="12"/>
                    </a:lnTo>
                    <a:cubicBezTo>
                      <a:pt x="16638" y="12"/>
                      <a:pt x="16560" y="1"/>
                      <a:pt x="16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7"/>
              <p:cNvSpPr/>
              <p:nvPr/>
            </p:nvSpPr>
            <p:spPr>
              <a:xfrm>
                <a:off x="3382250" y="3814000"/>
                <a:ext cx="1001150" cy="541100"/>
              </a:xfrm>
              <a:custGeom>
                <a:avLst/>
                <a:gdLst/>
                <a:ahLst/>
                <a:cxnLst/>
                <a:rect l="l" t="t" r="r" b="b"/>
                <a:pathLst>
                  <a:path w="40046" h="21644" extrusionOk="0">
                    <a:moveTo>
                      <a:pt x="22098" y="1"/>
                    </a:moveTo>
                    <a:cubicBezTo>
                      <a:pt x="15710" y="1"/>
                      <a:pt x="8101" y="3259"/>
                      <a:pt x="1" y="12169"/>
                    </a:cubicBezTo>
                    <a:cubicBezTo>
                      <a:pt x="4797" y="20201"/>
                      <a:pt x="15923" y="21644"/>
                      <a:pt x="23135" y="21644"/>
                    </a:cubicBezTo>
                    <a:cubicBezTo>
                      <a:pt x="25703" y="21644"/>
                      <a:pt x="27775" y="21461"/>
                      <a:pt x="28888" y="21328"/>
                    </a:cubicBezTo>
                    <a:cubicBezTo>
                      <a:pt x="33127" y="20819"/>
                      <a:pt x="40046" y="16123"/>
                      <a:pt x="38644" y="10087"/>
                    </a:cubicBezTo>
                    <a:cubicBezTo>
                      <a:pt x="35780" y="4778"/>
                      <a:pt x="29833" y="1"/>
                      <a:pt x="220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7"/>
              <p:cNvSpPr/>
              <p:nvPr/>
            </p:nvSpPr>
            <p:spPr>
              <a:xfrm>
                <a:off x="2987825" y="4740125"/>
                <a:ext cx="531400" cy="220800"/>
              </a:xfrm>
              <a:custGeom>
                <a:avLst/>
                <a:gdLst/>
                <a:ahLst/>
                <a:cxnLst/>
                <a:rect l="l" t="t" r="r" b="b"/>
                <a:pathLst>
                  <a:path w="21256" h="8832" extrusionOk="0">
                    <a:moveTo>
                      <a:pt x="16615" y="1"/>
                    </a:moveTo>
                    <a:cubicBezTo>
                      <a:pt x="15239" y="1"/>
                      <a:pt x="14088" y="35"/>
                      <a:pt x="14088" y="35"/>
                    </a:cubicBezTo>
                    <a:cubicBezTo>
                      <a:pt x="14088" y="35"/>
                      <a:pt x="667" y="4235"/>
                      <a:pt x="335" y="6414"/>
                    </a:cubicBezTo>
                    <a:cubicBezTo>
                      <a:pt x="1" y="8592"/>
                      <a:pt x="70" y="8832"/>
                      <a:pt x="70" y="8832"/>
                    </a:cubicBezTo>
                    <a:lnTo>
                      <a:pt x="21255" y="8832"/>
                    </a:lnTo>
                    <a:cubicBezTo>
                      <a:pt x="21255" y="8832"/>
                      <a:pt x="20639" y="2158"/>
                      <a:pt x="18892" y="41"/>
                    </a:cubicBezTo>
                    <a:cubicBezTo>
                      <a:pt x="18165" y="10"/>
                      <a:pt x="17357" y="1"/>
                      <a:pt x="16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7"/>
              <p:cNvSpPr/>
              <p:nvPr/>
            </p:nvSpPr>
            <p:spPr>
              <a:xfrm>
                <a:off x="3283025" y="3915475"/>
                <a:ext cx="286525" cy="859875"/>
              </a:xfrm>
              <a:custGeom>
                <a:avLst/>
                <a:gdLst/>
                <a:ahLst/>
                <a:cxnLst/>
                <a:rect l="l" t="t" r="r" b="b"/>
                <a:pathLst>
                  <a:path w="11461" h="34395" extrusionOk="0">
                    <a:moveTo>
                      <a:pt x="0" y="1"/>
                    </a:moveTo>
                    <a:lnTo>
                      <a:pt x="1707" y="33704"/>
                    </a:lnTo>
                    <a:cubicBezTo>
                      <a:pt x="1707" y="33703"/>
                      <a:pt x="1709" y="33702"/>
                      <a:pt x="1712" y="33702"/>
                    </a:cubicBezTo>
                    <a:cubicBezTo>
                      <a:pt x="1815" y="33702"/>
                      <a:pt x="3387" y="34394"/>
                      <a:pt x="5796" y="34394"/>
                    </a:cubicBezTo>
                    <a:cubicBezTo>
                      <a:pt x="6285" y="34394"/>
                      <a:pt x="6807" y="34366"/>
                      <a:pt x="7360" y="34297"/>
                    </a:cubicBezTo>
                    <a:cubicBezTo>
                      <a:pt x="7328" y="25278"/>
                      <a:pt x="11461" y="8618"/>
                      <a:pt x="11461" y="8618"/>
                    </a:cubicBezTo>
                    <a:lnTo>
                      <a:pt x="0" y="1"/>
                    </a:lnTo>
                    <a:close/>
                  </a:path>
                </a:pathLst>
              </a:custGeom>
              <a:solidFill>
                <a:srgbClr val="FFC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7"/>
              <p:cNvSpPr/>
              <p:nvPr/>
            </p:nvSpPr>
            <p:spPr>
              <a:xfrm>
                <a:off x="3735525" y="4740175"/>
                <a:ext cx="387300" cy="229000"/>
              </a:xfrm>
              <a:custGeom>
                <a:avLst/>
                <a:gdLst/>
                <a:ahLst/>
                <a:cxnLst/>
                <a:rect l="l" t="t" r="r" b="b"/>
                <a:pathLst>
                  <a:path w="15492" h="9160" extrusionOk="0">
                    <a:moveTo>
                      <a:pt x="12022" y="1"/>
                    </a:moveTo>
                    <a:cubicBezTo>
                      <a:pt x="7904" y="132"/>
                      <a:pt x="5867" y="894"/>
                      <a:pt x="5867" y="894"/>
                    </a:cubicBezTo>
                    <a:cubicBezTo>
                      <a:pt x="5867" y="894"/>
                      <a:pt x="5113" y="2903"/>
                      <a:pt x="4516" y="3596"/>
                    </a:cubicBezTo>
                    <a:cubicBezTo>
                      <a:pt x="3919" y="4290"/>
                      <a:pt x="0" y="5935"/>
                      <a:pt x="104" y="9160"/>
                    </a:cubicBezTo>
                    <a:lnTo>
                      <a:pt x="15492" y="9160"/>
                    </a:lnTo>
                    <a:cubicBezTo>
                      <a:pt x="15492" y="9160"/>
                      <a:pt x="14876" y="3433"/>
                      <a:pt x="1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7"/>
              <p:cNvSpPr/>
              <p:nvPr/>
            </p:nvSpPr>
            <p:spPr>
              <a:xfrm>
                <a:off x="3801675" y="3902450"/>
                <a:ext cx="325750" cy="879475"/>
              </a:xfrm>
              <a:custGeom>
                <a:avLst/>
                <a:gdLst/>
                <a:ahLst/>
                <a:cxnLst/>
                <a:rect l="l" t="t" r="r" b="b"/>
                <a:pathLst>
                  <a:path w="13030" h="35179" extrusionOk="0">
                    <a:moveTo>
                      <a:pt x="10074" y="1"/>
                    </a:moveTo>
                    <a:cubicBezTo>
                      <a:pt x="5171" y="664"/>
                      <a:pt x="1" y="4227"/>
                      <a:pt x="1" y="4227"/>
                    </a:cubicBezTo>
                    <a:lnTo>
                      <a:pt x="3100" y="35178"/>
                    </a:lnTo>
                    <a:cubicBezTo>
                      <a:pt x="3188" y="34344"/>
                      <a:pt x="4943" y="33922"/>
                      <a:pt x="6823" y="33922"/>
                    </a:cubicBezTo>
                    <a:cubicBezTo>
                      <a:pt x="7749" y="33922"/>
                      <a:pt x="8704" y="34024"/>
                      <a:pt x="9507" y="34230"/>
                    </a:cubicBezTo>
                    <a:cubicBezTo>
                      <a:pt x="8632" y="23574"/>
                      <a:pt x="13030" y="9791"/>
                      <a:pt x="10074" y="1"/>
                    </a:cubicBezTo>
                    <a:close/>
                  </a:path>
                </a:pathLst>
              </a:custGeom>
              <a:solidFill>
                <a:srgbClr val="FFC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7"/>
              <p:cNvSpPr/>
              <p:nvPr/>
            </p:nvSpPr>
            <p:spPr>
              <a:xfrm>
                <a:off x="3204375" y="2483625"/>
                <a:ext cx="1144000" cy="1860650"/>
              </a:xfrm>
              <a:custGeom>
                <a:avLst/>
                <a:gdLst/>
                <a:ahLst/>
                <a:cxnLst/>
                <a:rect l="l" t="t" r="r" b="b"/>
                <a:pathLst>
                  <a:path w="45760" h="74426" extrusionOk="0">
                    <a:moveTo>
                      <a:pt x="30795" y="0"/>
                    </a:moveTo>
                    <a:lnTo>
                      <a:pt x="5227" y="2329"/>
                    </a:lnTo>
                    <a:cubicBezTo>
                      <a:pt x="5227" y="2329"/>
                      <a:pt x="3582" y="11833"/>
                      <a:pt x="3036" y="19629"/>
                    </a:cubicBezTo>
                    <a:cubicBezTo>
                      <a:pt x="2602" y="25800"/>
                      <a:pt x="0" y="63321"/>
                      <a:pt x="0" y="63321"/>
                    </a:cubicBezTo>
                    <a:cubicBezTo>
                      <a:pt x="0" y="63321"/>
                      <a:pt x="3447" y="73943"/>
                      <a:pt x="11736" y="74407"/>
                    </a:cubicBezTo>
                    <a:cubicBezTo>
                      <a:pt x="11954" y="74419"/>
                      <a:pt x="12169" y="74425"/>
                      <a:pt x="12381" y="74425"/>
                    </a:cubicBezTo>
                    <a:cubicBezTo>
                      <a:pt x="20236" y="74425"/>
                      <a:pt x="24178" y="66278"/>
                      <a:pt x="29268" y="63038"/>
                    </a:cubicBezTo>
                    <a:cubicBezTo>
                      <a:pt x="32333" y="61087"/>
                      <a:pt x="35142" y="60427"/>
                      <a:pt x="37539" y="60427"/>
                    </a:cubicBezTo>
                    <a:cubicBezTo>
                      <a:pt x="42547" y="60427"/>
                      <a:pt x="45759" y="63304"/>
                      <a:pt x="45759" y="63304"/>
                    </a:cubicBezTo>
                    <a:cubicBezTo>
                      <a:pt x="39390" y="42511"/>
                      <a:pt x="37938" y="24695"/>
                      <a:pt x="307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7"/>
              <p:cNvSpPr/>
              <p:nvPr/>
            </p:nvSpPr>
            <p:spPr>
              <a:xfrm>
                <a:off x="3268575" y="1519275"/>
                <a:ext cx="760825" cy="1091850"/>
              </a:xfrm>
              <a:custGeom>
                <a:avLst/>
                <a:gdLst/>
                <a:ahLst/>
                <a:cxnLst/>
                <a:rect l="l" t="t" r="r" b="b"/>
                <a:pathLst>
                  <a:path w="30433" h="43674" extrusionOk="0">
                    <a:moveTo>
                      <a:pt x="18854" y="0"/>
                    </a:moveTo>
                    <a:cubicBezTo>
                      <a:pt x="18195" y="0"/>
                      <a:pt x="17535" y="36"/>
                      <a:pt x="16878" y="102"/>
                    </a:cubicBezTo>
                    <a:cubicBezTo>
                      <a:pt x="13400" y="456"/>
                      <a:pt x="10559" y="894"/>
                      <a:pt x="7948" y="2851"/>
                    </a:cubicBezTo>
                    <a:cubicBezTo>
                      <a:pt x="5022" y="5042"/>
                      <a:pt x="3682" y="7309"/>
                      <a:pt x="2276" y="9748"/>
                    </a:cubicBezTo>
                    <a:cubicBezTo>
                      <a:pt x="0" y="13695"/>
                      <a:pt x="1872" y="16718"/>
                      <a:pt x="3309" y="18888"/>
                    </a:cubicBezTo>
                    <a:cubicBezTo>
                      <a:pt x="5429" y="22090"/>
                      <a:pt x="5035" y="34869"/>
                      <a:pt x="1999" y="41151"/>
                    </a:cubicBezTo>
                    <a:cubicBezTo>
                      <a:pt x="5067" y="43036"/>
                      <a:pt x="9007" y="43673"/>
                      <a:pt x="12932" y="43673"/>
                    </a:cubicBezTo>
                    <a:cubicBezTo>
                      <a:pt x="21138" y="43673"/>
                      <a:pt x="29283" y="40888"/>
                      <a:pt x="29283" y="40888"/>
                    </a:cubicBezTo>
                    <a:cubicBezTo>
                      <a:pt x="29283" y="40888"/>
                      <a:pt x="27405" y="32134"/>
                      <a:pt x="26573" y="28494"/>
                    </a:cubicBezTo>
                    <a:cubicBezTo>
                      <a:pt x="24858" y="21012"/>
                      <a:pt x="30433" y="4898"/>
                      <a:pt x="27661" y="2789"/>
                    </a:cubicBezTo>
                    <a:cubicBezTo>
                      <a:pt x="25019" y="781"/>
                      <a:pt x="21946" y="0"/>
                      <a:pt x="188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7"/>
              <p:cNvSpPr/>
              <p:nvPr/>
            </p:nvSpPr>
            <p:spPr>
              <a:xfrm>
                <a:off x="3644850" y="1185075"/>
                <a:ext cx="347550" cy="310725"/>
              </a:xfrm>
              <a:custGeom>
                <a:avLst/>
                <a:gdLst/>
                <a:ahLst/>
                <a:cxnLst/>
                <a:rect l="l" t="t" r="r" b="b"/>
                <a:pathLst>
                  <a:path w="13902" h="12429" extrusionOk="0">
                    <a:moveTo>
                      <a:pt x="7859" y="1"/>
                    </a:moveTo>
                    <a:cubicBezTo>
                      <a:pt x="7859" y="1"/>
                      <a:pt x="0" y="6094"/>
                      <a:pt x="218" y="8362"/>
                    </a:cubicBezTo>
                    <a:cubicBezTo>
                      <a:pt x="436" y="10627"/>
                      <a:pt x="2300" y="11804"/>
                      <a:pt x="6284" y="12355"/>
                    </a:cubicBezTo>
                    <a:cubicBezTo>
                      <a:pt x="6641" y="12404"/>
                      <a:pt x="6995" y="12428"/>
                      <a:pt x="7343" y="12428"/>
                    </a:cubicBezTo>
                    <a:cubicBezTo>
                      <a:pt x="10892" y="12428"/>
                      <a:pt x="13901" y="9940"/>
                      <a:pt x="13656" y="6219"/>
                    </a:cubicBezTo>
                    <a:cubicBezTo>
                      <a:pt x="13387" y="2133"/>
                      <a:pt x="7859" y="1"/>
                      <a:pt x="78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7"/>
              <p:cNvSpPr/>
              <p:nvPr/>
            </p:nvSpPr>
            <p:spPr>
              <a:xfrm>
                <a:off x="3597150" y="1291100"/>
                <a:ext cx="183175" cy="261725"/>
              </a:xfrm>
              <a:custGeom>
                <a:avLst/>
                <a:gdLst/>
                <a:ahLst/>
                <a:cxnLst/>
                <a:rect l="l" t="t" r="r" b="b"/>
                <a:pathLst>
                  <a:path w="7327" h="10469" extrusionOk="0">
                    <a:moveTo>
                      <a:pt x="6113" y="1"/>
                    </a:moveTo>
                    <a:cubicBezTo>
                      <a:pt x="3090" y="3606"/>
                      <a:pt x="92" y="5253"/>
                      <a:pt x="92" y="5253"/>
                    </a:cubicBezTo>
                    <a:cubicBezTo>
                      <a:pt x="92" y="5253"/>
                      <a:pt x="706" y="8851"/>
                      <a:pt x="1" y="10468"/>
                    </a:cubicBezTo>
                    <a:cubicBezTo>
                      <a:pt x="5383" y="10328"/>
                      <a:pt x="7326" y="9594"/>
                      <a:pt x="7326" y="9594"/>
                    </a:cubicBezTo>
                    <a:cubicBezTo>
                      <a:pt x="7326" y="9594"/>
                      <a:pt x="5406" y="4212"/>
                      <a:pt x="6113" y="1"/>
                    </a:cubicBezTo>
                    <a:close/>
                  </a:path>
                </a:pathLst>
              </a:custGeom>
              <a:solidFill>
                <a:srgbClr val="FFC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7"/>
              <p:cNvSpPr/>
              <p:nvPr/>
            </p:nvSpPr>
            <p:spPr>
              <a:xfrm>
                <a:off x="3599425" y="1298625"/>
                <a:ext cx="148175" cy="183750"/>
              </a:xfrm>
              <a:custGeom>
                <a:avLst/>
                <a:gdLst/>
                <a:ahLst/>
                <a:cxnLst/>
                <a:rect l="l" t="t" r="r" b="b"/>
                <a:pathLst>
                  <a:path w="5927" h="7350" extrusionOk="0">
                    <a:moveTo>
                      <a:pt x="5762" y="0"/>
                    </a:moveTo>
                    <a:cubicBezTo>
                      <a:pt x="2829" y="3394"/>
                      <a:pt x="1" y="4952"/>
                      <a:pt x="1" y="4952"/>
                    </a:cubicBezTo>
                    <a:cubicBezTo>
                      <a:pt x="126" y="5746"/>
                      <a:pt x="206" y="6547"/>
                      <a:pt x="238" y="7349"/>
                    </a:cubicBezTo>
                    <a:cubicBezTo>
                      <a:pt x="2857" y="6373"/>
                      <a:pt x="4983" y="3525"/>
                      <a:pt x="5872" y="2179"/>
                    </a:cubicBezTo>
                    <a:cubicBezTo>
                      <a:pt x="5853" y="1595"/>
                      <a:pt x="5872" y="1008"/>
                      <a:pt x="5927" y="424"/>
                    </a:cubicBezTo>
                    <a:lnTo>
                      <a:pt x="5762" y="0"/>
                    </a:lnTo>
                    <a:close/>
                  </a:path>
                </a:pathLst>
              </a:custGeom>
              <a:solidFill>
                <a:srgbClr val="0B2140">
                  <a:alpha val="10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7"/>
              <p:cNvSpPr/>
              <p:nvPr/>
            </p:nvSpPr>
            <p:spPr>
              <a:xfrm>
                <a:off x="3375800" y="811000"/>
                <a:ext cx="532825" cy="517275"/>
              </a:xfrm>
              <a:custGeom>
                <a:avLst/>
                <a:gdLst/>
                <a:ahLst/>
                <a:cxnLst/>
                <a:rect l="l" t="t" r="r" b="b"/>
                <a:pathLst>
                  <a:path w="21313" h="20691" extrusionOk="0">
                    <a:moveTo>
                      <a:pt x="10073" y="0"/>
                    </a:moveTo>
                    <a:cubicBezTo>
                      <a:pt x="4410" y="0"/>
                      <a:pt x="705" y="4993"/>
                      <a:pt x="384" y="8032"/>
                    </a:cubicBezTo>
                    <a:cubicBezTo>
                      <a:pt x="1" y="11676"/>
                      <a:pt x="1553" y="14587"/>
                      <a:pt x="1553" y="14587"/>
                    </a:cubicBezTo>
                    <a:cubicBezTo>
                      <a:pt x="1553" y="14587"/>
                      <a:pt x="7218" y="20217"/>
                      <a:pt x="9932" y="20636"/>
                    </a:cubicBezTo>
                    <a:cubicBezTo>
                      <a:pt x="10170" y="20672"/>
                      <a:pt x="10422" y="20690"/>
                      <a:pt x="10684" y="20690"/>
                    </a:cubicBezTo>
                    <a:cubicBezTo>
                      <a:pt x="13410" y="20690"/>
                      <a:pt x="17288" y="18731"/>
                      <a:pt x="19187" y="15260"/>
                    </a:cubicBezTo>
                    <a:cubicBezTo>
                      <a:pt x="21268" y="11454"/>
                      <a:pt x="21312" y="3345"/>
                      <a:pt x="13661" y="643"/>
                    </a:cubicBezTo>
                    <a:cubicBezTo>
                      <a:pt x="12395" y="196"/>
                      <a:pt x="11195" y="0"/>
                      <a:pt x="100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7"/>
              <p:cNvSpPr/>
              <p:nvPr/>
            </p:nvSpPr>
            <p:spPr>
              <a:xfrm>
                <a:off x="3399200" y="1015750"/>
                <a:ext cx="448100" cy="444275"/>
              </a:xfrm>
              <a:custGeom>
                <a:avLst/>
                <a:gdLst/>
                <a:ahLst/>
                <a:cxnLst/>
                <a:rect l="l" t="t" r="r" b="b"/>
                <a:pathLst>
                  <a:path w="17924" h="17771" extrusionOk="0">
                    <a:moveTo>
                      <a:pt x="576" y="1"/>
                    </a:moveTo>
                    <a:lnTo>
                      <a:pt x="576" y="1"/>
                    </a:lnTo>
                    <a:cubicBezTo>
                      <a:pt x="576" y="1"/>
                      <a:pt x="0" y="6342"/>
                      <a:pt x="991" y="11294"/>
                    </a:cubicBezTo>
                    <a:cubicBezTo>
                      <a:pt x="1558" y="14123"/>
                      <a:pt x="4266" y="17771"/>
                      <a:pt x="6168" y="17771"/>
                    </a:cubicBezTo>
                    <a:cubicBezTo>
                      <a:pt x="6178" y="17771"/>
                      <a:pt x="6188" y="17771"/>
                      <a:pt x="6197" y="17771"/>
                    </a:cubicBezTo>
                    <a:cubicBezTo>
                      <a:pt x="10362" y="17690"/>
                      <a:pt x="12850" y="14315"/>
                      <a:pt x="13747" y="11984"/>
                    </a:cubicBezTo>
                    <a:cubicBezTo>
                      <a:pt x="14114" y="12168"/>
                      <a:pt x="14467" y="12253"/>
                      <a:pt x="14801" y="12253"/>
                    </a:cubicBezTo>
                    <a:cubicBezTo>
                      <a:pt x="16451" y="12253"/>
                      <a:pt x="17643" y="10180"/>
                      <a:pt x="17808" y="7627"/>
                    </a:cubicBezTo>
                    <a:cubicBezTo>
                      <a:pt x="17924" y="5828"/>
                      <a:pt x="16815" y="4708"/>
                      <a:pt x="15658" y="4708"/>
                    </a:cubicBezTo>
                    <a:cubicBezTo>
                      <a:pt x="14841" y="4708"/>
                      <a:pt x="14000" y="5266"/>
                      <a:pt x="13548" y="6537"/>
                    </a:cubicBezTo>
                    <a:cubicBezTo>
                      <a:pt x="13055" y="7824"/>
                      <a:pt x="12956" y="9211"/>
                      <a:pt x="12956" y="9211"/>
                    </a:cubicBezTo>
                    <a:cubicBezTo>
                      <a:pt x="11243" y="1170"/>
                      <a:pt x="4137" y="3943"/>
                      <a:pt x="576" y="1"/>
                    </a:cubicBezTo>
                    <a:close/>
                  </a:path>
                </a:pathLst>
              </a:custGeom>
              <a:solidFill>
                <a:srgbClr val="FFC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7"/>
              <p:cNvSpPr/>
              <p:nvPr/>
            </p:nvSpPr>
            <p:spPr>
              <a:xfrm>
                <a:off x="3746000" y="1164225"/>
                <a:ext cx="76300" cy="123250"/>
              </a:xfrm>
              <a:custGeom>
                <a:avLst/>
                <a:gdLst/>
                <a:ahLst/>
                <a:cxnLst/>
                <a:rect l="l" t="t" r="r" b="b"/>
                <a:pathLst>
                  <a:path w="3052" h="4930" extrusionOk="0">
                    <a:moveTo>
                      <a:pt x="1890" y="0"/>
                    </a:moveTo>
                    <a:cubicBezTo>
                      <a:pt x="1560" y="0"/>
                      <a:pt x="1241" y="135"/>
                      <a:pt x="945" y="416"/>
                    </a:cubicBezTo>
                    <a:cubicBezTo>
                      <a:pt x="301" y="1021"/>
                      <a:pt x="0" y="2325"/>
                      <a:pt x="36" y="3306"/>
                    </a:cubicBezTo>
                    <a:cubicBezTo>
                      <a:pt x="55" y="3814"/>
                      <a:pt x="170" y="4498"/>
                      <a:pt x="614" y="4858"/>
                    </a:cubicBezTo>
                    <a:cubicBezTo>
                      <a:pt x="671" y="4904"/>
                      <a:pt x="743" y="4929"/>
                      <a:pt x="817" y="4930"/>
                    </a:cubicBezTo>
                    <a:lnTo>
                      <a:pt x="817" y="4930"/>
                    </a:lnTo>
                    <a:cubicBezTo>
                      <a:pt x="1119" y="4929"/>
                      <a:pt x="1251" y="4550"/>
                      <a:pt x="1019" y="4362"/>
                    </a:cubicBezTo>
                    <a:cubicBezTo>
                      <a:pt x="822" y="4203"/>
                      <a:pt x="695" y="3799"/>
                      <a:pt x="676" y="3282"/>
                    </a:cubicBezTo>
                    <a:cubicBezTo>
                      <a:pt x="642" y="2340"/>
                      <a:pt x="951" y="1286"/>
                      <a:pt x="1383" y="881"/>
                    </a:cubicBezTo>
                    <a:cubicBezTo>
                      <a:pt x="1551" y="723"/>
                      <a:pt x="1714" y="640"/>
                      <a:pt x="1876" y="640"/>
                    </a:cubicBezTo>
                    <a:cubicBezTo>
                      <a:pt x="1890" y="640"/>
                      <a:pt x="1903" y="641"/>
                      <a:pt x="1916" y="642"/>
                    </a:cubicBezTo>
                    <a:cubicBezTo>
                      <a:pt x="2215" y="661"/>
                      <a:pt x="2439" y="936"/>
                      <a:pt x="2446" y="945"/>
                    </a:cubicBezTo>
                    <a:cubicBezTo>
                      <a:pt x="2510" y="1020"/>
                      <a:pt x="2601" y="1059"/>
                      <a:pt x="2692" y="1059"/>
                    </a:cubicBezTo>
                    <a:cubicBezTo>
                      <a:pt x="2761" y="1059"/>
                      <a:pt x="2830" y="1037"/>
                      <a:pt x="2888" y="992"/>
                    </a:cubicBezTo>
                    <a:cubicBezTo>
                      <a:pt x="3024" y="886"/>
                      <a:pt x="3051" y="691"/>
                      <a:pt x="2950" y="551"/>
                    </a:cubicBezTo>
                    <a:cubicBezTo>
                      <a:pt x="2911" y="500"/>
                      <a:pt x="2543" y="47"/>
                      <a:pt x="1969" y="3"/>
                    </a:cubicBezTo>
                    <a:cubicBezTo>
                      <a:pt x="1943" y="1"/>
                      <a:pt x="1916" y="0"/>
                      <a:pt x="1890" y="0"/>
                    </a:cubicBezTo>
                    <a:close/>
                    <a:moveTo>
                      <a:pt x="817" y="4930"/>
                    </a:moveTo>
                    <a:lnTo>
                      <a:pt x="817" y="4930"/>
                    </a:lnTo>
                    <a:cubicBezTo>
                      <a:pt x="816" y="4930"/>
                      <a:pt x="816" y="4930"/>
                      <a:pt x="815" y="4930"/>
                    </a:cubicBezTo>
                    <a:lnTo>
                      <a:pt x="818" y="4930"/>
                    </a:lnTo>
                    <a:cubicBezTo>
                      <a:pt x="817" y="4930"/>
                      <a:pt x="817" y="4930"/>
                      <a:pt x="817" y="493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7"/>
              <p:cNvSpPr/>
              <p:nvPr/>
            </p:nvSpPr>
            <p:spPr>
              <a:xfrm>
                <a:off x="3544850" y="1060050"/>
                <a:ext cx="81050" cy="36225"/>
              </a:xfrm>
              <a:custGeom>
                <a:avLst/>
                <a:gdLst/>
                <a:ahLst/>
                <a:cxnLst/>
                <a:rect l="l" t="t" r="r" b="b"/>
                <a:pathLst>
                  <a:path w="3242" h="1449" extrusionOk="0">
                    <a:moveTo>
                      <a:pt x="1690" y="1"/>
                    </a:moveTo>
                    <a:cubicBezTo>
                      <a:pt x="1683" y="1"/>
                      <a:pt x="1675" y="1"/>
                      <a:pt x="1667" y="1"/>
                    </a:cubicBezTo>
                    <a:cubicBezTo>
                      <a:pt x="583" y="9"/>
                      <a:pt x="170" y="418"/>
                      <a:pt x="1" y="878"/>
                    </a:cubicBezTo>
                    <a:cubicBezTo>
                      <a:pt x="61" y="1302"/>
                      <a:pt x="481" y="1449"/>
                      <a:pt x="983" y="1449"/>
                    </a:cubicBezTo>
                    <a:cubicBezTo>
                      <a:pt x="1690" y="1449"/>
                      <a:pt x="2558" y="1159"/>
                      <a:pt x="2810" y="947"/>
                    </a:cubicBezTo>
                    <a:cubicBezTo>
                      <a:pt x="3241" y="586"/>
                      <a:pt x="2760" y="1"/>
                      <a:pt x="1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7"/>
              <p:cNvSpPr/>
              <p:nvPr/>
            </p:nvSpPr>
            <p:spPr>
              <a:xfrm>
                <a:off x="3409075" y="1051900"/>
                <a:ext cx="59125" cy="35925"/>
              </a:xfrm>
              <a:custGeom>
                <a:avLst/>
                <a:gdLst/>
                <a:ahLst/>
                <a:cxnLst/>
                <a:rect l="l" t="t" r="r" b="b"/>
                <a:pathLst>
                  <a:path w="2365" h="1437" extrusionOk="0">
                    <a:moveTo>
                      <a:pt x="914" y="0"/>
                    </a:moveTo>
                    <a:cubicBezTo>
                      <a:pt x="345" y="0"/>
                      <a:pt x="1" y="316"/>
                      <a:pt x="162" y="623"/>
                    </a:cubicBezTo>
                    <a:cubicBezTo>
                      <a:pt x="305" y="895"/>
                      <a:pt x="1099" y="1437"/>
                      <a:pt x="1716" y="1437"/>
                    </a:cubicBezTo>
                    <a:cubicBezTo>
                      <a:pt x="1969" y="1437"/>
                      <a:pt x="2193" y="1346"/>
                      <a:pt x="2330" y="1108"/>
                    </a:cubicBezTo>
                    <a:cubicBezTo>
                      <a:pt x="2364" y="695"/>
                      <a:pt x="2195" y="278"/>
                      <a:pt x="1371" y="62"/>
                    </a:cubicBezTo>
                    <a:cubicBezTo>
                      <a:pt x="1208" y="19"/>
                      <a:pt x="1054"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7"/>
              <p:cNvSpPr/>
              <p:nvPr/>
            </p:nvSpPr>
            <p:spPr>
              <a:xfrm>
                <a:off x="3580525" y="1137925"/>
                <a:ext cx="27300" cy="37175"/>
              </a:xfrm>
              <a:custGeom>
                <a:avLst/>
                <a:gdLst/>
                <a:ahLst/>
                <a:cxnLst/>
                <a:rect l="l" t="t" r="r" b="b"/>
                <a:pathLst>
                  <a:path w="1092" h="1487" extrusionOk="0">
                    <a:moveTo>
                      <a:pt x="547" y="0"/>
                    </a:moveTo>
                    <a:cubicBezTo>
                      <a:pt x="247" y="0"/>
                      <a:pt x="1" y="333"/>
                      <a:pt x="1" y="744"/>
                    </a:cubicBezTo>
                    <a:cubicBezTo>
                      <a:pt x="1" y="1154"/>
                      <a:pt x="247" y="1487"/>
                      <a:pt x="547" y="1487"/>
                    </a:cubicBezTo>
                    <a:cubicBezTo>
                      <a:pt x="848" y="1487"/>
                      <a:pt x="1091" y="1154"/>
                      <a:pt x="1091" y="744"/>
                    </a:cubicBezTo>
                    <a:cubicBezTo>
                      <a:pt x="1091" y="333"/>
                      <a:pt x="848" y="0"/>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7"/>
              <p:cNvSpPr/>
              <p:nvPr/>
            </p:nvSpPr>
            <p:spPr>
              <a:xfrm>
                <a:off x="3430575" y="1132525"/>
                <a:ext cx="27300" cy="37175"/>
              </a:xfrm>
              <a:custGeom>
                <a:avLst/>
                <a:gdLst/>
                <a:ahLst/>
                <a:cxnLst/>
                <a:rect l="l" t="t" r="r" b="b"/>
                <a:pathLst>
                  <a:path w="1092" h="1487" extrusionOk="0">
                    <a:moveTo>
                      <a:pt x="545" y="0"/>
                    </a:moveTo>
                    <a:cubicBezTo>
                      <a:pt x="244" y="0"/>
                      <a:pt x="1" y="333"/>
                      <a:pt x="1" y="744"/>
                    </a:cubicBezTo>
                    <a:cubicBezTo>
                      <a:pt x="1" y="1154"/>
                      <a:pt x="244" y="1487"/>
                      <a:pt x="545" y="1487"/>
                    </a:cubicBezTo>
                    <a:cubicBezTo>
                      <a:pt x="848" y="1487"/>
                      <a:pt x="1091" y="1154"/>
                      <a:pt x="1091" y="744"/>
                    </a:cubicBezTo>
                    <a:cubicBezTo>
                      <a:pt x="1091" y="333"/>
                      <a:pt x="848" y="0"/>
                      <a:pt x="5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7"/>
              <p:cNvSpPr/>
              <p:nvPr/>
            </p:nvSpPr>
            <p:spPr>
              <a:xfrm>
                <a:off x="3754775" y="1200325"/>
                <a:ext cx="51525" cy="40000"/>
              </a:xfrm>
              <a:custGeom>
                <a:avLst/>
                <a:gdLst/>
                <a:ahLst/>
                <a:cxnLst/>
                <a:rect l="l" t="t" r="r" b="b"/>
                <a:pathLst>
                  <a:path w="2061" h="1600" extrusionOk="0">
                    <a:moveTo>
                      <a:pt x="497" y="0"/>
                    </a:moveTo>
                    <a:cubicBezTo>
                      <a:pt x="418" y="0"/>
                      <a:pt x="345" y="7"/>
                      <a:pt x="282" y="18"/>
                    </a:cubicBezTo>
                    <a:cubicBezTo>
                      <a:pt x="113" y="51"/>
                      <a:pt x="1" y="214"/>
                      <a:pt x="30" y="386"/>
                    </a:cubicBezTo>
                    <a:cubicBezTo>
                      <a:pt x="57" y="542"/>
                      <a:pt x="192" y="652"/>
                      <a:pt x="345" y="652"/>
                    </a:cubicBezTo>
                    <a:cubicBezTo>
                      <a:pt x="361" y="652"/>
                      <a:pt x="377" y="651"/>
                      <a:pt x="392" y="648"/>
                    </a:cubicBezTo>
                    <a:cubicBezTo>
                      <a:pt x="399" y="647"/>
                      <a:pt x="441" y="640"/>
                      <a:pt x="504" y="640"/>
                    </a:cubicBezTo>
                    <a:cubicBezTo>
                      <a:pt x="721" y="640"/>
                      <a:pt x="1193" y="720"/>
                      <a:pt x="1398" y="1373"/>
                    </a:cubicBezTo>
                    <a:cubicBezTo>
                      <a:pt x="1438" y="1508"/>
                      <a:pt x="1563" y="1599"/>
                      <a:pt x="1703" y="1599"/>
                    </a:cubicBezTo>
                    <a:cubicBezTo>
                      <a:pt x="1735" y="1597"/>
                      <a:pt x="1767" y="1593"/>
                      <a:pt x="1798" y="1582"/>
                    </a:cubicBezTo>
                    <a:cubicBezTo>
                      <a:pt x="1968" y="1529"/>
                      <a:pt x="2061" y="1349"/>
                      <a:pt x="2008" y="1182"/>
                    </a:cubicBezTo>
                    <a:cubicBezTo>
                      <a:pt x="1713" y="239"/>
                      <a:pt x="982" y="0"/>
                      <a:pt x="4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7"/>
              <p:cNvSpPr/>
              <p:nvPr/>
            </p:nvSpPr>
            <p:spPr>
              <a:xfrm>
                <a:off x="3425975" y="1143475"/>
                <a:ext cx="68475" cy="141775"/>
              </a:xfrm>
              <a:custGeom>
                <a:avLst/>
                <a:gdLst/>
                <a:ahLst/>
                <a:cxnLst/>
                <a:rect l="l" t="t" r="r" b="b"/>
                <a:pathLst>
                  <a:path w="2739" h="5671" extrusionOk="0">
                    <a:moveTo>
                      <a:pt x="1673" y="0"/>
                    </a:moveTo>
                    <a:cubicBezTo>
                      <a:pt x="1669" y="0"/>
                      <a:pt x="1665" y="1"/>
                      <a:pt x="1661" y="1"/>
                    </a:cubicBezTo>
                    <a:cubicBezTo>
                      <a:pt x="1546" y="11"/>
                      <a:pt x="1462" y="113"/>
                      <a:pt x="1472" y="229"/>
                    </a:cubicBezTo>
                    <a:cubicBezTo>
                      <a:pt x="1538" y="943"/>
                      <a:pt x="1595" y="2719"/>
                      <a:pt x="704" y="3752"/>
                    </a:cubicBezTo>
                    <a:cubicBezTo>
                      <a:pt x="691" y="3769"/>
                      <a:pt x="659" y="3797"/>
                      <a:pt x="619" y="3833"/>
                    </a:cubicBezTo>
                    <a:cubicBezTo>
                      <a:pt x="329" y="4095"/>
                      <a:pt x="1" y="4392"/>
                      <a:pt x="149" y="4652"/>
                    </a:cubicBezTo>
                    <a:cubicBezTo>
                      <a:pt x="460" y="5205"/>
                      <a:pt x="1155" y="5622"/>
                      <a:pt x="1836" y="5671"/>
                    </a:cubicBezTo>
                    <a:lnTo>
                      <a:pt x="1889" y="5671"/>
                    </a:lnTo>
                    <a:cubicBezTo>
                      <a:pt x="1985" y="5668"/>
                      <a:pt x="2078" y="5658"/>
                      <a:pt x="2171" y="5641"/>
                    </a:cubicBezTo>
                    <a:cubicBezTo>
                      <a:pt x="2245" y="5630"/>
                      <a:pt x="2368" y="5613"/>
                      <a:pt x="2383" y="5611"/>
                    </a:cubicBezTo>
                    <a:cubicBezTo>
                      <a:pt x="2418" y="5635"/>
                      <a:pt x="2459" y="5647"/>
                      <a:pt x="2499" y="5647"/>
                    </a:cubicBezTo>
                    <a:cubicBezTo>
                      <a:pt x="2567" y="5647"/>
                      <a:pt x="2635" y="5613"/>
                      <a:pt x="2675" y="5550"/>
                    </a:cubicBezTo>
                    <a:cubicBezTo>
                      <a:pt x="2738" y="5453"/>
                      <a:pt x="2709" y="5321"/>
                      <a:pt x="2609" y="5260"/>
                    </a:cubicBezTo>
                    <a:cubicBezTo>
                      <a:pt x="2541" y="5216"/>
                      <a:pt x="2461" y="5202"/>
                      <a:pt x="2374" y="5202"/>
                    </a:cubicBezTo>
                    <a:cubicBezTo>
                      <a:pt x="2292" y="5202"/>
                      <a:pt x="2203" y="5215"/>
                      <a:pt x="2112" y="5228"/>
                    </a:cubicBezTo>
                    <a:cubicBezTo>
                      <a:pt x="2036" y="5239"/>
                      <a:pt x="1957" y="5251"/>
                      <a:pt x="1898" y="5251"/>
                    </a:cubicBezTo>
                    <a:cubicBezTo>
                      <a:pt x="1887" y="5251"/>
                      <a:pt x="1876" y="5250"/>
                      <a:pt x="1866" y="5249"/>
                    </a:cubicBezTo>
                    <a:cubicBezTo>
                      <a:pt x="1356" y="5215"/>
                      <a:pt x="803" y="4900"/>
                      <a:pt x="547" y="4502"/>
                    </a:cubicBezTo>
                    <a:cubicBezTo>
                      <a:pt x="617" y="4398"/>
                      <a:pt x="824" y="4210"/>
                      <a:pt x="901" y="4142"/>
                    </a:cubicBezTo>
                    <a:cubicBezTo>
                      <a:pt x="958" y="4091"/>
                      <a:pt x="1002" y="4049"/>
                      <a:pt x="1019" y="4028"/>
                    </a:cubicBezTo>
                    <a:cubicBezTo>
                      <a:pt x="2016" y="2870"/>
                      <a:pt x="1959" y="958"/>
                      <a:pt x="1889" y="191"/>
                    </a:cubicBezTo>
                    <a:cubicBezTo>
                      <a:pt x="1875" y="81"/>
                      <a:pt x="1782" y="0"/>
                      <a:pt x="16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7"/>
              <p:cNvSpPr/>
              <p:nvPr/>
            </p:nvSpPr>
            <p:spPr>
              <a:xfrm>
                <a:off x="3467050" y="1304125"/>
                <a:ext cx="101600" cy="26325"/>
              </a:xfrm>
              <a:custGeom>
                <a:avLst/>
                <a:gdLst/>
                <a:ahLst/>
                <a:cxnLst/>
                <a:rect l="l" t="t" r="r" b="b"/>
                <a:pathLst>
                  <a:path w="4064" h="1053" extrusionOk="0">
                    <a:moveTo>
                      <a:pt x="3831" y="1"/>
                    </a:moveTo>
                    <a:cubicBezTo>
                      <a:pt x="3780" y="1"/>
                      <a:pt x="3729" y="19"/>
                      <a:pt x="3689" y="55"/>
                    </a:cubicBezTo>
                    <a:cubicBezTo>
                      <a:pt x="3211" y="481"/>
                      <a:pt x="2378" y="633"/>
                      <a:pt x="1546" y="633"/>
                    </a:cubicBezTo>
                    <a:cubicBezTo>
                      <a:pt x="1100" y="633"/>
                      <a:pt x="654" y="589"/>
                      <a:pt x="263" y="521"/>
                    </a:cubicBezTo>
                    <a:cubicBezTo>
                      <a:pt x="251" y="519"/>
                      <a:pt x="240" y="518"/>
                      <a:pt x="228" y="518"/>
                    </a:cubicBezTo>
                    <a:cubicBezTo>
                      <a:pt x="127" y="518"/>
                      <a:pt x="37" y="590"/>
                      <a:pt x="20" y="693"/>
                    </a:cubicBezTo>
                    <a:cubicBezTo>
                      <a:pt x="1" y="807"/>
                      <a:pt x="77" y="915"/>
                      <a:pt x="191" y="934"/>
                    </a:cubicBezTo>
                    <a:cubicBezTo>
                      <a:pt x="638" y="1012"/>
                      <a:pt x="1089" y="1051"/>
                      <a:pt x="1542" y="1053"/>
                    </a:cubicBezTo>
                    <a:cubicBezTo>
                      <a:pt x="2476" y="1053"/>
                      <a:pt x="3403" y="871"/>
                      <a:pt x="3966" y="369"/>
                    </a:cubicBezTo>
                    <a:cubicBezTo>
                      <a:pt x="4055" y="293"/>
                      <a:pt x="4064" y="159"/>
                      <a:pt x="3987" y="70"/>
                    </a:cubicBezTo>
                    <a:cubicBezTo>
                      <a:pt x="3946" y="24"/>
                      <a:pt x="3888" y="1"/>
                      <a:pt x="38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7"/>
              <p:cNvSpPr/>
              <p:nvPr/>
            </p:nvSpPr>
            <p:spPr>
              <a:xfrm>
                <a:off x="3717200" y="1553275"/>
                <a:ext cx="523975" cy="884075"/>
              </a:xfrm>
              <a:custGeom>
                <a:avLst/>
                <a:gdLst/>
                <a:ahLst/>
                <a:cxnLst/>
                <a:rect l="l" t="t" r="r" b="b"/>
                <a:pathLst>
                  <a:path w="20959" h="35363" extrusionOk="0">
                    <a:moveTo>
                      <a:pt x="6526" y="0"/>
                    </a:moveTo>
                    <a:cubicBezTo>
                      <a:pt x="1" y="1567"/>
                      <a:pt x="9585" y="25299"/>
                      <a:pt x="9585" y="25299"/>
                    </a:cubicBezTo>
                    <a:cubicBezTo>
                      <a:pt x="9585" y="25299"/>
                      <a:pt x="9117" y="27335"/>
                      <a:pt x="9117" y="29677"/>
                    </a:cubicBezTo>
                    <a:cubicBezTo>
                      <a:pt x="9117" y="31724"/>
                      <a:pt x="14473" y="35363"/>
                      <a:pt x="17209" y="35363"/>
                    </a:cubicBezTo>
                    <a:cubicBezTo>
                      <a:pt x="17605" y="35363"/>
                      <a:pt x="17946" y="35287"/>
                      <a:pt x="18208" y="35118"/>
                    </a:cubicBezTo>
                    <a:cubicBezTo>
                      <a:pt x="20281" y="33784"/>
                      <a:pt x="20959" y="31256"/>
                      <a:pt x="20798" y="29961"/>
                    </a:cubicBezTo>
                    <a:cubicBezTo>
                      <a:pt x="20637" y="28667"/>
                      <a:pt x="12200" y="6168"/>
                      <a:pt x="11201" y="3366"/>
                    </a:cubicBezTo>
                    <a:cubicBezTo>
                      <a:pt x="10201" y="568"/>
                      <a:pt x="6526" y="0"/>
                      <a:pt x="6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7"/>
              <p:cNvSpPr/>
              <p:nvPr/>
            </p:nvSpPr>
            <p:spPr>
              <a:xfrm>
                <a:off x="2717300" y="1547175"/>
                <a:ext cx="660600" cy="848750"/>
              </a:xfrm>
              <a:custGeom>
                <a:avLst/>
                <a:gdLst/>
                <a:ahLst/>
                <a:cxnLst/>
                <a:rect l="l" t="t" r="r" b="b"/>
                <a:pathLst>
                  <a:path w="26424" h="33950" extrusionOk="0">
                    <a:moveTo>
                      <a:pt x="2071" y="0"/>
                    </a:moveTo>
                    <a:cubicBezTo>
                      <a:pt x="1496" y="0"/>
                      <a:pt x="1198" y="835"/>
                      <a:pt x="1461" y="1415"/>
                    </a:cubicBezTo>
                    <a:cubicBezTo>
                      <a:pt x="1751" y="2050"/>
                      <a:pt x="2855" y="5226"/>
                      <a:pt x="2855" y="5226"/>
                    </a:cubicBezTo>
                    <a:cubicBezTo>
                      <a:pt x="2855" y="5226"/>
                      <a:pt x="591" y="7858"/>
                      <a:pt x="295" y="8698"/>
                    </a:cubicBezTo>
                    <a:cubicBezTo>
                      <a:pt x="1" y="9537"/>
                      <a:pt x="648" y="12299"/>
                      <a:pt x="1339" y="13322"/>
                    </a:cubicBezTo>
                    <a:cubicBezTo>
                      <a:pt x="1887" y="14135"/>
                      <a:pt x="4836" y="16210"/>
                      <a:pt x="6062" y="17055"/>
                    </a:cubicBezTo>
                    <a:lnTo>
                      <a:pt x="6502" y="17537"/>
                    </a:lnTo>
                    <a:cubicBezTo>
                      <a:pt x="6502" y="17537"/>
                      <a:pt x="13527" y="27486"/>
                      <a:pt x="16032" y="30255"/>
                    </a:cubicBezTo>
                    <a:cubicBezTo>
                      <a:pt x="18537" y="33025"/>
                      <a:pt x="21297" y="33950"/>
                      <a:pt x="21297" y="33950"/>
                    </a:cubicBezTo>
                    <a:cubicBezTo>
                      <a:pt x="21297" y="33950"/>
                      <a:pt x="26423" y="32100"/>
                      <a:pt x="22284" y="25223"/>
                    </a:cubicBezTo>
                    <a:lnTo>
                      <a:pt x="9329" y="13815"/>
                    </a:lnTo>
                    <a:cubicBezTo>
                      <a:pt x="9386" y="13324"/>
                      <a:pt x="9606" y="11381"/>
                      <a:pt x="9585" y="10062"/>
                    </a:cubicBezTo>
                    <a:cubicBezTo>
                      <a:pt x="9560" y="8569"/>
                      <a:pt x="8825" y="6503"/>
                      <a:pt x="8234" y="5819"/>
                    </a:cubicBezTo>
                    <a:cubicBezTo>
                      <a:pt x="7985" y="5529"/>
                      <a:pt x="7632" y="5446"/>
                      <a:pt x="7308" y="5446"/>
                    </a:cubicBezTo>
                    <a:cubicBezTo>
                      <a:pt x="6863" y="5446"/>
                      <a:pt x="6471" y="5603"/>
                      <a:pt x="6471" y="5603"/>
                    </a:cubicBezTo>
                    <a:cubicBezTo>
                      <a:pt x="6471" y="5603"/>
                      <a:pt x="2941" y="219"/>
                      <a:pt x="2251" y="26"/>
                    </a:cubicBezTo>
                    <a:cubicBezTo>
                      <a:pt x="2211" y="15"/>
                      <a:pt x="2169" y="7"/>
                      <a:pt x="2126" y="3"/>
                    </a:cubicBezTo>
                    <a:lnTo>
                      <a:pt x="2124" y="3"/>
                    </a:lnTo>
                    <a:cubicBezTo>
                      <a:pt x="2106" y="1"/>
                      <a:pt x="2089" y="0"/>
                      <a:pt x="2071" y="0"/>
                    </a:cubicBezTo>
                    <a:close/>
                  </a:path>
                </a:pathLst>
              </a:custGeom>
              <a:solidFill>
                <a:srgbClr val="FFC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7"/>
              <p:cNvSpPr/>
              <p:nvPr/>
            </p:nvSpPr>
            <p:spPr>
              <a:xfrm>
                <a:off x="3101675" y="1806375"/>
                <a:ext cx="345725" cy="492550"/>
              </a:xfrm>
              <a:custGeom>
                <a:avLst/>
                <a:gdLst/>
                <a:ahLst/>
                <a:cxnLst/>
                <a:rect l="l" t="t" r="r" b="b"/>
                <a:pathLst>
                  <a:path w="13829" h="19702" extrusionOk="0">
                    <a:moveTo>
                      <a:pt x="1055" y="1"/>
                    </a:moveTo>
                    <a:cubicBezTo>
                      <a:pt x="428" y="1"/>
                      <a:pt x="1" y="490"/>
                      <a:pt x="100" y="1093"/>
                    </a:cubicBezTo>
                    <a:lnTo>
                      <a:pt x="2996" y="18609"/>
                    </a:lnTo>
                    <a:cubicBezTo>
                      <a:pt x="3096" y="19212"/>
                      <a:pt x="3685" y="19701"/>
                      <a:pt x="4311" y="19701"/>
                    </a:cubicBezTo>
                    <a:lnTo>
                      <a:pt x="12774" y="19701"/>
                    </a:lnTo>
                    <a:cubicBezTo>
                      <a:pt x="13400" y="19701"/>
                      <a:pt x="13828" y="19212"/>
                      <a:pt x="13729" y="18609"/>
                    </a:cubicBezTo>
                    <a:lnTo>
                      <a:pt x="10832" y="1093"/>
                    </a:lnTo>
                    <a:cubicBezTo>
                      <a:pt x="10733" y="490"/>
                      <a:pt x="10144" y="1"/>
                      <a:pt x="95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7"/>
              <p:cNvSpPr/>
              <p:nvPr/>
            </p:nvSpPr>
            <p:spPr>
              <a:xfrm>
                <a:off x="3207325" y="2065425"/>
                <a:ext cx="941750" cy="338125"/>
              </a:xfrm>
              <a:custGeom>
                <a:avLst/>
                <a:gdLst/>
                <a:ahLst/>
                <a:cxnLst/>
                <a:rect l="l" t="t" r="r" b="b"/>
                <a:pathLst>
                  <a:path w="37670" h="13525" extrusionOk="0">
                    <a:moveTo>
                      <a:pt x="4658" y="0"/>
                    </a:moveTo>
                    <a:cubicBezTo>
                      <a:pt x="4647" y="0"/>
                      <a:pt x="4636" y="0"/>
                      <a:pt x="4625" y="0"/>
                    </a:cubicBezTo>
                    <a:lnTo>
                      <a:pt x="4627" y="0"/>
                    </a:lnTo>
                    <a:cubicBezTo>
                      <a:pt x="2683" y="6"/>
                      <a:pt x="600" y="248"/>
                      <a:pt x="384" y="790"/>
                    </a:cubicBezTo>
                    <a:cubicBezTo>
                      <a:pt x="1" y="1751"/>
                      <a:pt x="329" y="2702"/>
                      <a:pt x="989" y="3163"/>
                    </a:cubicBezTo>
                    <a:cubicBezTo>
                      <a:pt x="1648" y="3627"/>
                      <a:pt x="5558" y="3879"/>
                      <a:pt x="6342" y="5194"/>
                    </a:cubicBezTo>
                    <a:cubicBezTo>
                      <a:pt x="7051" y="6384"/>
                      <a:pt x="8920" y="8937"/>
                      <a:pt x="11497" y="9140"/>
                    </a:cubicBezTo>
                    <a:lnTo>
                      <a:pt x="11493" y="9189"/>
                    </a:lnTo>
                    <a:cubicBezTo>
                      <a:pt x="11493" y="9189"/>
                      <a:pt x="30324" y="13524"/>
                      <a:pt x="35994" y="13524"/>
                    </a:cubicBezTo>
                    <a:cubicBezTo>
                      <a:pt x="37067" y="13524"/>
                      <a:pt x="37669" y="13369"/>
                      <a:pt x="37583" y="13000"/>
                    </a:cubicBezTo>
                    <a:cubicBezTo>
                      <a:pt x="37039" y="10681"/>
                      <a:pt x="31587" y="5920"/>
                      <a:pt x="31587" y="5920"/>
                    </a:cubicBezTo>
                    <a:cubicBezTo>
                      <a:pt x="28647" y="4673"/>
                      <a:pt x="15441" y="4600"/>
                      <a:pt x="12470" y="4600"/>
                    </a:cubicBezTo>
                    <a:cubicBezTo>
                      <a:pt x="12116" y="4600"/>
                      <a:pt x="11907" y="4601"/>
                      <a:pt x="11878" y="4601"/>
                    </a:cubicBezTo>
                    <a:cubicBezTo>
                      <a:pt x="11518" y="4171"/>
                      <a:pt x="8787" y="942"/>
                      <a:pt x="7951" y="394"/>
                    </a:cubicBezTo>
                    <a:cubicBezTo>
                      <a:pt x="7562" y="140"/>
                      <a:pt x="6155" y="0"/>
                      <a:pt x="4658" y="0"/>
                    </a:cubicBezTo>
                    <a:close/>
                  </a:path>
                </a:pathLst>
              </a:custGeom>
              <a:solidFill>
                <a:srgbClr val="FFC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7"/>
              <p:cNvSpPr/>
              <p:nvPr/>
            </p:nvSpPr>
            <p:spPr>
              <a:xfrm>
                <a:off x="2803150" y="1699400"/>
                <a:ext cx="105425" cy="96300"/>
              </a:xfrm>
              <a:custGeom>
                <a:avLst/>
                <a:gdLst/>
                <a:ahLst/>
                <a:cxnLst/>
                <a:rect l="l" t="t" r="r" b="b"/>
                <a:pathLst>
                  <a:path w="4217" h="3852" extrusionOk="0">
                    <a:moveTo>
                      <a:pt x="2601" y="1"/>
                    </a:moveTo>
                    <a:cubicBezTo>
                      <a:pt x="2222" y="627"/>
                      <a:pt x="1" y="2656"/>
                      <a:pt x="632" y="3551"/>
                    </a:cubicBezTo>
                    <a:cubicBezTo>
                      <a:pt x="793" y="3782"/>
                      <a:pt x="1110" y="3778"/>
                      <a:pt x="1358" y="3812"/>
                    </a:cubicBezTo>
                    <a:cubicBezTo>
                      <a:pt x="1549" y="3838"/>
                      <a:pt x="1731" y="3851"/>
                      <a:pt x="1905" y="3851"/>
                    </a:cubicBezTo>
                    <a:cubicBezTo>
                      <a:pt x="2965" y="3851"/>
                      <a:pt x="3708" y="3360"/>
                      <a:pt x="4216" y="2344"/>
                    </a:cubicBezTo>
                    <a:lnTo>
                      <a:pt x="2601" y="1"/>
                    </a:lnTo>
                    <a:close/>
                  </a:path>
                </a:pathLst>
              </a:custGeom>
              <a:solidFill>
                <a:srgbClr val="FFC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7"/>
              <p:cNvSpPr/>
              <p:nvPr/>
            </p:nvSpPr>
            <p:spPr>
              <a:xfrm>
                <a:off x="2800450" y="1694175"/>
                <a:ext cx="114200" cy="106775"/>
              </a:xfrm>
              <a:custGeom>
                <a:avLst/>
                <a:gdLst/>
                <a:ahLst/>
                <a:cxnLst/>
                <a:rect l="l" t="t" r="r" b="b"/>
                <a:pathLst>
                  <a:path w="4568" h="4271" extrusionOk="0">
                    <a:moveTo>
                      <a:pt x="2707" y="1"/>
                    </a:moveTo>
                    <a:cubicBezTo>
                      <a:pt x="2637" y="1"/>
                      <a:pt x="2569" y="37"/>
                      <a:pt x="2529" y="102"/>
                    </a:cubicBezTo>
                    <a:cubicBezTo>
                      <a:pt x="2442" y="246"/>
                      <a:pt x="2230" y="491"/>
                      <a:pt x="1985" y="775"/>
                    </a:cubicBezTo>
                    <a:cubicBezTo>
                      <a:pt x="1148" y="1747"/>
                      <a:pt x="1" y="3079"/>
                      <a:pt x="566" y="3881"/>
                    </a:cubicBezTo>
                    <a:cubicBezTo>
                      <a:pt x="759" y="4154"/>
                      <a:pt x="1089" y="4190"/>
                      <a:pt x="1326" y="4215"/>
                    </a:cubicBezTo>
                    <a:lnTo>
                      <a:pt x="1438" y="4230"/>
                    </a:lnTo>
                    <a:cubicBezTo>
                      <a:pt x="1625" y="4256"/>
                      <a:pt x="1815" y="4268"/>
                      <a:pt x="2006" y="4270"/>
                    </a:cubicBezTo>
                    <a:cubicBezTo>
                      <a:pt x="3145" y="4270"/>
                      <a:pt x="3968" y="3735"/>
                      <a:pt x="4512" y="2647"/>
                    </a:cubicBezTo>
                    <a:cubicBezTo>
                      <a:pt x="4567" y="2543"/>
                      <a:pt x="4527" y="2414"/>
                      <a:pt x="4421" y="2361"/>
                    </a:cubicBezTo>
                    <a:cubicBezTo>
                      <a:pt x="4391" y="2346"/>
                      <a:pt x="4359" y="2338"/>
                      <a:pt x="4327" y="2338"/>
                    </a:cubicBezTo>
                    <a:cubicBezTo>
                      <a:pt x="4248" y="2338"/>
                      <a:pt x="4172" y="2383"/>
                      <a:pt x="4138" y="2460"/>
                    </a:cubicBezTo>
                    <a:cubicBezTo>
                      <a:pt x="3663" y="3410"/>
                      <a:pt x="2995" y="3852"/>
                      <a:pt x="2015" y="3852"/>
                    </a:cubicBezTo>
                    <a:cubicBezTo>
                      <a:pt x="1850" y="3852"/>
                      <a:pt x="1676" y="3840"/>
                      <a:pt x="1493" y="3815"/>
                    </a:cubicBezTo>
                    <a:lnTo>
                      <a:pt x="1373" y="3800"/>
                    </a:lnTo>
                    <a:cubicBezTo>
                      <a:pt x="1144" y="3775"/>
                      <a:pt x="989" y="3750"/>
                      <a:pt x="909" y="3640"/>
                    </a:cubicBezTo>
                    <a:cubicBezTo>
                      <a:pt x="532" y="3104"/>
                      <a:pt x="1684" y="1768"/>
                      <a:pt x="2302" y="1050"/>
                    </a:cubicBezTo>
                    <a:cubicBezTo>
                      <a:pt x="2571" y="737"/>
                      <a:pt x="2783" y="491"/>
                      <a:pt x="2889" y="318"/>
                    </a:cubicBezTo>
                    <a:cubicBezTo>
                      <a:pt x="2948" y="220"/>
                      <a:pt x="2916" y="91"/>
                      <a:pt x="2817" y="32"/>
                    </a:cubicBezTo>
                    <a:cubicBezTo>
                      <a:pt x="2782" y="11"/>
                      <a:pt x="2744" y="1"/>
                      <a:pt x="27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7"/>
              <p:cNvSpPr/>
              <p:nvPr/>
            </p:nvSpPr>
            <p:spPr>
              <a:xfrm>
                <a:off x="2791625" y="1681825"/>
                <a:ext cx="58875" cy="38025"/>
              </a:xfrm>
              <a:custGeom>
                <a:avLst/>
                <a:gdLst/>
                <a:ahLst/>
                <a:cxnLst/>
                <a:rect l="l" t="t" r="r" b="b"/>
                <a:pathLst>
                  <a:path w="2355" h="1521" extrusionOk="0">
                    <a:moveTo>
                      <a:pt x="137" y="0"/>
                    </a:moveTo>
                    <a:cubicBezTo>
                      <a:pt x="92" y="0"/>
                      <a:pt x="46" y="2"/>
                      <a:pt x="0" y="5"/>
                    </a:cubicBezTo>
                    <a:lnTo>
                      <a:pt x="2354" y="1521"/>
                    </a:lnTo>
                    <a:cubicBezTo>
                      <a:pt x="1890" y="801"/>
                      <a:pt x="1178" y="0"/>
                      <a:pt x="137" y="0"/>
                    </a:cubicBezTo>
                    <a:close/>
                  </a:path>
                </a:pathLst>
              </a:custGeom>
              <a:solidFill>
                <a:srgbClr val="FFC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7"/>
              <p:cNvSpPr/>
              <p:nvPr/>
            </p:nvSpPr>
            <p:spPr>
              <a:xfrm>
                <a:off x="2786225" y="1676600"/>
                <a:ext cx="70925" cy="48500"/>
              </a:xfrm>
              <a:custGeom>
                <a:avLst/>
                <a:gdLst/>
                <a:ahLst/>
                <a:cxnLst/>
                <a:rect l="l" t="t" r="r" b="b"/>
                <a:pathLst>
                  <a:path w="2837" h="1940" extrusionOk="0">
                    <a:moveTo>
                      <a:pt x="341" y="0"/>
                    </a:moveTo>
                    <a:cubicBezTo>
                      <a:pt x="295" y="0"/>
                      <a:pt x="249" y="2"/>
                      <a:pt x="203" y="4"/>
                    </a:cubicBezTo>
                    <a:cubicBezTo>
                      <a:pt x="87" y="13"/>
                      <a:pt x="0" y="112"/>
                      <a:pt x="9" y="227"/>
                    </a:cubicBezTo>
                    <a:cubicBezTo>
                      <a:pt x="17" y="338"/>
                      <a:pt x="112" y="424"/>
                      <a:pt x="223" y="424"/>
                    </a:cubicBezTo>
                    <a:cubicBezTo>
                      <a:pt x="226" y="424"/>
                      <a:pt x="228" y="424"/>
                      <a:pt x="231" y="424"/>
                    </a:cubicBezTo>
                    <a:cubicBezTo>
                      <a:pt x="273" y="421"/>
                      <a:pt x="315" y="419"/>
                      <a:pt x="356" y="419"/>
                    </a:cubicBezTo>
                    <a:cubicBezTo>
                      <a:pt x="1103" y="419"/>
                      <a:pt x="1779" y="888"/>
                      <a:pt x="2393" y="1844"/>
                    </a:cubicBezTo>
                    <a:cubicBezTo>
                      <a:pt x="2433" y="1904"/>
                      <a:pt x="2498" y="1940"/>
                      <a:pt x="2570" y="1940"/>
                    </a:cubicBezTo>
                    <a:cubicBezTo>
                      <a:pt x="2571" y="1940"/>
                      <a:pt x="2572" y="1940"/>
                      <a:pt x="2573" y="1940"/>
                    </a:cubicBezTo>
                    <a:cubicBezTo>
                      <a:pt x="2737" y="1940"/>
                      <a:pt x="2837" y="1757"/>
                      <a:pt x="2746" y="1618"/>
                    </a:cubicBezTo>
                    <a:cubicBezTo>
                      <a:pt x="2053" y="539"/>
                      <a:pt x="1244" y="0"/>
                      <a:pt x="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7"/>
              <p:cNvSpPr/>
              <p:nvPr/>
            </p:nvSpPr>
            <p:spPr>
              <a:xfrm>
                <a:off x="2760875" y="1718200"/>
                <a:ext cx="61825" cy="29300"/>
              </a:xfrm>
              <a:custGeom>
                <a:avLst/>
                <a:gdLst/>
                <a:ahLst/>
                <a:cxnLst/>
                <a:rect l="l" t="t" r="r" b="b"/>
                <a:pathLst>
                  <a:path w="2473" h="1172" extrusionOk="0">
                    <a:moveTo>
                      <a:pt x="318" y="1"/>
                    </a:moveTo>
                    <a:cubicBezTo>
                      <a:pt x="215" y="1"/>
                      <a:pt x="109" y="8"/>
                      <a:pt x="0" y="24"/>
                    </a:cubicBezTo>
                    <a:lnTo>
                      <a:pt x="2473" y="1171"/>
                    </a:lnTo>
                    <a:cubicBezTo>
                      <a:pt x="1954" y="608"/>
                      <a:pt x="1256" y="1"/>
                      <a:pt x="318" y="1"/>
                    </a:cubicBezTo>
                    <a:close/>
                  </a:path>
                </a:pathLst>
              </a:custGeom>
              <a:solidFill>
                <a:srgbClr val="FFC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7"/>
              <p:cNvSpPr/>
              <p:nvPr/>
            </p:nvSpPr>
            <p:spPr>
              <a:xfrm>
                <a:off x="2755250" y="1712925"/>
                <a:ext cx="74400" cy="39800"/>
              </a:xfrm>
              <a:custGeom>
                <a:avLst/>
                <a:gdLst/>
                <a:ahLst/>
                <a:cxnLst/>
                <a:rect l="l" t="t" r="r" b="b"/>
                <a:pathLst>
                  <a:path w="2976" h="1592" extrusionOk="0">
                    <a:moveTo>
                      <a:pt x="545" y="0"/>
                    </a:moveTo>
                    <a:cubicBezTo>
                      <a:pt x="432" y="0"/>
                      <a:pt x="316" y="8"/>
                      <a:pt x="195" y="25"/>
                    </a:cubicBezTo>
                    <a:cubicBezTo>
                      <a:pt x="81" y="42"/>
                      <a:pt x="1" y="150"/>
                      <a:pt x="18" y="264"/>
                    </a:cubicBezTo>
                    <a:cubicBezTo>
                      <a:pt x="33" y="369"/>
                      <a:pt x="124" y="444"/>
                      <a:pt x="227" y="444"/>
                    </a:cubicBezTo>
                    <a:cubicBezTo>
                      <a:pt x="236" y="444"/>
                      <a:pt x="245" y="443"/>
                      <a:pt x="255" y="442"/>
                    </a:cubicBezTo>
                    <a:cubicBezTo>
                      <a:pt x="351" y="429"/>
                      <a:pt x="445" y="422"/>
                      <a:pt x="536" y="422"/>
                    </a:cubicBezTo>
                    <a:cubicBezTo>
                      <a:pt x="1406" y="422"/>
                      <a:pt x="2061" y="999"/>
                      <a:pt x="2545" y="1524"/>
                    </a:cubicBezTo>
                    <a:cubicBezTo>
                      <a:pt x="2584" y="1566"/>
                      <a:pt x="2641" y="1592"/>
                      <a:pt x="2698" y="1592"/>
                    </a:cubicBezTo>
                    <a:lnTo>
                      <a:pt x="2698" y="1590"/>
                    </a:lnTo>
                    <a:cubicBezTo>
                      <a:pt x="2880" y="1590"/>
                      <a:pt x="2975" y="1372"/>
                      <a:pt x="2852" y="1238"/>
                    </a:cubicBezTo>
                    <a:cubicBezTo>
                      <a:pt x="2309" y="649"/>
                      <a:pt x="1567" y="0"/>
                      <a:pt x="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7"/>
              <p:cNvSpPr/>
              <p:nvPr/>
            </p:nvSpPr>
            <p:spPr>
              <a:xfrm>
                <a:off x="2739375" y="1760650"/>
                <a:ext cx="56650" cy="29925"/>
              </a:xfrm>
              <a:custGeom>
                <a:avLst/>
                <a:gdLst/>
                <a:ahLst/>
                <a:cxnLst/>
                <a:rect l="l" t="t" r="r" b="b"/>
                <a:pathLst>
                  <a:path w="2266" h="1197" extrusionOk="0">
                    <a:moveTo>
                      <a:pt x="0" y="0"/>
                    </a:moveTo>
                    <a:lnTo>
                      <a:pt x="2266" y="1197"/>
                    </a:lnTo>
                    <a:cubicBezTo>
                      <a:pt x="1584" y="726"/>
                      <a:pt x="890" y="123"/>
                      <a:pt x="0" y="0"/>
                    </a:cubicBezTo>
                    <a:close/>
                  </a:path>
                </a:pathLst>
              </a:custGeom>
              <a:solidFill>
                <a:srgbClr val="FFC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7"/>
              <p:cNvSpPr/>
              <p:nvPr/>
            </p:nvSpPr>
            <p:spPr>
              <a:xfrm>
                <a:off x="2733775" y="1755425"/>
                <a:ext cx="69450" cy="40400"/>
              </a:xfrm>
              <a:custGeom>
                <a:avLst/>
                <a:gdLst/>
                <a:ahLst/>
                <a:cxnLst/>
                <a:rect l="l" t="t" r="r" b="b"/>
                <a:pathLst>
                  <a:path w="2778" h="1616" extrusionOk="0">
                    <a:moveTo>
                      <a:pt x="225" y="0"/>
                    </a:moveTo>
                    <a:cubicBezTo>
                      <a:pt x="122" y="0"/>
                      <a:pt x="33" y="76"/>
                      <a:pt x="17" y="180"/>
                    </a:cubicBezTo>
                    <a:cubicBezTo>
                      <a:pt x="0" y="296"/>
                      <a:pt x="80" y="400"/>
                      <a:pt x="195" y="417"/>
                    </a:cubicBezTo>
                    <a:cubicBezTo>
                      <a:pt x="885" y="514"/>
                      <a:pt x="1465" y="929"/>
                      <a:pt x="2028" y="1334"/>
                    </a:cubicBezTo>
                    <a:cubicBezTo>
                      <a:pt x="2143" y="1416"/>
                      <a:pt x="2257" y="1499"/>
                      <a:pt x="2371" y="1577"/>
                    </a:cubicBezTo>
                    <a:cubicBezTo>
                      <a:pt x="2405" y="1602"/>
                      <a:pt x="2448" y="1615"/>
                      <a:pt x="2490" y="1615"/>
                    </a:cubicBezTo>
                    <a:cubicBezTo>
                      <a:pt x="2695" y="1615"/>
                      <a:pt x="2778" y="1350"/>
                      <a:pt x="2611" y="1234"/>
                    </a:cubicBezTo>
                    <a:cubicBezTo>
                      <a:pt x="2498" y="1156"/>
                      <a:pt x="2386" y="1075"/>
                      <a:pt x="2272" y="993"/>
                    </a:cubicBezTo>
                    <a:cubicBezTo>
                      <a:pt x="1668" y="561"/>
                      <a:pt x="1046" y="112"/>
                      <a:pt x="252" y="2"/>
                    </a:cubicBezTo>
                    <a:cubicBezTo>
                      <a:pt x="243" y="1"/>
                      <a:pt x="234" y="0"/>
                      <a:pt x="2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7"/>
              <p:cNvSpPr/>
              <p:nvPr/>
            </p:nvSpPr>
            <p:spPr>
              <a:xfrm>
                <a:off x="2744450" y="1819300"/>
                <a:ext cx="20150" cy="18175"/>
              </a:xfrm>
              <a:custGeom>
                <a:avLst/>
                <a:gdLst/>
                <a:ahLst/>
                <a:cxnLst/>
                <a:rect l="l" t="t" r="r" b="b"/>
                <a:pathLst>
                  <a:path w="806" h="727" extrusionOk="0">
                    <a:moveTo>
                      <a:pt x="1" y="0"/>
                    </a:moveTo>
                    <a:lnTo>
                      <a:pt x="1" y="0"/>
                    </a:lnTo>
                    <a:cubicBezTo>
                      <a:pt x="212" y="303"/>
                      <a:pt x="511" y="546"/>
                      <a:pt x="805" y="726"/>
                    </a:cubicBezTo>
                    <a:lnTo>
                      <a:pt x="1" y="0"/>
                    </a:lnTo>
                    <a:close/>
                  </a:path>
                </a:pathLst>
              </a:custGeom>
              <a:solidFill>
                <a:srgbClr val="FFC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7"/>
              <p:cNvSpPr/>
              <p:nvPr/>
            </p:nvSpPr>
            <p:spPr>
              <a:xfrm>
                <a:off x="2738525" y="1814075"/>
                <a:ext cx="33325" cy="28625"/>
              </a:xfrm>
              <a:custGeom>
                <a:avLst/>
                <a:gdLst/>
                <a:ahLst/>
                <a:cxnLst/>
                <a:rect l="l" t="t" r="r" b="b"/>
                <a:pathLst>
                  <a:path w="1333" h="1145" extrusionOk="0">
                    <a:moveTo>
                      <a:pt x="237" y="0"/>
                    </a:moveTo>
                    <a:cubicBezTo>
                      <a:pt x="196" y="0"/>
                      <a:pt x="155" y="13"/>
                      <a:pt x="119" y="38"/>
                    </a:cubicBezTo>
                    <a:cubicBezTo>
                      <a:pt x="24" y="103"/>
                      <a:pt x="1" y="235"/>
                      <a:pt x="66" y="330"/>
                    </a:cubicBezTo>
                    <a:cubicBezTo>
                      <a:pt x="322" y="698"/>
                      <a:pt x="680" y="959"/>
                      <a:pt x="934" y="1113"/>
                    </a:cubicBezTo>
                    <a:cubicBezTo>
                      <a:pt x="966" y="1134"/>
                      <a:pt x="1004" y="1145"/>
                      <a:pt x="1042" y="1145"/>
                    </a:cubicBezTo>
                    <a:cubicBezTo>
                      <a:pt x="1254" y="1145"/>
                      <a:pt x="1332" y="865"/>
                      <a:pt x="1150" y="755"/>
                    </a:cubicBezTo>
                    <a:cubicBezTo>
                      <a:pt x="932" y="622"/>
                      <a:pt x="625" y="400"/>
                      <a:pt x="409" y="91"/>
                    </a:cubicBezTo>
                    <a:cubicBezTo>
                      <a:pt x="369" y="32"/>
                      <a:pt x="303" y="0"/>
                      <a:pt x="2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7"/>
              <p:cNvSpPr/>
              <p:nvPr/>
            </p:nvSpPr>
            <p:spPr>
              <a:xfrm>
                <a:off x="2750425" y="1794350"/>
                <a:ext cx="71225" cy="77525"/>
              </a:xfrm>
              <a:custGeom>
                <a:avLst/>
                <a:gdLst/>
                <a:ahLst/>
                <a:cxnLst/>
                <a:rect l="l" t="t" r="r" b="b"/>
                <a:pathLst>
                  <a:path w="2849" h="3101" extrusionOk="0">
                    <a:moveTo>
                      <a:pt x="2023" y="1"/>
                    </a:moveTo>
                    <a:lnTo>
                      <a:pt x="166" y="1508"/>
                    </a:lnTo>
                    <a:cubicBezTo>
                      <a:pt x="132" y="1839"/>
                      <a:pt x="1" y="2273"/>
                      <a:pt x="189" y="2582"/>
                    </a:cubicBezTo>
                    <a:cubicBezTo>
                      <a:pt x="405" y="2931"/>
                      <a:pt x="815" y="3101"/>
                      <a:pt x="1227" y="3101"/>
                    </a:cubicBezTo>
                    <a:cubicBezTo>
                      <a:pt x="1394" y="3101"/>
                      <a:pt x="1561" y="3073"/>
                      <a:pt x="1716" y="3018"/>
                    </a:cubicBezTo>
                    <a:cubicBezTo>
                      <a:pt x="2849" y="2620"/>
                      <a:pt x="2245" y="772"/>
                      <a:pt x="2023" y="1"/>
                    </a:cubicBezTo>
                    <a:close/>
                  </a:path>
                </a:pathLst>
              </a:custGeom>
              <a:solidFill>
                <a:srgbClr val="FFC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7"/>
              <p:cNvSpPr/>
              <p:nvPr/>
            </p:nvSpPr>
            <p:spPr>
              <a:xfrm>
                <a:off x="2746000" y="1789225"/>
                <a:ext cx="80775" cy="87850"/>
              </a:xfrm>
              <a:custGeom>
                <a:avLst/>
                <a:gdLst/>
                <a:ahLst/>
                <a:cxnLst/>
                <a:rect l="l" t="t" r="r" b="b"/>
                <a:pathLst>
                  <a:path w="3231" h="3514" extrusionOk="0">
                    <a:moveTo>
                      <a:pt x="2198" y="1"/>
                    </a:moveTo>
                    <a:cubicBezTo>
                      <a:pt x="2179" y="1"/>
                      <a:pt x="2160" y="4"/>
                      <a:pt x="2141" y="9"/>
                    </a:cubicBezTo>
                    <a:cubicBezTo>
                      <a:pt x="2030" y="41"/>
                      <a:pt x="1967" y="155"/>
                      <a:pt x="1997" y="267"/>
                    </a:cubicBezTo>
                    <a:lnTo>
                      <a:pt x="2030" y="382"/>
                    </a:lnTo>
                    <a:cubicBezTo>
                      <a:pt x="2253" y="1138"/>
                      <a:pt x="2716" y="2713"/>
                      <a:pt x="1825" y="3026"/>
                    </a:cubicBezTo>
                    <a:cubicBezTo>
                      <a:pt x="1695" y="3073"/>
                      <a:pt x="1550" y="3097"/>
                      <a:pt x="1404" y="3097"/>
                    </a:cubicBezTo>
                    <a:cubicBezTo>
                      <a:pt x="1065" y="3097"/>
                      <a:pt x="722" y="2965"/>
                      <a:pt x="544" y="2677"/>
                    </a:cubicBezTo>
                    <a:cubicBezTo>
                      <a:pt x="436" y="2499"/>
                      <a:pt x="479" y="2230"/>
                      <a:pt x="519" y="1967"/>
                    </a:cubicBezTo>
                    <a:cubicBezTo>
                      <a:pt x="532" y="1887"/>
                      <a:pt x="544" y="1809"/>
                      <a:pt x="551" y="1735"/>
                    </a:cubicBezTo>
                    <a:cubicBezTo>
                      <a:pt x="563" y="1620"/>
                      <a:pt x="479" y="1517"/>
                      <a:pt x="364" y="1506"/>
                    </a:cubicBezTo>
                    <a:cubicBezTo>
                      <a:pt x="356" y="1505"/>
                      <a:pt x="349" y="1505"/>
                      <a:pt x="341" y="1505"/>
                    </a:cubicBezTo>
                    <a:cubicBezTo>
                      <a:pt x="235" y="1505"/>
                      <a:pt x="145" y="1586"/>
                      <a:pt x="133" y="1692"/>
                    </a:cubicBezTo>
                    <a:cubicBezTo>
                      <a:pt x="127" y="1758"/>
                      <a:pt x="117" y="1830"/>
                      <a:pt x="104" y="1904"/>
                    </a:cubicBezTo>
                    <a:cubicBezTo>
                      <a:pt x="57" y="2207"/>
                      <a:pt x="0" y="2586"/>
                      <a:pt x="189" y="2895"/>
                    </a:cubicBezTo>
                    <a:cubicBezTo>
                      <a:pt x="455" y="3329"/>
                      <a:pt x="940" y="3513"/>
                      <a:pt x="1406" y="3513"/>
                    </a:cubicBezTo>
                    <a:cubicBezTo>
                      <a:pt x="1412" y="3513"/>
                      <a:pt x="1418" y="3513"/>
                      <a:pt x="1424" y="3513"/>
                    </a:cubicBezTo>
                    <a:cubicBezTo>
                      <a:pt x="1606" y="3513"/>
                      <a:pt x="1788" y="3481"/>
                      <a:pt x="1963" y="3422"/>
                    </a:cubicBezTo>
                    <a:cubicBezTo>
                      <a:pt x="3231" y="2975"/>
                      <a:pt x="2691" y="1144"/>
                      <a:pt x="2433" y="263"/>
                    </a:cubicBezTo>
                    <a:lnTo>
                      <a:pt x="2401" y="151"/>
                    </a:lnTo>
                    <a:cubicBezTo>
                      <a:pt x="2373" y="60"/>
                      <a:pt x="2289" y="1"/>
                      <a:pt x="2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7"/>
              <p:cNvSpPr/>
              <p:nvPr/>
            </p:nvSpPr>
            <p:spPr>
              <a:xfrm>
                <a:off x="2810875" y="1792350"/>
                <a:ext cx="43325" cy="52050"/>
              </a:xfrm>
              <a:custGeom>
                <a:avLst/>
                <a:gdLst/>
                <a:ahLst/>
                <a:cxnLst/>
                <a:rect l="l" t="t" r="r" b="b"/>
                <a:pathLst>
                  <a:path w="1733" h="2082" extrusionOk="0">
                    <a:moveTo>
                      <a:pt x="1684" y="1"/>
                    </a:moveTo>
                    <a:lnTo>
                      <a:pt x="1" y="2082"/>
                    </a:lnTo>
                    <a:cubicBezTo>
                      <a:pt x="1210" y="2012"/>
                      <a:pt x="1733" y="1061"/>
                      <a:pt x="1684" y="1"/>
                    </a:cubicBezTo>
                    <a:close/>
                  </a:path>
                </a:pathLst>
              </a:custGeom>
              <a:solidFill>
                <a:srgbClr val="FFC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7"/>
              <p:cNvSpPr/>
              <p:nvPr/>
            </p:nvSpPr>
            <p:spPr>
              <a:xfrm>
                <a:off x="2805600" y="1787100"/>
                <a:ext cx="54150" cy="62550"/>
              </a:xfrm>
              <a:custGeom>
                <a:avLst/>
                <a:gdLst/>
                <a:ahLst/>
                <a:cxnLst/>
                <a:rect l="l" t="t" r="r" b="b"/>
                <a:pathLst>
                  <a:path w="2166" h="2502" extrusionOk="0">
                    <a:moveTo>
                      <a:pt x="1899" y="0"/>
                    </a:moveTo>
                    <a:cubicBezTo>
                      <a:pt x="1894" y="0"/>
                      <a:pt x="1889" y="1"/>
                      <a:pt x="1884" y="1"/>
                    </a:cubicBezTo>
                    <a:cubicBezTo>
                      <a:pt x="1768" y="5"/>
                      <a:pt x="1679" y="105"/>
                      <a:pt x="1685" y="219"/>
                    </a:cubicBezTo>
                    <a:cubicBezTo>
                      <a:pt x="1726" y="1076"/>
                      <a:pt x="1355" y="2014"/>
                      <a:pt x="199" y="2082"/>
                    </a:cubicBezTo>
                    <a:cubicBezTo>
                      <a:pt x="87" y="2091"/>
                      <a:pt x="0" y="2184"/>
                      <a:pt x="4" y="2296"/>
                    </a:cubicBezTo>
                    <a:cubicBezTo>
                      <a:pt x="6" y="2410"/>
                      <a:pt x="97" y="2499"/>
                      <a:pt x="212" y="2501"/>
                    </a:cubicBezTo>
                    <a:cubicBezTo>
                      <a:pt x="214" y="2501"/>
                      <a:pt x="218" y="2501"/>
                      <a:pt x="222" y="2499"/>
                    </a:cubicBezTo>
                    <a:cubicBezTo>
                      <a:pt x="1427" y="2431"/>
                      <a:pt x="2166" y="1527"/>
                      <a:pt x="2102" y="200"/>
                    </a:cubicBezTo>
                    <a:cubicBezTo>
                      <a:pt x="2100" y="89"/>
                      <a:pt x="2009" y="0"/>
                      <a:pt x="18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7"/>
              <p:cNvSpPr/>
              <p:nvPr/>
            </p:nvSpPr>
            <p:spPr>
              <a:xfrm>
                <a:off x="3717525" y="1580300"/>
                <a:ext cx="214500" cy="519325"/>
              </a:xfrm>
              <a:custGeom>
                <a:avLst/>
                <a:gdLst/>
                <a:ahLst/>
                <a:cxnLst/>
                <a:rect l="l" t="t" r="r" b="b"/>
                <a:pathLst>
                  <a:path w="8580" h="20773" extrusionOk="0">
                    <a:moveTo>
                      <a:pt x="6629" y="1"/>
                    </a:moveTo>
                    <a:cubicBezTo>
                      <a:pt x="6590" y="1"/>
                      <a:pt x="6550" y="12"/>
                      <a:pt x="6515" y="35"/>
                    </a:cubicBezTo>
                    <a:cubicBezTo>
                      <a:pt x="0" y="4329"/>
                      <a:pt x="5242" y="14250"/>
                      <a:pt x="7216" y="17985"/>
                    </a:cubicBezTo>
                    <a:cubicBezTo>
                      <a:pt x="7391" y="18317"/>
                      <a:pt x="7510" y="18800"/>
                      <a:pt x="7624" y="19263"/>
                    </a:cubicBezTo>
                    <a:cubicBezTo>
                      <a:pt x="7764" y="19835"/>
                      <a:pt x="7897" y="20373"/>
                      <a:pt x="8141" y="20690"/>
                    </a:cubicBezTo>
                    <a:cubicBezTo>
                      <a:pt x="8181" y="20743"/>
                      <a:pt x="8243" y="20773"/>
                      <a:pt x="8308" y="20773"/>
                    </a:cubicBezTo>
                    <a:cubicBezTo>
                      <a:pt x="8482" y="20773"/>
                      <a:pt x="8579" y="20574"/>
                      <a:pt x="8473" y="20436"/>
                    </a:cubicBezTo>
                    <a:cubicBezTo>
                      <a:pt x="8283" y="20189"/>
                      <a:pt x="8156" y="19666"/>
                      <a:pt x="8031" y="19164"/>
                    </a:cubicBezTo>
                    <a:cubicBezTo>
                      <a:pt x="7910" y="18675"/>
                      <a:pt x="7787" y="18169"/>
                      <a:pt x="7586" y="17790"/>
                    </a:cubicBezTo>
                    <a:cubicBezTo>
                      <a:pt x="4565" y="12071"/>
                      <a:pt x="1190" y="4045"/>
                      <a:pt x="6746" y="386"/>
                    </a:cubicBezTo>
                    <a:cubicBezTo>
                      <a:pt x="6843" y="323"/>
                      <a:pt x="6868" y="192"/>
                      <a:pt x="6805" y="96"/>
                    </a:cubicBezTo>
                    <a:cubicBezTo>
                      <a:pt x="6765" y="34"/>
                      <a:pt x="6698" y="1"/>
                      <a:pt x="66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7"/>
              <p:cNvSpPr/>
              <p:nvPr/>
            </p:nvSpPr>
            <p:spPr>
              <a:xfrm>
                <a:off x="3981850" y="2165725"/>
                <a:ext cx="181375" cy="66550"/>
              </a:xfrm>
              <a:custGeom>
                <a:avLst/>
                <a:gdLst/>
                <a:ahLst/>
                <a:cxnLst/>
                <a:rect l="l" t="t" r="r" b="b"/>
                <a:pathLst>
                  <a:path w="7255" h="2662" extrusionOk="0">
                    <a:moveTo>
                      <a:pt x="2160" y="1"/>
                    </a:moveTo>
                    <a:cubicBezTo>
                      <a:pt x="1430" y="1"/>
                      <a:pt x="726" y="186"/>
                      <a:pt x="115" y="629"/>
                    </a:cubicBezTo>
                    <a:cubicBezTo>
                      <a:pt x="22" y="697"/>
                      <a:pt x="1" y="828"/>
                      <a:pt x="68" y="921"/>
                    </a:cubicBezTo>
                    <a:cubicBezTo>
                      <a:pt x="109" y="978"/>
                      <a:pt x="172" y="1008"/>
                      <a:pt x="237" y="1008"/>
                    </a:cubicBezTo>
                    <a:cubicBezTo>
                      <a:pt x="280" y="1008"/>
                      <a:pt x="323" y="995"/>
                      <a:pt x="360" y="968"/>
                    </a:cubicBezTo>
                    <a:cubicBezTo>
                      <a:pt x="900" y="577"/>
                      <a:pt x="1523" y="413"/>
                      <a:pt x="2175" y="413"/>
                    </a:cubicBezTo>
                    <a:cubicBezTo>
                      <a:pt x="3858" y="413"/>
                      <a:pt x="5729" y="1504"/>
                      <a:pt x="6826" y="2600"/>
                    </a:cubicBezTo>
                    <a:cubicBezTo>
                      <a:pt x="6865" y="2640"/>
                      <a:pt x="6917" y="2662"/>
                      <a:pt x="6975" y="2662"/>
                    </a:cubicBezTo>
                    <a:cubicBezTo>
                      <a:pt x="7161" y="2662"/>
                      <a:pt x="7254" y="2435"/>
                      <a:pt x="7123" y="2304"/>
                    </a:cubicBezTo>
                    <a:cubicBezTo>
                      <a:pt x="5962" y="1144"/>
                      <a:pt x="3977" y="1"/>
                      <a:pt x="2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7"/>
              <p:cNvSpPr/>
              <p:nvPr/>
            </p:nvSpPr>
            <p:spPr>
              <a:xfrm>
                <a:off x="4061875" y="2211400"/>
                <a:ext cx="88275" cy="61250"/>
              </a:xfrm>
              <a:custGeom>
                <a:avLst/>
                <a:gdLst/>
                <a:ahLst/>
                <a:cxnLst/>
                <a:rect l="l" t="t" r="r" b="b"/>
                <a:pathLst>
                  <a:path w="3531" h="2450" extrusionOk="0">
                    <a:moveTo>
                      <a:pt x="232" y="1"/>
                    </a:moveTo>
                    <a:cubicBezTo>
                      <a:pt x="138" y="1"/>
                      <a:pt x="53" y="64"/>
                      <a:pt x="28" y="159"/>
                    </a:cubicBezTo>
                    <a:cubicBezTo>
                      <a:pt x="1" y="271"/>
                      <a:pt x="69" y="386"/>
                      <a:pt x="181" y="413"/>
                    </a:cubicBezTo>
                    <a:cubicBezTo>
                      <a:pt x="1390" y="720"/>
                      <a:pt x="2370" y="1377"/>
                      <a:pt x="3092" y="2363"/>
                    </a:cubicBezTo>
                    <a:cubicBezTo>
                      <a:pt x="3130" y="2416"/>
                      <a:pt x="3193" y="2450"/>
                      <a:pt x="3261" y="2450"/>
                    </a:cubicBezTo>
                    <a:cubicBezTo>
                      <a:pt x="3431" y="2448"/>
                      <a:pt x="3530" y="2253"/>
                      <a:pt x="3428" y="2115"/>
                    </a:cubicBezTo>
                    <a:cubicBezTo>
                      <a:pt x="2649" y="1048"/>
                      <a:pt x="1591" y="339"/>
                      <a:pt x="282" y="7"/>
                    </a:cubicBezTo>
                    <a:cubicBezTo>
                      <a:pt x="265" y="3"/>
                      <a:pt x="249" y="1"/>
                      <a:pt x="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7"/>
              <p:cNvSpPr/>
              <p:nvPr/>
            </p:nvSpPr>
            <p:spPr>
              <a:xfrm>
                <a:off x="3572700" y="2133850"/>
                <a:ext cx="89275" cy="15000"/>
              </a:xfrm>
              <a:custGeom>
                <a:avLst/>
                <a:gdLst/>
                <a:ahLst/>
                <a:cxnLst/>
                <a:rect l="l" t="t" r="r" b="b"/>
                <a:pathLst>
                  <a:path w="3571" h="600" extrusionOk="0">
                    <a:moveTo>
                      <a:pt x="2984" y="1"/>
                    </a:moveTo>
                    <a:cubicBezTo>
                      <a:pt x="2618" y="1"/>
                      <a:pt x="2259" y="46"/>
                      <a:pt x="1908" y="92"/>
                    </a:cubicBezTo>
                    <a:cubicBezTo>
                      <a:pt x="1561" y="136"/>
                      <a:pt x="1226" y="180"/>
                      <a:pt x="891" y="180"/>
                    </a:cubicBezTo>
                    <a:cubicBezTo>
                      <a:pt x="687" y="180"/>
                      <a:pt x="483" y="164"/>
                      <a:pt x="278" y="121"/>
                    </a:cubicBezTo>
                    <a:cubicBezTo>
                      <a:pt x="262" y="117"/>
                      <a:pt x="246" y="116"/>
                      <a:pt x="230" y="116"/>
                    </a:cubicBezTo>
                    <a:cubicBezTo>
                      <a:pt x="133" y="116"/>
                      <a:pt x="46" y="184"/>
                      <a:pt x="24" y="284"/>
                    </a:cubicBezTo>
                    <a:cubicBezTo>
                      <a:pt x="1" y="399"/>
                      <a:pt x="77" y="513"/>
                      <a:pt x="193" y="532"/>
                    </a:cubicBezTo>
                    <a:cubicBezTo>
                      <a:pt x="424" y="579"/>
                      <a:pt x="657" y="600"/>
                      <a:pt x="892" y="600"/>
                    </a:cubicBezTo>
                    <a:cubicBezTo>
                      <a:pt x="1256" y="600"/>
                      <a:pt x="1614" y="553"/>
                      <a:pt x="1963" y="507"/>
                    </a:cubicBezTo>
                    <a:cubicBezTo>
                      <a:pt x="2308" y="461"/>
                      <a:pt x="2640" y="419"/>
                      <a:pt x="2971" y="419"/>
                    </a:cubicBezTo>
                    <a:cubicBezTo>
                      <a:pt x="3090" y="419"/>
                      <a:pt x="3208" y="424"/>
                      <a:pt x="3327" y="437"/>
                    </a:cubicBezTo>
                    <a:cubicBezTo>
                      <a:pt x="3332" y="437"/>
                      <a:pt x="3338" y="437"/>
                      <a:pt x="3343" y="437"/>
                    </a:cubicBezTo>
                    <a:cubicBezTo>
                      <a:pt x="3451" y="437"/>
                      <a:pt x="3543" y="359"/>
                      <a:pt x="3558" y="251"/>
                    </a:cubicBezTo>
                    <a:cubicBezTo>
                      <a:pt x="3570" y="136"/>
                      <a:pt x="3488" y="32"/>
                      <a:pt x="3373" y="20"/>
                    </a:cubicBezTo>
                    <a:cubicBezTo>
                      <a:pt x="3243" y="7"/>
                      <a:pt x="3113" y="1"/>
                      <a:pt x="2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7"/>
              <p:cNvSpPr/>
              <p:nvPr/>
            </p:nvSpPr>
            <p:spPr>
              <a:xfrm>
                <a:off x="3371725" y="2321850"/>
                <a:ext cx="28725" cy="80325"/>
              </a:xfrm>
              <a:custGeom>
                <a:avLst/>
                <a:gdLst/>
                <a:ahLst/>
                <a:cxnLst/>
                <a:rect l="l" t="t" r="r" b="b"/>
                <a:pathLst>
                  <a:path w="1149" h="3213" extrusionOk="0">
                    <a:moveTo>
                      <a:pt x="682" y="0"/>
                    </a:moveTo>
                    <a:cubicBezTo>
                      <a:pt x="664" y="0"/>
                      <a:pt x="646" y="3"/>
                      <a:pt x="627" y="7"/>
                    </a:cubicBezTo>
                    <a:cubicBezTo>
                      <a:pt x="517" y="37"/>
                      <a:pt x="449" y="151"/>
                      <a:pt x="479" y="261"/>
                    </a:cubicBezTo>
                    <a:cubicBezTo>
                      <a:pt x="710" y="1134"/>
                      <a:pt x="382" y="2093"/>
                      <a:pt x="56" y="2927"/>
                    </a:cubicBezTo>
                    <a:cubicBezTo>
                      <a:pt x="1" y="3062"/>
                      <a:pt x="102" y="3213"/>
                      <a:pt x="250" y="3213"/>
                    </a:cubicBezTo>
                    <a:cubicBezTo>
                      <a:pt x="337" y="3211"/>
                      <a:pt x="413" y="3158"/>
                      <a:pt x="445" y="3079"/>
                    </a:cubicBezTo>
                    <a:cubicBezTo>
                      <a:pt x="795" y="2184"/>
                      <a:pt x="1148" y="1149"/>
                      <a:pt x="883" y="156"/>
                    </a:cubicBezTo>
                    <a:cubicBezTo>
                      <a:pt x="859" y="62"/>
                      <a:pt x="774" y="0"/>
                      <a:pt x="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7"/>
              <p:cNvSpPr/>
              <p:nvPr/>
            </p:nvSpPr>
            <p:spPr>
              <a:xfrm>
                <a:off x="3562000" y="1538275"/>
                <a:ext cx="223025" cy="58200"/>
              </a:xfrm>
              <a:custGeom>
                <a:avLst/>
                <a:gdLst/>
                <a:ahLst/>
                <a:cxnLst/>
                <a:rect l="l" t="t" r="r" b="b"/>
                <a:pathLst>
                  <a:path w="8921" h="2328" extrusionOk="0">
                    <a:moveTo>
                      <a:pt x="8689" y="0"/>
                    </a:moveTo>
                    <a:cubicBezTo>
                      <a:pt x="8632" y="0"/>
                      <a:pt x="8576" y="22"/>
                      <a:pt x="8535" y="67"/>
                    </a:cubicBezTo>
                    <a:cubicBezTo>
                      <a:pt x="7471" y="1210"/>
                      <a:pt x="5147" y="1903"/>
                      <a:pt x="3004" y="1903"/>
                    </a:cubicBezTo>
                    <a:cubicBezTo>
                      <a:pt x="2025" y="1903"/>
                      <a:pt x="1084" y="1759"/>
                      <a:pt x="319" y="1447"/>
                    </a:cubicBezTo>
                    <a:cubicBezTo>
                      <a:pt x="292" y="1436"/>
                      <a:pt x="266" y="1431"/>
                      <a:pt x="239" y="1431"/>
                    </a:cubicBezTo>
                    <a:cubicBezTo>
                      <a:pt x="157" y="1431"/>
                      <a:pt x="79" y="1481"/>
                      <a:pt x="45" y="1561"/>
                    </a:cubicBezTo>
                    <a:cubicBezTo>
                      <a:pt x="1" y="1669"/>
                      <a:pt x="52" y="1792"/>
                      <a:pt x="160" y="1834"/>
                    </a:cubicBezTo>
                    <a:cubicBezTo>
                      <a:pt x="985" y="2171"/>
                      <a:pt x="1985" y="2328"/>
                      <a:pt x="3022" y="2328"/>
                    </a:cubicBezTo>
                    <a:cubicBezTo>
                      <a:pt x="5273" y="2328"/>
                      <a:pt x="7693" y="1589"/>
                      <a:pt x="8842" y="352"/>
                    </a:cubicBezTo>
                    <a:cubicBezTo>
                      <a:pt x="8921" y="268"/>
                      <a:pt x="8916" y="134"/>
                      <a:pt x="8832" y="56"/>
                    </a:cubicBezTo>
                    <a:cubicBezTo>
                      <a:pt x="8791" y="19"/>
                      <a:pt x="8740" y="0"/>
                      <a:pt x="86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7"/>
              <p:cNvSpPr/>
              <p:nvPr/>
            </p:nvSpPr>
            <p:spPr>
              <a:xfrm>
                <a:off x="3655550" y="1599825"/>
                <a:ext cx="63150" cy="17200"/>
              </a:xfrm>
              <a:custGeom>
                <a:avLst/>
                <a:gdLst/>
                <a:ahLst/>
                <a:cxnLst/>
                <a:rect l="l" t="t" r="r" b="b"/>
                <a:pathLst>
                  <a:path w="2526" h="688" extrusionOk="0">
                    <a:moveTo>
                      <a:pt x="2297" y="0"/>
                    </a:moveTo>
                    <a:cubicBezTo>
                      <a:pt x="2285" y="0"/>
                      <a:pt x="2273" y="1"/>
                      <a:pt x="2261" y="3"/>
                    </a:cubicBezTo>
                    <a:cubicBezTo>
                      <a:pt x="2117" y="29"/>
                      <a:pt x="1971" y="61"/>
                      <a:pt x="1827" y="90"/>
                    </a:cubicBezTo>
                    <a:cubicBezTo>
                      <a:pt x="1400" y="178"/>
                      <a:pt x="960" y="269"/>
                      <a:pt x="532" y="269"/>
                    </a:cubicBezTo>
                    <a:cubicBezTo>
                      <a:pt x="434" y="269"/>
                      <a:pt x="336" y="264"/>
                      <a:pt x="239" y="253"/>
                    </a:cubicBezTo>
                    <a:cubicBezTo>
                      <a:pt x="233" y="253"/>
                      <a:pt x="226" y="252"/>
                      <a:pt x="220" y="252"/>
                    </a:cubicBezTo>
                    <a:cubicBezTo>
                      <a:pt x="114" y="252"/>
                      <a:pt x="25" y="332"/>
                      <a:pt x="13" y="440"/>
                    </a:cubicBezTo>
                    <a:cubicBezTo>
                      <a:pt x="0" y="552"/>
                      <a:pt x="80" y="655"/>
                      <a:pt x="193" y="670"/>
                    </a:cubicBezTo>
                    <a:cubicBezTo>
                      <a:pt x="307" y="681"/>
                      <a:pt x="419" y="687"/>
                      <a:pt x="534" y="687"/>
                    </a:cubicBezTo>
                    <a:cubicBezTo>
                      <a:pt x="1004" y="687"/>
                      <a:pt x="1465" y="592"/>
                      <a:pt x="1912" y="499"/>
                    </a:cubicBezTo>
                    <a:cubicBezTo>
                      <a:pt x="2054" y="471"/>
                      <a:pt x="2196" y="442"/>
                      <a:pt x="2337" y="414"/>
                    </a:cubicBezTo>
                    <a:cubicBezTo>
                      <a:pt x="2452" y="393"/>
                      <a:pt x="2526" y="285"/>
                      <a:pt x="2507" y="171"/>
                    </a:cubicBezTo>
                    <a:cubicBezTo>
                      <a:pt x="2486" y="70"/>
                      <a:pt x="2397" y="0"/>
                      <a:pt x="22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7"/>
              <p:cNvSpPr/>
              <p:nvPr/>
            </p:nvSpPr>
            <p:spPr>
              <a:xfrm>
                <a:off x="3345475" y="2794025"/>
                <a:ext cx="364775" cy="1041725"/>
              </a:xfrm>
              <a:custGeom>
                <a:avLst/>
                <a:gdLst/>
                <a:ahLst/>
                <a:cxnLst/>
                <a:rect l="l" t="t" r="r" b="b"/>
                <a:pathLst>
                  <a:path w="14591" h="41669" extrusionOk="0">
                    <a:moveTo>
                      <a:pt x="14363" y="0"/>
                    </a:moveTo>
                    <a:cubicBezTo>
                      <a:pt x="14264" y="0"/>
                      <a:pt x="14177" y="72"/>
                      <a:pt x="14158" y="173"/>
                    </a:cubicBezTo>
                    <a:lnTo>
                      <a:pt x="13908" y="1598"/>
                    </a:lnTo>
                    <a:cubicBezTo>
                      <a:pt x="12473" y="9798"/>
                      <a:pt x="10991" y="18275"/>
                      <a:pt x="7550" y="25941"/>
                    </a:cubicBezTo>
                    <a:cubicBezTo>
                      <a:pt x="6469" y="28349"/>
                      <a:pt x="5234" y="30773"/>
                      <a:pt x="4042" y="33119"/>
                    </a:cubicBezTo>
                    <a:cubicBezTo>
                      <a:pt x="2666" y="35818"/>
                      <a:pt x="1245" y="38611"/>
                      <a:pt x="60" y="41376"/>
                    </a:cubicBezTo>
                    <a:cubicBezTo>
                      <a:pt x="0" y="41514"/>
                      <a:pt x="102" y="41668"/>
                      <a:pt x="252" y="41668"/>
                    </a:cubicBezTo>
                    <a:cubicBezTo>
                      <a:pt x="337" y="41666"/>
                      <a:pt x="411" y="41617"/>
                      <a:pt x="445" y="41541"/>
                    </a:cubicBezTo>
                    <a:cubicBezTo>
                      <a:pt x="1624" y="38789"/>
                      <a:pt x="3043" y="36002"/>
                      <a:pt x="4415" y="33309"/>
                    </a:cubicBezTo>
                    <a:cubicBezTo>
                      <a:pt x="5611" y="30959"/>
                      <a:pt x="6847" y="28529"/>
                      <a:pt x="7932" y="26113"/>
                    </a:cubicBezTo>
                    <a:cubicBezTo>
                      <a:pt x="11393" y="18400"/>
                      <a:pt x="12882" y="9895"/>
                      <a:pt x="14321" y="1670"/>
                    </a:cubicBezTo>
                    <a:lnTo>
                      <a:pt x="14571" y="247"/>
                    </a:lnTo>
                    <a:cubicBezTo>
                      <a:pt x="14590" y="133"/>
                      <a:pt x="14516" y="25"/>
                      <a:pt x="14402" y="4"/>
                    </a:cubicBezTo>
                    <a:cubicBezTo>
                      <a:pt x="14389" y="1"/>
                      <a:pt x="14376" y="0"/>
                      <a:pt x="143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7"/>
              <p:cNvSpPr/>
              <p:nvPr/>
            </p:nvSpPr>
            <p:spPr>
              <a:xfrm>
                <a:off x="2994275" y="4917025"/>
                <a:ext cx="515250" cy="10500"/>
              </a:xfrm>
              <a:custGeom>
                <a:avLst/>
                <a:gdLst/>
                <a:ahLst/>
                <a:cxnLst/>
                <a:rect l="l" t="t" r="r" b="b"/>
                <a:pathLst>
                  <a:path w="20610" h="420" extrusionOk="0">
                    <a:moveTo>
                      <a:pt x="202" y="0"/>
                    </a:moveTo>
                    <a:cubicBezTo>
                      <a:pt x="90" y="5"/>
                      <a:pt x="1" y="98"/>
                      <a:pt x="1" y="210"/>
                    </a:cubicBezTo>
                    <a:cubicBezTo>
                      <a:pt x="1" y="322"/>
                      <a:pt x="90" y="415"/>
                      <a:pt x="202" y="420"/>
                    </a:cubicBezTo>
                    <a:lnTo>
                      <a:pt x="20409" y="420"/>
                    </a:lnTo>
                    <a:cubicBezTo>
                      <a:pt x="20521" y="415"/>
                      <a:pt x="20610" y="322"/>
                      <a:pt x="20610" y="210"/>
                    </a:cubicBezTo>
                    <a:cubicBezTo>
                      <a:pt x="20610" y="98"/>
                      <a:pt x="20521" y="5"/>
                      <a:pt x="20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7"/>
              <p:cNvSpPr/>
              <p:nvPr/>
            </p:nvSpPr>
            <p:spPr>
              <a:xfrm>
                <a:off x="3749375" y="4920200"/>
                <a:ext cx="358850" cy="10500"/>
              </a:xfrm>
              <a:custGeom>
                <a:avLst/>
                <a:gdLst/>
                <a:ahLst/>
                <a:cxnLst/>
                <a:rect l="l" t="t" r="r" b="b"/>
                <a:pathLst>
                  <a:path w="14354" h="420" extrusionOk="0">
                    <a:moveTo>
                      <a:pt x="14145" y="0"/>
                    </a:moveTo>
                    <a:cubicBezTo>
                      <a:pt x="14142" y="0"/>
                      <a:pt x="14140" y="0"/>
                      <a:pt x="14137" y="0"/>
                    </a:cubicBezTo>
                    <a:lnTo>
                      <a:pt x="204" y="0"/>
                    </a:lnTo>
                    <a:cubicBezTo>
                      <a:pt x="90" y="5"/>
                      <a:pt x="1" y="98"/>
                      <a:pt x="1" y="210"/>
                    </a:cubicBezTo>
                    <a:cubicBezTo>
                      <a:pt x="1" y="322"/>
                      <a:pt x="90" y="415"/>
                      <a:pt x="204" y="420"/>
                    </a:cubicBezTo>
                    <a:lnTo>
                      <a:pt x="14137" y="420"/>
                    </a:lnTo>
                    <a:cubicBezTo>
                      <a:pt x="14140" y="420"/>
                      <a:pt x="14142" y="420"/>
                      <a:pt x="14145" y="420"/>
                    </a:cubicBezTo>
                    <a:cubicBezTo>
                      <a:pt x="14260" y="420"/>
                      <a:pt x="14353" y="326"/>
                      <a:pt x="14353" y="210"/>
                    </a:cubicBezTo>
                    <a:cubicBezTo>
                      <a:pt x="14353" y="94"/>
                      <a:pt x="14260" y="0"/>
                      <a:pt x="141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1" name="Group 100"/>
          <p:cNvGrpSpPr/>
          <p:nvPr/>
        </p:nvGrpSpPr>
        <p:grpSpPr>
          <a:xfrm>
            <a:off x="3619671" y="166104"/>
            <a:ext cx="1592494" cy="1068513"/>
            <a:chOff x="914400" y="102741"/>
            <a:chExt cx="1592494" cy="1068513"/>
          </a:xfrm>
        </p:grpSpPr>
        <p:pic>
          <p:nvPicPr>
            <p:cNvPr id="102" name="Picture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02741"/>
              <a:ext cx="1592494" cy="1068513"/>
            </a:xfrm>
            <a:prstGeom prst="rect">
              <a:avLst/>
            </a:prstGeom>
          </p:spPr>
        </p:pic>
        <p:sp>
          <p:nvSpPr>
            <p:cNvPr id="103" name="TextBox 102"/>
            <p:cNvSpPr txBox="1"/>
            <p:nvPr/>
          </p:nvSpPr>
          <p:spPr>
            <a:xfrm>
              <a:off x="1073649" y="359595"/>
              <a:ext cx="1273996" cy="400110"/>
            </a:xfrm>
            <a:prstGeom prst="rect">
              <a:avLst/>
            </a:prstGeom>
            <a:noFill/>
          </p:spPr>
          <p:txBody>
            <a:bodyPr wrap="square" rtlCol="0">
              <a:spAutoFit/>
            </a:bodyPr>
            <a:lstStyle/>
            <a:p>
              <a:pPr algn="ctr"/>
              <a:r>
                <a:rPr lang="vi-VN" sz="2000" b="1" dirty="0">
                  <a:solidFill>
                    <a:srgbClr val="C00000"/>
                  </a:solidFill>
                </a:rPr>
                <a:t>Ghi nhớ</a:t>
              </a:r>
              <a:endParaRPr lang="en-US" sz="2000" b="1" dirty="0">
                <a:solidFill>
                  <a:srgbClr val="C00000"/>
                </a:solidFill>
              </a:endParaRPr>
            </a:p>
          </p:txBody>
        </p:sp>
      </p:grpSp>
      <p:sp>
        <p:nvSpPr>
          <p:cNvPr id="4" name="Rectangle 3"/>
          <p:cNvSpPr/>
          <p:nvPr/>
        </p:nvSpPr>
        <p:spPr>
          <a:xfrm>
            <a:off x="4018431" y="1411540"/>
            <a:ext cx="4572000" cy="3266985"/>
          </a:xfrm>
          <a:prstGeom prst="rect">
            <a:avLst/>
          </a:prstGeom>
        </p:spPr>
        <p:txBody>
          <a:bodyPr>
            <a:spAutoFit/>
          </a:bodyPr>
          <a:lstStyle/>
          <a:p>
            <a:pPr marL="342900" indent="-342900" algn="just">
              <a:lnSpc>
                <a:spcPct val="150000"/>
              </a:lnSpc>
              <a:buFont typeface="Wingdings" panose="05000000000000000000" pitchFamily="2" charset="2"/>
              <a:buChar char="Ø"/>
            </a:pPr>
            <a:r>
              <a:rPr lang="en-US" sz="2000" dirty="0"/>
              <a:t>Vi </a:t>
            </a:r>
            <a:r>
              <a:rPr lang="en-US" sz="2000" dirty="0" err="1"/>
              <a:t>phạm</a:t>
            </a:r>
            <a:r>
              <a:rPr lang="en-US" sz="2000" dirty="0"/>
              <a:t> </a:t>
            </a:r>
            <a:r>
              <a:rPr lang="en-US" sz="2000" dirty="0" err="1"/>
              <a:t>quyền</a:t>
            </a:r>
            <a:r>
              <a:rPr lang="en-US" sz="2000" dirty="0"/>
              <a:t> </a:t>
            </a:r>
            <a:r>
              <a:rPr lang="en-US" sz="2000" dirty="0" err="1"/>
              <a:t>của</a:t>
            </a:r>
            <a:r>
              <a:rPr lang="en-US" sz="2000" dirty="0"/>
              <a:t> </a:t>
            </a:r>
            <a:r>
              <a:rPr lang="en-US" sz="2000" dirty="0" err="1"/>
              <a:t>tác</a:t>
            </a:r>
            <a:r>
              <a:rPr lang="en-US" sz="2000" dirty="0"/>
              <a:t> </a:t>
            </a:r>
            <a:r>
              <a:rPr lang="en-US" sz="2000" dirty="0" err="1"/>
              <a:t>giả</a:t>
            </a:r>
            <a:r>
              <a:rPr lang="en-US" sz="2000" dirty="0"/>
              <a:t> </a:t>
            </a:r>
            <a:r>
              <a:rPr lang="en-US" sz="2000" dirty="0" err="1"/>
              <a:t>đối</a:t>
            </a:r>
            <a:r>
              <a:rPr lang="en-US" sz="2000" dirty="0"/>
              <a:t> </a:t>
            </a:r>
            <a:r>
              <a:rPr lang="en-US" sz="2000" dirty="0" err="1"/>
              <a:t>với</a:t>
            </a:r>
            <a:r>
              <a:rPr lang="en-US" sz="2000" dirty="0"/>
              <a:t> </a:t>
            </a:r>
            <a:r>
              <a:rPr lang="en-US" sz="2000" dirty="0" err="1"/>
              <a:t>tác</a:t>
            </a:r>
            <a:r>
              <a:rPr lang="en-US" sz="2000" dirty="0"/>
              <a:t> </a:t>
            </a:r>
            <a:r>
              <a:rPr lang="en-US" sz="2000" dirty="0" err="1"/>
              <a:t>phẩm</a:t>
            </a:r>
            <a:r>
              <a:rPr lang="en-US" sz="2000" dirty="0"/>
              <a:t> </a:t>
            </a:r>
            <a:r>
              <a:rPr lang="en-US" sz="2000" dirty="0" err="1"/>
              <a:t>là</a:t>
            </a:r>
            <a:r>
              <a:rPr lang="en-US" sz="2000" dirty="0"/>
              <a:t> vi </a:t>
            </a:r>
            <a:r>
              <a:rPr lang="en-US" sz="2000" dirty="0" err="1"/>
              <a:t>phạm</a:t>
            </a:r>
            <a:r>
              <a:rPr lang="en-US" sz="2000" dirty="0"/>
              <a:t> </a:t>
            </a:r>
            <a:r>
              <a:rPr lang="en-US" sz="2000" dirty="0" err="1"/>
              <a:t>bản</a:t>
            </a:r>
            <a:r>
              <a:rPr lang="en-US" sz="2000" dirty="0"/>
              <a:t> </a:t>
            </a:r>
            <a:r>
              <a:rPr lang="en-US" sz="2000" dirty="0" err="1"/>
              <a:t>quyền</a:t>
            </a:r>
            <a:r>
              <a:rPr lang="en-US" sz="2000" dirty="0"/>
              <a:t>.</a:t>
            </a:r>
          </a:p>
          <a:p>
            <a:pPr marL="342900" indent="-342900" algn="just">
              <a:lnSpc>
                <a:spcPct val="150000"/>
              </a:lnSpc>
              <a:buFont typeface="Wingdings" panose="05000000000000000000" pitchFamily="2" charset="2"/>
              <a:buChar char="Ø"/>
            </a:pPr>
            <a:r>
              <a:rPr lang="en-US" sz="2000" dirty="0" err="1"/>
              <a:t>Phải</a:t>
            </a:r>
            <a:r>
              <a:rPr lang="en-US" sz="2000" dirty="0"/>
              <a:t> </a:t>
            </a:r>
            <a:r>
              <a:rPr lang="en-US" sz="2000" dirty="0" err="1"/>
              <a:t>kiểm</a:t>
            </a:r>
            <a:r>
              <a:rPr lang="en-US" sz="2000" dirty="0"/>
              <a:t> </a:t>
            </a:r>
            <a:r>
              <a:rPr lang="en-US" sz="2000" dirty="0" err="1"/>
              <a:t>tra</a:t>
            </a:r>
            <a:r>
              <a:rPr lang="en-US" sz="2000" dirty="0"/>
              <a:t> </a:t>
            </a:r>
            <a:r>
              <a:rPr lang="en-US" sz="2000" dirty="0" err="1"/>
              <a:t>để</a:t>
            </a:r>
            <a:r>
              <a:rPr lang="en-US" sz="2000" dirty="0"/>
              <a:t> </a:t>
            </a:r>
            <a:r>
              <a:rPr lang="en-US" sz="2000" dirty="0" err="1"/>
              <a:t>đảm</a:t>
            </a:r>
            <a:r>
              <a:rPr lang="en-US" sz="2000" dirty="0"/>
              <a:t> </a:t>
            </a:r>
            <a:r>
              <a:rPr lang="en-US" sz="2000" dirty="0" err="1"/>
              <a:t>bảo</a:t>
            </a:r>
            <a:r>
              <a:rPr lang="en-US" sz="2000" dirty="0"/>
              <a:t> </a:t>
            </a:r>
            <a:r>
              <a:rPr lang="en-US" sz="2000" dirty="0" err="1"/>
              <a:t>sản</a:t>
            </a:r>
            <a:r>
              <a:rPr lang="en-US" sz="2000" dirty="0"/>
              <a:t> </a:t>
            </a:r>
            <a:r>
              <a:rPr lang="en-US" sz="2000" dirty="0" err="1"/>
              <a:t>phẩm</a:t>
            </a:r>
            <a:r>
              <a:rPr lang="en-US" sz="2000" dirty="0"/>
              <a:t> </a:t>
            </a:r>
            <a:r>
              <a:rPr lang="en-US" sz="2000" dirty="0" err="1"/>
              <a:t>số</a:t>
            </a:r>
            <a:r>
              <a:rPr lang="en-US" sz="2000" dirty="0"/>
              <a:t> do </a:t>
            </a:r>
            <a:r>
              <a:rPr lang="en-US" sz="2000" dirty="0" err="1"/>
              <a:t>em</a:t>
            </a:r>
            <a:r>
              <a:rPr lang="en-US" sz="2000" dirty="0"/>
              <a:t> </a:t>
            </a:r>
            <a:r>
              <a:rPr lang="en-US" sz="2000" dirty="0" err="1"/>
              <a:t>tạo</a:t>
            </a:r>
            <a:r>
              <a:rPr lang="en-US" sz="2000" dirty="0"/>
              <a:t> </a:t>
            </a:r>
            <a:r>
              <a:rPr lang="en-US" sz="2000" dirty="0" err="1"/>
              <a:t>ra</a:t>
            </a:r>
            <a:r>
              <a:rPr lang="en-US" sz="2000" dirty="0"/>
              <a:t> </a:t>
            </a:r>
            <a:r>
              <a:rPr lang="en-US" sz="2000" dirty="0" err="1"/>
              <a:t>không</a:t>
            </a:r>
            <a:r>
              <a:rPr lang="en-US" sz="2000" dirty="0"/>
              <a:t> vi </a:t>
            </a:r>
            <a:r>
              <a:rPr lang="en-US" sz="2000" dirty="0" err="1"/>
              <a:t>phạm</a:t>
            </a:r>
            <a:r>
              <a:rPr lang="en-US" sz="2000" dirty="0"/>
              <a:t> </a:t>
            </a:r>
            <a:r>
              <a:rPr lang="en-US" sz="2000" dirty="0" err="1"/>
              <a:t>pháp</a:t>
            </a:r>
            <a:r>
              <a:rPr lang="en-US" sz="2000" dirty="0"/>
              <a:t> </a:t>
            </a:r>
            <a:r>
              <a:rPr lang="en-US" sz="2000" dirty="0" err="1"/>
              <a:t>luật</a:t>
            </a:r>
            <a:r>
              <a:rPr lang="en-US" sz="2000" dirty="0"/>
              <a:t> </a:t>
            </a:r>
            <a:r>
              <a:rPr lang="en-US" sz="2000" dirty="0" err="1"/>
              <a:t>và</a:t>
            </a:r>
            <a:r>
              <a:rPr lang="en-US" sz="2000" dirty="0"/>
              <a:t> </a:t>
            </a:r>
            <a:r>
              <a:rPr lang="en-US" sz="2000" dirty="0" err="1"/>
              <a:t>phù</a:t>
            </a:r>
            <a:r>
              <a:rPr lang="en-US" sz="2000" dirty="0"/>
              <a:t> </a:t>
            </a:r>
            <a:r>
              <a:rPr lang="en-US" sz="2000" dirty="0" err="1"/>
              <a:t>hợp</a:t>
            </a:r>
            <a:r>
              <a:rPr lang="en-US" sz="2000" dirty="0"/>
              <a:t> </a:t>
            </a:r>
            <a:r>
              <a:rPr lang="en-US" sz="2000" dirty="0" err="1"/>
              <a:t>với</a:t>
            </a:r>
            <a:r>
              <a:rPr lang="en-US" sz="2000" dirty="0"/>
              <a:t> </a:t>
            </a:r>
            <a:r>
              <a:rPr lang="en-US" sz="2000" dirty="0" err="1"/>
              <a:t>truyền</a:t>
            </a:r>
            <a:r>
              <a:rPr lang="en-US" sz="2000" dirty="0"/>
              <a:t> </a:t>
            </a:r>
            <a:r>
              <a:rPr lang="en-US" sz="2000" dirty="0" err="1"/>
              <a:t>thống</a:t>
            </a:r>
            <a:r>
              <a:rPr lang="en-US" sz="2000" dirty="0"/>
              <a:t> </a:t>
            </a:r>
            <a:r>
              <a:rPr lang="en-US" sz="2000" dirty="0" err="1"/>
              <a:t>văn</a:t>
            </a:r>
            <a:r>
              <a:rPr lang="en-US" sz="2000" dirty="0"/>
              <a:t> </a:t>
            </a:r>
            <a:r>
              <a:rPr lang="en-US" sz="2000" dirty="0" err="1"/>
              <a:t>hoá</a:t>
            </a:r>
            <a:r>
              <a:rPr lang="en-US" sz="2000" dirty="0"/>
              <a:t> </a:t>
            </a:r>
            <a:r>
              <a:rPr lang="en-US" sz="2000" dirty="0" err="1"/>
              <a:t>tốt</a:t>
            </a:r>
            <a:r>
              <a:rPr lang="en-US" sz="2000" dirty="0"/>
              <a:t> </a:t>
            </a:r>
            <a:r>
              <a:rPr lang="en-US" sz="2000" dirty="0" err="1"/>
              <a:t>đẹp</a:t>
            </a:r>
            <a:r>
              <a:rPr lang="en-US" sz="2000" dirty="0"/>
              <a:t> </a:t>
            </a:r>
            <a:r>
              <a:rPr lang="en-US" sz="2000" dirty="0" err="1"/>
              <a:t>của</a:t>
            </a:r>
            <a:r>
              <a:rPr lang="en-US" sz="2000" dirty="0"/>
              <a:t> </a:t>
            </a:r>
            <a:r>
              <a:rPr lang="en-US" sz="2000" dirty="0" err="1"/>
              <a:t>dân</a:t>
            </a:r>
            <a:r>
              <a:rPr lang="en-US" sz="2000" dirty="0"/>
              <a:t> </a:t>
            </a:r>
            <a:r>
              <a:rPr lang="en-US" sz="2000" dirty="0" err="1"/>
              <a:t>tộc</a:t>
            </a:r>
            <a:r>
              <a:rPr lang="en-US" sz="2000" dirty="0"/>
              <a:t> </a:t>
            </a:r>
            <a:r>
              <a:rPr lang="en-US" sz="2000" dirty="0" err="1"/>
              <a:t>Việt</a:t>
            </a:r>
            <a:r>
              <a:rPr lang="en-US" sz="2000" dirty="0"/>
              <a:t> Nam.</a:t>
            </a: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anim calcmode="lin" valueType="num">
                                      <p:cBhvr>
                                        <p:cTn id="1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4859"/>
            <a:ext cx="9144000" cy="54864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8624" y="517793"/>
            <a:ext cx="3095738" cy="3084723"/>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3547" y="62314"/>
            <a:ext cx="421166" cy="421166"/>
          </a:xfrm>
          <a:prstGeom prst="rect">
            <a:avLst/>
          </a:prstGeom>
        </p:spPr>
      </p:pic>
    </p:spTree>
    <p:extLst>
      <p:ext uri="{BB962C8B-B14F-4D97-AF65-F5344CB8AC3E}">
        <p14:creationId xmlns:p14="http://schemas.microsoft.com/office/powerpoint/2010/main" val="42834571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9"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2000" kern="1200">
              <a:solidFill>
                <a:prstClr val="white"/>
              </a:solidFil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30512" y="562200"/>
            <a:ext cx="7223135" cy="1015663"/>
          </a:xfrm>
          <a:prstGeom prst="rect">
            <a:avLst/>
          </a:prstGeom>
          <a:noFill/>
        </p:spPr>
        <p:txBody>
          <a:bodyPr wrap="square" rtlCol="0">
            <a:spAutoFit/>
          </a:bodyPr>
          <a:lstStyle/>
          <a:p>
            <a:pPr algn="ctr">
              <a:lnSpc>
                <a:spcPct val="150000"/>
              </a:lnSpc>
              <a:buClrTx/>
              <a:buFontTx/>
              <a:buNone/>
              <a:defRPr/>
            </a:pPr>
            <a:r>
              <a:rPr lang="en-US" sz="2000" b="1" kern="1200" dirty="0" err="1">
                <a:solidFill>
                  <a:schemeClr val="bg1"/>
                </a:solidFill>
                <a:latin typeface="Arial" panose="020B0604020202020204" pitchFamily="34" charset="0"/>
                <a:cs typeface="Arial" panose="020B0604020202020204" pitchFamily="34" charset="0"/>
              </a:rPr>
              <a:t>Câu</a:t>
            </a:r>
            <a:r>
              <a:rPr lang="en-US" sz="2000" b="1" kern="1200" dirty="0">
                <a:solidFill>
                  <a:schemeClr val="bg1"/>
                </a:solidFill>
                <a:latin typeface="Arial" panose="020B0604020202020204" pitchFamily="34" charset="0"/>
                <a:cs typeface="Arial" panose="020B0604020202020204" pitchFamily="34" charset="0"/>
              </a:rPr>
              <a:t> </a:t>
            </a:r>
            <a:r>
              <a:rPr lang="vi-VN" sz="2000" b="1" kern="1200" dirty="0">
                <a:solidFill>
                  <a:schemeClr val="bg1"/>
                </a:solidFill>
                <a:latin typeface="Arial" panose="020B0604020202020204" pitchFamily="34" charset="0"/>
                <a:cs typeface="Arial" panose="020B0604020202020204" pitchFamily="34" charset="0"/>
              </a:rPr>
              <a:t>1</a:t>
            </a:r>
            <a:r>
              <a:rPr lang="en-US" sz="2000" b="1" kern="1200" dirty="0">
                <a:solidFill>
                  <a:schemeClr val="bg1"/>
                </a:solidFill>
                <a:latin typeface="Arial" panose="020B0604020202020204" pitchFamily="34" charset="0"/>
                <a:cs typeface="Arial" panose="020B0604020202020204" pitchFamily="34" charset="0"/>
              </a:rPr>
              <a:t>:</a:t>
            </a:r>
            <a:r>
              <a:rPr lang="vi-VN" sz="2000" b="1" kern="1200" dirty="0">
                <a:solidFill>
                  <a:schemeClr val="bg1"/>
                </a:solidFill>
                <a:latin typeface="Arial" panose="020B0604020202020204" pitchFamily="34" charset="0"/>
                <a:cs typeface="Arial" panose="020B0604020202020204" pitchFamily="34" charset="0"/>
              </a:rPr>
              <a:t> </a:t>
            </a:r>
            <a:r>
              <a:rPr lang="vi-VN" sz="2000" dirty="0">
                <a:solidFill>
                  <a:schemeClr val="bg1"/>
                </a:solidFill>
              </a:rPr>
              <a:t>Quyền của tổ chức, cá nhân đối với tác phẩm mình sáng tạo ra hoặc sở hữu được gọi là gì?</a:t>
            </a:r>
            <a:endParaRPr lang="en-US" sz="2000" kern="1200" dirty="0">
              <a:solidFill>
                <a:schemeClr val="bg1"/>
              </a:solidFill>
              <a:latin typeface="Calibri" panose="020F0502020204030204"/>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386624" y="1999826"/>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2000" kern="1200">
              <a:solidFill>
                <a:prstClr val="white"/>
              </a:solidFil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42081" y="3283531"/>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2000" kern="1200">
              <a:solidFill>
                <a:prstClr val="white"/>
              </a:solidFil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500828" y="2200487"/>
            <a:ext cx="3898679" cy="450829"/>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A. </a:t>
            </a:r>
            <a:r>
              <a:rPr lang="vi-VN" sz="2000" kern="1200" dirty="0">
                <a:solidFill>
                  <a:prstClr val="white"/>
                </a:solidFill>
                <a:latin typeface="Arial" panose="020B0604020202020204" pitchFamily="34" charset="0"/>
                <a:ea typeface="Tahoma" panose="020B0604030504040204" pitchFamily="34" charset="0"/>
                <a:cs typeface="Arial" panose="020B0604020202020204" pitchFamily="34" charset="0"/>
              </a:rPr>
              <a:t>Quyền tác giả</a:t>
            </a:r>
            <a:endPar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4627915" y="3484559"/>
            <a:ext cx="3895802" cy="458139"/>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D.</a:t>
            </a:r>
            <a:r>
              <a:rPr lang="vi-VN"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000" kern="1200" dirty="0">
                <a:solidFill>
                  <a:schemeClr val="bg1"/>
                </a:solidFill>
                <a:latin typeface="Arial" panose="020B0604020202020204" pitchFamily="34" charset="0"/>
                <a:ea typeface="Tahoma" panose="020B0604030504040204" pitchFamily="34" charset="0"/>
                <a:cs typeface="Arial" panose="020B0604020202020204" pitchFamily="34" charset="0"/>
              </a:rPr>
              <a:t>Quyền sử dụng tác phẩm</a:t>
            </a: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 </a:t>
            </a:r>
            <a:endParaRPr lang="en-US" sz="2000" kern="1200" dirty="0">
              <a:solidFill>
                <a:prstClr val="white"/>
              </a:solidFill>
              <a:latin typeface="Calibri" panose="020F0502020204030204"/>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4542081" y="2000619"/>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2000" kern="1200">
              <a:solidFill>
                <a:prstClr val="white"/>
              </a:solidFil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4" y="3289961"/>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2000" kern="1200">
              <a:solidFill>
                <a:prstClr val="white"/>
              </a:solidFil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627915" y="2215650"/>
            <a:ext cx="3895802" cy="450829"/>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B.</a:t>
            </a:r>
            <a:r>
              <a:rPr lang="vi-VN"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000" kern="1200" dirty="0">
                <a:solidFill>
                  <a:schemeClr val="bg1"/>
                </a:solidFill>
                <a:latin typeface="Arial" panose="020B0604020202020204" pitchFamily="34" charset="0"/>
                <a:ea typeface="Tahoma" panose="020B0604030504040204" pitchFamily="34" charset="0"/>
                <a:cs typeface="Arial" panose="020B0604020202020204" pitchFamily="34" charset="0"/>
              </a:rPr>
              <a:t>Quyền sở hữu</a:t>
            </a: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 </a:t>
            </a:r>
            <a:endPar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500828" y="3507922"/>
            <a:ext cx="3630961" cy="458139"/>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C.</a:t>
            </a:r>
            <a:r>
              <a:rPr lang="vi-VN"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000" kern="1200" dirty="0">
                <a:solidFill>
                  <a:schemeClr val="bg1"/>
                </a:solidFill>
                <a:latin typeface="Arial" panose="020B0604020202020204" pitchFamily="34" charset="0"/>
                <a:ea typeface="Tahoma" panose="020B0604030504040204" pitchFamily="34" charset="0"/>
                <a:cs typeface="Arial" panose="020B0604020202020204" pitchFamily="34" charset="0"/>
              </a:rPr>
              <a:t>Quyền sáng tạo</a:t>
            </a: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 </a:t>
            </a:r>
            <a:endParaRPr lang="en-US" sz="2000" kern="1200" dirty="0">
              <a:solidFill>
                <a:prstClr val="white"/>
              </a:solidFill>
              <a:latin typeface="Calibri" panose="020F0502020204030204"/>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1" y="647896"/>
            <a:ext cx="365523" cy="365523"/>
          </a:xfrm>
          <a:prstGeom prst="rect">
            <a:avLst/>
          </a:prstGeom>
        </p:spPr>
      </p:pic>
    </p:spTree>
    <p:extLst>
      <p:ext uri="{BB962C8B-B14F-4D97-AF65-F5344CB8AC3E}">
        <p14:creationId xmlns:p14="http://schemas.microsoft.com/office/powerpoint/2010/main" val="242115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3" presetClass="mediacall" presetSubtype="0" fill="hold" nodeType="withEffect">
                                  <p:stCondLst>
                                    <p:cond delay="0"/>
                                  </p:stCondLst>
                                  <p:childTnLst>
                                    <p:cmd type="call" cmd="stop">
                                      <p:cBhvr>
                                        <p:cTn id="45" dur="1" fill="hold"/>
                                        <p:tgtEl>
                                          <p:spTgt spid="38"/>
                                        </p:tgtEl>
                                      </p:cBhvr>
                                    </p:cmd>
                                  </p:childTnLst>
                                </p:cTn>
                              </p:par>
                              <p:par>
                                <p:cTn id="46" presetID="19" presetClass="emph" presetSubtype="0" repeatCount="4000" fill="hold" grpId="1" nodeType="withEffect">
                                  <p:stCondLst>
                                    <p:cond delay="3000"/>
                                  </p:stCondLst>
                                  <p:childTnLst>
                                    <p:animClr clrSpc="rgb" dir="cw">
                                      <p:cBhvr override="childStyle">
                                        <p:cTn id="47" dur="500" fill="hold"/>
                                        <p:tgtEl>
                                          <p:spTgt spid="15"/>
                                        </p:tgtEl>
                                        <p:attrNameLst>
                                          <p:attrName>style.color</p:attrName>
                                        </p:attrNameLst>
                                      </p:cBhvr>
                                      <p:to>
                                        <a:srgbClr val="92D050"/>
                                      </p:to>
                                    </p:animClr>
                                    <p:animClr clrSpc="rgb" dir="cw">
                                      <p:cBhvr>
                                        <p:cTn id="48" dur="500" fill="hold"/>
                                        <p:tgtEl>
                                          <p:spTgt spid="15"/>
                                        </p:tgtEl>
                                        <p:attrNameLst>
                                          <p:attrName>fillcolor</p:attrName>
                                        </p:attrNameLst>
                                      </p:cBhvr>
                                      <p:to>
                                        <a:srgbClr val="92D050"/>
                                      </p:to>
                                    </p:animClr>
                                    <p:set>
                                      <p:cBhvr>
                                        <p:cTn id="49" dur="500" fill="hold"/>
                                        <p:tgtEl>
                                          <p:spTgt spid="15"/>
                                        </p:tgtEl>
                                        <p:attrNameLst>
                                          <p:attrName>fill.type</p:attrName>
                                        </p:attrNameLst>
                                      </p:cBhvr>
                                      <p:to>
                                        <p:strVal val="solid"/>
                                      </p:to>
                                    </p:set>
                                    <p:set>
                                      <p:cBhvr>
                                        <p:cTn id="50" dur="500" fill="hold"/>
                                        <p:tgtEl>
                                          <p:spTgt spid="15"/>
                                        </p:tgtEl>
                                        <p:attrNameLst>
                                          <p:attrName>fill.on</p:attrName>
                                        </p:attrNameLst>
                                      </p:cBhvr>
                                      <p:to>
                                        <p:strVal val="true"/>
                                      </p:to>
                                    </p:set>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3" presetClass="mediacall" presetSubtype="0" fill="hold" nodeType="withEffect">
                                  <p:stCondLst>
                                    <p:cond delay="0"/>
                                  </p:stCondLst>
                                  <p:childTnLst>
                                    <p:cmd type="call" cmd="stop">
                                      <p:cBhvr>
                                        <p:cTn id="70" dur="1" fill="hold"/>
                                        <p:tgtEl>
                                          <p:spTgt spid="38"/>
                                        </p:tgtEl>
                                      </p:cBhvr>
                                    </p:cmd>
                                  </p:childTnLst>
                                </p:cTn>
                              </p:par>
                              <p:par>
                                <p:cTn id="71" presetID="19" presetClass="emph" presetSubtype="0" fill="hold" grpId="1" nodeType="withEffect">
                                  <p:stCondLst>
                                    <p:cond delay="3000"/>
                                  </p:stCondLst>
                                  <p:childTnLst>
                                    <p:animClr clrSpc="rgb" dir="cw">
                                      <p:cBhvr override="childStyle">
                                        <p:cTn id="72" dur="500" fill="hold"/>
                                        <p:tgtEl>
                                          <p:spTgt spid="31"/>
                                        </p:tgtEl>
                                        <p:attrNameLst>
                                          <p:attrName>style.color</p:attrName>
                                        </p:attrNameLst>
                                      </p:cBhvr>
                                      <p:to>
                                        <a:srgbClr val="FF0000"/>
                                      </p:to>
                                    </p:animClr>
                                    <p:animClr clrSpc="rgb" dir="cw">
                                      <p:cBhvr>
                                        <p:cTn id="73" dur="500" fill="hold"/>
                                        <p:tgtEl>
                                          <p:spTgt spid="31"/>
                                        </p:tgtEl>
                                        <p:attrNameLst>
                                          <p:attrName>fillcolor</p:attrName>
                                        </p:attrNameLst>
                                      </p:cBhvr>
                                      <p:to>
                                        <a:srgbClr val="FF0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9" presetClass="emph" presetSubtype="0" repeatCount="4000" fill="hold" grpId="2" nodeType="withEffect">
                                  <p:stCondLst>
                                    <p:cond delay="3000"/>
                                  </p:stCondLst>
                                  <p:childTnLst>
                                    <p:animClr clrSpc="rgb" dir="cw">
                                      <p:cBhvr override="childStyle">
                                        <p:cTn id="77" dur="500" fill="hold"/>
                                        <p:tgtEl>
                                          <p:spTgt spid="15"/>
                                        </p:tgtEl>
                                        <p:attrNameLst>
                                          <p:attrName>style.color</p:attrName>
                                        </p:attrNameLst>
                                      </p:cBhvr>
                                      <p:to>
                                        <a:srgbClr val="92D050"/>
                                      </p:to>
                                    </p:animClr>
                                    <p:animClr clrSpc="rgb" dir="cw">
                                      <p:cBhvr>
                                        <p:cTn id="78" dur="500" fill="hold"/>
                                        <p:tgtEl>
                                          <p:spTgt spid="15"/>
                                        </p:tgtEl>
                                        <p:attrNameLst>
                                          <p:attrName>fillcolor</p:attrName>
                                        </p:attrNameLst>
                                      </p:cBhvr>
                                      <p:to>
                                        <a:srgbClr val="92D050"/>
                                      </p:to>
                                    </p:animClr>
                                    <p:set>
                                      <p:cBhvr>
                                        <p:cTn id="79" dur="500" fill="hold"/>
                                        <p:tgtEl>
                                          <p:spTgt spid="15"/>
                                        </p:tgtEl>
                                        <p:attrNameLst>
                                          <p:attrName>fill.type</p:attrName>
                                        </p:attrNameLst>
                                      </p:cBhvr>
                                      <p:to>
                                        <p:strVal val="solid"/>
                                      </p:to>
                                    </p:set>
                                    <p:set>
                                      <p:cBhvr>
                                        <p:cTn id="80" dur="500" fill="hold"/>
                                        <p:tgtEl>
                                          <p:spTgt spid="15"/>
                                        </p:tgtEl>
                                        <p:attrNameLst>
                                          <p:attrName>fill.on</p:attrName>
                                        </p:attrNameLst>
                                      </p:cBhvr>
                                      <p:to>
                                        <p:strVal val="true"/>
                                      </p:to>
                                    </p:set>
                                  </p:childTnLst>
                                </p:cTn>
                              </p:par>
                              <p:par>
                                <p:cTn id="81" presetID="30" presetClass="emph" presetSubtype="0" fill="hold" grpId="2" nodeType="withEffect">
                                  <p:stCondLst>
                                    <p:cond delay="3000"/>
                                  </p:stCondLst>
                                  <p:childTnLst>
                                    <p:animClr clrSpc="hsl" dir="cw">
                                      <p:cBhvr override="childStyle">
                                        <p:cTn id="82" dur="500" fill="hold"/>
                                        <p:tgtEl>
                                          <p:spTgt spid="33"/>
                                        </p:tgtEl>
                                        <p:attrNameLst>
                                          <p:attrName>style.color</p:attrName>
                                        </p:attrNameLst>
                                      </p:cBhvr>
                                      <p:by>
                                        <p:hsl h="0" s="12549" l="25098"/>
                                      </p:by>
                                    </p:animClr>
                                    <p:animClr clrSpc="hsl" dir="cw">
                                      <p:cBhvr>
                                        <p:cTn id="83" dur="500" fill="hold"/>
                                        <p:tgtEl>
                                          <p:spTgt spid="33"/>
                                        </p:tgtEl>
                                        <p:attrNameLst>
                                          <p:attrName>fillcolor</p:attrName>
                                        </p:attrNameLst>
                                      </p:cBhvr>
                                      <p:by>
                                        <p:hsl h="0" s="12549" l="25098"/>
                                      </p:by>
                                    </p:animClr>
                                    <p:animClr clrSpc="hsl" dir="cw">
                                      <p:cBhvr>
                                        <p:cTn id="84" dur="500" fill="hold"/>
                                        <p:tgtEl>
                                          <p:spTgt spid="33"/>
                                        </p:tgtEl>
                                        <p:attrNameLst>
                                          <p:attrName>stroke.color</p:attrName>
                                        </p:attrNameLst>
                                      </p:cBhvr>
                                      <p:by>
                                        <p:hsl h="0" s="12549" l="25098"/>
                                      </p:by>
                                    </p:animClr>
                                    <p:set>
                                      <p:cBhvr>
                                        <p:cTn id="85" dur="500" fill="hold"/>
                                        <p:tgtEl>
                                          <p:spTgt spid="33"/>
                                        </p:tgtEl>
                                        <p:attrNameLst>
                                          <p:attrName>fill.type</p:attrName>
                                        </p:attrNameLst>
                                      </p:cBhvr>
                                      <p:to>
                                        <p:strVal val="solid"/>
                                      </p:to>
                                    </p:set>
                                  </p:childTnLst>
                                </p:cTn>
                              </p:par>
                              <p:par>
                                <p:cTn id="86" presetID="24" presetClass="emph" presetSubtype="0" fill="hold" grpId="3" nodeType="withEffect">
                                  <p:stCondLst>
                                    <p:cond delay="3000"/>
                                  </p:stCondLst>
                                  <p:childTnLst>
                                    <p:animClr clrSpc="hsl" dir="cw">
                                      <p:cBhvr override="childStyle">
                                        <p:cTn id="87" dur="500" fill="hold"/>
                                        <p:tgtEl>
                                          <p:spTgt spid="25"/>
                                        </p:tgtEl>
                                        <p:attrNameLst>
                                          <p:attrName>style.color</p:attrName>
                                        </p:attrNameLst>
                                      </p:cBhvr>
                                      <p:by>
                                        <p:hsl h="0" s="-12549" l="-25098"/>
                                      </p:by>
                                    </p:animClr>
                                    <p:animClr clrSpc="hsl" dir="cw">
                                      <p:cBhvr>
                                        <p:cTn id="88" dur="500" fill="hold"/>
                                        <p:tgtEl>
                                          <p:spTgt spid="25"/>
                                        </p:tgtEl>
                                        <p:attrNameLst>
                                          <p:attrName>fillcolor</p:attrName>
                                        </p:attrNameLst>
                                      </p:cBhvr>
                                      <p:by>
                                        <p:hsl h="0" s="-12549" l="-25098"/>
                                      </p:by>
                                    </p:animClr>
                                    <p:animClr clrSpc="hsl" dir="cw">
                                      <p:cBhvr>
                                        <p:cTn id="89" dur="500" fill="hold"/>
                                        <p:tgtEl>
                                          <p:spTgt spid="25"/>
                                        </p:tgtEl>
                                        <p:attrNameLst>
                                          <p:attrName>stroke.color</p:attrName>
                                        </p:attrNameLst>
                                      </p:cBhvr>
                                      <p:by>
                                        <p:hsl h="0" s="-12549" l="-25098"/>
                                      </p:by>
                                    </p:animClr>
                                    <p:set>
                                      <p:cBhvr>
                                        <p:cTn id="90"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1" restart="whenNotActive" fill="hold" evtFilter="cancelBubble" nodeType="interactiveSeq">
                <p:stCondLst>
                  <p:cond evt="onClick" delay="0">
                    <p:tgtEl>
                      <p:spTgt spid="27"/>
                    </p:tgtEl>
                  </p:cond>
                </p:stCondLst>
                <p:endSync evt="end" delay="0">
                  <p:rtn val="all"/>
                </p:endSync>
                <p:childTnLst>
                  <p:par>
                    <p:cTn id="92" fill="hold">
                      <p:stCondLst>
                        <p:cond delay="0"/>
                      </p:stCondLst>
                      <p:childTnLst>
                        <p:par>
                          <p:cTn id="93" fill="hold">
                            <p:stCondLst>
                              <p:cond delay="0"/>
                            </p:stCondLst>
                            <p:childTnLst>
                              <p:par>
                                <p:cTn id="94" presetID="24" presetClass="emph" presetSubtype="0" fill="hold" grpId="1" nodeType="clickEffect">
                                  <p:stCondLst>
                                    <p:cond delay="0"/>
                                  </p:stCondLst>
                                  <p:childTnLst>
                                    <p:animClr clrSpc="hsl" dir="cw">
                                      <p:cBhvr override="childStyle">
                                        <p:cTn id="95" dur="500" fill="hold"/>
                                        <p:tgtEl>
                                          <p:spTgt spid="27"/>
                                        </p:tgtEl>
                                        <p:attrNameLst>
                                          <p:attrName>style.color</p:attrName>
                                        </p:attrNameLst>
                                      </p:cBhvr>
                                      <p:by>
                                        <p:hsl h="0" s="-12549" l="-25098"/>
                                      </p:by>
                                    </p:animClr>
                                    <p:animClr clrSpc="hsl" dir="cw">
                                      <p:cBhvr>
                                        <p:cTn id="96" dur="500" fill="hold"/>
                                        <p:tgtEl>
                                          <p:spTgt spid="27"/>
                                        </p:tgtEl>
                                        <p:attrNameLst>
                                          <p:attrName>fillcolor</p:attrName>
                                        </p:attrNameLst>
                                      </p:cBhvr>
                                      <p:by>
                                        <p:hsl h="0" s="-12549" l="-25098"/>
                                      </p:by>
                                    </p:animClr>
                                    <p:animClr clrSpc="hsl" dir="cw">
                                      <p:cBhvr>
                                        <p:cTn id="97" dur="500" fill="hold"/>
                                        <p:tgtEl>
                                          <p:spTgt spid="27"/>
                                        </p:tgtEl>
                                        <p:attrNameLst>
                                          <p:attrName>stroke.color</p:attrName>
                                        </p:attrNameLst>
                                      </p:cBhvr>
                                      <p:by>
                                        <p:hsl h="0" s="-12549" l="-25098"/>
                                      </p:by>
                                    </p:animClr>
                                    <p:set>
                                      <p:cBhvr>
                                        <p:cTn id="98" dur="500" fill="hold"/>
                                        <p:tgtEl>
                                          <p:spTgt spid="27"/>
                                        </p:tgtEl>
                                        <p:attrNameLst>
                                          <p:attrName>fill.type</p:attrName>
                                        </p:attrNameLst>
                                      </p:cBhvr>
                                      <p:to>
                                        <p:strVal val="solid"/>
                                      </p:to>
                                    </p:set>
                                  </p:childTnLst>
                                </p:cTn>
                              </p:par>
                              <p:par>
                                <p:cTn id="99" presetID="19" presetClass="emph" presetSubtype="0" fill="hold" grpId="0" nodeType="withEffect">
                                  <p:stCondLst>
                                    <p:cond delay="0"/>
                                  </p:stCondLst>
                                  <p:childTnLst>
                                    <p:animClr clrSpc="rgb" dir="cw">
                                      <p:cBhvr override="childStyle">
                                        <p:cTn id="100" dur="500" fill="hold"/>
                                        <p:tgtEl>
                                          <p:spTgt spid="16"/>
                                        </p:tgtEl>
                                        <p:attrNameLst>
                                          <p:attrName>style.color</p:attrName>
                                        </p:attrNameLst>
                                      </p:cBhvr>
                                      <p:to>
                                        <a:srgbClr val="FFC000"/>
                                      </p:to>
                                    </p:animClr>
                                    <p:animClr clrSpc="rgb" dir="cw">
                                      <p:cBhvr>
                                        <p:cTn id="101" dur="500" fill="hold"/>
                                        <p:tgtEl>
                                          <p:spTgt spid="16"/>
                                        </p:tgtEl>
                                        <p:attrNameLst>
                                          <p:attrName>fillcolor</p:attrName>
                                        </p:attrNameLst>
                                      </p:cBhvr>
                                      <p:to>
                                        <a:srgbClr val="FFC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3" presetClass="mediacall" presetSubtype="0" fill="hold" nodeType="withEffect">
                                  <p:stCondLst>
                                    <p:cond delay="0"/>
                                  </p:stCondLst>
                                  <p:childTnLst>
                                    <p:cmd type="call" cmd="stop">
                                      <p:cBhvr>
                                        <p:cTn id="105" dur="1" fill="hold"/>
                                        <p:tgtEl>
                                          <p:spTgt spid="38"/>
                                        </p:tgtEl>
                                      </p:cBhvr>
                                    </p:cmd>
                                  </p:childTnLst>
                                </p:cTn>
                              </p:par>
                              <p:par>
                                <p:cTn id="106" presetID="19" presetClass="emph" presetSubtype="0" fill="hold" grpId="1" nodeType="withEffect">
                                  <p:stCondLst>
                                    <p:cond delay="3500"/>
                                  </p:stCondLst>
                                  <p:childTnLst>
                                    <p:animClr clrSpc="rgb" dir="cw">
                                      <p:cBhvr override="childStyle">
                                        <p:cTn id="107" dur="500" fill="hold"/>
                                        <p:tgtEl>
                                          <p:spTgt spid="16"/>
                                        </p:tgtEl>
                                        <p:attrNameLst>
                                          <p:attrName>style.color</p:attrName>
                                        </p:attrNameLst>
                                      </p:cBhvr>
                                      <p:to>
                                        <a:srgbClr val="FF0000"/>
                                      </p:to>
                                    </p:animClr>
                                    <p:animClr clrSpc="rgb" dir="cw">
                                      <p:cBhvr>
                                        <p:cTn id="108" dur="500" fill="hold"/>
                                        <p:tgtEl>
                                          <p:spTgt spid="16"/>
                                        </p:tgtEl>
                                        <p:attrNameLst>
                                          <p:attrName>fillcolor</p:attrName>
                                        </p:attrNameLst>
                                      </p:cBhvr>
                                      <p:to>
                                        <a:srgbClr val="FF0000"/>
                                      </p:to>
                                    </p:animClr>
                                    <p:set>
                                      <p:cBhvr>
                                        <p:cTn id="109" dur="500" fill="hold"/>
                                        <p:tgtEl>
                                          <p:spTgt spid="16"/>
                                        </p:tgtEl>
                                        <p:attrNameLst>
                                          <p:attrName>fill.type</p:attrName>
                                        </p:attrNameLst>
                                      </p:cBhvr>
                                      <p:to>
                                        <p:strVal val="solid"/>
                                      </p:to>
                                    </p:set>
                                    <p:set>
                                      <p:cBhvr>
                                        <p:cTn id="110" dur="500" fill="hold"/>
                                        <p:tgtEl>
                                          <p:spTgt spid="16"/>
                                        </p:tgtEl>
                                        <p:attrNameLst>
                                          <p:attrName>fill.on</p:attrName>
                                        </p:attrNameLst>
                                      </p:cBhvr>
                                      <p:to>
                                        <p:strVal val="true"/>
                                      </p:to>
                                    </p:set>
                                  </p:childTnLst>
                                </p:cTn>
                              </p:par>
                              <p:par>
                                <p:cTn id="111" presetID="19" presetClass="emph" presetSubtype="0" repeatCount="4000" fill="hold" grpId="3" nodeType="withEffect">
                                  <p:stCondLst>
                                    <p:cond delay="3500"/>
                                  </p:stCondLst>
                                  <p:childTnLst>
                                    <p:animClr clrSpc="rgb" dir="cw">
                                      <p:cBhvr override="childStyle">
                                        <p:cTn id="112" dur="500" fill="hold"/>
                                        <p:tgtEl>
                                          <p:spTgt spid="15"/>
                                        </p:tgtEl>
                                        <p:attrNameLst>
                                          <p:attrName>style.color</p:attrName>
                                        </p:attrNameLst>
                                      </p:cBhvr>
                                      <p:to>
                                        <a:srgbClr val="92D050"/>
                                      </p:to>
                                    </p:animClr>
                                    <p:animClr clrSpc="rgb" dir="cw">
                                      <p:cBhvr>
                                        <p:cTn id="113" dur="500" fill="hold"/>
                                        <p:tgtEl>
                                          <p:spTgt spid="15"/>
                                        </p:tgtEl>
                                        <p:attrNameLst>
                                          <p:attrName>fillcolor</p:attrName>
                                        </p:attrNameLst>
                                      </p:cBhvr>
                                      <p:to>
                                        <a:srgbClr val="92D050"/>
                                      </p:to>
                                    </p:animClr>
                                    <p:set>
                                      <p:cBhvr>
                                        <p:cTn id="114" dur="500" fill="hold"/>
                                        <p:tgtEl>
                                          <p:spTgt spid="15"/>
                                        </p:tgtEl>
                                        <p:attrNameLst>
                                          <p:attrName>fill.type</p:attrName>
                                        </p:attrNameLst>
                                      </p:cBhvr>
                                      <p:to>
                                        <p:strVal val="solid"/>
                                      </p:to>
                                    </p:set>
                                    <p:set>
                                      <p:cBhvr>
                                        <p:cTn id="115" dur="500" fill="hold"/>
                                        <p:tgtEl>
                                          <p:spTgt spid="15"/>
                                        </p:tgtEl>
                                        <p:attrNameLst>
                                          <p:attrName>fill.on</p:attrName>
                                        </p:attrNameLst>
                                      </p:cBhvr>
                                      <p:to>
                                        <p:strVal val="true"/>
                                      </p:to>
                                    </p:set>
                                  </p:childTnLst>
                                </p:cTn>
                              </p:par>
                              <p:par>
                                <p:cTn id="116" presetID="30" presetClass="emph" presetSubtype="0" fill="hold" grpId="2" nodeType="withEffect">
                                  <p:stCondLst>
                                    <p:cond delay="3500"/>
                                  </p:stCondLst>
                                  <p:childTnLst>
                                    <p:animClr clrSpc="hsl" dir="cw">
                                      <p:cBhvr override="childStyle">
                                        <p:cTn id="117" dur="500" fill="hold"/>
                                        <p:tgtEl>
                                          <p:spTgt spid="27"/>
                                        </p:tgtEl>
                                        <p:attrNameLst>
                                          <p:attrName>style.color</p:attrName>
                                        </p:attrNameLst>
                                      </p:cBhvr>
                                      <p:by>
                                        <p:hsl h="0" s="12549" l="25098"/>
                                      </p:by>
                                    </p:animClr>
                                    <p:animClr clrSpc="hsl" dir="cw">
                                      <p:cBhvr>
                                        <p:cTn id="118" dur="500" fill="hold"/>
                                        <p:tgtEl>
                                          <p:spTgt spid="27"/>
                                        </p:tgtEl>
                                        <p:attrNameLst>
                                          <p:attrName>fillcolor</p:attrName>
                                        </p:attrNameLst>
                                      </p:cBhvr>
                                      <p:by>
                                        <p:hsl h="0" s="12549" l="25098"/>
                                      </p:by>
                                    </p:animClr>
                                    <p:animClr clrSpc="hsl" dir="cw">
                                      <p:cBhvr>
                                        <p:cTn id="119" dur="500" fill="hold"/>
                                        <p:tgtEl>
                                          <p:spTgt spid="27"/>
                                        </p:tgtEl>
                                        <p:attrNameLst>
                                          <p:attrName>stroke.color</p:attrName>
                                        </p:attrNameLst>
                                      </p:cBhvr>
                                      <p:by>
                                        <p:hsl h="0" s="12549" l="25098"/>
                                      </p:by>
                                    </p:animClr>
                                    <p:set>
                                      <p:cBhvr>
                                        <p:cTn id="120" dur="500" fill="hold"/>
                                        <p:tgtEl>
                                          <p:spTgt spid="27"/>
                                        </p:tgtEl>
                                        <p:attrNameLst>
                                          <p:attrName>fill.type</p:attrName>
                                        </p:attrNameLst>
                                      </p:cBhvr>
                                      <p:to>
                                        <p:strVal val="solid"/>
                                      </p:to>
                                    </p:set>
                                  </p:childTnLst>
                                </p:cTn>
                              </p:par>
                              <p:par>
                                <p:cTn id="121" presetID="24" presetClass="emph" presetSubtype="0" fill="hold" grpId="4" nodeType="withEffect">
                                  <p:stCondLst>
                                    <p:cond delay="3500"/>
                                  </p:stCondLst>
                                  <p:childTnLst>
                                    <p:animClr clrSpc="hsl" dir="cw">
                                      <p:cBhvr override="childStyle">
                                        <p:cTn id="122" dur="500" fill="hold"/>
                                        <p:tgtEl>
                                          <p:spTgt spid="25"/>
                                        </p:tgtEl>
                                        <p:attrNameLst>
                                          <p:attrName>style.color</p:attrName>
                                        </p:attrNameLst>
                                      </p:cBhvr>
                                      <p:by>
                                        <p:hsl h="0" s="-12549" l="-25098"/>
                                      </p:by>
                                    </p:animClr>
                                    <p:animClr clrSpc="hsl" dir="cw">
                                      <p:cBhvr>
                                        <p:cTn id="123" dur="500" fill="hold"/>
                                        <p:tgtEl>
                                          <p:spTgt spid="25"/>
                                        </p:tgtEl>
                                        <p:attrNameLst>
                                          <p:attrName>fillcolor</p:attrName>
                                        </p:attrNameLst>
                                      </p:cBhvr>
                                      <p:by>
                                        <p:hsl h="0" s="-12549" l="-25098"/>
                                      </p:by>
                                    </p:animClr>
                                    <p:animClr clrSpc="hsl" dir="cw">
                                      <p:cBhvr>
                                        <p:cTn id="124" dur="500" fill="hold"/>
                                        <p:tgtEl>
                                          <p:spTgt spid="25"/>
                                        </p:tgtEl>
                                        <p:attrNameLst>
                                          <p:attrName>stroke.color</p:attrName>
                                        </p:attrNameLst>
                                      </p:cBhvr>
                                      <p:by>
                                        <p:hsl h="0" s="-12549" l="-25098"/>
                                      </p:by>
                                    </p:animClr>
                                    <p:set>
                                      <p:cBhvr>
                                        <p:cTn id="125"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6" restart="whenNotActive" fill="hold" evtFilter="cancelBubble" nodeType="interactiveSeq">
                <p:stCondLst>
                  <p:cond evt="onClick" delay="0">
                    <p:tgtEl>
                      <p:spTgt spid="34"/>
                    </p:tgtEl>
                  </p:cond>
                </p:stCondLst>
                <p:endSync evt="end" delay="0">
                  <p:rtn val="all"/>
                </p:endSync>
                <p:childTnLst>
                  <p:par>
                    <p:cTn id="127" fill="hold">
                      <p:stCondLst>
                        <p:cond delay="0"/>
                      </p:stCondLst>
                      <p:childTnLst>
                        <p:par>
                          <p:cTn id="128" fill="hold">
                            <p:stCondLst>
                              <p:cond delay="0"/>
                            </p:stCondLst>
                            <p:childTnLst>
                              <p:par>
                                <p:cTn id="129" presetID="24" presetClass="emph" presetSubtype="0" fill="hold" grpId="1" nodeType="clickEffect">
                                  <p:stCondLst>
                                    <p:cond delay="0"/>
                                  </p:stCondLst>
                                  <p:childTnLst>
                                    <p:animClr clrSpc="hsl" dir="cw">
                                      <p:cBhvr override="childStyle">
                                        <p:cTn id="130" dur="500" fill="hold"/>
                                        <p:tgtEl>
                                          <p:spTgt spid="34"/>
                                        </p:tgtEl>
                                        <p:attrNameLst>
                                          <p:attrName>style.color</p:attrName>
                                        </p:attrNameLst>
                                      </p:cBhvr>
                                      <p:by>
                                        <p:hsl h="0" s="-12549" l="-25098"/>
                                      </p:by>
                                    </p:animClr>
                                    <p:animClr clrSpc="hsl" dir="cw">
                                      <p:cBhvr>
                                        <p:cTn id="131" dur="500" fill="hold"/>
                                        <p:tgtEl>
                                          <p:spTgt spid="34"/>
                                        </p:tgtEl>
                                        <p:attrNameLst>
                                          <p:attrName>fillcolor</p:attrName>
                                        </p:attrNameLst>
                                      </p:cBhvr>
                                      <p:by>
                                        <p:hsl h="0" s="-12549" l="-25098"/>
                                      </p:by>
                                    </p:animClr>
                                    <p:animClr clrSpc="hsl" dir="cw">
                                      <p:cBhvr>
                                        <p:cTn id="132" dur="500" fill="hold"/>
                                        <p:tgtEl>
                                          <p:spTgt spid="34"/>
                                        </p:tgtEl>
                                        <p:attrNameLst>
                                          <p:attrName>stroke.color</p:attrName>
                                        </p:attrNameLst>
                                      </p:cBhvr>
                                      <p:by>
                                        <p:hsl h="0" s="-12549" l="-25098"/>
                                      </p:by>
                                    </p:animClr>
                                    <p:set>
                                      <p:cBhvr>
                                        <p:cTn id="133" dur="500" fill="hold"/>
                                        <p:tgtEl>
                                          <p:spTgt spid="34"/>
                                        </p:tgtEl>
                                        <p:attrNameLst>
                                          <p:attrName>fill.type</p:attrName>
                                        </p:attrNameLst>
                                      </p:cBhvr>
                                      <p:to>
                                        <p:strVal val="solid"/>
                                      </p:to>
                                    </p:set>
                                  </p:childTnLst>
                                </p:cTn>
                              </p:par>
                              <p:par>
                                <p:cTn id="134" presetID="19" presetClass="emph" presetSubtype="0" fill="hold" grpId="0" nodeType="withEffect">
                                  <p:stCondLst>
                                    <p:cond delay="0"/>
                                  </p:stCondLst>
                                  <p:childTnLst>
                                    <p:animClr clrSpc="rgb" dir="cw">
                                      <p:cBhvr override="childStyle">
                                        <p:cTn id="135" dur="500" fill="hold"/>
                                        <p:tgtEl>
                                          <p:spTgt spid="32"/>
                                        </p:tgtEl>
                                        <p:attrNameLst>
                                          <p:attrName>style.color</p:attrName>
                                        </p:attrNameLst>
                                      </p:cBhvr>
                                      <p:to>
                                        <a:schemeClr val="accent2"/>
                                      </p:to>
                                    </p:animClr>
                                    <p:animClr clrSpc="rgb" dir="cw">
                                      <p:cBhvr>
                                        <p:cTn id="136" dur="500" fill="hold"/>
                                        <p:tgtEl>
                                          <p:spTgt spid="32"/>
                                        </p:tgtEl>
                                        <p:attrNameLst>
                                          <p:attrName>fillcolor</p:attrName>
                                        </p:attrNameLst>
                                      </p:cBhvr>
                                      <p:to>
                                        <a:schemeClr val="accent2"/>
                                      </p:to>
                                    </p:animClr>
                                    <p:set>
                                      <p:cBhvr>
                                        <p:cTn id="137" dur="500" fill="hold"/>
                                        <p:tgtEl>
                                          <p:spTgt spid="32"/>
                                        </p:tgtEl>
                                        <p:attrNameLst>
                                          <p:attrName>fill.type</p:attrName>
                                        </p:attrNameLst>
                                      </p:cBhvr>
                                      <p:to>
                                        <p:strVal val="solid"/>
                                      </p:to>
                                    </p:set>
                                    <p:set>
                                      <p:cBhvr>
                                        <p:cTn id="138" dur="500" fill="hold"/>
                                        <p:tgtEl>
                                          <p:spTgt spid="32"/>
                                        </p:tgtEl>
                                        <p:attrNameLst>
                                          <p:attrName>fill.on</p:attrName>
                                        </p:attrNameLst>
                                      </p:cBhvr>
                                      <p:to>
                                        <p:strVal val="true"/>
                                      </p:to>
                                    </p:set>
                                  </p:childTnLst>
                                </p:cTn>
                              </p:par>
                              <p:par>
                                <p:cTn id="139" presetID="3" presetClass="mediacall" presetSubtype="0" fill="hold" nodeType="withEffect">
                                  <p:stCondLst>
                                    <p:cond delay="0"/>
                                  </p:stCondLst>
                                  <p:childTnLst>
                                    <p:cmd type="call" cmd="stop">
                                      <p:cBhvr>
                                        <p:cTn id="140" dur="1" fill="hold"/>
                                        <p:tgtEl>
                                          <p:spTgt spid="38"/>
                                        </p:tgtEl>
                                      </p:cBhvr>
                                    </p:cmd>
                                  </p:childTnLst>
                                </p:cTn>
                              </p:par>
                              <p:par>
                                <p:cTn id="141" presetID="19" presetClass="emph" presetSubtype="0" fill="hold" grpId="1" nodeType="withEffect">
                                  <p:stCondLst>
                                    <p:cond delay="3000"/>
                                  </p:stCondLst>
                                  <p:childTnLst>
                                    <p:animClr clrSpc="rgb" dir="cw">
                                      <p:cBhvr override="childStyle">
                                        <p:cTn id="142" dur="500" fill="hold"/>
                                        <p:tgtEl>
                                          <p:spTgt spid="32"/>
                                        </p:tgtEl>
                                        <p:attrNameLst>
                                          <p:attrName>style.color</p:attrName>
                                        </p:attrNameLst>
                                      </p:cBhvr>
                                      <p:to>
                                        <a:srgbClr val="FF0000"/>
                                      </p:to>
                                    </p:animClr>
                                    <p:animClr clrSpc="rgb" dir="cw">
                                      <p:cBhvr>
                                        <p:cTn id="143" dur="500" fill="hold"/>
                                        <p:tgtEl>
                                          <p:spTgt spid="32"/>
                                        </p:tgtEl>
                                        <p:attrNameLst>
                                          <p:attrName>fillcolor</p:attrName>
                                        </p:attrNameLst>
                                      </p:cBhvr>
                                      <p:to>
                                        <a:srgbClr val="FF0000"/>
                                      </p:to>
                                    </p:animClr>
                                    <p:set>
                                      <p:cBhvr>
                                        <p:cTn id="144" dur="500" fill="hold"/>
                                        <p:tgtEl>
                                          <p:spTgt spid="32"/>
                                        </p:tgtEl>
                                        <p:attrNameLst>
                                          <p:attrName>fill.type</p:attrName>
                                        </p:attrNameLst>
                                      </p:cBhvr>
                                      <p:to>
                                        <p:strVal val="solid"/>
                                      </p:to>
                                    </p:set>
                                    <p:set>
                                      <p:cBhvr>
                                        <p:cTn id="145" dur="500" fill="hold"/>
                                        <p:tgtEl>
                                          <p:spTgt spid="32"/>
                                        </p:tgtEl>
                                        <p:attrNameLst>
                                          <p:attrName>fill.on</p:attrName>
                                        </p:attrNameLst>
                                      </p:cBhvr>
                                      <p:to>
                                        <p:strVal val="true"/>
                                      </p:to>
                                    </p:set>
                                  </p:childTnLst>
                                </p:cTn>
                              </p:par>
                              <p:par>
                                <p:cTn id="146" presetID="19" presetClass="emph" presetSubtype="0" repeatCount="4000" fill="hold" grpId="4" nodeType="withEffect">
                                  <p:stCondLst>
                                    <p:cond delay="3000"/>
                                  </p:stCondLst>
                                  <p:childTnLst>
                                    <p:animClr clrSpc="rgb" dir="cw">
                                      <p:cBhvr override="childStyle">
                                        <p:cTn id="147" dur="500" fill="hold"/>
                                        <p:tgtEl>
                                          <p:spTgt spid="15"/>
                                        </p:tgtEl>
                                        <p:attrNameLst>
                                          <p:attrName>style.color</p:attrName>
                                        </p:attrNameLst>
                                      </p:cBhvr>
                                      <p:to>
                                        <a:srgbClr val="92D050"/>
                                      </p:to>
                                    </p:animClr>
                                    <p:animClr clrSpc="rgb" dir="cw">
                                      <p:cBhvr>
                                        <p:cTn id="148" dur="500" fill="hold"/>
                                        <p:tgtEl>
                                          <p:spTgt spid="15"/>
                                        </p:tgtEl>
                                        <p:attrNameLst>
                                          <p:attrName>fillcolor</p:attrName>
                                        </p:attrNameLst>
                                      </p:cBhvr>
                                      <p:to>
                                        <a:srgbClr val="92D050"/>
                                      </p:to>
                                    </p:animClr>
                                    <p:set>
                                      <p:cBhvr>
                                        <p:cTn id="149" dur="500" fill="hold"/>
                                        <p:tgtEl>
                                          <p:spTgt spid="15"/>
                                        </p:tgtEl>
                                        <p:attrNameLst>
                                          <p:attrName>fill.type</p:attrName>
                                        </p:attrNameLst>
                                      </p:cBhvr>
                                      <p:to>
                                        <p:strVal val="solid"/>
                                      </p:to>
                                    </p:set>
                                    <p:set>
                                      <p:cBhvr>
                                        <p:cTn id="150" dur="500" fill="hold"/>
                                        <p:tgtEl>
                                          <p:spTgt spid="15"/>
                                        </p:tgtEl>
                                        <p:attrNameLst>
                                          <p:attrName>fill.on</p:attrName>
                                        </p:attrNameLst>
                                      </p:cBhvr>
                                      <p:to>
                                        <p:strVal val="true"/>
                                      </p:to>
                                    </p:set>
                                  </p:childTnLst>
                                </p:cTn>
                              </p:par>
                              <p:par>
                                <p:cTn id="151" presetID="30" presetClass="emph" presetSubtype="0" fill="hold" grpId="2" nodeType="withEffect">
                                  <p:stCondLst>
                                    <p:cond delay="3000"/>
                                  </p:stCondLst>
                                  <p:childTnLst>
                                    <p:animClr clrSpc="hsl" dir="cw">
                                      <p:cBhvr override="childStyle">
                                        <p:cTn id="152" dur="500" fill="hold"/>
                                        <p:tgtEl>
                                          <p:spTgt spid="34"/>
                                        </p:tgtEl>
                                        <p:attrNameLst>
                                          <p:attrName>style.color</p:attrName>
                                        </p:attrNameLst>
                                      </p:cBhvr>
                                      <p:by>
                                        <p:hsl h="0" s="12549" l="25098"/>
                                      </p:by>
                                    </p:animClr>
                                    <p:animClr clrSpc="hsl" dir="cw">
                                      <p:cBhvr>
                                        <p:cTn id="153" dur="500" fill="hold"/>
                                        <p:tgtEl>
                                          <p:spTgt spid="34"/>
                                        </p:tgtEl>
                                        <p:attrNameLst>
                                          <p:attrName>fillcolor</p:attrName>
                                        </p:attrNameLst>
                                      </p:cBhvr>
                                      <p:by>
                                        <p:hsl h="0" s="12549" l="25098"/>
                                      </p:by>
                                    </p:animClr>
                                    <p:animClr clrSpc="hsl" dir="cw">
                                      <p:cBhvr>
                                        <p:cTn id="154" dur="500" fill="hold"/>
                                        <p:tgtEl>
                                          <p:spTgt spid="34"/>
                                        </p:tgtEl>
                                        <p:attrNameLst>
                                          <p:attrName>stroke.color</p:attrName>
                                        </p:attrNameLst>
                                      </p:cBhvr>
                                      <p:by>
                                        <p:hsl h="0" s="12549" l="25098"/>
                                      </p:by>
                                    </p:animClr>
                                    <p:set>
                                      <p:cBhvr>
                                        <p:cTn id="155" dur="500" fill="hold"/>
                                        <p:tgtEl>
                                          <p:spTgt spid="34"/>
                                        </p:tgtEl>
                                        <p:attrNameLst>
                                          <p:attrName>fill.type</p:attrName>
                                        </p:attrNameLst>
                                      </p:cBhvr>
                                      <p:to>
                                        <p:strVal val="solid"/>
                                      </p:to>
                                    </p:set>
                                  </p:childTnLst>
                                </p:cTn>
                              </p:par>
                              <p:par>
                                <p:cTn id="156" presetID="24" presetClass="emph" presetSubtype="0" fill="hold" grpId="5" nodeType="withEffect">
                                  <p:stCondLst>
                                    <p:cond delay="3000"/>
                                  </p:stCondLst>
                                  <p:childTnLst>
                                    <p:animClr clrSpc="hsl" dir="cw">
                                      <p:cBhvr override="childStyle">
                                        <p:cTn id="157" dur="500" fill="hold"/>
                                        <p:tgtEl>
                                          <p:spTgt spid="25"/>
                                        </p:tgtEl>
                                        <p:attrNameLst>
                                          <p:attrName>style.color</p:attrName>
                                        </p:attrNameLst>
                                      </p:cBhvr>
                                      <p:by>
                                        <p:hsl h="0" s="-12549" l="-25098"/>
                                      </p:by>
                                    </p:animClr>
                                    <p:animClr clrSpc="hsl" dir="cw">
                                      <p:cBhvr>
                                        <p:cTn id="158" dur="500" fill="hold"/>
                                        <p:tgtEl>
                                          <p:spTgt spid="25"/>
                                        </p:tgtEl>
                                        <p:attrNameLst>
                                          <p:attrName>fillcolor</p:attrName>
                                        </p:attrNameLst>
                                      </p:cBhvr>
                                      <p:by>
                                        <p:hsl h="0" s="-12549" l="-25098"/>
                                      </p:by>
                                    </p:animClr>
                                    <p:animClr clrSpc="hsl" dir="cw">
                                      <p:cBhvr>
                                        <p:cTn id="159" dur="500" fill="hold"/>
                                        <p:tgtEl>
                                          <p:spTgt spid="25"/>
                                        </p:tgtEl>
                                        <p:attrNameLst>
                                          <p:attrName>stroke.color</p:attrName>
                                        </p:attrNameLst>
                                      </p:cBhvr>
                                      <p:by>
                                        <p:hsl h="0" s="-12549" l="-25098"/>
                                      </p:by>
                                    </p:animClr>
                                    <p:set>
                                      <p:cBhvr>
                                        <p:cTn id="160"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9"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2000" kern="1200">
              <a:solidFill>
                <a:prstClr val="white"/>
              </a:solidFil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30512" y="508574"/>
            <a:ext cx="7223135" cy="965970"/>
          </a:xfrm>
          <a:prstGeom prst="rect">
            <a:avLst/>
          </a:prstGeom>
          <a:noFill/>
        </p:spPr>
        <p:txBody>
          <a:bodyPr wrap="square" rtlCol="0">
            <a:spAutoFit/>
          </a:bodyPr>
          <a:lstStyle/>
          <a:p>
            <a:pPr algn="ctr">
              <a:lnSpc>
                <a:spcPct val="150000"/>
              </a:lnSpc>
              <a:buClrTx/>
              <a:buFontTx/>
              <a:buNone/>
              <a:defRPr/>
            </a:pPr>
            <a:r>
              <a:rPr lang="en-US" sz="2000" b="1" kern="1200" dirty="0" err="1">
                <a:solidFill>
                  <a:schemeClr val="bg1"/>
                </a:solidFill>
                <a:latin typeface="Arial" panose="020B0604020202020204" pitchFamily="34" charset="0"/>
                <a:cs typeface="Arial" panose="020B0604020202020204" pitchFamily="34" charset="0"/>
              </a:rPr>
              <a:t>Câu</a:t>
            </a:r>
            <a:r>
              <a:rPr lang="en-US" sz="2000" b="1" kern="1200" dirty="0">
                <a:solidFill>
                  <a:schemeClr val="bg1"/>
                </a:solidFill>
                <a:latin typeface="Arial" panose="020B0604020202020204" pitchFamily="34" charset="0"/>
                <a:cs typeface="Arial" panose="020B0604020202020204" pitchFamily="34" charset="0"/>
              </a:rPr>
              <a:t> </a:t>
            </a:r>
            <a:r>
              <a:rPr lang="vi-VN" sz="2000" b="1" kern="1200" dirty="0">
                <a:solidFill>
                  <a:schemeClr val="bg1"/>
                </a:solidFill>
                <a:latin typeface="Arial" panose="020B0604020202020204" pitchFamily="34" charset="0"/>
                <a:cs typeface="Arial" panose="020B0604020202020204" pitchFamily="34" charset="0"/>
              </a:rPr>
              <a:t>2</a:t>
            </a:r>
            <a:r>
              <a:rPr lang="en-US" sz="2000" b="1" kern="1200" dirty="0">
                <a:solidFill>
                  <a:schemeClr val="bg1"/>
                </a:solidFill>
                <a:latin typeface="Arial" panose="020B0604020202020204" pitchFamily="34" charset="0"/>
                <a:cs typeface="Arial" panose="020B0604020202020204" pitchFamily="34" charset="0"/>
              </a:rPr>
              <a:t>:</a:t>
            </a:r>
            <a:r>
              <a:rPr lang="vi-VN" sz="2000" b="1" kern="1200" dirty="0">
                <a:solidFill>
                  <a:schemeClr val="bg1"/>
                </a:solidFill>
                <a:latin typeface="Arial" panose="020B0604020202020204" pitchFamily="34" charset="0"/>
                <a:cs typeface="Arial" panose="020B0604020202020204" pitchFamily="34" charset="0"/>
              </a:rPr>
              <a:t> </a:t>
            </a:r>
            <a:r>
              <a:rPr lang="vi-VN" sz="2000" dirty="0">
                <a:solidFill>
                  <a:schemeClr val="bg1"/>
                </a:solidFill>
              </a:rPr>
              <a:t>Mua quyền sử dụng cho một máy tính, sau đó cài đặt cho máy thứ hai là hành vi vi phạm gì?</a:t>
            </a:r>
            <a:endParaRPr lang="en-US" sz="2000" kern="1200" dirty="0">
              <a:solidFill>
                <a:schemeClr val="bg1"/>
              </a:solidFill>
              <a:latin typeface="Calibri" panose="020F0502020204030204"/>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383747" y="3310287"/>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2000" kern="1200">
              <a:solidFill>
                <a:prstClr val="white"/>
              </a:solidFil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42081" y="3283531"/>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2000" kern="1200">
              <a:solidFill>
                <a:prstClr val="white"/>
              </a:solidFil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97951" y="3510949"/>
            <a:ext cx="3898679" cy="492443"/>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C. </a:t>
            </a:r>
            <a:r>
              <a:rPr lang="vi-VN" sz="2000" kern="1200" dirty="0">
                <a:solidFill>
                  <a:prstClr val="white"/>
                </a:solidFill>
                <a:latin typeface="Arial" panose="020B0604020202020204" pitchFamily="34" charset="0"/>
                <a:ea typeface="Tahoma" panose="020B0604030504040204" pitchFamily="34" charset="0"/>
                <a:cs typeface="Arial" panose="020B0604020202020204" pitchFamily="34" charset="0"/>
              </a:rPr>
              <a:t>Vi phạm bản quyền</a:t>
            </a:r>
            <a:endPar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4656285" y="3484559"/>
            <a:ext cx="3867433" cy="458139"/>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D.</a:t>
            </a:r>
            <a:r>
              <a:rPr lang="vi-VN"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000" kern="1200" dirty="0">
                <a:solidFill>
                  <a:schemeClr val="bg1"/>
                </a:solidFill>
                <a:latin typeface="Arial" panose="020B0604020202020204" pitchFamily="34" charset="0"/>
                <a:ea typeface="Tahoma" panose="020B0604030504040204" pitchFamily="34" charset="0"/>
                <a:cs typeface="Arial" panose="020B0604020202020204" pitchFamily="34" charset="0"/>
              </a:rPr>
              <a:t>Không vi phạm gì</a:t>
            </a: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 </a:t>
            </a:r>
            <a:endParaRPr lang="en-US" sz="2000" kern="1200" dirty="0">
              <a:solidFill>
                <a:prstClr val="white"/>
              </a:solidFill>
              <a:latin typeface="Calibri" panose="020F0502020204030204"/>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386624" y="2013741"/>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2000" kern="1200">
              <a:solidFill>
                <a:prstClr val="white"/>
              </a:solidFil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42081" y="2010815"/>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2000" kern="1200">
              <a:solidFill>
                <a:prstClr val="white"/>
              </a:solidFil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72459" y="2228772"/>
            <a:ext cx="3895802" cy="492443"/>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A.</a:t>
            </a:r>
            <a:r>
              <a:rPr lang="vi-VN"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000" kern="1200" dirty="0">
                <a:solidFill>
                  <a:schemeClr val="bg1"/>
                </a:solidFill>
                <a:latin typeface="Arial" panose="020B0604020202020204" pitchFamily="34" charset="0"/>
                <a:ea typeface="Tahoma" panose="020B0604030504040204" pitchFamily="34" charset="0"/>
                <a:cs typeface="Arial" panose="020B0604020202020204" pitchFamily="34" charset="0"/>
              </a:rPr>
              <a:t>Vi phạm đạo đức</a:t>
            </a: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 </a:t>
            </a:r>
            <a:endParaRPr lang="en-US" sz="20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627915" y="2228776"/>
            <a:ext cx="3659330" cy="492443"/>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B.</a:t>
            </a:r>
            <a:r>
              <a:rPr lang="vi-VN"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000" kern="1200" dirty="0">
                <a:solidFill>
                  <a:schemeClr val="bg1"/>
                </a:solidFill>
                <a:latin typeface="Arial" panose="020B0604020202020204" pitchFamily="34" charset="0"/>
                <a:ea typeface="Tahoma" panose="020B0604030504040204" pitchFamily="34" charset="0"/>
                <a:cs typeface="Arial" panose="020B0604020202020204" pitchFamily="34" charset="0"/>
              </a:rPr>
              <a:t>Vi phạm pháp luật</a:t>
            </a: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 </a:t>
            </a:r>
            <a:endParaRPr lang="en-US" sz="2000" kern="1200" dirty="0">
              <a:solidFill>
                <a:prstClr val="white"/>
              </a:solidFill>
              <a:latin typeface="Calibri" panose="020F0502020204030204"/>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1" y="647896"/>
            <a:ext cx="365523" cy="365523"/>
          </a:xfrm>
          <a:prstGeom prst="rect">
            <a:avLst/>
          </a:prstGeom>
        </p:spPr>
      </p:pic>
    </p:spTree>
    <p:extLst>
      <p:ext uri="{BB962C8B-B14F-4D97-AF65-F5344CB8AC3E}">
        <p14:creationId xmlns:p14="http://schemas.microsoft.com/office/powerpoint/2010/main" val="292456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3" presetClass="mediacall" presetSubtype="0" fill="hold" nodeType="withEffect">
                                  <p:stCondLst>
                                    <p:cond delay="0"/>
                                  </p:stCondLst>
                                  <p:childTnLst>
                                    <p:cmd type="call" cmd="stop">
                                      <p:cBhvr>
                                        <p:cTn id="45" dur="1" fill="hold"/>
                                        <p:tgtEl>
                                          <p:spTgt spid="38"/>
                                        </p:tgtEl>
                                      </p:cBhvr>
                                    </p:cmd>
                                  </p:childTnLst>
                                </p:cTn>
                              </p:par>
                              <p:par>
                                <p:cTn id="46" presetID="19" presetClass="emph" presetSubtype="0" repeatCount="4000" fill="hold" grpId="1" nodeType="withEffect">
                                  <p:stCondLst>
                                    <p:cond delay="3000"/>
                                  </p:stCondLst>
                                  <p:childTnLst>
                                    <p:animClr clrSpc="rgb" dir="cw">
                                      <p:cBhvr override="childStyle">
                                        <p:cTn id="47" dur="500" fill="hold"/>
                                        <p:tgtEl>
                                          <p:spTgt spid="15"/>
                                        </p:tgtEl>
                                        <p:attrNameLst>
                                          <p:attrName>style.color</p:attrName>
                                        </p:attrNameLst>
                                      </p:cBhvr>
                                      <p:to>
                                        <a:srgbClr val="92D050"/>
                                      </p:to>
                                    </p:animClr>
                                    <p:animClr clrSpc="rgb" dir="cw">
                                      <p:cBhvr>
                                        <p:cTn id="48" dur="500" fill="hold"/>
                                        <p:tgtEl>
                                          <p:spTgt spid="15"/>
                                        </p:tgtEl>
                                        <p:attrNameLst>
                                          <p:attrName>fillcolor</p:attrName>
                                        </p:attrNameLst>
                                      </p:cBhvr>
                                      <p:to>
                                        <a:srgbClr val="92D050"/>
                                      </p:to>
                                    </p:animClr>
                                    <p:set>
                                      <p:cBhvr>
                                        <p:cTn id="49" dur="500" fill="hold"/>
                                        <p:tgtEl>
                                          <p:spTgt spid="15"/>
                                        </p:tgtEl>
                                        <p:attrNameLst>
                                          <p:attrName>fill.type</p:attrName>
                                        </p:attrNameLst>
                                      </p:cBhvr>
                                      <p:to>
                                        <p:strVal val="solid"/>
                                      </p:to>
                                    </p:set>
                                    <p:set>
                                      <p:cBhvr>
                                        <p:cTn id="50" dur="500" fill="hold"/>
                                        <p:tgtEl>
                                          <p:spTgt spid="15"/>
                                        </p:tgtEl>
                                        <p:attrNameLst>
                                          <p:attrName>fill.on</p:attrName>
                                        </p:attrNameLst>
                                      </p:cBhvr>
                                      <p:to>
                                        <p:strVal val="true"/>
                                      </p:to>
                                    </p:set>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3" presetClass="mediacall" presetSubtype="0" fill="hold" nodeType="withEffect">
                                  <p:stCondLst>
                                    <p:cond delay="0"/>
                                  </p:stCondLst>
                                  <p:childTnLst>
                                    <p:cmd type="call" cmd="stop">
                                      <p:cBhvr>
                                        <p:cTn id="70" dur="1" fill="hold"/>
                                        <p:tgtEl>
                                          <p:spTgt spid="38"/>
                                        </p:tgtEl>
                                      </p:cBhvr>
                                    </p:cmd>
                                  </p:childTnLst>
                                </p:cTn>
                              </p:par>
                              <p:par>
                                <p:cTn id="71" presetID="19" presetClass="emph" presetSubtype="0" fill="hold" grpId="1" nodeType="withEffect">
                                  <p:stCondLst>
                                    <p:cond delay="3000"/>
                                  </p:stCondLst>
                                  <p:childTnLst>
                                    <p:animClr clrSpc="rgb" dir="cw">
                                      <p:cBhvr override="childStyle">
                                        <p:cTn id="72" dur="500" fill="hold"/>
                                        <p:tgtEl>
                                          <p:spTgt spid="31"/>
                                        </p:tgtEl>
                                        <p:attrNameLst>
                                          <p:attrName>style.color</p:attrName>
                                        </p:attrNameLst>
                                      </p:cBhvr>
                                      <p:to>
                                        <a:srgbClr val="FF0000"/>
                                      </p:to>
                                    </p:animClr>
                                    <p:animClr clrSpc="rgb" dir="cw">
                                      <p:cBhvr>
                                        <p:cTn id="73" dur="500" fill="hold"/>
                                        <p:tgtEl>
                                          <p:spTgt spid="31"/>
                                        </p:tgtEl>
                                        <p:attrNameLst>
                                          <p:attrName>fillcolor</p:attrName>
                                        </p:attrNameLst>
                                      </p:cBhvr>
                                      <p:to>
                                        <a:srgbClr val="FF0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9" presetClass="emph" presetSubtype="0" repeatCount="4000" fill="hold" grpId="2" nodeType="withEffect">
                                  <p:stCondLst>
                                    <p:cond delay="3000"/>
                                  </p:stCondLst>
                                  <p:childTnLst>
                                    <p:animClr clrSpc="rgb" dir="cw">
                                      <p:cBhvr override="childStyle">
                                        <p:cTn id="77" dur="500" fill="hold"/>
                                        <p:tgtEl>
                                          <p:spTgt spid="15"/>
                                        </p:tgtEl>
                                        <p:attrNameLst>
                                          <p:attrName>style.color</p:attrName>
                                        </p:attrNameLst>
                                      </p:cBhvr>
                                      <p:to>
                                        <a:srgbClr val="92D050"/>
                                      </p:to>
                                    </p:animClr>
                                    <p:animClr clrSpc="rgb" dir="cw">
                                      <p:cBhvr>
                                        <p:cTn id="78" dur="500" fill="hold"/>
                                        <p:tgtEl>
                                          <p:spTgt spid="15"/>
                                        </p:tgtEl>
                                        <p:attrNameLst>
                                          <p:attrName>fillcolor</p:attrName>
                                        </p:attrNameLst>
                                      </p:cBhvr>
                                      <p:to>
                                        <a:srgbClr val="92D050"/>
                                      </p:to>
                                    </p:animClr>
                                    <p:set>
                                      <p:cBhvr>
                                        <p:cTn id="79" dur="500" fill="hold"/>
                                        <p:tgtEl>
                                          <p:spTgt spid="15"/>
                                        </p:tgtEl>
                                        <p:attrNameLst>
                                          <p:attrName>fill.type</p:attrName>
                                        </p:attrNameLst>
                                      </p:cBhvr>
                                      <p:to>
                                        <p:strVal val="solid"/>
                                      </p:to>
                                    </p:set>
                                    <p:set>
                                      <p:cBhvr>
                                        <p:cTn id="80" dur="500" fill="hold"/>
                                        <p:tgtEl>
                                          <p:spTgt spid="15"/>
                                        </p:tgtEl>
                                        <p:attrNameLst>
                                          <p:attrName>fill.on</p:attrName>
                                        </p:attrNameLst>
                                      </p:cBhvr>
                                      <p:to>
                                        <p:strVal val="true"/>
                                      </p:to>
                                    </p:set>
                                  </p:childTnLst>
                                </p:cTn>
                              </p:par>
                              <p:par>
                                <p:cTn id="81" presetID="30" presetClass="emph" presetSubtype="0" fill="hold" grpId="2" nodeType="withEffect">
                                  <p:stCondLst>
                                    <p:cond delay="3000"/>
                                  </p:stCondLst>
                                  <p:childTnLst>
                                    <p:animClr clrSpc="hsl" dir="cw">
                                      <p:cBhvr override="childStyle">
                                        <p:cTn id="82" dur="500" fill="hold"/>
                                        <p:tgtEl>
                                          <p:spTgt spid="33"/>
                                        </p:tgtEl>
                                        <p:attrNameLst>
                                          <p:attrName>style.color</p:attrName>
                                        </p:attrNameLst>
                                      </p:cBhvr>
                                      <p:by>
                                        <p:hsl h="0" s="12549" l="25098"/>
                                      </p:by>
                                    </p:animClr>
                                    <p:animClr clrSpc="hsl" dir="cw">
                                      <p:cBhvr>
                                        <p:cTn id="83" dur="500" fill="hold"/>
                                        <p:tgtEl>
                                          <p:spTgt spid="33"/>
                                        </p:tgtEl>
                                        <p:attrNameLst>
                                          <p:attrName>fillcolor</p:attrName>
                                        </p:attrNameLst>
                                      </p:cBhvr>
                                      <p:by>
                                        <p:hsl h="0" s="12549" l="25098"/>
                                      </p:by>
                                    </p:animClr>
                                    <p:animClr clrSpc="hsl" dir="cw">
                                      <p:cBhvr>
                                        <p:cTn id="84" dur="500" fill="hold"/>
                                        <p:tgtEl>
                                          <p:spTgt spid="33"/>
                                        </p:tgtEl>
                                        <p:attrNameLst>
                                          <p:attrName>stroke.color</p:attrName>
                                        </p:attrNameLst>
                                      </p:cBhvr>
                                      <p:by>
                                        <p:hsl h="0" s="12549" l="25098"/>
                                      </p:by>
                                    </p:animClr>
                                    <p:set>
                                      <p:cBhvr>
                                        <p:cTn id="85" dur="500" fill="hold"/>
                                        <p:tgtEl>
                                          <p:spTgt spid="33"/>
                                        </p:tgtEl>
                                        <p:attrNameLst>
                                          <p:attrName>fill.type</p:attrName>
                                        </p:attrNameLst>
                                      </p:cBhvr>
                                      <p:to>
                                        <p:strVal val="solid"/>
                                      </p:to>
                                    </p:set>
                                  </p:childTnLst>
                                </p:cTn>
                              </p:par>
                              <p:par>
                                <p:cTn id="86" presetID="24" presetClass="emph" presetSubtype="0" fill="hold" grpId="3" nodeType="withEffect">
                                  <p:stCondLst>
                                    <p:cond delay="3000"/>
                                  </p:stCondLst>
                                  <p:childTnLst>
                                    <p:animClr clrSpc="hsl" dir="cw">
                                      <p:cBhvr override="childStyle">
                                        <p:cTn id="87" dur="500" fill="hold"/>
                                        <p:tgtEl>
                                          <p:spTgt spid="25"/>
                                        </p:tgtEl>
                                        <p:attrNameLst>
                                          <p:attrName>style.color</p:attrName>
                                        </p:attrNameLst>
                                      </p:cBhvr>
                                      <p:by>
                                        <p:hsl h="0" s="-12549" l="-25098"/>
                                      </p:by>
                                    </p:animClr>
                                    <p:animClr clrSpc="hsl" dir="cw">
                                      <p:cBhvr>
                                        <p:cTn id="88" dur="500" fill="hold"/>
                                        <p:tgtEl>
                                          <p:spTgt spid="25"/>
                                        </p:tgtEl>
                                        <p:attrNameLst>
                                          <p:attrName>fillcolor</p:attrName>
                                        </p:attrNameLst>
                                      </p:cBhvr>
                                      <p:by>
                                        <p:hsl h="0" s="-12549" l="-25098"/>
                                      </p:by>
                                    </p:animClr>
                                    <p:animClr clrSpc="hsl" dir="cw">
                                      <p:cBhvr>
                                        <p:cTn id="89" dur="500" fill="hold"/>
                                        <p:tgtEl>
                                          <p:spTgt spid="25"/>
                                        </p:tgtEl>
                                        <p:attrNameLst>
                                          <p:attrName>stroke.color</p:attrName>
                                        </p:attrNameLst>
                                      </p:cBhvr>
                                      <p:by>
                                        <p:hsl h="0" s="-12549" l="-25098"/>
                                      </p:by>
                                    </p:animClr>
                                    <p:set>
                                      <p:cBhvr>
                                        <p:cTn id="90"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1" restart="whenNotActive" fill="hold" evtFilter="cancelBubble" nodeType="interactiveSeq">
                <p:stCondLst>
                  <p:cond evt="onClick" delay="0">
                    <p:tgtEl>
                      <p:spTgt spid="27"/>
                    </p:tgtEl>
                  </p:cond>
                </p:stCondLst>
                <p:endSync evt="end" delay="0">
                  <p:rtn val="all"/>
                </p:endSync>
                <p:childTnLst>
                  <p:par>
                    <p:cTn id="92" fill="hold">
                      <p:stCondLst>
                        <p:cond delay="0"/>
                      </p:stCondLst>
                      <p:childTnLst>
                        <p:par>
                          <p:cTn id="93" fill="hold">
                            <p:stCondLst>
                              <p:cond delay="0"/>
                            </p:stCondLst>
                            <p:childTnLst>
                              <p:par>
                                <p:cTn id="94" presetID="24" presetClass="emph" presetSubtype="0" fill="hold" grpId="1" nodeType="clickEffect">
                                  <p:stCondLst>
                                    <p:cond delay="0"/>
                                  </p:stCondLst>
                                  <p:childTnLst>
                                    <p:animClr clrSpc="hsl" dir="cw">
                                      <p:cBhvr override="childStyle">
                                        <p:cTn id="95" dur="500" fill="hold"/>
                                        <p:tgtEl>
                                          <p:spTgt spid="27"/>
                                        </p:tgtEl>
                                        <p:attrNameLst>
                                          <p:attrName>style.color</p:attrName>
                                        </p:attrNameLst>
                                      </p:cBhvr>
                                      <p:by>
                                        <p:hsl h="0" s="-12549" l="-25098"/>
                                      </p:by>
                                    </p:animClr>
                                    <p:animClr clrSpc="hsl" dir="cw">
                                      <p:cBhvr>
                                        <p:cTn id="96" dur="500" fill="hold"/>
                                        <p:tgtEl>
                                          <p:spTgt spid="27"/>
                                        </p:tgtEl>
                                        <p:attrNameLst>
                                          <p:attrName>fillcolor</p:attrName>
                                        </p:attrNameLst>
                                      </p:cBhvr>
                                      <p:by>
                                        <p:hsl h="0" s="-12549" l="-25098"/>
                                      </p:by>
                                    </p:animClr>
                                    <p:animClr clrSpc="hsl" dir="cw">
                                      <p:cBhvr>
                                        <p:cTn id="97" dur="500" fill="hold"/>
                                        <p:tgtEl>
                                          <p:spTgt spid="27"/>
                                        </p:tgtEl>
                                        <p:attrNameLst>
                                          <p:attrName>stroke.color</p:attrName>
                                        </p:attrNameLst>
                                      </p:cBhvr>
                                      <p:by>
                                        <p:hsl h="0" s="-12549" l="-25098"/>
                                      </p:by>
                                    </p:animClr>
                                    <p:set>
                                      <p:cBhvr>
                                        <p:cTn id="98" dur="500" fill="hold"/>
                                        <p:tgtEl>
                                          <p:spTgt spid="27"/>
                                        </p:tgtEl>
                                        <p:attrNameLst>
                                          <p:attrName>fill.type</p:attrName>
                                        </p:attrNameLst>
                                      </p:cBhvr>
                                      <p:to>
                                        <p:strVal val="solid"/>
                                      </p:to>
                                    </p:set>
                                  </p:childTnLst>
                                </p:cTn>
                              </p:par>
                              <p:par>
                                <p:cTn id="99" presetID="19" presetClass="emph" presetSubtype="0" fill="hold" grpId="0" nodeType="withEffect">
                                  <p:stCondLst>
                                    <p:cond delay="0"/>
                                  </p:stCondLst>
                                  <p:childTnLst>
                                    <p:animClr clrSpc="rgb" dir="cw">
                                      <p:cBhvr override="childStyle">
                                        <p:cTn id="100" dur="500" fill="hold"/>
                                        <p:tgtEl>
                                          <p:spTgt spid="16"/>
                                        </p:tgtEl>
                                        <p:attrNameLst>
                                          <p:attrName>style.color</p:attrName>
                                        </p:attrNameLst>
                                      </p:cBhvr>
                                      <p:to>
                                        <a:srgbClr val="FFC000"/>
                                      </p:to>
                                    </p:animClr>
                                    <p:animClr clrSpc="rgb" dir="cw">
                                      <p:cBhvr>
                                        <p:cTn id="101" dur="500" fill="hold"/>
                                        <p:tgtEl>
                                          <p:spTgt spid="16"/>
                                        </p:tgtEl>
                                        <p:attrNameLst>
                                          <p:attrName>fillcolor</p:attrName>
                                        </p:attrNameLst>
                                      </p:cBhvr>
                                      <p:to>
                                        <a:srgbClr val="FFC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3" presetClass="mediacall" presetSubtype="0" fill="hold" nodeType="withEffect">
                                  <p:stCondLst>
                                    <p:cond delay="0"/>
                                  </p:stCondLst>
                                  <p:childTnLst>
                                    <p:cmd type="call" cmd="stop">
                                      <p:cBhvr>
                                        <p:cTn id="105" dur="1" fill="hold"/>
                                        <p:tgtEl>
                                          <p:spTgt spid="38"/>
                                        </p:tgtEl>
                                      </p:cBhvr>
                                    </p:cmd>
                                  </p:childTnLst>
                                </p:cTn>
                              </p:par>
                              <p:par>
                                <p:cTn id="106" presetID="19" presetClass="emph" presetSubtype="0" fill="hold" grpId="1" nodeType="withEffect">
                                  <p:stCondLst>
                                    <p:cond delay="3500"/>
                                  </p:stCondLst>
                                  <p:childTnLst>
                                    <p:animClr clrSpc="rgb" dir="cw">
                                      <p:cBhvr override="childStyle">
                                        <p:cTn id="107" dur="500" fill="hold"/>
                                        <p:tgtEl>
                                          <p:spTgt spid="16"/>
                                        </p:tgtEl>
                                        <p:attrNameLst>
                                          <p:attrName>style.color</p:attrName>
                                        </p:attrNameLst>
                                      </p:cBhvr>
                                      <p:to>
                                        <a:srgbClr val="FF0000"/>
                                      </p:to>
                                    </p:animClr>
                                    <p:animClr clrSpc="rgb" dir="cw">
                                      <p:cBhvr>
                                        <p:cTn id="108" dur="500" fill="hold"/>
                                        <p:tgtEl>
                                          <p:spTgt spid="16"/>
                                        </p:tgtEl>
                                        <p:attrNameLst>
                                          <p:attrName>fillcolor</p:attrName>
                                        </p:attrNameLst>
                                      </p:cBhvr>
                                      <p:to>
                                        <a:srgbClr val="FF0000"/>
                                      </p:to>
                                    </p:animClr>
                                    <p:set>
                                      <p:cBhvr>
                                        <p:cTn id="109" dur="500" fill="hold"/>
                                        <p:tgtEl>
                                          <p:spTgt spid="16"/>
                                        </p:tgtEl>
                                        <p:attrNameLst>
                                          <p:attrName>fill.type</p:attrName>
                                        </p:attrNameLst>
                                      </p:cBhvr>
                                      <p:to>
                                        <p:strVal val="solid"/>
                                      </p:to>
                                    </p:set>
                                    <p:set>
                                      <p:cBhvr>
                                        <p:cTn id="110" dur="500" fill="hold"/>
                                        <p:tgtEl>
                                          <p:spTgt spid="16"/>
                                        </p:tgtEl>
                                        <p:attrNameLst>
                                          <p:attrName>fill.on</p:attrName>
                                        </p:attrNameLst>
                                      </p:cBhvr>
                                      <p:to>
                                        <p:strVal val="true"/>
                                      </p:to>
                                    </p:set>
                                  </p:childTnLst>
                                </p:cTn>
                              </p:par>
                              <p:par>
                                <p:cTn id="111" presetID="19" presetClass="emph" presetSubtype="0" repeatCount="4000" fill="hold" grpId="3" nodeType="withEffect">
                                  <p:stCondLst>
                                    <p:cond delay="3500"/>
                                  </p:stCondLst>
                                  <p:childTnLst>
                                    <p:animClr clrSpc="rgb" dir="cw">
                                      <p:cBhvr override="childStyle">
                                        <p:cTn id="112" dur="500" fill="hold"/>
                                        <p:tgtEl>
                                          <p:spTgt spid="15"/>
                                        </p:tgtEl>
                                        <p:attrNameLst>
                                          <p:attrName>style.color</p:attrName>
                                        </p:attrNameLst>
                                      </p:cBhvr>
                                      <p:to>
                                        <a:srgbClr val="92D050"/>
                                      </p:to>
                                    </p:animClr>
                                    <p:animClr clrSpc="rgb" dir="cw">
                                      <p:cBhvr>
                                        <p:cTn id="113" dur="500" fill="hold"/>
                                        <p:tgtEl>
                                          <p:spTgt spid="15"/>
                                        </p:tgtEl>
                                        <p:attrNameLst>
                                          <p:attrName>fillcolor</p:attrName>
                                        </p:attrNameLst>
                                      </p:cBhvr>
                                      <p:to>
                                        <a:srgbClr val="92D050"/>
                                      </p:to>
                                    </p:animClr>
                                    <p:set>
                                      <p:cBhvr>
                                        <p:cTn id="114" dur="500" fill="hold"/>
                                        <p:tgtEl>
                                          <p:spTgt spid="15"/>
                                        </p:tgtEl>
                                        <p:attrNameLst>
                                          <p:attrName>fill.type</p:attrName>
                                        </p:attrNameLst>
                                      </p:cBhvr>
                                      <p:to>
                                        <p:strVal val="solid"/>
                                      </p:to>
                                    </p:set>
                                    <p:set>
                                      <p:cBhvr>
                                        <p:cTn id="115" dur="500" fill="hold"/>
                                        <p:tgtEl>
                                          <p:spTgt spid="15"/>
                                        </p:tgtEl>
                                        <p:attrNameLst>
                                          <p:attrName>fill.on</p:attrName>
                                        </p:attrNameLst>
                                      </p:cBhvr>
                                      <p:to>
                                        <p:strVal val="true"/>
                                      </p:to>
                                    </p:set>
                                  </p:childTnLst>
                                </p:cTn>
                              </p:par>
                              <p:par>
                                <p:cTn id="116" presetID="30" presetClass="emph" presetSubtype="0" fill="hold" grpId="2" nodeType="withEffect">
                                  <p:stCondLst>
                                    <p:cond delay="3500"/>
                                  </p:stCondLst>
                                  <p:childTnLst>
                                    <p:animClr clrSpc="hsl" dir="cw">
                                      <p:cBhvr override="childStyle">
                                        <p:cTn id="117" dur="500" fill="hold"/>
                                        <p:tgtEl>
                                          <p:spTgt spid="27"/>
                                        </p:tgtEl>
                                        <p:attrNameLst>
                                          <p:attrName>style.color</p:attrName>
                                        </p:attrNameLst>
                                      </p:cBhvr>
                                      <p:by>
                                        <p:hsl h="0" s="12549" l="25098"/>
                                      </p:by>
                                    </p:animClr>
                                    <p:animClr clrSpc="hsl" dir="cw">
                                      <p:cBhvr>
                                        <p:cTn id="118" dur="500" fill="hold"/>
                                        <p:tgtEl>
                                          <p:spTgt spid="27"/>
                                        </p:tgtEl>
                                        <p:attrNameLst>
                                          <p:attrName>fillcolor</p:attrName>
                                        </p:attrNameLst>
                                      </p:cBhvr>
                                      <p:by>
                                        <p:hsl h="0" s="12549" l="25098"/>
                                      </p:by>
                                    </p:animClr>
                                    <p:animClr clrSpc="hsl" dir="cw">
                                      <p:cBhvr>
                                        <p:cTn id="119" dur="500" fill="hold"/>
                                        <p:tgtEl>
                                          <p:spTgt spid="27"/>
                                        </p:tgtEl>
                                        <p:attrNameLst>
                                          <p:attrName>stroke.color</p:attrName>
                                        </p:attrNameLst>
                                      </p:cBhvr>
                                      <p:by>
                                        <p:hsl h="0" s="12549" l="25098"/>
                                      </p:by>
                                    </p:animClr>
                                    <p:set>
                                      <p:cBhvr>
                                        <p:cTn id="120" dur="500" fill="hold"/>
                                        <p:tgtEl>
                                          <p:spTgt spid="27"/>
                                        </p:tgtEl>
                                        <p:attrNameLst>
                                          <p:attrName>fill.type</p:attrName>
                                        </p:attrNameLst>
                                      </p:cBhvr>
                                      <p:to>
                                        <p:strVal val="solid"/>
                                      </p:to>
                                    </p:set>
                                  </p:childTnLst>
                                </p:cTn>
                              </p:par>
                              <p:par>
                                <p:cTn id="121" presetID="24" presetClass="emph" presetSubtype="0" fill="hold" grpId="4" nodeType="withEffect">
                                  <p:stCondLst>
                                    <p:cond delay="3500"/>
                                  </p:stCondLst>
                                  <p:childTnLst>
                                    <p:animClr clrSpc="hsl" dir="cw">
                                      <p:cBhvr override="childStyle">
                                        <p:cTn id="122" dur="500" fill="hold"/>
                                        <p:tgtEl>
                                          <p:spTgt spid="25"/>
                                        </p:tgtEl>
                                        <p:attrNameLst>
                                          <p:attrName>style.color</p:attrName>
                                        </p:attrNameLst>
                                      </p:cBhvr>
                                      <p:by>
                                        <p:hsl h="0" s="-12549" l="-25098"/>
                                      </p:by>
                                    </p:animClr>
                                    <p:animClr clrSpc="hsl" dir="cw">
                                      <p:cBhvr>
                                        <p:cTn id="123" dur="500" fill="hold"/>
                                        <p:tgtEl>
                                          <p:spTgt spid="25"/>
                                        </p:tgtEl>
                                        <p:attrNameLst>
                                          <p:attrName>fillcolor</p:attrName>
                                        </p:attrNameLst>
                                      </p:cBhvr>
                                      <p:by>
                                        <p:hsl h="0" s="-12549" l="-25098"/>
                                      </p:by>
                                    </p:animClr>
                                    <p:animClr clrSpc="hsl" dir="cw">
                                      <p:cBhvr>
                                        <p:cTn id="124" dur="500" fill="hold"/>
                                        <p:tgtEl>
                                          <p:spTgt spid="25"/>
                                        </p:tgtEl>
                                        <p:attrNameLst>
                                          <p:attrName>stroke.color</p:attrName>
                                        </p:attrNameLst>
                                      </p:cBhvr>
                                      <p:by>
                                        <p:hsl h="0" s="-12549" l="-25098"/>
                                      </p:by>
                                    </p:animClr>
                                    <p:set>
                                      <p:cBhvr>
                                        <p:cTn id="125"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6" restart="whenNotActive" fill="hold" evtFilter="cancelBubble" nodeType="interactiveSeq">
                <p:stCondLst>
                  <p:cond evt="onClick" delay="0">
                    <p:tgtEl>
                      <p:spTgt spid="34"/>
                    </p:tgtEl>
                  </p:cond>
                </p:stCondLst>
                <p:endSync evt="end" delay="0">
                  <p:rtn val="all"/>
                </p:endSync>
                <p:childTnLst>
                  <p:par>
                    <p:cTn id="127" fill="hold">
                      <p:stCondLst>
                        <p:cond delay="0"/>
                      </p:stCondLst>
                      <p:childTnLst>
                        <p:par>
                          <p:cTn id="128" fill="hold">
                            <p:stCondLst>
                              <p:cond delay="0"/>
                            </p:stCondLst>
                            <p:childTnLst>
                              <p:par>
                                <p:cTn id="129" presetID="24" presetClass="emph" presetSubtype="0" fill="hold" grpId="1" nodeType="clickEffect">
                                  <p:stCondLst>
                                    <p:cond delay="0"/>
                                  </p:stCondLst>
                                  <p:childTnLst>
                                    <p:animClr clrSpc="hsl" dir="cw">
                                      <p:cBhvr override="childStyle">
                                        <p:cTn id="130" dur="500" fill="hold"/>
                                        <p:tgtEl>
                                          <p:spTgt spid="34"/>
                                        </p:tgtEl>
                                        <p:attrNameLst>
                                          <p:attrName>style.color</p:attrName>
                                        </p:attrNameLst>
                                      </p:cBhvr>
                                      <p:by>
                                        <p:hsl h="0" s="-12549" l="-25098"/>
                                      </p:by>
                                    </p:animClr>
                                    <p:animClr clrSpc="hsl" dir="cw">
                                      <p:cBhvr>
                                        <p:cTn id="131" dur="500" fill="hold"/>
                                        <p:tgtEl>
                                          <p:spTgt spid="34"/>
                                        </p:tgtEl>
                                        <p:attrNameLst>
                                          <p:attrName>fillcolor</p:attrName>
                                        </p:attrNameLst>
                                      </p:cBhvr>
                                      <p:by>
                                        <p:hsl h="0" s="-12549" l="-25098"/>
                                      </p:by>
                                    </p:animClr>
                                    <p:animClr clrSpc="hsl" dir="cw">
                                      <p:cBhvr>
                                        <p:cTn id="132" dur="500" fill="hold"/>
                                        <p:tgtEl>
                                          <p:spTgt spid="34"/>
                                        </p:tgtEl>
                                        <p:attrNameLst>
                                          <p:attrName>stroke.color</p:attrName>
                                        </p:attrNameLst>
                                      </p:cBhvr>
                                      <p:by>
                                        <p:hsl h="0" s="-12549" l="-25098"/>
                                      </p:by>
                                    </p:animClr>
                                    <p:set>
                                      <p:cBhvr>
                                        <p:cTn id="133" dur="500" fill="hold"/>
                                        <p:tgtEl>
                                          <p:spTgt spid="34"/>
                                        </p:tgtEl>
                                        <p:attrNameLst>
                                          <p:attrName>fill.type</p:attrName>
                                        </p:attrNameLst>
                                      </p:cBhvr>
                                      <p:to>
                                        <p:strVal val="solid"/>
                                      </p:to>
                                    </p:set>
                                  </p:childTnLst>
                                </p:cTn>
                              </p:par>
                              <p:par>
                                <p:cTn id="134" presetID="19" presetClass="emph" presetSubtype="0" fill="hold" grpId="0" nodeType="withEffect">
                                  <p:stCondLst>
                                    <p:cond delay="0"/>
                                  </p:stCondLst>
                                  <p:childTnLst>
                                    <p:animClr clrSpc="rgb" dir="cw">
                                      <p:cBhvr override="childStyle">
                                        <p:cTn id="135" dur="500" fill="hold"/>
                                        <p:tgtEl>
                                          <p:spTgt spid="32"/>
                                        </p:tgtEl>
                                        <p:attrNameLst>
                                          <p:attrName>style.color</p:attrName>
                                        </p:attrNameLst>
                                      </p:cBhvr>
                                      <p:to>
                                        <a:schemeClr val="accent2"/>
                                      </p:to>
                                    </p:animClr>
                                    <p:animClr clrSpc="rgb" dir="cw">
                                      <p:cBhvr>
                                        <p:cTn id="136" dur="500" fill="hold"/>
                                        <p:tgtEl>
                                          <p:spTgt spid="32"/>
                                        </p:tgtEl>
                                        <p:attrNameLst>
                                          <p:attrName>fillcolor</p:attrName>
                                        </p:attrNameLst>
                                      </p:cBhvr>
                                      <p:to>
                                        <a:schemeClr val="accent2"/>
                                      </p:to>
                                    </p:animClr>
                                    <p:set>
                                      <p:cBhvr>
                                        <p:cTn id="137" dur="500" fill="hold"/>
                                        <p:tgtEl>
                                          <p:spTgt spid="32"/>
                                        </p:tgtEl>
                                        <p:attrNameLst>
                                          <p:attrName>fill.type</p:attrName>
                                        </p:attrNameLst>
                                      </p:cBhvr>
                                      <p:to>
                                        <p:strVal val="solid"/>
                                      </p:to>
                                    </p:set>
                                    <p:set>
                                      <p:cBhvr>
                                        <p:cTn id="138" dur="500" fill="hold"/>
                                        <p:tgtEl>
                                          <p:spTgt spid="32"/>
                                        </p:tgtEl>
                                        <p:attrNameLst>
                                          <p:attrName>fill.on</p:attrName>
                                        </p:attrNameLst>
                                      </p:cBhvr>
                                      <p:to>
                                        <p:strVal val="true"/>
                                      </p:to>
                                    </p:set>
                                  </p:childTnLst>
                                </p:cTn>
                              </p:par>
                              <p:par>
                                <p:cTn id="139" presetID="3" presetClass="mediacall" presetSubtype="0" fill="hold" nodeType="withEffect">
                                  <p:stCondLst>
                                    <p:cond delay="0"/>
                                  </p:stCondLst>
                                  <p:childTnLst>
                                    <p:cmd type="call" cmd="stop">
                                      <p:cBhvr>
                                        <p:cTn id="140" dur="1" fill="hold"/>
                                        <p:tgtEl>
                                          <p:spTgt spid="38"/>
                                        </p:tgtEl>
                                      </p:cBhvr>
                                    </p:cmd>
                                  </p:childTnLst>
                                </p:cTn>
                              </p:par>
                              <p:par>
                                <p:cTn id="141" presetID="19" presetClass="emph" presetSubtype="0" fill="hold" grpId="1" nodeType="withEffect">
                                  <p:stCondLst>
                                    <p:cond delay="3000"/>
                                  </p:stCondLst>
                                  <p:childTnLst>
                                    <p:animClr clrSpc="rgb" dir="cw">
                                      <p:cBhvr override="childStyle">
                                        <p:cTn id="142" dur="500" fill="hold"/>
                                        <p:tgtEl>
                                          <p:spTgt spid="32"/>
                                        </p:tgtEl>
                                        <p:attrNameLst>
                                          <p:attrName>style.color</p:attrName>
                                        </p:attrNameLst>
                                      </p:cBhvr>
                                      <p:to>
                                        <a:srgbClr val="FF0000"/>
                                      </p:to>
                                    </p:animClr>
                                    <p:animClr clrSpc="rgb" dir="cw">
                                      <p:cBhvr>
                                        <p:cTn id="143" dur="500" fill="hold"/>
                                        <p:tgtEl>
                                          <p:spTgt spid="32"/>
                                        </p:tgtEl>
                                        <p:attrNameLst>
                                          <p:attrName>fillcolor</p:attrName>
                                        </p:attrNameLst>
                                      </p:cBhvr>
                                      <p:to>
                                        <a:srgbClr val="FF0000"/>
                                      </p:to>
                                    </p:animClr>
                                    <p:set>
                                      <p:cBhvr>
                                        <p:cTn id="144" dur="500" fill="hold"/>
                                        <p:tgtEl>
                                          <p:spTgt spid="32"/>
                                        </p:tgtEl>
                                        <p:attrNameLst>
                                          <p:attrName>fill.type</p:attrName>
                                        </p:attrNameLst>
                                      </p:cBhvr>
                                      <p:to>
                                        <p:strVal val="solid"/>
                                      </p:to>
                                    </p:set>
                                    <p:set>
                                      <p:cBhvr>
                                        <p:cTn id="145" dur="500" fill="hold"/>
                                        <p:tgtEl>
                                          <p:spTgt spid="32"/>
                                        </p:tgtEl>
                                        <p:attrNameLst>
                                          <p:attrName>fill.on</p:attrName>
                                        </p:attrNameLst>
                                      </p:cBhvr>
                                      <p:to>
                                        <p:strVal val="true"/>
                                      </p:to>
                                    </p:set>
                                  </p:childTnLst>
                                </p:cTn>
                              </p:par>
                              <p:par>
                                <p:cTn id="146" presetID="19" presetClass="emph" presetSubtype="0" repeatCount="4000" fill="hold" grpId="4" nodeType="withEffect">
                                  <p:stCondLst>
                                    <p:cond delay="3000"/>
                                  </p:stCondLst>
                                  <p:childTnLst>
                                    <p:animClr clrSpc="rgb" dir="cw">
                                      <p:cBhvr override="childStyle">
                                        <p:cTn id="147" dur="500" fill="hold"/>
                                        <p:tgtEl>
                                          <p:spTgt spid="15"/>
                                        </p:tgtEl>
                                        <p:attrNameLst>
                                          <p:attrName>style.color</p:attrName>
                                        </p:attrNameLst>
                                      </p:cBhvr>
                                      <p:to>
                                        <a:srgbClr val="92D050"/>
                                      </p:to>
                                    </p:animClr>
                                    <p:animClr clrSpc="rgb" dir="cw">
                                      <p:cBhvr>
                                        <p:cTn id="148" dur="500" fill="hold"/>
                                        <p:tgtEl>
                                          <p:spTgt spid="15"/>
                                        </p:tgtEl>
                                        <p:attrNameLst>
                                          <p:attrName>fillcolor</p:attrName>
                                        </p:attrNameLst>
                                      </p:cBhvr>
                                      <p:to>
                                        <a:srgbClr val="92D050"/>
                                      </p:to>
                                    </p:animClr>
                                    <p:set>
                                      <p:cBhvr>
                                        <p:cTn id="149" dur="500" fill="hold"/>
                                        <p:tgtEl>
                                          <p:spTgt spid="15"/>
                                        </p:tgtEl>
                                        <p:attrNameLst>
                                          <p:attrName>fill.type</p:attrName>
                                        </p:attrNameLst>
                                      </p:cBhvr>
                                      <p:to>
                                        <p:strVal val="solid"/>
                                      </p:to>
                                    </p:set>
                                    <p:set>
                                      <p:cBhvr>
                                        <p:cTn id="150" dur="500" fill="hold"/>
                                        <p:tgtEl>
                                          <p:spTgt spid="15"/>
                                        </p:tgtEl>
                                        <p:attrNameLst>
                                          <p:attrName>fill.on</p:attrName>
                                        </p:attrNameLst>
                                      </p:cBhvr>
                                      <p:to>
                                        <p:strVal val="true"/>
                                      </p:to>
                                    </p:set>
                                  </p:childTnLst>
                                </p:cTn>
                              </p:par>
                              <p:par>
                                <p:cTn id="151" presetID="30" presetClass="emph" presetSubtype="0" fill="hold" grpId="2" nodeType="withEffect">
                                  <p:stCondLst>
                                    <p:cond delay="3000"/>
                                  </p:stCondLst>
                                  <p:childTnLst>
                                    <p:animClr clrSpc="hsl" dir="cw">
                                      <p:cBhvr override="childStyle">
                                        <p:cTn id="152" dur="500" fill="hold"/>
                                        <p:tgtEl>
                                          <p:spTgt spid="34"/>
                                        </p:tgtEl>
                                        <p:attrNameLst>
                                          <p:attrName>style.color</p:attrName>
                                        </p:attrNameLst>
                                      </p:cBhvr>
                                      <p:by>
                                        <p:hsl h="0" s="12549" l="25098"/>
                                      </p:by>
                                    </p:animClr>
                                    <p:animClr clrSpc="hsl" dir="cw">
                                      <p:cBhvr>
                                        <p:cTn id="153" dur="500" fill="hold"/>
                                        <p:tgtEl>
                                          <p:spTgt spid="34"/>
                                        </p:tgtEl>
                                        <p:attrNameLst>
                                          <p:attrName>fillcolor</p:attrName>
                                        </p:attrNameLst>
                                      </p:cBhvr>
                                      <p:by>
                                        <p:hsl h="0" s="12549" l="25098"/>
                                      </p:by>
                                    </p:animClr>
                                    <p:animClr clrSpc="hsl" dir="cw">
                                      <p:cBhvr>
                                        <p:cTn id="154" dur="500" fill="hold"/>
                                        <p:tgtEl>
                                          <p:spTgt spid="34"/>
                                        </p:tgtEl>
                                        <p:attrNameLst>
                                          <p:attrName>stroke.color</p:attrName>
                                        </p:attrNameLst>
                                      </p:cBhvr>
                                      <p:by>
                                        <p:hsl h="0" s="12549" l="25098"/>
                                      </p:by>
                                    </p:animClr>
                                    <p:set>
                                      <p:cBhvr>
                                        <p:cTn id="155" dur="500" fill="hold"/>
                                        <p:tgtEl>
                                          <p:spTgt spid="34"/>
                                        </p:tgtEl>
                                        <p:attrNameLst>
                                          <p:attrName>fill.type</p:attrName>
                                        </p:attrNameLst>
                                      </p:cBhvr>
                                      <p:to>
                                        <p:strVal val="solid"/>
                                      </p:to>
                                    </p:set>
                                  </p:childTnLst>
                                </p:cTn>
                              </p:par>
                              <p:par>
                                <p:cTn id="156" presetID="24" presetClass="emph" presetSubtype="0" fill="hold" grpId="5" nodeType="withEffect">
                                  <p:stCondLst>
                                    <p:cond delay="3000"/>
                                  </p:stCondLst>
                                  <p:childTnLst>
                                    <p:animClr clrSpc="hsl" dir="cw">
                                      <p:cBhvr override="childStyle">
                                        <p:cTn id="157" dur="500" fill="hold"/>
                                        <p:tgtEl>
                                          <p:spTgt spid="25"/>
                                        </p:tgtEl>
                                        <p:attrNameLst>
                                          <p:attrName>style.color</p:attrName>
                                        </p:attrNameLst>
                                      </p:cBhvr>
                                      <p:by>
                                        <p:hsl h="0" s="-12549" l="-25098"/>
                                      </p:by>
                                    </p:animClr>
                                    <p:animClr clrSpc="hsl" dir="cw">
                                      <p:cBhvr>
                                        <p:cTn id="158" dur="500" fill="hold"/>
                                        <p:tgtEl>
                                          <p:spTgt spid="25"/>
                                        </p:tgtEl>
                                        <p:attrNameLst>
                                          <p:attrName>fillcolor</p:attrName>
                                        </p:attrNameLst>
                                      </p:cBhvr>
                                      <p:by>
                                        <p:hsl h="0" s="-12549" l="-25098"/>
                                      </p:by>
                                    </p:animClr>
                                    <p:animClr clrSpc="hsl" dir="cw">
                                      <p:cBhvr>
                                        <p:cTn id="159" dur="500" fill="hold"/>
                                        <p:tgtEl>
                                          <p:spTgt spid="25"/>
                                        </p:tgtEl>
                                        <p:attrNameLst>
                                          <p:attrName>stroke.color</p:attrName>
                                        </p:attrNameLst>
                                      </p:cBhvr>
                                      <p:by>
                                        <p:hsl h="0" s="-12549" l="-25098"/>
                                      </p:by>
                                    </p:animClr>
                                    <p:set>
                                      <p:cBhvr>
                                        <p:cTn id="160"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9"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2000" kern="1200">
              <a:solidFill>
                <a:prstClr val="white"/>
              </a:solidFil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30512" y="667035"/>
            <a:ext cx="7223135" cy="504305"/>
          </a:xfrm>
          <a:prstGeom prst="rect">
            <a:avLst/>
          </a:prstGeom>
          <a:noFill/>
        </p:spPr>
        <p:txBody>
          <a:bodyPr wrap="square" rtlCol="0">
            <a:spAutoFit/>
          </a:bodyPr>
          <a:lstStyle/>
          <a:p>
            <a:pPr algn="ctr">
              <a:lnSpc>
                <a:spcPct val="150000"/>
              </a:lnSpc>
              <a:buClrTx/>
              <a:buFontTx/>
              <a:buNone/>
              <a:defRPr/>
            </a:pPr>
            <a:r>
              <a:rPr lang="en-US" sz="2000" b="1" kern="1200" dirty="0" err="1">
                <a:solidFill>
                  <a:schemeClr val="bg1"/>
                </a:solidFill>
                <a:latin typeface="Arial" panose="020B0604020202020204" pitchFamily="34" charset="0"/>
                <a:cs typeface="Arial" panose="020B0604020202020204" pitchFamily="34" charset="0"/>
              </a:rPr>
              <a:t>Câu</a:t>
            </a:r>
            <a:r>
              <a:rPr lang="en-US" sz="2000" b="1" kern="1200" dirty="0">
                <a:solidFill>
                  <a:schemeClr val="bg1"/>
                </a:solidFill>
                <a:latin typeface="Arial" panose="020B0604020202020204" pitchFamily="34" charset="0"/>
                <a:cs typeface="Arial" panose="020B0604020202020204" pitchFamily="34" charset="0"/>
              </a:rPr>
              <a:t> </a:t>
            </a:r>
            <a:r>
              <a:rPr lang="vi-VN" sz="2000" b="1" kern="1200" dirty="0">
                <a:solidFill>
                  <a:schemeClr val="bg1"/>
                </a:solidFill>
                <a:latin typeface="Arial" panose="020B0604020202020204" pitchFamily="34" charset="0"/>
                <a:cs typeface="Arial" panose="020B0604020202020204" pitchFamily="34" charset="0"/>
              </a:rPr>
              <a:t>3</a:t>
            </a:r>
            <a:r>
              <a:rPr lang="en-US" sz="2000" b="1" kern="1200" dirty="0">
                <a:solidFill>
                  <a:schemeClr val="bg1"/>
                </a:solidFill>
                <a:latin typeface="Arial" panose="020B0604020202020204" pitchFamily="34" charset="0"/>
                <a:cs typeface="Arial" panose="020B0604020202020204" pitchFamily="34" charset="0"/>
              </a:rPr>
              <a:t>:</a:t>
            </a:r>
            <a:r>
              <a:rPr lang="vi-VN" sz="2000" b="1" kern="1200" dirty="0">
                <a:solidFill>
                  <a:schemeClr val="bg1"/>
                </a:solidFill>
                <a:latin typeface="Arial" panose="020B0604020202020204" pitchFamily="34" charset="0"/>
                <a:cs typeface="Arial" panose="020B0604020202020204" pitchFamily="34" charset="0"/>
              </a:rPr>
              <a:t> </a:t>
            </a:r>
            <a:r>
              <a:rPr lang="vi-VN" sz="2000" dirty="0">
                <a:solidFill>
                  <a:schemeClr val="bg1"/>
                </a:solidFill>
              </a:rPr>
              <a:t>Việc nào dưới đây </a:t>
            </a:r>
            <a:r>
              <a:rPr lang="vi-VN" sz="2000" b="1" dirty="0">
                <a:solidFill>
                  <a:schemeClr val="bg1"/>
                </a:solidFill>
              </a:rPr>
              <a:t>không</a:t>
            </a:r>
            <a:r>
              <a:rPr lang="vi-VN" sz="2000" dirty="0">
                <a:solidFill>
                  <a:schemeClr val="bg1"/>
                </a:solidFill>
              </a:rPr>
              <a:t> bị phê phán?</a:t>
            </a:r>
            <a:r>
              <a:rPr lang="vi-VN" sz="2000" b="1" kern="1200" dirty="0">
                <a:solidFill>
                  <a:schemeClr val="bg1"/>
                </a:solidFill>
                <a:latin typeface="Arial" panose="020B0604020202020204" pitchFamily="34" charset="0"/>
                <a:cs typeface="Arial" panose="020B0604020202020204" pitchFamily="34" charset="0"/>
              </a:rPr>
              <a:t> </a:t>
            </a:r>
            <a:endParaRPr lang="en-US" sz="2000" kern="1200" dirty="0">
              <a:solidFill>
                <a:schemeClr val="bg1"/>
              </a:solidFill>
              <a:latin typeface="Calibri" panose="020F0502020204030204"/>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542081" y="3291634"/>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2000" kern="1200">
              <a:solidFill>
                <a:prstClr val="white"/>
              </a:solidFil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86624" y="2000618"/>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2000" kern="1200">
              <a:solidFill>
                <a:prstClr val="white"/>
              </a:solidFil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692780" y="3321162"/>
            <a:ext cx="3766072" cy="892552"/>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D. </a:t>
            </a:r>
            <a:r>
              <a:rPr lang="vi-VN" sz="2000" dirty="0">
                <a:solidFill>
                  <a:schemeClr val="bg1"/>
                </a:solidFill>
              </a:rPr>
              <a:t>Tự thay đổi mật khẩu cho máy tính cá nhân của mình</a:t>
            </a:r>
            <a:endParaRPr lang="en-US" sz="20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483510" y="2021189"/>
            <a:ext cx="3672446" cy="892552"/>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A.</a:t>
            </a:r>
            <a:r>
              <a:rPr lang="vi-VN"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000" dirty="0">
                <a:solidFill>
                  <a:schemeClr val="bg1"/>
                </a:solidFill>
              </a:rPr>
              <a:t>Phát tán các hình ảnh đồi trụy lên mạng</a:t>
            </a:r>
            <a:r>
              <a:rPr lang="en-US" sz="2000" kern="1200" dirty="0">
                <a:solidFill>
                  <a:schemeClr val="bg1"/>
                </a:solidFill>
                <a:latin typeface="Arial" panose="020B0604020202020204" pitchFamily="34" charset="0"/>
                <a:ea typeface="Tahoma" panose="020B0604030504040204" pitchFamily="34" charset="0"/>
                <a:cs typeface="Arial" panose="020B0604020202020204" pitchFamily="34" charset="0"/>
              </a:rPr>
              <a:t> </a:t>
            </a:r>
            <a:endParaRPr lang="en-US" sz="2000" kern="1200" dirty="0">
              <a:solidFill>
                <a:schemeClr val="bg1"/>
              </a:solidFill>
              <a:latin typeface="Calibri" panose="020F0502020204030204"/>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4542081" y="2000619"/>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2000" kern="1200">
              <a:solidFill>
                <a:prstClr val="white"/>
              </a:solidFil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4" y="3289961"/>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2000" kern="1200">
              <a:solidFill>
                <a:prstClr val="white"/>
              </a:solidFil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627915" y="2053282"/>
            <a:ext cx="3830937" cy="892552"/>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B.</a:t>
            </a:r>
            <a:r>
              <a:rPr lang="vi-VN"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000" dirty="0">
                <a:solidFill>
                  <a:schemeClr val="bg1"/>
                </a:solidFill>
              </a:rPr>
              <a:t>Cố ý làm nhiễm virus vào máy tính của trường</a:t>
            </a:r>
            <a:r>
              <a:rPr lang="en-US" sz="2000" kern="1200" dirty="0">
                <a:solidFill>
                  <a:schemeClr val="bg1"/>
                </a:solidFill>
                <a:latin typeface="Arial" panose="020B0604020202020204" pitchFamily="34" charset="0"/>
                <a:ea typeface="Tahoma" panose="020B0604030504040204" pitchFamily="34" charset="0"/>
                <a:cs typeface="Arial" panose="020B0604020202020204" pitchFamily="34" charset="0"/>
              </a:rPr>
              <a:t> </a:t>
            </a:r>
          </a:p>
        </p:txBody>
      </p:sp>
      <p:sp>
        <p:nvSpPr>
          <p:cNvPr id="34" name="cau hoi d">
            <a:extLst>
              <a:ext uri="{FF2B5EF4-FFF2-40B4-BE49-F238E27FC236}">
                <a16:creationId xmlns:a16="http://schemas.microsoft.com/office/drawing/2014/main" id="{42A746A3-96B8-42A5-8EFA-A104DB6B2F69}"/>
              </a:ext>
            </a:extLst>
          </p:cNvPr>
          <p:cNvSpPr txBox="1"/>
          <p:nvPr/>
        </p:nvSpPr>
        <p:spPr>
          <a:xfrm>
            <a:off x="483510" y="3313294"/>
            <a:ext cx="3672446" cy="892552"/>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C.</a:t>
            </a:r>
            <a:r>
              <a:rPr lang="vi-VN"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000" dirty="0">
                <a:solidFill>
                  <a:schemeClr val="bg1"/>
                </a:solidFill>
              </a:rPr>
              <a:t>Sao chép phần mềm không có bản quyền</a:t>
            </a:r>
            <a:r>
              <a:rPr lang="en-US" sz="2000" kern="1200" dirty="0">
                <a:solidFill>
                  <a:schemeClr val="bg1"/>
                </a:solidFill>
                <a:latin typeface="Arial" panose="020B0604020202020204" pitchFamily="34" charset="0"/>
                <a:ea typeface="Tahoma" panose="020B0604030504040204" pitchFamily="34" charset="0"/>
                <a:cs typeface="Arial" panose="020B0604020202020204" pitchFamily="34" charset="0"/>
              </a:rPr>
              <a:t> </a:t>
            </a:r>
            <a:endParaRPr lang="en-US" sz="2000" kern="1200" dirty="0">
              <a:solidFill>
                <a:schemeClr val="bg1"/>
              </a:solidFill>
              <a:latin typeface="Calibri" panose="020F0502020204030204"/>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1" y="647896"/>
            <a:ext cx="365523" cy="365523"/>
          </a:xfrm>
          <a:prstGeom prst="rect">
            <a:avLst/>
          </a:prstGeom>
        </p:spPr>
      </p:pic>
    </p:spTree>
    <p:extLst>
      <p:ext uri="{BB962C8B-B14F-4D97-AF65-F5344CB8AC3E}">
        <p14:creationId xmlns:p14="http://schemas.microsoft.com/office/powerpoint/2010/main" val="376513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3" presetClass="mediacall" presetSubtype="0" fill="hold" nodeType="withEffect">
                                  <p:stCondLst>
                                    <p:cond delay="0"/>
                                  </p:stCondLst>
                                  <p:childTnLst>
                                    <p:cmd type="call" cmd="stop">
                                      <p:cBhvr>
                                        <p:cTn id="45" dur="1" fill="hold"/>
                                        <p:tgtEl>
                                          <p:spTgt spid="38"/>
                                        </p:tgtEl>
                                      </p:cBhvr>
                                    </p:cmd>
                                  </p:childTnLst>
                                </p:cTn>
                              </p:par>
                              <p:par>
                                <p:cTn id="46" presetID="19" presetClass="emph" presetSubtype="0" repeatCount="4000" fill="hold" grpId="1" nodeType="withEffect">
                                  <p:stCondLst>
                                    <p:cond delay="3000"/>
                                  </p:stCondLst>
                                  <p:childTnLst>
                                    <p:animClr clrSpc="rgb" dir="cw">
                                      <p:cBhvr override="childStyle">
                                        <p:cTn id="47" dur="500" fill="hold"/>
                                        <p:tgtEl>
                                          <p:spTgt spid="15"/>
                                        </p:tgtEl>
                                        <p:attrNameLst>
                                          <p:attrName>style.color</p:attrName>
                                        </p:attrNameLst>
                                      </p:cBhvr>
                                      <p:to>
                                        <a:srgbClr val="92D050"/>
                                      </p:to>
                                    </p:animClr>
                                    <p:animClr clrSpc="rgb" dir="cw">
                                      <p:cBhvr>
                                        <p:cTn id="48" dur="500" fill="hold"/>
                                        <p:tgtEl>
                                          <p:spTgt spid="15"/>
                                        </p:tgtEl>
                                        <p:attrNameLst>
                                          <p:attrName>fillcolor</p:attrName>
                                        </p:attrNameLst>
                                      </p:cBhvr>
                                      <p:to>
                                        <a:srgbClr val="92D050"/>
                                      </p:to>
                                    </p:animClr>
                                    <p:set>
                                      <p:cBhvr>
                                        <p:cTn id="49" dur="500" fill="hold"/>
                                        <p:tgtEl>
                                          <p:spTgt spid="15"/>
                                        </p:tgtEl>
                                        <p:attrNameLst>
                                          <p:attrName>fill.type</p:attrName>
                                        </p:attrNameLst>
                                      </p:cBhvr>
                                      <p:to>
                                        <p:strVal val="solid"/>
                                      </p:to>
                                    </p:set>
                                    <p:set>
                                      <p:cBhvr>
                                        <p:cTn id="50" dur="500" fill="hold"/>
                                        <p:tgtEl>
                                          <p:spTgt spid="15"/>
                                        </p:tgtEl>
                                        <p:attrNameLst>
                                          <p:attrName>fill.on</p:attrName>
                                        </p:attrNameLst>
                                      </p:cBhvr>
                                      <p:to>
                                        <p:strVal val="true"/>
                                      </p:to>
                                    </p:set>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3" presetClass="mediacall" presetSubtype="0" fill="hold" nodeType="withEffect">
                                  <p:stCondLst>
                                    <p:cond delay="0"/>
                                  </p:stCondLst>
                                  <p:childTnLst>
                                    <p:cmd type="call" cmd="stop">
                                      <p:cBhvr>
                                        <p:cTn id="70" dur="1" fill="hold"/>
                                        <p:tgtEl>
                                          <p:spTgt spid="38"/>
                                        </p:tgtEl>
                                      </p:cBhvr>
                                    </p:cmd>
                                  </p:childTnLst>
                                </p:cTn>
                              </p:par>
                              <p:par>
                                <p:cTn id="71" presetID="19" presetClass="emph" presetSubtype="0" fill="hold" grpId="1" nodeType="withEffect">
                                  <p:stCondLst>
                                    <p:cond delay="3000"/>
                                  </p:stCondLst>
                                  <p:childTnLst>
                                    <p:animClr clrSpc="rgb" dir="cw">
                                      <p:cBhvr override="childStyle">
                                        <p:cTn id="72" dur="500" fill="hold"/>
                                        <p:tgtEl>
                                          <p:spTgt spid="31"/>
                                        </p:tgtEl>
                                        <p:attrNameLst>
                                          <p:attrName>style.color</p:attrName>
                                        </p:attrNameLst>
                                      </p:cBhvr>
                                      <p:to>
                                        <a:srgbClr val="FF0000"/>
                                      </p:to>
                                    </p:animClr>
                                    <p:animClr clrSpc="rgb" dir="cw">
                                      <p:cBhvr>
                                        <p:cTn id="73" dur="500" fill="hold"/>
                                        <p:tgtEl>
                                          <p:spTgt spid="31"/>
                                        </p:tgtEl>
                                        <p:attrNameLst>
                                          <p:attrName>fillcolor</p:attrName>
                                        </p:attrNameLst>
                                      </p:cBhvr>
                                      <p:to>
                                        <a:srgbClr val="FF0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9" presetClass="emph" presetSubtype="0" repeatCount="4000" fill="hold" grpId="2" nodeType="withEffect">
                                  <p:stCondLst>
                                    <p:cond delay="3000"/>
                                  </p:stCondLst>
                                  <p:childTnLst>
                                    <p:animClr clrSpc="rgb" dir="cw">
                                      <p:cBhvr override="childStyle">
                                        <p:cTn id="77" dur="500" fill="hold"/>
                                        <p:tgtEl>
                                          <p:spTgt spid="15"/>
                                        </p:tgtEl>
                                        <p:attrNameLst>
                                          <p:attrName>style.color</p:attrName>
                                        </p:attrNameLst>
                                      </p:cBhvr>
                                      <p:to>
                                        <a:srgbClr val="92D050"/>
                                      </p:to>
                                    </p:animClr>
                                    <p:animClr clrSpc="rgb" dir="cw">
                                      <p:cBhvr>
                                        <p:cTn id="78" dur="500" fill="hold"/>
                                        <p:tgtEl>
                                          <p:spTgt spid="15"/>
                                        </p:tgtEl>
                                        <p:attrNameLst>
                                          <p:attrName>fillcolor</p:attrName>
                                        </p:attrNameLst>
                                      </p:cBhvr>
                                      <p:to>
                                        <a:srgbClr val="92D050"/>
                                      </p:to>
                                    </p:animClr>
                                    <p:set>
                                      <p:cBhvr>
                                        <p:cTn id="79" dur="500" fill="hold"/>
                                        <p:tgtEl>
                                          <p:spTgt spid="15"/>
                                        </p:tgtEl>
                                        <p:attrNameLst>
                                          <p:attrName>fill.type</p:attrName>
                                        </p:attrNameLst>
                                      </p:cBhvr>
                                      <p:to>
                                        <p:strVal val="solid"/>
                                      </p:to>
                                    </p:set>
                                    <p:set>
                                      <p:cBhvr>
                                        <p:cTn id="80" dur="500" fill="hold"/>
                                        <p:tgtEl>
                                          <p:spTgt spid="15"/>
                                        </p:tgtEl>
                                        <p:attrNameLst>
                                          <p:attrName>fill.on</p:attrName>
                                        </p:attrNameLst>
                                      </p:cBhvr>
                                      <p:to>
                                        <p:strVal val="true"/>
                                      </p:to>
                                    </p:set>
                                  </p:childTnLst>
                                </p:cTn>
                              </p:par>
                              <p:par>
                                <p:cTn id="81" presetID="30" presetClass="emph" presetSubtype="0" fill="hold" grpId="2" nodeType="withEffect">
                                  <p:stCondLst>
                                    <p:cond delay="3000"/>
                                  </p:stCondLst>
                                  <p:childTnLst>
                                    <p:animClr clrSpc="hsl" dir="cw">
                                      <p:cBhvr override="childStyle">
                                        <p:cTn id="82" dur="500" fill="hold"/>
                                        <p:tgtEl>
                                          <p:spTgt spid="33"/>
                                        </p:tgtEl>
                                        <p:attrNameLst>
                                          <p:attrName>style.color</p:attrName>
                                        </p:attrNameLst>
                                      </p:cBhvr>
                                      <p:by>
                                        <p:hsl h="0" s="12549" l="25098"/>
                                      </p:by>
                                    </p:animClr>
                                    <p:animClr clrSpc="hsl" dir="cw">
                                      <p:cBhvr>
                                        <p:cTn id="83" dur="500" fill="hold"/>
                                        <p:tgtEl>
                                          <p:spTgt spid="33"/>
                                        </p:tgtEl>
                                        <p:attrNameLst>
                                          <p:attrName>fillcolor</p:attrName>
                                        </p:attrNameLst>
                                      </p:cBhvr>
                                      <p:by>
                                        <p:hsl h="0" s="12549" l="25098"/>
                                      </p:by>
                                    </p:animClr>
                                    <p:animClr clrSpc="hsl" dir="cw">
                                      <p:cBhvr>
                                        <p:cTn id="84" dur="500" fill="hold"/>
                                        <p:tgtEl>
                                          <p:spTgt spid="33"/>
                                        </p:tgtEl>
                                        <p:attrNameLst>
                                          <p:attrName>stroke.color</p:attrName>
                                        </p:attrNameLst>
                                      </p:cBhvr>
                                      <p:by>
                                        <p:hsl h="0" s="12549" l="25098"/>
                                      </p:by>
                                    </p:animClr>
                                    <p:set>
                                      <p:cBhvr>
                                        <p:cTn id="85" dur="500" fill="hold"/>
                                        <p:tgtEl>
                                          <p:spTgt spid="33"/>
                                        </p:tgtEl>
                                        <p:attrNameLst>
                                          <p:attrName>fill.type</p:attrName>
                                        </p:attrNameLst>
                                      </p:cBhvr>
                                      <p:to>
                                        <p:strVal val="solid"/>
                                      </p:to>
                                    </p:set>
                                  </p:childTnLst>
                                </p:cTn>
                              </p:par>
                              <p:par>
                                <p:cTn id="86" presetID="24" presetClass="emph" presetSubtype="0" fill="hold" grpId="3" nodeType="withEffect">
                                  <p:stCondLst>
                                    <p:cond delay="3000"/>
                                  </p:stCondLst>
                                  <p:childTnLst>
                                    <p:animClr clrSpc="hsl" dir="cw">
                                      <p:cBhvr override="childStyle">
                                        <p:cTn id="87" dur="500" fill="hold"/>
                                        <p:tgtEl>
                                          <p:spTgt spid="25"/>
                                        </p:tgtEl>
                                        <p:attrNameLst>
                                          <p:attrName>style.color</p:attrName>
                                        </p:attrNameLst>
                                      </p:cBhvr>
                                      <p:by>
                                        <p:hsl h="0" s="-12549" l="-25098"/>
                                      </p:by>
                                    </p:animClr>
                                    <p:animClr clrSpc="hsl" dir="cw">
                                      <p:cBhvr>
                                        <p:cTn id="88" dur="500" fill="hold"/>
                                        <p:tgtEl>
                                          <p:spTgt spid="25"/>
                                        </p:tgtEl>
                                        <p:attrNameLst>
                                          <p:attrName>fillcolor</p:attrName>
                                        </p:attrNameLst>
                                      </p:cBhvr>
                                      <p:by>
                                        <p:hsl h="0" s="-12549" l="-25098"/>
                                      </p:by>
                                    </p:animClr>
                                    <p:animClr clrSpc="hsl" dir="cw">
                                      <p:cBhvr>
                                        <p:cTn id="89" dur="500" fill="hold"/>
                                        <p:tgtEl>
                                          <p:spTgt spid="25"/>
                                        </p:tgtEl>
                                        <p:attrNameLst>
                                          <p:attrName>stroke.color</p:attrName>
                                        </p:attrNameLst>
                                      </p:cBhvr>
                                      <p:by>
                                        <p:hsl h="0" s="-12549" l="-25098"/>
                                      </p:by>
                                    </p:animClr>
                                    <p:set>
                                      <p:cBhvr>
                                        <p:cTn id="90"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1" restart="whenNotActive" fill="hold" evtFilter="cancelBubble" nodeType="interactiveSeq">
                <p:stCondLst>
                  <p:cond evt="onClick" delay="0">
                    <p:tgtEl>
                      <p:spTgt spid="27"/>
                    </p:tgtEl>
                  </p:cond>
                </p:stCondLst>
                <p:endSync evt="end" delay="0">
                  <p:rtn val="all"/>
                </p:endSync>
                <p:childTnLst>
                  <p:par>
                    <p:cTn id="92" fill="hold">
                      <p:stCondLst>
                        <p:cond delay="0"/>
                      </p:stCondLst>
                      <p:childTnLst>
                        <p:par>
                          <p:cTn id="93" fill="hold">
                            <p:stCondLst>
                              <p:cond delay="0"/>
                            </p:stCondLst>
                            <p:childTnLst>
                              <p:par>
                                <p:cTn id="94" presetID="24" presetClass="emph" presetSubtype="0" fill="hold" grpId="1" nodeType="clickEffect">
                                  <p:stCondLst>
                                    <p:cond delay="0"/>
                                  </p:stCondLst>
                                  <p:childTnLst>
                                    <p:animClr clrSpc="hsl" dir="cw">
                                      <p:cBhvr override="childStyle">
                                        <p:cTn id="95" dur="500" fill="hold"/>
                                        <p:tgtEl>
                                          <p:spTgt spid="27"/>
                                        </p:tgtEl>
                                        <p:attrNameLst>
                                          <p:attrName>style.color</p:attrName>
                                        </p:attrNameLst>
                                      </p:cBhvr>
                                      <p:by>
                                        <p:hsl h="0" s="-12549" l="-25098"/>
                                      </p:by>
                                    </p:animClr>
                                    <p:animClr clrSpc="hsl" dir="cw">
                                      <p:cBhvr>
                                        <p:cTn id="96" dur="500" fill="hold"/>
                                        <p:tgtEl>
                                          <p:spTgt spid="27"/>
                                        </p:tgtEl>
                                        <p:attrNameLst>
                                          <p:attrName>fillcolor</p:attrName>
                                        </p:attrNameLst>
                                      </p:cBhvr>
                                      <p:by>
                                        <p:hsl h="0" s="-12549" l="-25098"/>
                                      </p:by>
                                    </p:animClr>
                                    <p:animClr clrSpc="hsl" dir="cw">
                                      <p:cBhvr>
                                        <p:cTn id="97" dur="500" fill="hold"/>
                                        <p:tgtEl>
                                          <p:spTgt spid="27"/>
                                        </p:tgtEl>
                                        <p:attrNameLst>
                                          <p:attrName>stroke.color</p:attrName>
                                        </p:attrNameLst>
                                      </p:cBhvr>
                                      <p:by>
                                        <p:hsl h="0" s="-12549" l="-25098"/>
                                      </p:by>
                                    </p:animClr>
                                    <p:set>
                                      <p:cBhvr>
                                        <p:cTn id="98" dur="500" fill="hold"/>
                                        <p:tgtEl>
                                          <p:spTgt spid="27"/>
                                        </p:tgtEl>
                                        <p:attrNameLst>
                                          <p:attrName>fill.type</p:attrName>
                                        </p:attrNameLst>
                                      </p:cBhvr>
                                      <p:to>
                                        <p:strVal val="solid"/>
                                      </p:to>
                                    </p:set>
                                  </p:childTnLst>
                                </p:cTn>
                              </p:par>
                              <p:par>
                                <p:cTn id="99" presetID="19" presetClass="emph" presetSubtype="0" fill="hold" grpId="0" nodeType="withEffect">
                                  <p:stCondLst>
                                    <p:cond delay="0"/>
                                  </p:stCondLst>
                                  <p:childTnLst>
                                    <p:animClr clrSpc="rgb" dir="cw">
                                      <p:cBhvr override="childStyle">
                                        <p:cTn id="100" dur="500" fill="hold"/>
                                        <p:tgtEl>
                                          <p:spTgt spid="16"/>
                                        </p:tgtEl>
                                        <p:attrNameLst>
                                          <p:attrName>style.color</p:attrName>
                                        </p:attrNameLst>
                                      </p:cBhvr>
                                      <p:to>
                                        <a:srgbClr val="FFC000"/>
                                      </p:to>
                                    </p:animClr>
                                    <p:animClr clrSpc="rgb" dir="cw">
                                      <p:cBhvr>
                                        <p:cTn id="101" dur="500" fill="hold"/>
                                        <p:tgtEl>
                                          <p:spTgt spid="16"/>
                                        </p:tgtEl>
                                        <p:attrNameLst>
                                          <p:attrName>fillcolor</p:attrName>
                                        </p:attrNameLst>
                                      </p:cBhvr>
                                      <p:to>
                                        <a:srgbClr val="FFC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3" presetClass="mediacall" presetSubtype="0" fill="hold" nodeType="withEffect">
                                  <p:stCondLst>
                                    <p:cond delay="0"/>
                                  </p:stCondLst>
                                  <p:childTnLst>
                                    <p:cmd type="call" cmd="stop">
                                      <p:cBhvr>
                                        <p:cTn id="105" dur="1" fill="hold"/>
                                        <p:tgtEl>
                                          <p:spTgt spid="38"/>
                                        </p:tgtEl>
                                      </p:cBhvr>
                                    </p:cmd>
                                  </p:childTnLst>
                                </p:cTn>
                              </p:par>
                              <p:par>
                                <p:cTn id="106" presetID="19" presetClass="emph" presetSubtype="0" fill="hold" grpId="1" nodeType="withEffect">
                                  <p:stCondLst>
                                    <p:cond delay="3500"/>
                                  </p:stCondLst>
                                  <p:childTnLst>
                                    <p:animClr clrSpc="rgb" dir="cw">
                                      <p:cBhvr override="childStyle">
                                        <p:cTn id="107" dur="500" fill="hold"/>
                                        <p:tgtEl>
                                          <p:spTgt spid="16"/>
                                        </p:tgtEl>
                                        <p:attrNameLst>
                                          <p:attrName>style.color</p:attrName>
                                        </p:attrNameLst>
                                      </p:cBhvr>
                                      <p:to>
                                        <a:srgbClr val="FF0000"/>
                                      </p:to>
                                    </p:animClr>
                                    <p:animClr clrSpc="rgb" dir="cw">
                                      <p:cBhvr>
                                        <p:cTn id="108" dur="500" fill="hold"/>
                                        <p:tgtEl>
                                          <p:spTgt spid="16"/>
                                        </p:tgtEl>
                                        <p:attrNameLst>
                                          <p:attrName>fillcolor</p:attrName>
                                        </p:attrNameLst>
                                      </p:cBhvr>
                                      <p:to>
                                        <a:srgbClr val="FF0000"/>
                                      </p:to>
                                    </p:animClr>
                                    <p:set>
                                      <p:cBhvr>
                                        <p:cTn id="109" dur="500" fill="hold"/>
                                        <p:tgtEl>
                                          <p:spTgt spid="16"/>
                                        </p:tgtEl>
                                        <p:attrNameLst>
                                          <p:attrName>fill.type</p:attrName>
                                        </p:attrNameLst>
                                      </p:cBhvr>
                                      <p:to>
                                        <p:strVal val="solid"/>
                                      </p:to>
                                    </p:set>
                                    <p:set>
                                      <p:cBhvr>
                                        <p:cTn id="110" dur="500" fill="hold"/>
                                        <p:tgtEl>
                                          <p:spTgt spid="16"/>
                                        </p:tgtEl>
                                        <p:attrNameLst>
                                          <p:attrName>fill.on</p:attrName>
                                        </p:attrNameLst>
                                      </p:cBhvr>
                                      <p:to>
                                        <p:strVal val="true"/>
                                      </p:to>
                                    </p:set>
                                  </p:childTnLst>
                                </p:cTn>
                              </p:par>
                              <p:par>
                                <p:cTn id="111" presetID="19" presetClass="emph" presetSubtype="0" repeatCount="4000" fill="hold" grpId="3" nodeType="withEffect">
                                  <p:stCondLst>
                                    <p:cond delay="3500"/>
                                  </p:stCondLst>
                                  <p:childTnLst>
                                    <p:animClr clrSpc="rgb" dir="cw">
                                      <p:cBhvr override="childStyle">
                                        <p:cTn id="112" dur="500" fill="hold"/>
                                        <p:tgtEl>
                                          <p:spTgt spid="15"/>
                                        </p:tgtEl>
                                        <p:attrNameLst>
                                          <p:attrName>style.color</p:attrName>
                                        </p:attrNameLst>
                                      </p:cBhvr>
                                      <p:to>
                                        <a:srgbClr val="92D050"/>
                                      </p:to>
                                    </p:animClr>
                                    <p:animClr clrSpc="rgb" dir="cw">
                                      <p:cBhvr>
                                        <p:cTn id="113" dur="500" fill="hold"/>
                                        <p:tgtEl>
                                          <p:spTgt spid="15"/>
                                        </p:tgtEl>
                                        <p:attrNameLst>
                                          <p:attrName>fillcolor</p:attrName>
                                        </p:attrNameLst>
                                      </p:cBhvr>
                                      <p:to>
                                        <a:srgbClr val="92D050"/>
                                      </p:to>
                                    </p:animClr>
                                    <p:set>
                                      <p:cBhvr>
                                        <p:cTn id="114" dur="500" fill="hold"/>
                                        <p:tgtEl>
                                          <p:spTgt spid="15"/>
                                        </p:tgtEl>
                                        <p:attrNameLst>
                                          <p:attrName>fill.type</p:attrName>
                                        </p:attrNameLst>
                                      </p:cBhvr>
                                      <p:to>
                                        <p:strVal val="solid"/>
                                      </p:to>
                                    </p:set>
                                    <p:set>
                                      <p:cBhvr>
                                        <p:cTn id="115" dur="500" fill="hold"/>
                                        <p:tgtEl>
                                          <p:spTgt spid="15"/>
                                        </p:tgtEl>
                                        <p:attrNameLst>
                                          <p:attrName>fill.on</p:attrName>
                                        </p:attrNameLst>
                                      </p:cBhvr>
                                      <p:to>
                                        <p:strVal val="true"/>
                                      </p:to>
                                    </p:set>
                                  </p:childTnLst>
                                </p:cTn>
                              </p:par>
                              <p:par>
                                <p:cTn id="116" presetID="30" presetClass="emph" presetSubtype="0" fill="hold" grpId="2" nodeType="withEffect">
                                  <p:stCondLst>
                                    <p:cond delay="3500"/>
                                  </p:stCondLst>
                                  <p:childTnLst>
                                    <p:animClr clrSpc="hsl" dir="cw">
                                      <p:cBhvr override="childStyle">
                                        <p:cTn id="117" dur="500" fill="hold"/>
                                        <p:tgtEl>
                                          <p:spTgt spid="27"/>
                                        </p:tgtEl>
                                        <p:attrNameLst>
                                          <p:attrName>style.color</p:attrName>
                                        </p:attrNameLst>
                                      </p:cBhvr>
                                      <p:by>
                                        <p:hsl h="0" s="12549" l="25098"/>
                                      </p:by>
                                    </p:animClr>
                                    <p:animClr clrSpc="hsl" dir="cw">
                                      <p:cBhvr>
                                        <p:cTn id="118" dur="500" fill="hold"/>
                                        <p:tgtEl>
                                          <p:spTgt spid="27"/>
                                        </p:tgtEl>
                                        <p:attrNameLst>
                                          <p:attrName>fillcolor</p:attrName>
                                        </p:attrNameLst>
                                      </p:cBhvr>
                                      <p:by>
                                        <p:hsl h="0" s="12549" l="25098"/>
                                      </p:by>
                                    </p:animClr>
                                    <p:animClr clrSpc="hsl" dir="cw">
                                      <p:cBhvr>
                                        <p:cTn id="119" dur="500" fill="hold"/>
                                        <p:tgtEl>
                                          <p:spTgt spid="27"/>
                                        </p:tgtEl>
                                        <p:attrNameLst>
                                          <p:attrName>stroke.color</p:attrName>
                                        </p:attrNameLst>
                                      </p:cBhvr>
                                      <p:by>
                                        <p:hsl h="0" s="12549" l="25098"/>
                                      </p:by>
                                    </p:animClr>
                                    <p:set>
                                      <p:cBhvr>
                                        <p:cTn id="120" dur="500" fill="hold"/>
                                        <p:tgtEl>
                                          <p:spTgt spid="27"/>
                                        </p:tgtEl>
                                        <p:attrNameLst>
                                          <p:attrName>fill.type</p:attrName>
                                        </p:attrNameLst>
                                      </p:cBhvr>
                                      <p:to>
                                        <p:strVal val="solid"/>
                                      </p:to>
                                    </p:set>
                                  </p:childTnLst>
                                </p:cTn>
                              </p:par>
                              <p:par>
                                <p:cTn id="121" presetID="24" presetClass="emph" presetSubtype="0" fill="hold" grpId="4" nodeType="withEffect">
                                  <p:stCondLst>
                                    <p:cond delay="3500"/>
                                  </p:stCondLst>
                                  <p:childTnLst>
                                    <p:animClr clrSpc="hsl" dir="cw">
                                      <p:cBhvr override="childStyle">
                                        <p:cTn id="122" dur="500" fill="hold"/>
                                        <p:tgtEl>
                                          <p:spTgt spid="25"/>
                                        </p:tgtEl>
                                        <p:attrNameLst>
                                          <p:attrName>style.color</p:attrName>
                                        </p:attrNameLst>
                                      </p:cBhvr>
                                      <p:by>
                                        <p:hsl h="0" s="-12549" l="-25098"/>
                                      </p:by>
                                    </p:animClr>
                                    <p:animClr clrSpc="hsl" dir="cw">
                                      <p:cBhvr>
                                        <p:cTn id="123" dur="500" fill="hold"/>
                                        <p:tgtEl>
                                          <p:spTgt spid="25"/>
                                        </p:tgtEl>
                                        <p:attrNameLst>
                                          <p:attrName>fillcolor</p:attrName>
                                        </p:attrNameLst>
                                      </p:cBhvr>
                                      <p:by>
                                        <p:hsl h="0" s="-12549" l="-25098"/>
                                      </p:by>
                                    </p:animClr>
                                    <p:animClr clrSpc="hsl" dir="cw">
                                      <p:cBhvr>
                                        <p:cTn id="124" dur="500" fill="hold"/>
                                        <p:tgtEl>
                                          <p:spTgt spid="25"/>
                                        </p:tgtEl>
                                        <p:attrNameLst>
                                          <p:attrName>stroke.color</p:attrName>
                                        </p:attrNameLst>
                                      </p:cBhvr>
                                      <p:by>
                                        <p:hsl h="0" s="-12549" l="-25098"/>
                                      </p:by>
                                    </p:animClr>
                                    <p:set>
                                      <p:cBhvr>
                                        <p:cTn id="125"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6" restart="whenNotActive" fill="hold" evtFilter="cancelBubble" nodeType="interactiveSeq">
                <p:stCondLst>
                  <p:cond evt="onClick" delay="0">
                    <p:tgtEl>
                      <p:spTgt spid="34"/>
                    </p:tgtEl>
                  </p:cond>
                </p:stCondLst>
                <p:endSync evt="end" delay="0">
                  <p:rtn val="all"/>
                </p:endSync>
                <p:childTnLst>
                  <p:par>
                    <p:cTn id="127" fill="hold">
                      <p:stCondLst>
                        <p:cond delay="0"/>
                      </p:stCondLst>
                      <p:childTnLst>
                        <p:par>
                          <p:cTn id="128" fill="hold">
                            <p:stCondLst>
                              <p:cond delay="0"/>
                            </p:stCondLst>
                            <p:childTnLst>
                              <p:par>
                                <p:cTn id="129" presetID="24" presetClass="emph" presetSubtype="0" fill="hold" grpId="1" nodeType="clickEffect">
                                  <p:stCondLst>
                                    <p:cond delay="0"/>
                                  </p:stCondLst>
                                  <p:childTnLst>
                                    <p:animClr clrSpc="hsl" dir="cw">
                                      <p:cBhvr override="childStyle">
                                        <p:cTn id="130" dur="500" fill="hold"/>
                                        <p:tgtEl>
                                          <p:spTgt spid="34"/>
                                        </p:tgtEl>
                                        <p:attrNameLst>
                                          <p:attrName>style.color</p:attrName>
                                        </p:attrNameLst>
                                      </p:cBhvr>
                                      <p:by>
                                        <p:hsl h="0" s="-12549" l="-25098"/>
                                      </p:by>
                                    </p:animClr>
                                    <p:animClr clrSpc="hsl" dir="cw">
                                      <p:cBhvr>
                                        <p:cTn id="131" dur="500" fill="hold"/>
                                        <p:tgtEl>
                                          <p:spTgt spid="34"/>
                                        </p:tgtEl>
                                        <p:attrNameLst>
                                          <p:attrName>fillcolor</p:attrName>
                                        </p:attrNameLst>
                                      </p:cBhvr>
                                      <p:by>
                                        <p:hsl h="0" s="-12549" l="-25098"/>
                                      </p:by>
                                    </p:animClr>
                                    <p:animClr clrSpc="hsl" dir="cw">
                                      <p:cBhvr>
                                        <p:cTn id="132" dur="500" fill="hold"/>
                                        <p:tgtEl>
                                          <p:spTgt spid="34"/>
                                        </p:tgtEl>
                                        <p:attrNameLst>
                                          <p:attrName>stroke.color</p:attrName>
                                        </p:attrNameLst>
                                      </p:cBhvr>
                                      <p:by>
                                        <p:hsl h="0" s="-12549" l="-25098"/>
                                      </p:by>
                                    </p:animClr>
                                    <p:set>
                                      <p:cBhvr>
                                        <p:cTn id="133" dur="500" fill="hold"/>
                                        <p:tgtEl>
                                          <p:spTgt spid="34"/>
                                        </p:tgtEl>
                                        <p:attrNameLst>
                                          <p:attrName>fill.type</p:attrName>
                                        </p:attrNameLst>
                                      </p:cBhvr>
                                      <p:to>
                                        <p:strVal val="solid"/>
                                      </p:to>
                                    </p:set>
                                  </p:childTnLst>
                                </p:cTn>
                              </p:par>
                              <p:par>
                                <p:cTn id="134" presetID="19" presetClass="emph" presetSubtype="0" fill="hold" grpId="0" nodeType="withEffect">
                                  <p:stCondLst>
                                    <p:cond delay="0"/>
                                  </p:stCondLst>
                                  <p:childTnLst>
                                    <p:animClr clrSpc="rgb" dir="cw">
                                      <p:cBhvr override="childStyle">
                                        <p:cTn id="135" dur="500" fill="hold"/>
                                        <p:tgtEl>
                                          <p:spTgt spid="32"/>
                                        </p:tgtEl>
                                        <p:attrNameLst>
                                          <p:attrName>style.color</p:attrName>
                                        </p:attrNameLst>
                                      </p:cBhvr>
                                      <p:to>
                                        <a:schemeClr val="accent2"/>
                                      </p:to>
                                    </p:animClr>
                                    <p:animClr clrSpc="rgb" dir="cw">
                                      <p:cBhvr>
                                        <p:cTn id="136" dur="500" fill="hold"/>
                                        <p:tgtEl>
                                          <p:spTgt spid="32"/>
                                        </p:tgtEl>
                                        <p:attrNameLst>
                                          <p:attrName>fillcolor</p:attrName>
                                        </p:attrNameLst>
                                      </p:cBhvr>
                                      <p:to>
                                        <a:schemeClr val="accent2"/>
                                      </p:to>
                                    </p:animClr>
                                    <p:set>
                                      <p:cBhvr>
                                        <p:cTn id="137" dur="500" fill="hold"/>
                                        <p:tgtEl>
                                          <p:spTgt spid="32"/>
                                        </p:tgtEl>
                                        <p:attrNameLst>
                                          <p:attrName>fill.type</p:attrName>
                                        </p:attrNameLst>
                                      </p:cBhvr>
                                      <p:to>
                                        <p:strVal val="solid"/>
                                      </p:to>
                                    </p:set>
                                    <p:set>
                                      <p:cBhvr>
                                        <p:cTn id="138" dur="500" fill="hold"/>
                                        <p:tgtEl>
                                          <p:spTgt spid="32"/>
                                        </p:tgtEl>
                                        <p:attrNameLst>
                                          <p:attrName>fill.on</p:attrName>
                                        </p:attrNameLst>
                                      </p:cBhvr>
                                      <p:to>
                                        <p:strVal val="true"/>
                                      </p:to>
                                    </p:set>
                                  </p:childTnLst>
                                </p:cTn>
                              </p:par>
                              <p:par>
                                <p:cTn id="139" presetID="3" presetClass="mediacall" presetSubtype="0" fill="hold" nodeType="withEffect">
                                  <p:stCondLst>
                                    <p:cond delay="0"/>
                                  </p:stCondLst>
                                  <p:childTnLst>
                                    <p:cmd type="call" cmd="stop">
                                      <p:cBhvr>
                                        <p:cTn id="140" dur="1" fill="hold"/>
                                        <p:tgtEl>
                                          <p:spTgt spid="38"/>
                                        </p:tgtEl>
                                      </p:cBhvr>
                                    </p:cmd>
                                  </p:childTnLst>
                                </p:cTn>
                              </p:par>
                              <p:par>
                                <p:cTn id="141" presetID="19" presetClass="emph" presetSubtype="0" fill="hold" grpId="1" nodeType="withEffect">
                                  <p:stCondLst>
                                    <p:cond delay="3000"/>
                                  </p:stCondLst>
                                  <p:childTnLst>
                                    <p:animClr clrSpc="rgb" dir="cw">
                                      <p:cBhvr override="childStyle">
                                        <p:cTn id="142" dur="500" fill="hold"/>
                                        <p:tgtEl>
                                          <p:spTgt spid="32"/>
                                        </p:tgtEl>
                                        <p:attrNameLst>
                                          <p:attrName>style.color</p:attrName>
                                        </p:attrNameLst>
                                      </p:cBhvr>
                                      <p:to>
                                        <a:srgbClr val="FF0000"/>
                                      </p:to>
                                    </p:animClr>
                                    <p:animClr clrSpc="rgb" dir="cw">
                                      <p:cBhvr>
                                        <p:cTn id="143" dur="500" fill="hold"/>
                                        <p:tgtEl>
                                          <p:spTgt spid="32"/>
                                        </p:tgtEl>
                                        <p:attrNameLst>
                                          <p:attrName>fillcolor</p:attrName>
                                        </p:attrNameLst>
                                      </p:cBhvr>
                                      <p:to>
                                        <a:srgbClr val="FF0000"/>
                                      </p:to>
                                    </p:animClr>
                                    <p:set>
                                      <p:cBhvr>
                                        <p:cTn id="144" dur="500" fill="hold"/>
                                        <p:tgtEl>
                                          <p:spTgt spid="32"/>
                                        </p:tgtEl>
                                        <p:attrNameLst>
                                          <p:attrName>fill.type</p:attrName>
                                        </p:attrNameLst>
                                      </p:cBhvr>
                                      <p:to>
                                        <p:strVal val="solid"/>
                                      </p:to>
                                    </p:set>
                                    <p:set>
                                      <p:cBhvr>
                                        <p:cTn id="145" dur="500" fill="hold"/>
                                        <p:tgtEl>
                                          <p:spTgt spid="32"/>
                                        </p:tgtEl>
                                        <p:attrNameLst>
                                          <p:attrName>fill.on</p:attrName>
                                        </p:attrNameLst>
                                      </p:cBhvr>
                                      <p:to>
                                        <p:strVal val="true"/>
                                      </p:to>
                                    </p:set>
                                  </p:childTnLst>
                                </p:cTn>
                              </p:par>
                              <p:par>
                                <p:cTn id="146" presetID="19" presetClass="emph" presetSubtype="0" repeatCount="4000" fill="hold" grpId="4" nodeType="withEffect">
                                  <p:stCondLst>
                                    <p:cond delay="3000"/>
                                  </p:stCondLst>
                                  <p:childTnLst>
                                    <p:animClr clrSpc="rgb" dir="cw">
                                      <p:cBhvr override="childStyle">
                                        <p:cTn id="147" dur="500" fill="hold"/>
                                        <p:tgtEl>
                                          <p:spTgt spid="15"/>
                                        </p:tgtEl>
                                        <p:attrNameLst>
                                          <p:attrName>style.color</p:attrName>
                                        </p:attrNameLst>
                                      </p:cBhvr>
                                      <p:to>
                                        <a:srgbClr val="92D050"/>
                                      </p:to>
                                    </p:animClr>
                                    <p:animClr clrSpc="rgb" dir="cw">
                                      <p:cBhvr>
                                        <p:cTn id="148" dur="500" fill="hold"/>
                                        <p:tgtEl>
                                          <p:spTgt spid="15"/>
                                        </p:tgtEl>
                                        <p:attrNameLst>
                                          <p:attrName>fillcolor</p:attrName>
                                        </p:attrNameLst>
                                      </p:cBhvr>
                                      <p:to>
                                        <a:srgbClr val="92D050"/>
                                      </p:to>
                                    </p:animClr>
                                    <p:set>
                                      <p:cBhvr>
                                        <p:cTn id="149" dur="500" fill="hold"/>
                                        <p:tgtEl>
                                          <p:spTgt spid="15"/>
                                        </p:tgtEl>
                                        <p:attrNameLst>
                                          <p:attrName>fill.type</p:attrName>
                                        </p:attrNameLst>
                                      </p:cBhvr>
                                      <p:to>
                                        <p:strVal val="solid"/>
                                      </p:to>
                                    </p:set>
                                    <p:set>
                                      <p:cBhvr>
                                        <p:cTn id="150" dur="500" fill="hold"/>
                                        <p:tgtEl>
                                          <p:spTgt spid="15"/>
                                        </p:tgtEl>
                                        <p:attrNameLst>
                                          <p:attrName>fill.on</p:attrName>
                                        </p:attrNameLst>
                                      </p:cBhvr>
                                      <p:to>
                                        <p:strVal val="true"/>
                                      </p:to>
                                    </p:set>
                                  </p:childTnLst>
                                </p:cTn>
                              </p:par>
                              <p:par>
                                <p:cTn id="151" presetID="30" presetClass="emph" presetSubtype="0" fill="hold" grpId="2" nodeType="withEffect">
                                  <p:stCondLst>
                                    <p:cond delay="3000"/>
                                  </p:stCondLst>
                                  <p:childTnLst>
                                    <p:animClr clrSpc="hsl" dir="cw">
                                      <p:cBhvr override="childStyle">
                                        <p:cTn id="152" dur="500" fill="hold"/>
                                        <p:tgtEl>
                                          <p:spTgt spid="34"/>
                                        </p:tgtEl>
                                        <p:attrNameLst>
                                          <p:attrName>style.color</p:attrName>
                                        </p:attrNameLst>
                                      </p:cBhvr>
                                      <p:by>
                                        <p:hsl h="0" s="12549" l="25098"/>
                                      </p:by>
                                    </p:animClr>
                                    <p:animClr clrSpc="hsl" dir="cw">
                                      <p:cBhvr>
                                        <p:cTn id="153" dur="500" fill="hold"/>
                                        <p:tgtEl>
                                          <p:spTgt spid="34"/>
                                        </p:tgtEl>
                                        <p:attrNameLst>
                                          <p:attrName>fillcolor</p:attrName>
                                        </p:attrNameLst>
                                      </p:cBhvr>
                                      <p:by>
                                        <p:hsl h="0" s="12549" l="25098"/>
                                      </p:by>
                                    </p:animClr>
                                    <p:animClr clrSpc="hsl" dir="cw">
                                      <p:cBhvr>
                                        <p:cTn id="154" dur="500" fill="hold"/>
                                        <p:tgtEl>
                                          <p:spTgt spid="34"/>
                                        </p:tgtEl>
                                        <p:attrNameLst>
                                          <p:attrName>stroke.color</p:attrName>
                                        </p:attrNameLst>
                                      </p:cBhvr>
                                      <p:by>
                                        <p:hsl h="0" s="12549" l="25098"/>
                                      </p:by>
                                    </p:animClr>
                                    <p:set>
                                      <p:cBhvr>
                                        <p:cTn id="155" dur="500" fill="hold"/>
                                        <p:tgtEl>
                                          <p:spTgt spid="34"/>
                                        </p:tgtEl>
                                        <p:attrNameLst>
                                          <p:attrName>fill.type</p:attrName>
                                        </p:attrNameLst>
                                      </p:cBhvr>
                                      <p:to>
                                        <p:strVal val="solid"/>
                                      </p:to>
                                    </p:set>
                                  </p:childTnLst>
                                </p:cTn>
                              </p:par>
                              <p:par>
                                <p:cTn id="156" presetID="24" presetClass="emph" presetSubtype="0" fill="hold" grpId="5" nodeType="withEffect">
                                  <p:stCondLst>
                                    <p:cond delay="3000"/>
                                  </p:stCondLst>
                                  <p:childTnLst>
                                    <p:animClr clrSpc="hsl" dir="cw">
                                      <p:cBhvr override="childStyle">
                                        <p:cTn id="157" dur="500" fill="hold"/>
                                        <p:tgtEl>
                                          <p:spTgt spid="25"/>
                                        </p:tgtEl>
                                        <p:attrNameLst>
                                          <p:attrName>style.color</p:attrName>
                                        </p:attrNameLst>
                                      </p:cBhvr>
                                      <p:by>
                                        <p:hsl h="0" s="-12549" l="-25098"/>
                                      </p:by>
                                    </p:animClr>
                                    <p:animClr clrSpc="hsl" dir="cw">
                                      <p:cBhvr>
                                        <p:cTn id="158" dur="500" fill="hold"/>
                                        <p:tgtEl>
                                          <p:spTgt spid="25"/>
                                        </p:tgtEl>
                                        <p:attrNameLst>
                                          <p:attrName>fillcolor</p:attrName>
                                        </p:attrNameLst>
                                      </p:cBhvr>
                                      <p:by>
                                        <p:hsl h="0" s="-12549" l="-25098"/>
                                      </p:by>
                                    </p:animClr>
                                    <p:animClr clrSpc="hsl" dir="cw">
                                      <p:cBhvr>
                                        <p:cTn id="159" dur="500" fill="hold"/>
                                        <p:tgtEl>
                                          <p:spTgt spid="25"/>
                                        </p:tgtEl>
                                        <p:attrNameLst>
                                          <p:attrName>stroke.color</p:attrName>
                                        </p:attrNameLst>
                                      </p:cBhvr>
                                      <p:by>
                                        <p:hsl h="0" s="-12549" l="-25098"/>
                                      </p:by>
                                    </p:animClr>
                                    <p:set>
                                      <p:cBhvr>
                                        <p:cTn id="160"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9"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2000" kern="1200">
              <a:solidFill>
                <a:prstClr val="white"/>
              </a:solidFil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30512" y="667035"/>
            <a:ext cx="7223135" cy="504305"/>
          </a:xfrm>
          <a:prstGeom prst="rect">
            <a:avLst/>
          </a:prstGeom>
          <a:noFill/>
        </p:spPr>
        <p:txBody>
          <a:bodyPr wrap="square" rtlCol="0">
            <a:spAutoFit/>
          </a:bodyPr>
          <a:lstStyle/>
          <a:p>
            <a:pPr algn="ctr">
              <a:lnSpc>
                <a:spcPct val="150000"/>
              </a:lnSpc>
              <a:buClrTx/>
              <a:buFontTx/>
              <a:buNone/>
              <a:defRPr/>
            </a:pPr>
            <a:r>
              <a:rPr lang="en-US" sz="2000" b="1" kern="1200" dirty="0" err="1">
                <a:solidFill>
                  <a:schemeClr val="bg1"/>
                </a:solidFill>
                <a:latin typeface="Arial" panose="020B0604020202020204" pitchFamily="34" charset="0"/>
                <a:cs typeface="Arial" panose="020B0604020202020204" pitchFamily="34" charset="0"/>
              </a:rPr>
              <a:t>Câu</a:t>
            </a:r>
            <a:r>
              <a:rPr lang="en-US" sz="2000" b="1" kern="1200" dirty="0">
                <a:solidFill>
                  <a:schemeClr val="bg1"/>
                </a:solidFill>
                <a:latin typeface="Arial" panose="020B0604020202020204" pitchFamily="34" charset="0"/>
                <a:cs typeface="Arial" panose="020B0604020202020204" pitchFamily="34" charset="0"/>
              </a:rPr>
              <a:t> </a:t>
            </a:r>
            <a:r>
              <a:rPr lang="vi-VN" sz="2000" b="1" kern="1200" dirty="0">
                <a:solidFill>
                  <a:schemeClr val="bg1"/>
                </a:solidFill>
                <a:latin typeface="Arial" panose="020B0604020202020204" pitchFamily="34" charset="0"/>
                <a:cs typeface="Arial" panose="020B0604020202020204" pitchFamily="34" charset="0"/>
              </a:rPr>
              <a:t>4</a:t>
            </a:r>
            <a:r>
              <a:rPr lang="en-US" sz="2000" b="1" kern="1200" dirty="0">
                <a:solidFill>
                  <a:schemeClr val="bg1"/>
                </a:solidFill>
                <a:latin typeface="Arial" panose="020B0604020202020204" pitchFamily="34" charset="0"/>
                <a:cs typeface="Arial" panose="020B0604020202020204" pitchFamily="34" charset="0"/>
              </a:rPr>
              <a:t>:</a:t>
            </a:r>
            <a:r>
              <a:rPr lang="vi-VN" sz="2000" b="1" kern="1200" dirty="0">
                <a:solidFill>
                  <a:schemeClr val="bg1"/>
                </a:solidFill>
                <a:latin typeface="Arial" panose="020B0604020202020204" pitchFamily="34" charset="0"/>
                <a:cs typeface="Arial" panose="020B0604020202020204" pitchFamily="34" charset="0"/>
              </a:rPr>
              <a:t> </a:t>
            </a:r>
            <a:r>
              <a:rPr lang="vi-VN" sz="2000" dirty="0">
                <a:solidFill>
                  <a:schemeClr val="bg1"/>
                </a:solidFill>
              </a:rPr>
              <a:t>Việc nào dưới đây </a:t>
            </a:r>
            <a:r>
              <a:rPr lang="vi-VN" sz="2000" b="1" dirty="0">
                <a:solidFill>
                  <a:schemeClr val="bg1"/>
                </a:solidFill>
              </a:rPr>
              <a:t>không</a:t>
            </a:r>
            <a:r>
              <a:rPr lang="vi-VN" sz="2000" dirty="0">
                <a:solidFill>
                  <a:schemeClr val="bg1"/>
                </a:solidFill>
              </a:rPr>
              <a:t> vi phạm bản quyền?</a:t>
            </a:r>
            <a:r>
              <a:rPr lang="vi-VN" sz="2000" b="1" kern="1200" dirty="0">
                <a:solidFill>
                  <a:schemeClr val="bg1"/>
                </a:solidFill>
                <a:latin typeface="Arial" panose="020B0604020202020204" pitchFamily="34" charset="0"/>
                <a:cs typeface="Arial" panose="020B0604020202020204" pitchFamily="34" charset="0"/>
              </a:rPr>
              <a:t> </a:t>
            </a:r>
            <a:endParaRPr lang="en-US" sz="2000" kern="1200" dirty="0">
              <a:solidFill>
                <a:schemeClr val="bg1"/>
              </a:solidFill>
              <a:latin typeface="Calibri" panose="020F0502020204030204"/>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542081" y="3291634"/>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2000" kern="1200">
              <a:solidFill>
                <a:prstClr val="white"/>
              </a:solidFil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86624" y="2000618"/>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2000" kern="1200">
              <a:solidFill>
                <a:prstClr val="white"/>
              </a:solidFil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692780" y="3321162"/>
            <a:ext cx="3766072" cy="850939"/>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D. </a:t>
            </a:r>
            <a:r>
              <a:rPr lang="vi-VN" sz="2000" dirty="0">
                <a:solidFill>
                  <a:schemeClr val="bg1"/>
                </a:solidFill>
              </a:rPr>
              <a:t>Xem phim, nghe nhạc tại các trang web chính thống </a:t>
            </a:r>
            <a:endParaRPr lang="en-US" sz="20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483510" y="2196900"/>
            <a:ext cx="3672446" cy="458139"/>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A.</a:t>
            </a:r>
            <a:r>
              <a:rPr lang="vi-VN"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000" dirty="0">
                <a:solidFill>
                  <a:schemeClr val="bg1"/>
                </a:solidFill>
              </a:rPr>
              <a:t>Mạo danh tác giả</a:t>
            </a:r>
            <a:endParaRPr lang="en-US" sz="2000" kern="1200" dirty="0">
              <a:solidFill>
                <a:schemeClr val="bg1"/>
              </a:solidFill>
              <a:latin typeface="Calibri" panose="020F0502020204030204"/>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4542081" y="2000619"/>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2000" kern="1200">
              <a:solidFill>
                <a:prstClr val="white"/>
              </a:solidFil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4" y="3289961"/>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2000" kern="1200">
              <a:solidFill>
                <a:prstClr val="white"/>
              </a:solidFil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627915" y="2029990"/>
            <a:ext cx="3830937" cy="850939"/>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B.</a:t>
            </a:r>
            <a:r>
              <a:rPr lang="vi-VN"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000" dirty="0">
                <a:solidFill>
                  <a:schemeClr val="bg1"/>
                </a:solidFill>
              </a:rPr>
              <a:t>Sửa chữa phần mềm mà không được phép của tác giả</a:t>
            </a:r>
            <a:endParaRPr lang="en-US" sz="20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65009" y="3484905"/>
            <a:ext cx="3672446" cy="492443"/>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C.</a:t>
            </a:r>
            <a:r>
              <a:rPr lang="vi-VN" sz="2000" kern="1200" dirty="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000" dirty="0">
                <a:solidFill>
                  <a:schemeClr val="bg1"/>
                </a:solidFill>
              </a:rPr>
              <a:t>Sử dụng phần mềm lậu</a:t>
            </a:r>
            <a:endParaRPr lang="en-US" sz="2000" kern="1200" dirty="0">
              <a:solidFill>
                <a:schemeClr val="bg1"/>
              </a:solidFill>
              <a:latin typeface="Calibri" panose="020F0502020204030204"/>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1" y="647896"/>
            <a:ext cx="365523" cy="365523"/>
          </a:xfrm>
          <a:prstGeom prst="rect">
            <a:avLst/>
          </a:prstGeom>
        </p:spPr>
      </p:pic>
    </p:spTree>
    <p:extLst>
      <p:ext uri="{BB962C8B-B14F-4D97-AF65-F5344CB8AC3E}">
        <p14:creationId xmlns:p14="http://schemas.microsoft.com/office/powerpoint/2010/main" val="212583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3" presetClass="mediacall" presetSubtype="0" fill="hold" nodeType="withEffect">
                                  <p:stCondLst>
                                    <p:cond delay="0"/>
                                  </p:stCondLst>
                                  <p:childTnLst>
                                    <p:cmd type="call" cmd="stop">
                                      <p:cBhvr>
                                        <p:cTn id="45" dur="1" fill="hold"/>
                                        <p:tgtEl>
                                          <p:spTgt spid="38"/>
                                        </p:tgtEl>
                                      </p:cBhvr>
                                    </p:cmd>
                                  </p:childTnLst>
                                </p:cTn>
                              </p:par>
                              <p:par>
                                <p:cTn id="46" presetID="19" presetClass="emph" presetSubtype="0" repeatCount="4000" fill="hold" grpId="1" nodeType="withEffect">
                                  <p:stCondLst>
                                    <p:cond delay="3000"/>
                                  </p:stCondLst>
                                  <p:childTnLst>
                                    <p:animClr clrSpc="rgb" dir="cw">
                                      <p:cBhvr override="childStyle">
                                        <p:cTn id="47" dur="500" fill="hold"/>
                                        <p:tgtEl>
                                          <p:spTgt spid="15"/>
                                        </p:tgtEl>
                                        <p:attrNameLst>
                                          <p:attrName>style.color</p:attrName>
                                        </p:attrNameLst>
                                      </p:cBhvr>
                                      <p:to>
                                        <a:srgbClr val="92D050"/>
                                      </p:to>
                                    </p:animClr>
                                    <p:animClr clrSpc="rgb" dir="cw">
                                      <p:cBhvr>
                                        <p:cTn id="48" dur="500" fill="hold"/>
                                        <p:tgtEl>
                                          <p:spTgt spid="15"/>
                                        </p:tgtEl>
                                        <p:attrNameLst>
                                          <p:attrName>fillcolor</p:attrName>
                                        </p:attrNameLst>
                                      </p:cBhvr>
                                      <p:to>
                                        <a:srgbClr val="92D050"/>
                                      </p:to>
                                    </p:animClr>
                                    <p:set>
                                      <p:cBhvr>
                                        <p:cTn id="49" dur="500" fill="hold"/>
                                        <p:tgtEl>
                                          <p:spTgt spid="15"/>
                                        </p:tgtEl>
                                        <p:attrNameLst>
                                          <p:attrName>fill.type</p:attrName>
                                        </p:attrNameLst>
                                      </p:cBhvr>
                                      <p:to>
                                        <p:strVal val="solid"/>
                                      </p:to>
                                    </p:set>
                                    <p:set>
                                      <p:cBhvr>
                                        <p:cTn id="50" dur="500" fill="hold"/>
                                        <p:tgtEl>
                                          <p:spTgt spid="15"/>
                                        </p:tgtEl>
                                        <p:attrNameLst>
                                          <p:attrName>fill.on</p:attrName>
                                        </p:attrNameLst>
                                      </p:cBhvr>
                                      <p:to>
                                        <p:strVal val="true"/>
                                      </p:to>
                                    </p:set>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3" presetClass="mediacall" presetSubtype="0" fill="hold" nodeType="withEffect">
                                  <p:stCondLst>
                                    <p:cond delay="0"/>
                                  </p:stCondLst>
                                  <p:childTnLst>
                                    <p:cmd type="call" cmd="stop">
                                      <p:cBhvr>
                                        <p:cTn id="70" dur="1" fill="hold"/>
                                        <p:tgtEl>
                                          <p:spTgt spid="38"/>
                                        </p:tgtEl>
                                      </p:cBhvr>
                                    </p:cmd>
                                  </p:childTnLst>
                                </p:cTn>
                              </p:par>
                              <p:par>
                                <p:cTn id="71" presetID="19" presetClass="emph" presetSubtype="0" fill="hold" grpId="1" nodeType="withEffect">
                                  <p:stCondLst>
                                    <p:cond delay="3000"/>
                                  </p:stCondLst>
                                  <p:childTnLst>
                                    <p:animClr clrSpc="rgb" dir="cw">
                                      <p:cBhvr override="childStyle">
                                        <p:cTn id="72" dur="500" fill="hold"/>
                                        <p:tgtEl>
                                          <p:spTgt spid="31"/>
                                        </p:tgtEl>
                                        <p:attrNameLst>
                                          <p:attrName>style.color</p:attrName>
                                        </p:attrNameLst>
                                      </p:cBhvr>
                                      <p:to>
                                        <a:srgbClr val="FF0000"/>
                                      </p:to>
                                    </p:animClr>
                                    <p:animClr clrSpc="rgb" dir="cw">
                                      <p:cBhvr>
                                        <p:cTn id="73" dur="500" fill="hold"/>
                                        <p:tgtEl>
                                          <p:spTgt spid="31"/>
                                        </p:tgtEl>
                                        <p:attrNameLst>
                                          <p:attrName>fillcolor</p:attrName>
                                        </p:attrNameLst>
                                      </p:cBhvr>
                                      <p:to>
                                        <a:srgbClr val="FF0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9" presetClass="emph" presetSubtype="0" repeatCount="4000" fill="hold" grpId="2" nodeType="withEffect">
                                  <p:stCondLst>
                                    <p:cond delay="3000"/>
                                  </p:stCondLst>
                                  <p:childTnLst>
                                    <p:animClr clrSpc="rgb" dir="cw">
                                      <p:cBhvr override="childStyle">
                                        <p:cTn id="77" dur="500" fill="hold"/>
                                        <p:tgtEl>
                                          <p:spTgt spid="15"/>
                                        </p:tgtEl>
                                        <p:attrNameLst>
                                          <p:attrName>style.color</p:attrName>
                                        </p:attrNameLst>
                                      </p:cBhvr>
                                      <p:to>
                                        <a:srgbClr val="92D050"/>
                                      </p:to>
                                    </p:animClr>
                                    <p:animClr clrSpc="rgb" dir="cw">
                                      <p:cBhvr>
                                        <p:cTn id="78" dur="500" fill="hold"/>
                                        <p:tgtEl>
                                          <p:spTgt spid="15"/>
                                        </p:tgtEl>
                                        <p:attrNameLst>
                                          <p:attrName>fillcolor</p:attrName>
                                        </p:attrNameLst>
                                      </p:cBhvr>
                                      <p:to>
                                        <a:srgbClr val="92D050"/>
                                      </p:to>
                                    </p:animClr>
                                    <p:set>
                                      <p:cBhvr>
                                        <p:cTn id="79" dur="500" fill="hold"/>
                                        <p:tgtEl>
                                          <p:spTgt spid="15"/>
                                        </p:tgtEl>
                                        <p:attrNameLst>
                                          <p:attrName>fill.type</p:attrName>
                                        </p:attrNameLst>
                                      </p:cBhvr>
                                      <p:to>
                                        <p:strVal val="solid"/>
                                      </p:to>
                                    </p:set>
                                    <p:set>
                                      <p:cBhvr>
                                        <p:cTn id="80" dur="500" fill="hold"/>
                                        <p:tgtEl>
                                          <p:spTgt spid="15"/>
                                        </p:tgtEl>
                                        <p:attrNameLst>
                                          <p:attrName>fill.on</p:attrName>
                                        </p:attrNameLst>
                                      </p:cBhvr>
                                      <p:to>
                                        <p:strVal val="true"/>
                                      </p:to>
                                    </p:set>
                                  </p:childTnLst>
                                </p:cTn>
                              </p:par>
                              <p:par>
                                <p:cTn id="81" presetID="30" presetClass="emph" presetSubtype="0" fill="hold" grpId="2" nodeType="withEffect">
                                  <p:stCondLst>
                                    <p:cond delay="3000"/>
                                  </p:stCondLst>
                                  <p:childTnLst>
                                    <p:animClr clrSpc="hsl" dir="cw">
                                      <p:cBhvr override="childStyle">
                                        <p:cTn id="82" dur="500" fill="hold"/>
                                        <p:tgtEl>
                                          <p:spTgt spid="33"/>
                                        </p:tgtEl>
                                        <p:attrNameLst>
                                          <p:attrName>style.color</p:attrName>
                                        </p:attrNameLst>
                                      </p:cBhvr>
                                      <p:by>
                                        <p:hsl h="0" s="12549" l="25098"/>
                                      </p:by>
                                    </p:animClr>
                                    <p:animClr clrSpc="hsl" dir="cw">
                                      <p:cBhvr>
                                        <p:cTn id="83" dur="500" fill="hold"/>
                                        <p:tgtEl>
                                          <p:spTgt spid="33"/>
                                        </p:tgtEl>
                                        <p:attrNameLst>
                                          <p:attrName>fillcolor</p:attrName>
                                        </p:attrNameLst>
                                      </p:cBhvr>
                                      <p:by>
                                        <p:hsl h="0" s="12549" l="25098"/>
                                      </p:by>
                                    </p:animClr>
                                    <p:animClr clrSpc="hsl" dir="cw">
                                      <p:cBhvr>
                                        <p:cTn id="84" dur="500" fill="hold"/>
                                        <p:tgtEl>
                                          <p:spTgt spid="33"/>
                                        </p:tgtEl>
                                        <p:attrNameLst>
                                          <p:attrName>stroke.color</p:attrName>
                                        </p:attrNameLst>
                                      </p:cBhvr>
                                      <p:by>
                                        <p:hsl h="0" s="12549" l="25098"/>
                                      </p:by>
                                    </p:animClr>
                                    <p:set>
                                      <p:cBhvr>
                                        <p:cTn id="85" dur="500" fill="hold"/>
                                        <p:tgtEl>
                                          <p:spTgt spid="33"/>
                                        </p:tgtEl>
                                        <p:attrNameLst>
                                          <p:attrName>fill.type</p:attrName>
                                        </p:attrNameLst>
                                      </p:cBhvr>
                                      <p:to>
                                        <p:strVal val="solid"/>
                                      </p:to>
                                    </p:set>
                                  </p:childTnLst>
                                </p:cTn>
                              </p:par>
                              <p:par>
                                <p:cTn id="86" presetID="24" presetClass="emph" presetSubtype="0" fill="hold" grpId="3" nodeType="withEffect">
                                  <p:stCondLst>
                                    <p:cond delay="3000"/>
                                  </p:stCondLst>
                                  <p:childTnLst>
                                    <p:animClr clrSpc="hsl" dir="cw">
                                      <p:cBhvr override="childStyle">
                                        <p:cTn id="87" dur="500" fill="hold"/>
                                        <p:tgtEl>
                                          <p:spTgt spid="25"/>
                                        </p:tgtEl>
                                        <p:attrNameLst>
                                          <p:attrName>style.color</p:attrName>
                                        </p:attrNameLst>
                                      </p:cBhvr>
                                      <p:by>
                                        <p:hsl h="0" s="-12549" l="-25098"/>
                                      </p:by>
                                    </p:animClr>
                                    <p:animClr clrSpc="hsl" dir="cw">
                                      <p:cBhvr>
                                        <p:cTn id="88" dur="500" fill="hold"/>
                                        <p:tgtEl>
                                          <p:spTgt spid="25"/>
                                        </p:tgtEl>
                                        <p:attrNameLst>
                                          <p:attrName>fillcolor</p:attrName>
                                        </p:attrNameLst>
                                      </p:cBhvr>
                                      <p:by>
                                        <p:hsl h="0" s="-12549" l="-25098"/>
                                      </p:by>
                                    </p:animClr>
                                    <p:animClr clrSpc="hsl" dir="cw">
                                      <p:cBhvr>
                                        <p:cTn id="89" dur="500" fill="hold"/>
                                        <p:tgtEl>
                                          <p:spTgt spid="25"/>
                                        </p:tgtEl>
                                        <p:attrNameLst>
                                          <p:attrName>stroke.color</p:attrName>
                                        </p:attrNameLst>
                                      </p:cBhvr>
                                      <p:by>
                                        <p:hsl h="0" s="-12549" l="-25098"/>
                                      </p:by>
                                    </p:animClr>
                                    <p:set>
                                      <p:cBhvr>
                                        <p:cTn id="90"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1" restart="whenNotActive" fill="hold" evtFilter="cancelBubble" nodeType="interactiveSeq">
                <p:stCondLst>
                  <p:cond evt="onClick" delay="0">
                    <p:tgtEl>
                      <p:spTgt spid="27"/>
                    </p:tgtEl>
                  </p:cond>
                </p:stCondLst>
                <p:endSync evt="end" delay="0">
                  <p:rtn val="all"/>
                </p:endSync>
                <p:childTnLst>
                  <p:par>
                    <p:cTn id="92" fill="hold">
                      <p:stCondLst>
                        <p:cond delay="0"/>
                      </p:stCondLst>
                      <p:childTnLst>
                        <p:par>
                          <p:cTn id="93" fill="hold">
                            <p:stCondLst>
                              <p:cond delay="0"/>
                            </p:stCondLst>
                            <p:childTnLst>
                              <p:par>
                                <p:cTn id="94" presetID="24" presetClass="emph" presetSubtype="0" fill="hold" grpId="1" nodeType="clickEffect">
                                  <p:stCondLst>
                                    <p:cond delay="0"/>
                                  </p:stCondLst>
                                  <p:childTnLst>
                                    <p:animClr clrSpc="hsl" dir="cw">
                                      <p:cBhvr override="childStyle">
                                        <p:cTn id="95" dur="500" fill="hold"/>
                                        <p:tgtEl>
                                          <p:spTgt spid="27"/>
                                        </p:tgtEl>
                                        <p:attrNameLst>
                                          <p:attrName>style.color</p:attrName>
                                        </p:attrNameLst>
                                      </p:cBhvr>
                                      <p:by>
                                        <p:hsl h="0" s="-12549" l="-25098"/>
                                      </p:by>
                                    </p:animClr>
                                    <p:animClr clrSpc="hsl" dir="cw">
                                      <p:cBhvr>
                                        <p:cTn id="96" dur="500" fill="hold"/>
                                        <p:tgtEl>
                                          <p:spTgt spid="27"/>
                                        </p:tgtEl>
                                        <p:attrNameLst>
                                          <p:attrName>fillcolor</p:attrName>
                                        </p:attrNameLst>
                                      </p:cBhvr>
                                      <p:by>
                                        <p:hsl h="0" s="-12549" l="-25098"/>
                                      </p:by>
                                    </p:animClr>
                                    <p:animClr clrSpc="hsl" dir="cw">
                                      <p:cBhvr>
                                        <p:cTn id="97" dur="500" fill="hold"/>
                                        <p:tgtEl>
                                          <p:spTgt spid="27"/>
                                        </p:tgtEl>
                                        <p:attrNameLst>
                                          <p:attrName>stroke.color</p:attrName>
                                        </p:attrNameLst>
                                      </p:cBhvr>
                                      <p:by>
                                        <p:hsl h="0" s="-12549" l="-25098"/>
                                      </p:by>
                                    </p:animClr>
                                    <p:set>
                                      <p:cBhvr>
                                        <p:cTn id="98" dur="500" fill="hold"/>
                                        <p:tgtEl>
                                          <p:spTgt spid="27"/>
                                        </p:tgtEl>
                                        <p:attrNameLst>
                                          <p:attrName>fill.type</p:attrName>
                                        </p:attrNameLst>
                                      </p:cBhvr>
                                      <p:to>
                                        <p:strVal val="solid"/>
                                      </p:to>
                                    </p:set>
                                  </p:childTnLst>
                                </p:cTn>
                              </p:par>
                              <p:par>
                                <p:cTn id="99" presetID="19" presetClass="emph" presetSubtype="0" fill="hold" grpId="0" nodeType="withEffect">
                                  <p:stCondLst>
                                    <p:cond delay="0"/>
                                  </p:stCondLst>
                                  <p:childTnLst>
                                    <p:animClr clrSpc="rgb" dir="cw">
                                      <p:cBhvr override="childStyle">
                                        <p:cTn id="100" dur="500" fill="hold"/>
                                        <p:tgtEl>
                                          <p:spTgt spid="16"/>
                                        </p:tgtEl>
                                        <p:attrNameLst>
                                          <p:attrName>style.color</p:attrName>
                                        </p:attrNameLst>
                                      </p:cBhvr>
                                      <p:to>
                                        <a:srgbClr val="FFC000"/>
                                      </p:to>
                                    </p:animClr>
                                    <p:animClr clrSpc="rgb" dir="cw">
                                      <p:cBhvr>
                                        <p:cTn id="101" dur="500" fill="hold"/>
                                        <p:tgtEl>
                                          <p:spTgt spid="16"/>
                                        </p:tgtEl>
                                        <p:attrNameLst>
                                          <p:attrName>fillcolor</p:attrName>
                                        </p:attrNameLst>
                                      </p:cBhvr>
                                      <p:to>
                                        <a:srgbClr val="FFC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3" presetClass="mediacall" presetSubtype="0" fill="hold" nodeType="withEffect">
                                  <p:stCondLst>
                                    <p:cond delay="0"/>
                                  </p:stCondLst>
                                  <p:childTnLst>
                                    <p:cmd type="call" cmd="stop">
                                      <p:cBhvr>
                                        <p:cTn id="105" dur="1" fill="hold"/>
                                        <p:tgtEl>
                                          <p:spTgt spid="38"/>
                                        </p:tgtEl>
                                      </p:cBhvr>
                                    </p:cmd>
                                  </p:childTnLst>
                                </p:cTn>
                              </p:par>
                              <p:par>
                                <p:cTn id="106" presetID="19" presetClass="emph" presetSubtype="0" fill="hold" grpId="1" nodeType="withEffect">
                                  <p:stCondLst>
                                    <p:cond delay="3500"/>
                                  </p:stCondLst>
                                  <p:childTnLst>
                                    <p:animClr clrSpc="rgb" dir="cw">
                                      <p:cBhvr override="childStyle">
                                        <p:cTn id="107" dur="500" fill="hold"/>
                                        <p:tgtEl>
                                          <p:spTgt spid="16"/>
                                        </p:tgtEl>
                                        <p:attrNameLst>
                                          <p:attrName>style.color</p:attrName>
                                        </p:attrNameLst>
                                      </p:cBhvr>
                                      <p:to>
                                        <a:srgbClr val="FF0000"/>
                                      </p:to>
                                    </p:animClr>
                                    <p:animClr clrSpc="rgb" dir="cw">
                                      <p:cBhvr>
                                        <p:cTn id="108" dur="500" fill="hold"/>
                                        <p:tgtEl>
                                          <p:spTgt spid="16"/>
                                        </p:tgtEl>
                                        <p:attrNameLst>
                                          <p:attrName>fillcolor</p:attrName>
                                        </p:attrNameLst>
                                      </p:cBhvr>
                                      <p:to>
                                        <a:srgbClr val="FF0000"/>
                                      </p:to>
                                    </p:animClr>
                                    <p:set>
                                      <p:cBhvr>
                                        <p:cTn id="109" dur="500" fill="hold"/>
                                        <p:tgtEl>
                                          <p:spTgt spid="16"/>
                                        </p:tgtEl>
                                        <p:attrNameLst>
                                          <p:attrName>fill.type</p:attrName>
                                        </p:attrNameLst>
                                      </p:cBhvr>
                                      <p:to>
                                        <p:strVal val="solid"/>
                                      </p:to>
                                    </p:set>
                                    <p:set>
                                      <p:cBhvr>
                                        <p:cTn id="110" dur="500" fill="hold"/>
                                        <p:tgtEl>
                                          <p:spTgt spid="16"/>
                                        </p:tgtEl>
                                        <p:attrNameLst>
                                          <p:attrName>fill.on</p:attrName>
                                        </p:attrNameLst>
                                      </p:cBhvr>
                                      <p:to>
                                        <p:strVal val="true"/>
                                      </p:to>
                                    </p:set>
                                  </p:childTnLst>
                                </p:cTn>
                              </p:par>
                              <p:par>
                                <p:cTn id="111" presetID="19" presetClass="emph" presetSubtype="0" repeatCount="4000" fill="hold" grpId="3" nodeType="withEffect">
                                  <p:stCondLst>
                                    <p:cond delay="3500"/>
                                  </p:stCondLst>
                                  <p:childTnLst>
                                    <p:animClr clrSpc="rgb" dir="cw">
                                      <p:cBhvr override="childStyle">
                                        <p:cTn id="112" dur="500" fill="hold"/>
                                        <p:tgtEl>
                                          <p:spTgt spid="15"/>
                                        </p:tgtEl>
                                        <p:attrNameLst>
                                          <p:attrName>style.color</p:attrName>
                                        </p:attrNameLst>
                                      </p:cBhvr>
                                      <p:to>
                                        <a:srgbClr val="92D050"/>
                                      </p:to>
                                    </p:animClr>
                                    <p:animClr clrSpc="rgb" dir="cw">
                                      <p:cBhvr>
                                        <p:cTn id="113" dur="500" fill="hold"/>
                                        <p:tgtEl>
                                          <p:spTgt spid="15"/>
                                        </p:tgtEl>
                                        <p:attrNameLst>
                                          <p:attrName>fillcolor</p:attrName>
                                        </p:attrNameLst>
                                      </p:cBhvr>
                                      <p:to>
                                        <a:srgbClr val="92D050"/>
                                      </p:to>
                                    </p:animClr>
                                    <p:set>
                                      <p:cBhvr>
                                        <p:cTn id="114" dur="500" fill="hold"/>
                                        <p:tgtEl>
                                          <p:spTgt spid="15"/>
                                        </p:tgtEl>
                                        <p:attrNameLst>
                                          <p:attrName>fill.type</p:attrName>
                                        </p:attrNameLst>
                                      </p:cBhvr>
                                      <p:to>
                                        <p:strVal val="solid"/>
                                      </p:to>
                                    </p:set>
                                    <p:set>
                                      <p:cBhvr>
                                        <p:cTn id="115" dur="500" fill="hold"/>
                                        <p:tgtEl>
                                          <p:spTgt spid="15"/>
                                        </p:tgtEl>
                                        <p:attrNameLst>
                                          <p:attrName>fill.on</p:attrName>
                                        </p:attrNameLst>
                                      </p:cBhvr>
                                      <p:to>
                                        <p:strVal val="true"/>
                                      </p:to>
                                    </p:set>
                                  </p:childTnLst>
                                </p:cTn>
                              </p:par>
                              <p:par>
                                <p:cTn id="116" presetID="30" presetClass="emph" presetSubtype="0" fill="hold" grpId="2" nodeType="withEffect">
                                  <p:stCondLst>
                                    <p:cond delay="3500"/>
                                  </p:stCondLst>
                                  <p:childTnLst>
                                    <p:animClr clrSpc="hsl" dir="cw">
                                      <p:cBhvr override="childStyle">
                                        <p:cTn id="117" dur="500" fill="hold"/>
                                        <p:tgtEl>
                                          <p:spTgt spid="27"/>
                                        </p:tgtEl>
                                        <p:attrNameLst>
                                          <p:attrName>style.color</p:attrName>
                                        </p:attrNameLst>
                                      </p:cBhvr>
                                      <p:by>
                                        <p:hsl h="0" s="12549" l="25098"/>
                                      </p:by>
                                    </p:animClr>
                                    <p:animClr clrSpc="hsl" dir="cw">
                                      <p:cBhvr>
                                        <p:cTn id="118" dur="500" fill="hold"/>
                                        <p:tgtEl>
                                          <p:spTgt spid="27"/>
                                        </p:tgtEl>
                                        <p:attrNameLst>
                                          <p:attrName>fillcolor</p:attrName>
                                        </p:attrNameLst>
                                      </p:cBhvr>
                                      <p:by>
                                        <p:hsl h="0" s="12549" l="25098"/>
                                      </p:by>
                                    </p:animClr>
                                    <p:animClr clrSpc="hsl" dir="cw">
                                      <p:cBhvr>
                                        <p:cTn id="119" dur="500" fill="hold"/>
                                        <p:tgtEl>
                                          <p:spTgt spid="27"/>
                                        </p:tgtEl>
                                        <p:attrNameLst>
                                          <p:attrName>stroke.color</p:attrName>
                                        </p:attrNameLst>
                                      </p:cBhvr>
                                      <p:by>
                                        <p:hsl h="0" s="12549" l="25098"/>
                                      </p:by>
                                    </p:animClr>
                                    <p:set>
                                      <p:cBhvr>
                                        <p:cTn id="120" dur="500" fill="hold"/>
                                        <p:tgtEl>
                                          <p:spTgt spid="27"/>
                                        </p:tgtEl>
                                        <p:attrNameLst>
                                          <p:attrName>fill.type</p:attrName>
                                        </p:attrNameLst>
                                      </p:cBhvr>
                                      <p:to>
                                        <p:strVal val="solid"/>
                                      </p:to>
                                    </p:set>
                                  </p:childTnLst>
                                </p:cTn>
                              </p:par>
                              <p:par>
                                <p:cTn id="121" presetID="24" presetClass="emph" presetSubtype="0" fill="hold" grpId="4" nodeType="withEffect">
                                  <p:stCondLst>
                                    <p:cond delay="3500"/>
                                  </p:stCondLst>
                                  <p:childTnLst>
                                    <p:animClr clrSpc="hsl" dir="cw">
                                      <p:cBhvr override="childStyle">
                                        <p:cTn id="122" dur="500" fill="hold"/>
                                        <p:tgtEl>
                                          <p:spTgt spid="25"/>
                                        </p:tgtEl>
                                        <p:attrNameLst>
                                          <p:attrName>style.color</p:attrName>
                                        </p:attrNameLst>
                                      </p:cBhvr>
                                      <p:by>
                                        <p:hsl h="0" s="-12549" l="-25098"/>
                                      </p:by>
                                    </p:animClr>
                                    <p:animClr clrSpc="hsl" dir="cw">
                                      <p:cBhvr>
                                        <p:cTn id="123" dur="500" fill="hold"/>
                                        <p:tgtEl>
                                          <p:spTgt spid="25"/>
                                        </p:tgtEl>
                                        <p:attrNameLst>
                                          <p:attrName>fillcolor</p:attrName>
                                        </p:attrNameLst>
                                      </p:cBhvr>
                                      <p:by>
                                        <p:hsl h="0" s="-12549" l="-25098"/>
                                      </p:by>
                                    </p:animClr>
                                    <p:animClr clrSpc="hsl" dir="cw">
                                      <p:cBhvr>
                                        <p:cTn id="124" dur="500" fill="hold"/>
                                        <p:tgtEl>
                                          <p:spTgt spid="25"/>
                                        </p:tgtEl>
                                        <p:attrNameLst>
                                          <p:attrName>stroke.color</p:attrName>
                                        </p:attrNameLst>
                                      </p:cBhvr>
                                      <p:by>
                                        <p:hsl h="0" s="-12549" l="-25098"/>
                                      </p:by>
                                    </p:animClr>
                                    <p:set>
                                      <p:cBhvr>
                                        <p:cTn id="125"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6" restart="whenNotActive" fill="hold" evtFilter="cancelBubble" nodeType="interactiveSeq">
                <p:stCondLst>
                  <p:cond evt="onClick" delay="0">
                    <p:tgtEl>
                      <p:spTgt spid="34"/>
                    </p:tgtEl>
                  </p:cond>
                </p:stCondLst>
                <p:endSync evt="end" delay="0">
                  <p:rtn val="all"/>
                </p:endSync>
                <p:childTnLst>
                  <p:par>
                    <p:cTn id="127" fill="hold">
                      <p:stCondLst>
                        <p:cond delay="0"/>
                      </p:stCondLst>
                      <p:childTnLst>
                        <p:par>
                          <p:cTn id="128" fill="hold">
                            <p:stCondLst>
                              <p:cond delay="0"/>
                            </p:stCondLst>
                            <p:childTnLst>
                              <p:par>
                                <p:cTn id="129" presetID="24" presetClass="emph" presetSubtype="0" fill="hold" grpId="1" nodeType="clickEffect">
                                  <p:stCondLst>
                                    <p:cond delay="0"/>
                                  </p:stCondLst>
                                  <p:childTnLst>
                                    <p:animClr clrSpc="hsl" dir="cw">
                                      <p:cBhvr override="childStyle">
                                        <p:cTn id="130" dur="500" fill="hold"/>
                                        <p:tgtEl>
                                          <p:spTgt spid="34"/>
                                        </p:tgtEl>
                                        <p:attrNameLst>
                                          <p:attrName>style.color</p:attrName>
                                        </p:attrNameLst>
                                      </p:cBhvr>
                                      <p:by>
                                        <p:hsl h="0" s="-12549" l="-25098"/>
                                      </p:by>
                                    </p:animClr>
                                    <p:animClr clrSpc="hsl" dir="cw">
                                      <p:cBhvr>
                                        <p:cTn id="131" dur="500" fill="hold"/>
                                        <p:tgtEl>
                                          <p:spTgt spid="34"/>
                                        </p:tgtEl>
                                        <p:attrNameLst>
                                          <p:attrName>fillcolor</p:attrName>
                                        </p:attrNameLst>
                                      </p:cBhvr>
                                      <p:by>
                                        <p:hsl h="0" s="-12549" l="-25098"/>
                                      </p:by>
                                    </p:animClr>
                                    <p:animClr clrSpc="hsl" dir="cw">
                                      <p:cBhvr>
                                        <p:cTn id="132" dur="500" fill="hold"/>
                                        <p:tgtEl>
                                          <p:spTgt spid="34"/>
                                        </p:tgtEl>
                                        <p:attrNameLst>
                                          <p:attrName>stroke.color</p:attrName>
                                        </p:attrNameLst>
                                      </p:cBhvr>
                                      <p:by>
                                        <p:hsl h="0" s="-12549" l="-25098"/>
                                      </p:by>
                                    </p:animClr>
                                    <p:set>
                                      <p:cBhvr>
                                        <p:cTn id="133" dur="500" fill="hold"/>
                                        <p:tgtEl>
                                          <p:spTgt spid="34"/>
                                        </p:tgtEl>
                                        <p:attrNameLst>
                                          <p:attrName>fill.type</p:attrName>
                                        </p:attrNameLst>
                                      </p:cBhvr>
                                      <p:to>
                                        <p:strVal val="solid"/>
                                      </p:to>
                                    </p:set>
                                  </p:childTnLst>
                                </p:cTn>
                              </p:par>
                              <p:par>
                                <p:cTn id="134" presetID="19" presetClass="emph" presetSubtype="0" fill="hold" grpId="0" nodeType="withEffect">
                                  <p:stCondLst>
                                    <p:cond delay="0"/>
                                  </p:stCondLst>
                                  <p:childTnLst>
                                    <p:animClr clrSpc="rgb" dir="cw">
                                      <p:cBhvr override="childStyle">
                                        <p:cTn id="135" dur="500" fill="hold"/>
                                        <p:tgtEl>
                                          <p:spTgt spid="32"/>
                                        </p:tgtEl>
                                        <p:attrNameLst>
                                          <p:attrName>style.color</p:attrName>
                                        </p:attrNameLst>
                                      </p:cBhvr>
                                      <p:to>
                                        <a:schemeClr val="accent2"/>
                                      </p:to>
                                    </p:animClr>
                                    <p:animClr clrSpc="rgb" dir="cw">
                                      <p:cBhvr>
                                        <p:cTn id="136" dur="500" fill="hold"/>
                                        <p:tgtEl>
                                          <p:spTgt spid="32"/>
                                        </p:tgtEl>
                                        <p:attrNameLst>
                                          <p:attrName>fillcolor</p:attrName>
                                        </p:attrNameLst>
                                      </p:cBhvr>
                                      <p:to>
                                        <a:schemeClr val="accent2"/>
                                      </p:to>
                                    </p:animClr>
                                    <p:set>
                                      <p:cBhvr>
                                        <p:cTn id="137" dur="500" fill="hold"/>
                                        <p:tgtEl>
                                          <p:spTgt spid="32"/>
                                        </p:tgtEl>
                                        <p:attrNameLst>
                                          <p:attrName>fill.type</p:attrName>
                                        </p:attrNameLst>
                                      </p:cBhvr>
                                      <p:to>
                                        <p:strVal val="solid"/>
                                      </p:to>
                                    </p:set>
                                    <p:set>
                                      <p:cBhvr>
                                        <p:cTn id="138" dur="500" fill="hold"/>
                                        <p:tgtEl>
                                          <p:spTgt spid="32"/>
                                        </p:tgtEl>
                                        <p:attrNameLst>
                                          <p:attrName>fill.on</p:attrName>
                                        </p:attrNameLst>
                                      </p:cBhvr>
                                      <p:to>
                                        <p:strVal val="true"/>
                                      </p:to>
                                    </p:set>
                                  </p:childTnLst>
                                </p:cTn>
                              </p:par>
                              <p:par>
                                <p:cTn id="139" presetID="3" presetClass="mediacall" presetSubtype="0" fill="hold" nodeType="withEffect">
                                  <p:stCondLst>
                                    <p:cond delay="0"/>
                                  </p:stCondLst>
                                  <p:childTnLst>
                                    <p:cmd type="call" cmd="stop">
                                      <p:cBhvr>
                                        <p:cTn id="140" dur="1" fill="hold"/>
                                        <p:tgtEl>
                                          <p:spTgt spid="38"/>
                                        </p:tgtEl>
                                      </p:cBhvr>
                                    </p:cmd>
                                  </p:childTnLst>
                                </p:cTn>
                              </p:par>
                              <p:par>
                                <p:cTn id="141" presetID="19" presetClass="emph" presetSubtype="0" fill="hold" grpId="1" nodeType="withEffect">
                                  <p:stCondLst>
                                    <p:cond delay="3000"/>
                                  </p:stCondLst>
                                  <p:childTnLst>
                                    <p:animClr clrSpc="rgb" dir="cw">
                                      <p:cBhvr override="childStyle">
                                        <p:cTn id="142" dur="500" fill="hold"/>
                                        <p:tgtEl>
                                          <p:spTgt spid="32"/>
                                        </p:tgtEl>
                                        <p:attrNameLst>
                                          <p:attrName>style.color</p:attrName>
                                        </p:attrNameLst>
                                      </p:cBhvr>
                                      <p:to>
                                        <a:srgbClr val="FF0000"/>
                                      </p:to>
                                    </p:animClr>
                                    <p:animClr clrSpc="rgb" dir="cw">
                                      <p:cBhvr>
                                        <p:cTn id="143" dur="500" fill="hold"/>
                                        <p:tgtEl>
                                          <p:spTgt spid="32"/>
                                        </p:tgtEl>
                                        <p:attrNameLst>
                                          <p:attrName>fillcolor</p:attrName>
                                        </p:attrNameLst>
                                      </p:cBhvr>
                                      <p:to>
                                        <a:srgbClr val="FF0000"/>
                                      </p:to>
                                    </p:animClr>
                                    <p:set>
                                      <p:cBhvr>
                                        <p:cTn id="144" dur="500" fill="hold"/>
                                        <p:tgtEl>
                                          <p:spTgt spid="32"/>
                                        </p:tgtEl>
                                        <p:attrNameLst>
                                          <p:attrName>fill.type</p:attrName>
                                        </p:attrNameLst>
                                      </p:cBhvr>
                                      <p:to>
                                        <p:strVal val="solid"/>
                                      </p:to>
                                    </p:set>
                                    <p:set>
                                      <p:cBhvr>
                                        <p:cTn id="145" dur="500" fill="hold"/>
                                        <p:tgtEl>
                                          <p:spTgt spid="32"/>
                                        </p:tgtEl>
                                        <p:attrNameLst>
                                          <p:attrName>fill.on</p:attrName>
                                        </p:attrNameLst>
                                      </p:cBhvr>
                                      <p:to>
                                        <p:strVal val="true"/>
                                      </p:to>
                                    </p:set>
                                  </p:childTnLst>
                                </p:cTn>
                              </p:par>
                              <p:par>
                                <p:cTn id="146" presetID="19" presetClass="emph" presetSubtype="0" repeatCount="4000" fill="hold" grpId="4" nodeType="withEffect">
                                  <p:stCondLst>
                                    <p:cond delay="3000"/>
                                  </p:stCondLst>
                                  <p:childTnLst>
                                    <p:animClr clrSpc="rgb" dir="cw">
                                      <p:cBhvr override="childStyle">
                                        <p:cTn id="147" dur="500" fill="hold"/>
                                        <p:tgtEl>
                                          <p:spTgt spid="15"/>
                                        </p:tgtEl>
                                        <p:attrNameLst>
                                          <p:attrName>style.color</p:attrName>
                                        </p:attrNameLst>
                                      </p:cBhvr>
                                      <p:to>
                                        <a:srgbClr val="92D050"/>
                                      </p:to>
                                    </p:animClr>
                                    <p:animClr clrSpc="rgb" dir="cw">
                                      <p:cBhvr>
                                        <p:cTn id="148" dur="500" fill="hold"/>
                                        <p:tgtEl>
                                          <p:spTgt spid="15"/>
                                        </p:tgtEl>
                                        <p:attrNameLst>
                                          <p:attrName>fillcolor</p:attrName>
                                        </p:attrNameLst>
                                      </p:cBhvr>
                                      <p:to>
                                        <a:srgbClr val="92D050"/>
                                      </p:to>
                                    </p:animClr>
                                    <p:set>
                                      <p:cBhvr>
                                        <p:cTn id="149" dur="500" fill="hold"/>
                                        <p:tgtEl>
                                          <p:spTgt spid="15"/>
                                        </p:tgtEl>
                                        <p:attrNameLst>
                                          <p:attrName>fill.type</p:attrName>
                                        </p:attrNameLst>
                                      </p:cBhvr>
                                      <p:to>
                                        <p:strVal val="solid"/>
                                      </p:to>
                                    </p:set>
                                    <p:set>
                                      <p:cBhvr>
                                        <p:cTn id="150" dur="500" fill="hold"/>
                                        <p:tgtEl>
                                          <p:spTgt spid="15"/>
                                        </p:tgtEl>
                                        <p:attrNameLst>
                                          <p:attrName>fill.on</p:attrName>
                                        </p:attrNameLst>
                                      </p:cBhvr>
                                      <p:to>
                                        <p:strVal val="true"/>
                                      </p:to>
                                    </p:set>
                                  </p:childTnLst>
                                </p:cTn>
                              </p:par>
                              <p:par>
                                <p:cTn id="151" presetID="30" presetClass="emph" presetSubtype="0" fill="hold" grpId="2" nodeType="withEffect">
                                  <p:stCondLst>
                                    <p:cond delay="3000"/>
                                  </p:stCondLst>
                                  <p:childTnLst>
                                    <p:animClr clrSpc="hsl" dir="cw">
                                      <p:cBhvr override="childStyle">
                                        <p:cTn id="152" dur="500" fill="hold"/>
                                        <p:tgtEl>
                                          <p:spTgt spid="34"/>
                                        </p:tgtEl>
                                        <p:attrNameLst>
                                          <p:attrName>style.color</p:attrName>
                                        </p:attrNameLst>
                                      </p:cBhvr>
                                      <p:by>
                                        <p:hsl h="0" s="12549" l="25098"/>
                                      </p:by>
                                    </p:animClr>
                                    <p:animClr clrSpc="hsl" dir="cw">
                                      <p:cBhvr>
                                        <p:cTn id="153" dur="500" fill="hold"/>
                                        <p:tgtEl>
                                          <p:spTgt spid="34"/>
                                        </p:tgtEl>
                                        <p:attrNameLst>
                                          <p:attrName>fillcolor</p:attrName>
                                        </p:attrNameLst>
                                      </p:cBhvr>
                                      <p:by>
                                        <p:hsl h="0" s="12549" l="25098"/>
                                      </p:by>
                                    </p:animClr>
                                    <p:animClr clrSpc="hsl" dir="cw">
                                      <p:cBhvr>
                                        <p:cTn id="154" dur="500" fill="hold"/>
                                        <p:tgtEl>
                                          <p:spTgt spid="34"/>
                                        </p:tgtEl>
                                        <p:attrNameLst>
                                          <p:attrName>stroke.color</p:attrName>
                                        </p:attrNameLst>
                                      </p:cBhvr>
                                      <p:by>
                                        <p:hsl h="0" s="12549" l="25098"/>
                                      </p:by>
                                    </p:animClr>
                                    <p:set>
                                      <p:cBhvr>
                                        <p:cTn id="155" dur="500" fill="hold"/>
                                        <p:tgtEl>
                                          <p:spTgt spid="34"/>
                                        </p:tgtEl>
                                        <p:attrNameLst>
                                          <p:attrName>fill.type</p:attrName>
                                        </p:attrNameLst>
                                      </p:cBhvr>
                                      <p:to>
                                        <p:strVal val="solid"/>
                                      </p:to>
                                    </p:set>
                                  </p:childTnLst>
                                </p:cTn>
                              </p:par>
                              <p:par>
                                <p:cTn id="156" presetID="24" presetClass="emph" presetSubtype="0" fill="hold" grpId="5" nodeType="withEffect">
                                  <p:stCondLst>
                                    <p:cond delay="3000"/>
                                  </p:stCondLst>
                                  <p:childTnLst>
                                    <p:animClr clrSpc="hsl" dir="cw">
                                      <p:cBhvr override="childStyle">
                                        <p:cTn id="157" dur="500" fill="hold"/>
                                        <p:tgtEl>
                                          <p:spTgt spid="25"/>
                                        </p:tgtEl>
                                        <p:attrNameLst>
                                          <p:attrName>style.color</p:attrName>
                                        </p:attrNameLst>
                                      </p:cBhvr>
                                      <p:by>
                                        <p:hsl h="0" s="-12549" l="-25098"/>
                                      </p:by>
                                    </p:animClr>
                                    <p:animClr clrSpc="hsl" dir="cw">
                                      <p:cBhvr>
                                        <p:cTn id="158" dur="500" fill="hold"/>
                                        <p:tgtEl>
                                          <p:spTgt spid="25"/>
                                        </p:tgtEl>
                                        <p:attrNameLst>
                                          <p:attrName>fillcolor</p:attrName>
                                        </p:attrNameLst>
                                      </p:cBhvr>
                                      <p:by>
                                        <p:hsl h="0" s="-12549" l="-25098"/>
                                      </p:by>
                                    </p:animClr>
                                    <p:animClr clrSpc="hsl" dir="cw">
                                      <p:cBhvr>
                                        <p:cTn id="159" dur="500" fill="hold"/>
                                        <p:tgtEl>
                                          <p:spTgt spid="25"/>
                                        </p:tgtEl>
                                        <p:attrNameLst>
                                          <p:attrName>stroke.color</p:attrName>
                                        </p:attrNameLst>
                                      </p:cBhvr>
                                      <p:by>
                                        <p:hsl h="0" s="-12549" l="-25098"/>
                                      </p:by>
                                    </p:animClr>
                                    <p:set>
                                      <p:cBhvr>
                                        <p:cTn id="160"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6" name="Google Shape;1326;p46"/>
          <p:cNvSpPr/>
          <p:nvPr/>
        </p:nvSpPr>
        <p:spPr>
          <a:xfrm>
            <a:off x="233292" y="-69087"/>
            <a:ext cx="479933" cy="701220"/>
          </a:xfrm>
          <a:custGeom>
            <a:avLst/>
            <a:gdLst/>
            <a:ahLst/>
            <a:cxnLst/>
            <a:rect l="l" t="t" r="r" b="b"/>
            <a:pathLst>
              <a:path w="21835" h="31899" extrusionOk="0">
                <a:moveTo>
                  <a:pt x="14501" y="2308"/>
                </a:moveTo>
                <a:cubicBezTo>
                  <a:pt x="16035" y="2308"/>
                  <a:pt x="17284" y="3573"/>
                  <a:pt x="17272" y="5125"/>
                </a:cubicBezTo>
                <a:lnTo>
                  <a:pt x="17272" y="11294"/>
                </a:lnTo>
                <a:cubicBezTo>
                  <a:pt x="15023" y="10861"/>
                  <a:pt x="12793" y="10636"/>
                  <a:pt x="10579" y="10636"/>
                </a:cubicBezTo>
                <a:cubicBezTo>
                  <a:pt x="8564" y="10636"/>
                  <a:pt x="6563" y="10822"/>
                  <a:pt x="4576" y="11205"/>
                </a:cubicBezTo>
                <a:lnTo>
                  <a:pt x="4576" y="5125"/>
                </a:lnTo>
                <a:cubicBezTo>
                  <a:pt x="4551" y="3573"/>
                  <a:pt x="5800" y="2308"/>
                  <a:pt x="7347" y="2308"/>
                </a:cubicBezTo>
                <a:cubicBezTo>
                  <a:pt x="7362" y="2308"/>
                  <a:pt x="7378" y="2308"/>
                  <a:pt x="7393" y="2308"/>
                </a:cubicBezTo>
                <a:lnTo>
                  <a:pt x="14455" y="2308"/>
                </a:lnTo>
                <a:cubicBezTo>
                  <a:pt x="14470" y="2308"/>
                  <a:pt x="14485" y="2308"/>
                  <a:pt x="14501" y="2308"/>
                </a:cubicBezTo>
                <a:close/>
                <a:moveTo>
                  <a:pt x="10924" y="16495"/>
                </a:moveTo>
                <a:cubicBezTo>
                  <a:pt x="11982" y="16495"/>
                  <a:pt x="12912" y="17234"/>
                  <a:pt x="13142" y="18267"/>
                </a:cubicBezTo>
                <a:cubicBezTo>
                  <a:pt x="13371" y="19312"/>
                  <a:pt x="12861" y="20370"/>
                  <a:pt x="11893" y="20829"/>
                </a:cubicBezTo>
                <a:lnTo>
                  <a:pt x="11893" y="24130"/>
                </a:lnTo>
                <a:lnTo>
                  <a:pt x="9942" y="24130"/>
                </a:lnTo>
                <a:lnTo>
                  <a:pt x="9942" y="20829"/>
                </a:lnTo>
                <a:cubicBezTo>
                  <a:pt x="8974" y="20370"/>
                  <a:pt x="8464" y="19312"/>
                  <a:pt x="8693" y="18267"/>
                </a:cubicBezTo>
                <a:cubicBezTo>
                  <a:pt x="8936" y="17234"/>
                  <a:pt x="9853" y="16495"/>
                  <a:pt x="10924" y="16495"/>
                </a:cubicBezTo>
                <a:close/>
                <a:moveTo>
                  <a:pt x="14455" y="1"/>
                </a:moveTo>
                <a:lnTo>
                  <a:pt x="7393" y="14"/>
                </a:lnTo>
                <a:cubicBezTo>
                  <a:pt x="4564" y="14"/>
                  <a:pt x="2282" y="2295"/>
                  <a:pt x="2269" y="5125"/>
                </a:cubicBezTo>
                <a:lnTo>
                  <a:pt x="2269" y="11740"/>
                </a:lnTo>
                <a:cubicBezTo>
                  <a:pt x="1517" y="11944"/>
                  <a:pt x="752" y="12174"/>
                  <a:pt x="0" y="12441"/>
                </a:cubicBezTo>
                <a:lnTo>
                  <a:pt x="0" y="30388"/>
                </a:lnTo>
                <a:cubicBezTo>
                  <a:pt x="4077" y="31191"/>
                  <a:pt x="8159" y="31899"/>
                  <a:pt x="12286" y="31899"/>
                </a:cubicBezTo>
                <a:cubicBezTo>
                  <a:pt x="15436" y="31899"/>
                  <a:pt x="18613" y="31486"/>
                  <a:pt x="21835" y="30388"/>
                </a:cubicBezTo>
                <a:lnTo>
                  <a:pt x="21835" y="12441"/>
                </a:lnTo>
                <a:cubicBezTo>
                  <a:pt x="21083" y="12212"/>
                  <a:pt x="20318" y="11995"/>
                  <a:pt x="19566" y="11804"/>
                </a:cubicBezTo>
                <a:lnTo>
                  <a:pt x="19566" y="5112"/>
                </a:lnTo>
                <a:cubicBezTo>
                  <a:pt x="19553" y="2295"/>
                  <a:pt x="17272" y="14"/>
                  <a:pt x="144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Pentagon 2"/>
          <p:cNvSpPr/>
          <p:nvPr/>
        </p:nvSpPr>
        <p:spPr>
          <a:xfrm>
            <a:off x="958103" y="632133"/>
            <a:ext cx="2452916" cy="549395"/>
          </a:xfrm>
          <a:prstGeom prst="homePlat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Lợi ích</a:t>
            </a:r>
            <a:endParaRPr lang="en-US" sz="2000" b="1" dirty="0">
              <a:solidFill>
                <a:schemeClr val="tx1"/>
              </a:solidFill>
            </a:endParaRPr>
          </a:p>
        </p:txBody>
      </p:sp>
      <p:sp>
        <p:nvSpPr>
          <p:cNvPr id="5" name="Rectangle 4"/>
          <p:cNvSpPr/>
          <p:nvPr/>
        </p:nvSpPr>
        <p:spPr>
          <a:xfrm>
            <a:off x="958103" y="1257823"/>
            <a:ext cx="5247487" cy="3323987"/>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dirty="0"/>
              <a:t>Liên lạc nhanh chóng và trực quan.</a:t>
            </a:r>
          </a:p>
          <a:p>
            <a:pPr marL="342900" indent="-342900" algn="just">
              <a:lnSpc>
                <a:spcPct val="150000"/>
              </a:lnSpc>
              <a:buFont typeface="Wingdings" panose="05000000000000000000" pitchFamily="2" charset="2"/>
              <a:buChar char="§"/>
            </a:pPr>
            <a:r>
              <a:rPr lang="vi-VN" sz="2000" dirty="0"/>
              <a:t>Thanh toán tiện lợi.</a:t>
            </a:r>
          </a:p>
          <a:p>
            <a:pPr marL="342900" indent="-342900" algn="just">
              <a:lnSpc>
                <a:spcPct val="150000"/>
              </a:lnSpc>
              <a:buFont typeface="Wingdings" panose="05000000000000000000" pitchFamily="2" charset="2"/>
              <a:buChar char="§"/>
            </a:pPr>
            <a:r>
              <a:rPr lang="vi-VN" sz="2000" dirty="0"/>
              <a:t>Học tập và làm việc từ xa hiệu quả.</a:t>
            </a:r>
          </a:p>
          <a:p>
            <a:pPr marL="342900" indent="-342900" algn="just">
              <a:lnSpc>
                <a:spcPct val="150000"/>
              </a:lnSpc>
              <a:buFont typeface="Wingdings" panose="05000000000000000000" pitchFamily="2" charset="2"/>
              <a:buChar char="§"/>
            </a:pPr>
            <a:r>
              <a:rPr lang="vi-VN" sz="2000" dirty="0"/>
              <a:t>Cập nhật thông tin kịp thời.</a:t>
            </a:r>
          </a:p>
          <a:p>
            <a:pPr marL="342900" indent="-342900" algn="just">
              <a:lnSpc>
                <a:spcPct val="150000"/>
              </a:lnSpc>
              <a:buFont typeface="Wingdings" panose="05000000000000000000" pitchFamily="2" charset="2"/>
              <a:buChar char="§"/>
            </a:pPr>
            <a:r>
              <a:rPr lang="vi-VN" sz="2000" dirty="0"/>
              <a:t>Thư giãn với nhiều lựa chọn giải trí.</a:t>
            </a:r>
          </a:p>
          <a:p>
            <a:pPr marL="342900" indent="-342900" algn="just">
              <a:lnSpc>
                <a:spcPct val="150000"/>
              </a:lnSpc>
              <a:buFont typeface="Wingdings" panose="05000000000000000000" pitchFamily="2" charset="2"/>
              <a:buChar char="§"/>
            </a:pPr>
            <a:r>
              <a:rPr lang="vi-VN" sz="2000" dirty="0"/>
              <a:t>Định vị chính xác.</a:t>
            </a:r>
          </a:p>
          <a:p>
            <a:pPr marL="342900" indent="-342900" algn="just">
              <a:lnSpc>
                <a:spcPct val="150000"/>
              </a:lnSpc>
              <a:buFont typeface="Wingdings" panose="05000000000000000000" pitchFamily="2" charset="2"/>
              <a:buChar char="§"/>
            </a:pPr>
            <a:r>
              <a:rPr lang="vi-VN" sz="2000" dirty="0"/>
              <a:t>Lưu giữ những khoảnh khắc đáng nhớ.</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5417" y="552164"/>
            <a:ext cx="1347216" cy="133502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2633" y="1500028"/>
            <a:ext cx="1506448" cy="1506448"/>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742012" y="2092511"/>
            <a:ext cx="1511544" cy="1504572"/>
          </a:xfrm>
          <a:prstGeom prst="ellipse">
            <a:avLst/>
          </a:prstGeom>
          <a:ln>
            <a:solidFill>
              <a:schemeClr val="accent1">
                <a:lumMod val="50000"/>
              </a:schemeClr>
            </a:solidFill>
          </a:ln>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r="-1"/>
          <a:stretch/>
        </p:blipFill>
        <p:spPr>
          <a:xfrm>
            <a:off x="6760396" y="3426650"/>
            <a:ext cx="1517390" cy="1493875"/>
          </a:xfrm>
          <a:prstGeom prst="ellipse">
            <a:avLst/>
          </a:prstGeom>
          <a:ln>
            <a:solidFill>
              <a:schemeClr val="accent1">
                <a:lumMod val="50000"/>
              </a:schemeClr>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5">
                                            <p:txEl>
                                              <p:pRg st="0" end="0"/>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 calcmode="lin" valueType="num">
                                      <p:cBhvr additive="base">
                                        <p:cTn id="16"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7" dur="500"/>
                                        <p:tgtEl>
                                          <p:spTgt spid="5">
                                            <p:txEl>
                                              <p:pRg st="1" end="1"/>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 calcmode="lin" valueType="num">
                                      <p:cBhvr additive="base">
                                        <p:cTn id="20"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21" dur="500"/>
                                        <p:tgtEl>
                                          <p:spTgt spid="5">
                                            <p:txEl>
                                              <p:pRg st="2" end="2"/>
                                            </p:txEl>
                                          </p:spTgt>
                                        </p:tgtEl>
                                      </p:cBhvr>
                                    </p:animEffect>
                                  </p:childTnLst>
                                </p:cTn>
                              </p:par>
                              <p:par>
                                <p:cTn id="22" presetID="12" presetClass="entr" presetSubtype="4"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 calcmode="lin" valueType="num">
                                      <p:cBhvr additive="base">
                                        <p:cTn id="24"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25" dur="500"/>
                                        <p:tgtEl>
                                          <p:spTgt spid="5">
                                            <p:txEl>
                                              <p:pRg st="3" end="3"/>
                                            </p:txEl>
                                          </p:spTgt>
                                        </p:tgtEl>
                                      </p:cBhvr>
                                    </p:animEffect>
                                  </p:childTnLst>
                                </p:cTn>
                              </p:par>
                              <p:par>
                                <p:cTn id="26" presetID="12" presetClass="entr" presetSubtype="4" fill="hold" nodeType="with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 calcmode="lin" valueType="num">
                                      <p:cBhvr additive="base">
                                        <p:cTn id="28"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9" dur="500"/>
                                        <p:tgtEl>
                                          <p:spTgt spid="5">
                                            <p:txEl>
                                              <p:pRg st="4" end="4"/>
                                            </p:txEl>
                                          </p:spTgt>
                                        </p:tgtEl>
                                      </p:cBhvr>
                                    </p:animEffect>
                                  </p:childTnLst>
                                </p:cTn>
                              </p:par>
                              <p:par>
                                <p:cTn id="30" presetID="12" presetClass="entr" presetSubtype="4" fill="hold" nodeType="with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 calcmode="lin" valueType="num">
                                      <p:cBhvr additive="base">
                                        <p:cTn id="32" dur="500"/>
                                        <p:tgtEl>
                                          <p:spTgt spid="5">
                                            <p:txEl>
                                              <p:pRg st="5" end="5"/>
                                            </p:txEl>
                                          </p:spTgt>
                                        </p:tgtEl>
                                        <p:attrNameLst>
                                          <p:attrName>ppt_y</p:attrName>
                                        </p:attrNameLst>
                                      </p:cBhvr>
                                      <p:tavLst>
                                        <p:tav tm="0">
                                          <p:val>
                                            <p:strVal val="#ppt_y+#ppt_h*1.125000"/>
                                          </p:val>
                                        </p:tav>
                                        <p:tav tm="100000">
                                          <p:val>
                                            <p:strVal val="#ppt_y"/>
                                          </p:val>
                                        </p:tav>
                                      </p:tavLst>
                                    </p:anim>
                                    <p:animEffect transition="in" filter="wipe(up)">
                                      <p:cBhvr>
                                        <p:cTn id="33" dur="500"/>
                                        <p:tgtEl>
                                          <p:spTgt spid="5">
                                            <p:txEl>
                                              <p:pRg st="5" end="5"/>
                                            </p:txEl>
                                          </p:spTgt>
                                        </p:tgtEl>
                                      </p:cBhvr>
                                    </p:animEffect>
                                  </p:childTnLst>
                                </p:cTn>
                              </p:par>
                              <p:par>
                                <p:cTn id="34" presetID="12" presetClass="entr" presetSubtype="4" fill="hold" nodeType="with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 calcmode="lin" valueType="num">
                                      <p:cBhvr additive="base">
                                        <p:cTn id="36" dur="500"/>
                                        <p:tgtEl>
                                          <p:spTgt spid="5">
                                            <p:txEl>
                                              <p:pRg st="6" end="6"/>
                                            </p:txEl>
                                          </p:spTgt>
                                        </p:tgtEl>
                                        <p:attrNameLst>
                                          <p:attrName>ppt_y</p:attrName>
                                        </p:attrNameLst>
                                      </p:cBhvr>
                                      <p:tavLst>
                                        <p:tav tm="0">
                                          <p:val>
                                            <p:strVal val="#ppt_y+#ppt_h*1.125000"/>
                                          </p:val>
                                        </p:tav>
                                        <p:tav tm="100000">
                                          <p:val>
                                            <p:strVal val="#ppt_y"/>
                                          </p:val>
                                        </p:tav>
                                      </p:tavLst>
                                    </p:anim>
                                    <p:animEffect transition="in" filter="wipe(up)">
                                      <p:cBhvr>
                                        <p:cTn id="37" dur="500"/>
                                        <p:tgtEl>
                                          <p:spTgt spid="5">
                                            <p:txEl>
                                              <p:pRg st="6" end="6"/>
                                            </p:txEl>
                                          </p:spTgt>
                                        </p:tgtEl>
                                      </p:cBhvr>
                                    </p:animEffect>
                                  </p:child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par>
                          <p:cTn id="44" fill="hold">
                            <p:stCondLst>
                              <p:cond delay="1000"/>
                            </p:stCondLst>
                            <p:childTnLst>
                              <p:par>
                                <p:cTn id="45" presetID="53" presetClass="entr" presetSubtype="16" fill="hold"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par>
                          <p:cTn id="50" fill="hold">
                            <p:stCondLst>
                              <p:cond delay="1500"/>
                            </p:stCondLst>
                            <p:childTnLst>
                              <p:par>
                                <p:cTn id="51" presetID="53" presetClass="entr" presetSubtype="16"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par>
                          <p:cTn id="56" fill="hold">
                            <p:stCondLst>
                              <p:cond delay="2000"/>
                            </p:stCondLst>
                            <p:childTnLst>
                              <p:par>
                                <p:cTn id="57" presetID="53" presetClass="entr" presetSubtype="16" fill="hold" nodeType="after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500" fill="hold"/>
                                        <p:tgtEl>
                                          <p:spTgt spid="10"/>
                                        </p:tgtEl>
                                        <p:attrNameLst>
                                          <p:attrName>ppt_w</p:attrName>
                                        </p:attrNameLst>
                                      </p:cBhvr>
                                      <p:tavLst>
                                        <p:tav tm="0">
                                          <p:val>
                                            <p:fltVal val="0"/>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animEffect transition="in" filter="fade">
                                      <p:cBhvr>
                                        <p:cTn id="6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9"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2000" kern="1200">
              <a:solidFill>
                <a:prstClr val="white"/>
              </a:solidFil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30512" y="538323"/>
            <a:ext cx="7223135" cy="965970"/>
          </a:xfrm>
          <a:prstGeom prst="rect">
            <a:avLst/>
          </a:prstGeom>
          <a:noFill/>
        </p:spPr>
        <p:txBody>
          <a:bodyPr wrap="square" rtlCol="0">
            <a:spAutoFit/>
          </a:bodyPr>
          <a:lstStyle/>
          <a:p>
            <a:pPr algn="ctr">
              <a:lnSpc>
                <a:spcPct val="150000"/>
              </a:lnSpc>
              <a:buClrTx/>
              <a:defRPr/>
            </a:pPr>
            <a:r>
              <a:rPr lang="en-US" sz="2000" b="1" kern="1200" dirty="0" err="1">
                <a:solidFill>
                  <a:prstClr val="white"/>
                </a:solidFill>
                <a:latin typeface="Arial" panose="020B0604020202020204" pitchFamily="34" charset="0"/>
                <a:cs typeface="Arial" panose="020B0604020202020204" pitchFamily="34" charset="0"/>
              </a:rPr>
              <a:t>Câu</a:t>
            </a:r>
            <a:r>
              <a:rPr lang="en-US" sz="2000" b="1" kern="1200" dirty="0">
                <a:solidFill>
                  <a:prstClr val="white"/>
                </a:solidFill>
                <a:latin typeface="Arial" panose="020B0604020202020204" pitchFamily="34" charset="0"/>
                <a:cs typeface="Arial" panose="020B0604020202020204" pitchFamily="34" charset="0"/>
              </a:rPr>
              <a:t> </a:t>
            </a:r>
            <a:r>
              <a:rPr lang="vi-VN" sz="2000" b="1" kern="1200" dirty="0">
                <a:solidFill>
                  <a:prstClr val="white"/>
                </a:solidFill>
                <a:latin typeface="Arial" panose="020B0604020202020204" pitchFamily="34" charset="0"/>
                <a:cs typeface="Arial" panose="020B0604020202020204" pitchFamily="34" charset="0"/>
              </a:rPr>
              <a:t>5</a:t>
            </a:r>
            <a:r>
              <a:rPr lang="en-US" sz="2000" b="1" kern="1200" dirty="0">
                <a:solidFill>
                  <a:prstClr val="white"/>
                </a:solidFill>
                <a:latin typeface="Arial" panose="020B0604020202020204" pitchFamily="34" charset="0"/>
                <a:cs typeface="Arial" panose="020B0604020202020204" pitchFamily="34" charset="0"/>
              </a:rPr>
              <a:t>:</a:t>
            </a:r>
            <a:r>
              <a:rPr lang="vi-VN" sz="2000" b="1" kern="1200" dirty="0">
                <a:solidFill>
                  <a:prstClr val="white"/>
                </a:solidFill>
                <a:latin typeface="Arial" panose="020B0604020202020204" pitchFamily="34" charset="0"/>
                <a:cs typeface="Arial" panose="020B0604020202020204" pitchFamily="34" charset="0"/>
              </a:rPr>
              <a:t> </a:t>
            </a:r>
            <a:r>
              <a:rPr lang="vi-VN" sz="2000" dirty="0">
                <a:solidFill>
                  <a:schemeClr val="bg1"/>
                </a:solidFill>
              </a:rPr>
              <a:t>Biểu hiện của tính trung thực trong quá trình tạo ra sản phẩm số là:</a:t>
            </a:r>
            <a:endParaRPr lang="en-US" sz="2000" kern="1200" dirty="0">
              <a:solidFill>
                <a:schemeClr val="bg1"/>
              </a:solidFill>
              <a:latin typeface="Calibri" panose="020F0502020204030204"/>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542081" y="2016840"/>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2000" kern="1200">
              <a:solidFill>
                <a:prstClr val="white"/>
              </a:solidFil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42081" y="3283531"/>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2000" kern="1200">
              <a:solidFill>
                <a:prstClr val="white"/>
              </a:solidFil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583559" y="2074813"/>
            <a:ext cx="4012883" cy="812530"/>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1800" kern="1200" dirty="0">
                <a:solidFill>
                  <a:srgbClr val="FFC000"/>
                </a:solidFill>
                <a:latin typeface="Arial" panose="020B0604020202020204" pitchFamily="34" charset="0"/>
                <a:ea typeface="Tahoma" panose="020B0604030504040204" pitchFamily="34" charset="0"/>
                <a:cs typeface="Arial" panose="020B0604020202020204" pitchFamily="34" charset="0"/>
              </a:rPr>
              <a:t>B. </a:t>
            </a:r>
            <a:r>
              <a:rPr lang="vi-VN" sz="1800" dirty="0">
                <a:solidFill>
                  <a:schemeClr val="bg1"/>
                </a:solidFill>
              </a:rPr>
              <a:t>Không sao chép, sửa thông tin của người khác rồi coi là của mình.</a:t>
            </a:r>
            <a:endParaRPr lang="en-US" sz="18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4656283" y="3323437"/>
            <a:ext cx="3867433" cy="781624"/>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1800" kern="1200" dirty="0">
                <a:solidFill>
                  <a:srgbClr val="FFC000"/>
                </a:solidFill>
                <a:latin typeface="Arial" panose="020B0604020202020204" pitchFamily="34" charset="0"/>
                <a:ea typeface="Tahoma" panose="020B0604030504040204" pitchFamily="34" charset="0"/>
                <a:cs typeface="Arial" panose="020B0604020202020204" pitchFamily="34" charset="0"/>
              </a:rPr>
              <a:t>D.</a:t>
            </a:r>
            <a:r>
              <a:rPr lang="vi-VN" sz="1800" kern="1200" dirty="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1800" dirty="0">
                <a:solidFill>
                  <a:schemeClr val="bg1"/>
                </a:solidFill>
              </a:rPr>
              <a:t>Không sử dụng thông tin có bản quyền nếu chưa xin phép.</a:t>
            </a:r>
            <a:r>
              <a:rPr lang="en-US" sz="1800" kern="1200" dirty="0">
                <a:solidFill>
                  <a:srgbClr val="FFC000"/>
                </a:solidFill>
                <a:latin typeface="Arial" panose="020B0604020202020204" pitchFamily="34" charset="0"/>
                <a:ea typeface="Tahoma" panose="020B0604030504040204" pitchFamily="34" charset="0"/>
                <a:cs typeface="Arial" panose="020B0604020202020204" pitchFamily="34" charset="0"/>
              </a:rPr>
              <a:t> </a:t>
            </a:r>
            <a:endParaRPr lang="en-US" sz="1800" kern="1200" dirty="0">
              <a:solidFill>
                <a:prstClr val="white"/>
              </a:solidFill>
              <a:latin typeface="Calibri" panose="020F0502020204030204"/>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386624" y="2013741"/>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2000" kern="1200">
              <a:solidFill>
                <a:prstClr val="white"/>
              </a:solidFil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4" y="3289961"/>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2000" kern="1200">
              <a:solidFill>
                <a:prstClr val="white"/>
              </a:solidFil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51272" y="2074813"/>
            <a:ext cx="3895802" cy="775084"/>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1800" kern="1200" dirty="0">
                <a:solidFill>
                  <a:srgbClr val="FFC000"/>
                </a:solidFill>
                <a:latin typeface="Arial" panose="020B0604020202020204" pitchFamily="34" charset="0"/>
                <a:ea typeface="Tahoma" panose="020B0604030504040204" pitchFamily="34" charset="0"/>
                <a:cs typeface="Arial" panose="020B0604020202020204" pitchFamily="34" charset="0"/>
              </a:rPr>
              <a:t>A.</a:t>
            </a:r>
            <a:r>
              <a:rPr lang="vi-VN" sz="1800" kern="1200" dirty="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1800" dirty="0">
                <a:solidFill>
                  <a:schemeClr val="bg1"/>
                </a:solidFill>
              </a:rPr>
              <a:t>Dùng ngôn ngữ lịch sự, không dùng hình ảnh giật gân.</a:t>
            </a:r>
            <a:r>
              <a:rPr lang="en-US" sz="1800" kern="1200" dirty="0">
                <a:solidFill>
                  <a:srgbClr val="FFC000"/>
                </a:solidFill>
                <a:latin typeface="Arial" panose="020B0604020202020204" pitchFamily="34" charset="0"/>
                <a:ea typeface="Tahoma" panose="020B0604030504040204" pitchFamily="34" charset="0"/>
                <a:cs typeface="Arial" panose="020B0604020202020204" pitchFamily="34" charset="0"/>
              </a:rPr>
              <a:t> </a:t>
            </a:r>
            <a:endParaRPr lang="en-US" sz="18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72459" y="3345852"/>
            <a:ext cx="3874615" cy="812530"/>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1800" kern="1200" dirty="0">
                <a:solidFill>
                  <a:srgbClr val="FFC000"/>
                </a:solidFill>
                <a:latin typeface="Arial" panose="020B0604020202020204" pitchFamily="34" charset="0"/>
                <a:ea typeface="Tahoma" panose="020B0604030504040204" pitchFamily="34" charset="0"/>
                <a:cs typeface="Arial" panose="020B0604020202020204" pitchFamily="34" charset="0"/>
              </a:rPr>
              <a:t>C.</a:t>
            </a:r>
            <a:r>
              <a:rPr lang="vi-VN" sz="1800" kern="1200" dirty="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1800" dirty="0">
                <a:solidFill>
                  <a:schemeClr val="bg1"/>
                </a:solidFill>
              </a:rPr>
              <a:t>Không tiết lộ thông tin cá nhân của người khác.</a:t>
            </a:r>
            <a:r>
              <a:rPr lang="en-US" sz="1800" kern="1200" dirty="0">
                <a:solidFill>
                  <a:srgbClr val="FFC000"/>
                </a:solidFill>
                <a:latin typeface="Arial" panose="020B0604020202020204" pitchFamily="34" charset="0"/>
                <a:ea typeface="Tahoma" panose="020B0604030504040204" pitchFamily="34" charset="0"/>
                <a:cs typeface="Arial" panose="020B0604020202020204" pitchFamily="34" charset="0"/>
              </a:rPr>
              <a:t> </a:t>
            </a:r>
            <a:endParaRPr lang="en-US" sz="1800" kern="1200" dirty="0">
              <a:solidFill>
                <a:prstClr val="white"/>
              </a:solidFill>
              <a:latin typeface="Calibri" panose="020F0502020204030204"/>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1" y="647896"/>
            <a:ext cx="365523" cy="365523"/>
          </a:xfrm>
          <a:prstGeom prst="rect">
            <a:avLst/>
          </a:prstGeom>
        </p:spPr>
      </p:pic>
    </p:spTree>
    <p:extLst>
      <p:ext uri="{BB962C8B-B14F-4D97-AF65-F5344CB8AC3E}">
        <p14:creationId xmlns:p14="http://schemas.microsoft.com/office/powerpoint/2010/main" val="43817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3" presetClass="mediacall" presetSubtype="0" fill="hold" nodeType="withEffect">
                                  <p:stCondLst>
                                    <p:cond delay="0"/>
                                  </p:stCondLst>
                                  <p:childTnLst>
                                    <p:cmd type="call" cmd="stop">
                                      <p:cBhvr>
                                        <p:cTn id="45" dur="1" fill="hold"/>
                                        <p:tgtEl>
                                          <p:spTgt spid="38"/>
                                        </p:tgtEl>
                                      </p:cBhvr>
                                    </p:cmd>
                                  </p:childTnLst>
                                </p:cTn>
                              </p:par>
                              <p:par>
                                <p:cTn id="46" presetID="19" presetClass="emph" presetSubtype="0" repeatCount="4000" fill="hold" grpId="1" nodeType="withEffect">
                                  <p:stCondLst>
                                    <p:cond delay="3000"/>
                                  </p:stCondLst>
                                  <p:childTnLst>
                                    <p:animClr clrSpc="rgb" dir="cw">
                                      <p:cBhvr override="childStyle">
                                        <p:cTn id="47" dur="500" fill="hold"/>
                                        <p:tgtEl>
                                          <p:spTgt spid="15"/>
                                        </p:tgtEl>
                                        <p:attrNameLst>
                                          <p:attrName>style.color</p:attrName>
                                        </p:attrNameLst>
                                      </p:cBhvr>
                                      <p:to>
                                        <a:srgbClr val="92D050"/>
                                      </p:to>
                                    </p:animClr>
                                    <p:animClr clrSpc="rgb" dir="cw">
                                      <p:cBhvr>
                                        <p:cTn id="48" dur="500" fill="hold"/>
                                        <p:tgtEl>
                                          <p:spTgt spid="15"/>
                                        </p:tgtEl>
                                        <p:attrNameLst>
                                          <p:attrName>fillcolor</p:attrName>
                                        </p:attrNameLst>
                                      </p:cBhvr>
                                      <p:to>
                                        <a:srgbClr val="92D050"/>
                                      </p:to>
                                    </p:animClr>
                                    <p:set>
                                      <p:cBhvr>
                                        <p:cTn id="49" dur="500" fill="hold"/>
                                        <p:tgtEl>
                                          <p:spTgt spid="15"/>
                                        </p:tgtEl>
                                        <p:attrNameLst>
                                          <p:attrName>fill.type</p:attrName>
                                        </p:attrNameLst>
                                      </p:cBhvr>
                                      <p:to>
                                        <p:strVal val="solid"/>
                                      </p:to>
                                    </p:set>
                                    <p:set>
                                      <p:cBhvr>
                                        <p:cTn id="50" dur="500" fill="hold"/>
                                        <p:tgtEl>
                                          <p:spTgt spid="15"/>
                                        </p:tgtEl>
                                        <p:attrNameLst>
                                          <p:attrName>fill.on</p:attrName>
                                        </p:attrNameLst>
                                      </p:cBhvr>
                                      <p:to>
                                        <p:strVal val="true"/>
                                      </p:to>
                                    </p:set>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3" presetClass="mediacall" presetSubtype="0" fill="hold" nodeType="withEffect">
                                  <p:stCondLst>
                                    <p:cond delay="0"/>
                                  </p:stCondLst>
                                  <p:childTnLst>
                                    <p:cmd type="call" cmd="stop">
                                      <p:cBhvr>
                                        <p:cTn id="70" dur="1" fill="hold"/>
                                        <p:tgtEl>
                                          <p:spTgt spid="38"/>
                                        </p:tgtEl>
                                      </p:cBhvr>
                                    </p:cmd>
                                  </p:childTnLst>
                                </p:cTn>
                              </p:par>
                              <p:par>
                                <p:cTn id="71" presetID="19" presetClass="emph" presetSubtype="0" fill="hold" grpId="1" nodeType="withEffect">
                                  <p:stCondLst>
                                    <p:cond delay="3000"/>
                                  </p:stCondLst>
                                  <p:childTnLst>
                                    <p:animClr clrSpc="rgb" dir="cw">
                                      <p:cBhvr override="childStyle">
                                        <p:cTn id="72" dur="500" fill="hold"/>
                                        <p:tgtEl>
                                          <p:spTgt spid="31"/>
                                        </p:tgtEl>
                                        <p:attrNameLst>
                                          <p:attrName>style.color</p:attrName>
                                        </p:attrNameLst>
                                      </p:cBhvr>
                                      <p:to>
                                        <a:srgbClr val="FF0000"/>
                                      </p:to>
                                    </p:animClr>
                                    <p:animClr clrSpc="rgb" dir="cw">
                                      <p:cBhvr>
                                        <p:cTn id="73" dur="500" fill="hold"/>
                                        <p:tgtEl>
                                          <p:spTgt spid="31"/>
                                        </p:tgtEl>
                                        <p:attrNameLst>
                                          <p:attrName>fillcolor</p:attrName>
                                        </p:attrNameLst>
                                      </p:cBhvr>
                                      <p:to>
                                        <a:srgbClr val="FF0000"/>
                                      </p:to>
                                    </p:animClr>
                                    <p:set>
                                      <p:cBhvr>
                                        <p:cTn id="74" dur="500" fill="hold"/>
                                        <p:tgtEl>
                                          <p:spTgt spid="31"/>
                                        </p:tgtEl>
                                        <p:attrNameLst>
                                          <p:attrName>fill.type</p:attrName>
                                        </p:attrNameLst>
                                      </p:cBhvr>
                                      <p:to>
                                        <p:strVal val="solid"/>
                                      </p:to>
                                    </p:set>
                                    <p:set>
                                      <p:cBhvr>
                                        <p:cTn id="75" dur="500" fill="hold"/>
                                        <p:tgtEl>
                                          <p:spTgt spid="31"/>
                                        </p:tgtEl>
                                        <p:attrNameLst>
                                          <p:attrName>fill.on</p:attrName>
                                        </p:attrNameLst>
                                      </p:cBhvr>
                                      <p:to>
                                        <p:strVal val="true"/>
                                      </p:to>
                                    </p:set>
                                  </p:childTnLst>
                                </p:cTn>
                              </p:par>
                              <p:par>
                                <p:cTn id="76" presetID="19" presetClass="emph" presetSubtype="0" repeatCount="4000" fill="hold" grpId="2" nodeType="withEffect">
                                  <p:stCondLst>
                                    <p:cond delay="3000"/>
                                  </p:stCondLst>
                                  <p:childTnLst>
                                    <p:animClr clrSpc="rgb" dir="cw">
                                      <p:cBhvr override="childStyle">
                                        <p:cTn id="77" dur="500" fill="hold"/>
                                        <p:tgtEl>
                                          <p:spTgt spid="15"/>
                                        </p:tgtEl>
                                        <p:attrNameLst>
                                          <p:attrName>style.color</p:attrName>
                                        </p:attrNameLst>
                                      </p:cBhvr>
                                      <p:to>
                                        <a:srgbClr val="92D050"/>
                                      </p:to>
                                    </p:animClr>
                                    <p:animClr clrSpc="rgb" dir="cw">
                                      <p:cBhvr>
                                        <p:cTn id="78" dur="500" fill="hold"/>
                                        <p:tgtEl>
                                          <p:spTgt spid="15"/>
                                        </p:tgtEl>
                                        <p:attrNameLst>
                                          <p:attrName>fillcolor</p:attrName>
                                        </p:attrNameLst>
                                      </p:cBhvr>
                                      <p:to>
                                        <a:srgbClr val="92D050"/>
                                      </p:to>
                                    </p:animClr>
                                    <p:set>
                                      <p:cBhvr>
                                        <p:cTn id="79" dur="500" fill="hold"/>
                                        <p:tgtEl>
                                          <p:spTgt spid="15"/>
                                        </p:tgtEl>
                                        <p:attrNameLst>
                                          <p:attrName>fill.type</p:attrName>
                                        </p:attrNameLst>
                                      </p:cBhvr>
                                      <p:to>
                                        <p:strVal val="solid"/>
                                      </p:to>
                                    </p:set>
                                    <p:set>
                                      <p:cBhvr>
                                        <p:cTn id="80" dur="500" fill="hold"/>
                                        <p:tgtEl>
                                          <p:spTgt spid="15"/>
                                        </p:tgtEl>
                                        <p:attrNameLst>
                                          <p:attrName>fill.on</p:attrName>
                                        </p:attrNameLst>
                                      </p:cBhvr>
                                      <p:to>
                                        <p:strVal val="true"/>
                                      </p:to>
                                    </p:set>
                                  </p:childTnLst>
                                </p:cTn>
                              </p:par>
                              <p:par>
                                <p:cTn id="81" presetID="30" presetClass="emph" presetSubtype="0" fill="hold" grpId="2" nodeType="withEffect">
                                  <p:stCondLst>
                                    <p:cond delay="3000"/>
                                  </p:stCondLst>
                                  <p:childTnLst>
                                    <p:animClr clrSpc="hsl" dir="cw">
                                      <p:cBhvr override="childStyle">
                                        <p:cTn id="82" dur="500" fill="hold"/>
                                        <p:tgtEl>
                                          <p:spTgt spid="33"/>
                                        </p:tgtEl>
                                        <p:attrNameLst>
                                          <p:attrName>style.color</p:attrName>
                                        </p:attrNameLst>
                                      </p:cBhvr>
                                      <p:by>
                                        <p:hsl h="0" s="12549" l="25098"/>
                                      </p:by>
                                    </p:animClr>
                                    <p:animClr clrSpc="hsl" dir="cw">
                                      <p:cBhvr>
                                        <p:cTn id="83" dur="500" fill="hold"/>
                                        <p:tgtEl>
                                          <p:spTgt spid="33"/>
                                        </p:tgtEl>
                                        <p:attrNameLst>
                                          <p:attrName>fillcolor</p:attrName>
                                        </p:attrNameLst>
                                      </p:cBhvr>
                                      <p:by>
                                        <p:hsl h="0" s="12549" l="25098"/>
                                      </p:by>
                                    </p:animClr>
                                    <p:animClr clrSpc="hsl" dir="cw">
                                      <p:cBhvr>
                                        <p:cTn id="84" dur="500" fill="hold"/>
                                        <p:tgtEl>
                                          <p:spTgt spid="33"/>
                                        </p:tgtEl>
                                        <p:attrNameLst>
                                          <p:attrName>stroke.color</p:attrName>
                                        </p:attrNameLst>
                                      </p:cBhvr>
                                      <p:by>
                                        <p:hsl h="0" s="12549" l="25098"/>
                                      </p:by>
                                    </p:animClr>
                                    <p:set>
                                      <p:cBhvr>
                                        <p:cTn id="85" dur="500" fill="hold"/>
                                        <p:tgtEl>
                                          <p:spTgt spid="33"/>
                                        </p:tgtEl>
                                        <p:attrNameLst>
                                          <p:attrName>fill.type</p:attrName>
                                        </p:attrNameLst>
                                      </p:cBhvr>
                                      <p:to>
                                        <p:strVal val="solid"/>
                                      </p:to>
                                    </p:set>
                                  </p:childTnLst>
                                </p:cTn>
                              </p:par>
                              <p:par>
                                <p:cTn id="86" presetID="24" presetClass="emph" presetSubtype="0" fill="hold" grpId="3" nodeType="withEffect">
                                  <p:stCondLst>
                                    <p:cond delay="3000"/>
                                  </p:stCondLst>
                                  <p:childTnLst>
                                    <p:animClr clrSpc="hsl" dir="cw">
                                      <p:cBhvr override="childStyle">
                                        <p:cTn id="87" dur="500" fill="hold"/>
                                        <p:tgtEl>
                                          <p:spTgt spid="25"/>
                                        </p:tgtEl>
                                        <p:attrNameLst>
                                          <p:attrName>style.color</p:attrName>
                                        </p:attrNameLst>
                                      </p:cBhvr>
                                      <p:by>
                                        <p:hsl h="0" s="-12549" l="-25098"/>
                                      </p:by>
                                    </p:animClr>
                                    <p:animClr clrSpc="hsl" dir="cw">
                                      <p:cBhvr>
                                        <p:cTn id="88" dur="500" fill="hold"/>
                                        <p:tgtEl>
                                          <p:spTgt spid="25"/>
                                        </p:tgtEl>
                                        <p:attrNameLst>
                                          <p:attrName>fillcolor</p:attrName>
                                        </p:attrNameLst>
                                      </p:cBhvr>
                                      <p:by>
                                        <p:hsl h="0" s="-12549" l="-25098"/>
                                      </p:by>
                                    </p:animClr>
                                    <p:animClr clrSpc="hsl" dir="cw">
                                      <p:cBhvr>
                                        <p:cTn id="89" dur="500" fill="hold"/>
                                        <p:tgtEl>
                                          <p:spTgt spid="25"/>
                                        </p:tgtEl>
                                        <p:attrNameLst>
                                          <p:attrName>stroke.color</p:attrName>
                                        </p:attrNameLst>
                                      </p:cBhvr>
                                      <p:by>
                                        <p:hsl h="0" s="-12549" l="-25098"/>
                                      </p:by>
                                    </p:animClr>
                                    <p:set>
                                      <p:cBhvr>
                                        <p:cTn id="90"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1" restart="whenNotActive" fill="hold" evtFilter="cancelBubble" nodeType="interactiveSeq">
                <p:stCondLst>
                  <p:cond evt="onClick" delay="0">
                    <p:tgtEl>
                      <p:spTgt spid="27"/>
                    </p:tgtEl>
                  </p:cond>
                </p:stCondLst>
                <p:endSync evt="end" delay="0">
                  <p:rtn val="all"/>
                </p:endSync>
                <p:childTnLst>
                  <p:par>
                    <p:cTn id="92" fill="hold">
                      <p:stCondLst>
                        <p:cond delay="0"/>
                      </p:stCondLst>
                      <p:childTnLst>
                        <p:par>
                          <p:cTn id="93" fill="hold">
                            <p:stCondLst>
                              <p:cond delay="0"/>
                            </p:stCondLst>
                            <p:childTnLst>
                              <p:par>
                                <p:cTn id="94" presetID="24" presetClass="emph" presetSubtype="0" fill="hold" grpId="1" nodeType="clickEffect">
                                  <p:stCondLst>
                                    <p:cond delay="0"/>
                                  </p:stCondLst>
                                  <p:childTnLst>
                                    <p:animClr clrSpc="hsl" dir="cw">
                                      <p:cBhvr override="childStyle">
                                        <p:cTn id="95" dur="500" fill="hold"/>
                                        <p:tgtEl>
                                          <p:spTgt spid="27"/>
                                        </p:tgtEl>
                                        <p:attrNameLst>
                                          <p:attrName>style.color</p:attrName>
                                        </p:attrNameLst>
                                      </p:cBhvr>
                                      <p:by>
                                        <p:hsl h="0" s="-12549" l="-25098"/>
                                      </p:by>
                                    </p:animClr>
                                    <p:animClr clrSpc="hsl" dir="cw">
                                      <p:cBhvr>
                                        <p:cTn id="96" dur="500" fill="hold"/>
                                        <p:tgtEl>
                                          <p:spTgt spid="27"/>
                                        </p:tgtEl>
                                        <p:attrNameLst>
                                          <p:attrName>fillcolor</p:attrName>
                                        </p:attrNameLst>
                                      </p:cBhvr>
                                      <p:by>
                                        <p:hsl h="0" s="-12549" l="-25098"/>
                                      </p:by>
                                    </p:animClr>
                                    <p:animClr clrSpc="hsl" dir="cw">
                                      <p:cBhvr>
                                        <p:cTn id="97" dur="500" fill="hold"/>
                                        <p:tgtEl>
                                          <p:spTgt spid="27"/>
                                        </p:tgtEl>
                                        <p:attrNameLst>
                                          <p:attrName>stroke.color</p:attrName>
                                        </p:attrNameLst>
                                      </p:cBhvr>
                                      <p:by>
                                        <p:hsl h="0" s="-12549" l="-25098"/>
                                      </p:by>
                                    </p:animClr>
                                    <p:set>
                                      <p:cBhvr>
                                        <p:cTn id="98" dur="500" fill="hold"/>
                                        <p:tgtEl>
                                          <p:spTgt spid="27"/>
                                        </p:tgtEl>
                                        <p:attrNameLst>
                                          <p:attrName>fill.type</p:attrName>
                                        </p:attrNameLst>
                                      </p:cBhvr>
                                      <p:to>
                                        <p:strVal val="solid"/>
                                      </p:to>
                                    </p:set>
                                  </p:childTnLst>
                                </p:cTn>
                              </p:par>
                              <p:par>
                                <p:cTn id="99" presetID="19" presetClass="emph" presetSubtype="0" fill="hold" grpId="0" nodeType="withEffect">
                                  <p:stCondLst>
                                    <p:cond delay="0"/>
                                  </p:stCondLst>
                                  <p:childTnLst>
                                    <p:animClr clrSpc="rgb" dir="cw">
                                      <p:cBhvr override="childStyle">
                                        <p:cTn id="100" dur="500" fill="hold"/>
                                        <p:tgtEl>
                                          <p:spTgt spid="16"/>
                                        </p:tgtEl>
                                        <p:attrNameLst>
                                          <p:attrName>style.color</p:attrName>
                                        </p:attrNameLst>
                                      </p:cBhvr>
                                      <p:to>
                                        <a:srgbClr val="FFC000"/>
                                      </p:to>
                                    </p:animClr>
                                    <p:animClr clrSpc="rgb" dir="cw">
                                      <p:cBhvr>
                                        <p:cTn id="101" dur="500" fill="hold"/>
                                        <p:tgtEl>
                                          <p:spTgt spid="16"/>
                                        </p:tgtEl>
                                        <p:attrNameLst>
                                          <p:attrName>fillcolor</p:attrName>
                                        </p:attrNameLst>
                                      </p:cBhvr>
                                      <p:to>
                                        <a:srgbClr val="FFC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3" presetClass="mediacall" presetSubtype="0" fill="hold" nodeType="withEffect">
                                  <p:stCondLst>
                                    <p:cond delay="0"/>
                                  </p:stCondLst>
                                  <p:childTnLst>
                                    <p:cmd type="call" cmd="stop">
                                      <p:cBhvr>
                                        <p:cTn id="105" dur="1" fill="hold"/>
                                        <p:tgtEl>
                                          <p:spTgt spid="38"/>
                                        </p:tgtEl>
                                      </p:cBhvr>
                                    </p:cmd>
                                  </p:childTnLst>
                                </p:cTn>
                              </p:par>
                              <p:par>
                                <p:cTn id="106" presetID="19" presetClass="emph" presetSubtype="0" fill="hold" grpId="1" nodeType="withEffect">
                                  <p:stCondLst>
                                    <p:cond delay="3500"/>
                                  </p:stCondLst>
                                  <p:childTnLst>
                                    <p:animClr clrSpc="rgb" dir="cw">
                                      <p:cBhvr override="childStyle">
                                        <p:cTn id="107" dur="500" fill="hold"/>
                                        <p:tgtEl>
                                          <p:spTgt spid="16"/>
                                        </p:tgtEl>
                                        <p:attrNameLst>
                                          <p:attrName>style.color</p:attrName>
                                        </p:attrNameLst>
                                      </p:cBhvr>
                                      <p:to>
                                        <a:srgbClr val="FF0000"/>
                                      </p:to>
                                    </p:animClr>
                                    <p:animClr clrSpc="rgb" dir="cw">
                                      <p:cBhvr>
                                        <p:cTn id="108" dur="500" fill="hold"/>
                                        <p:tgtEl>
                                          <p:spTgt spid="16"/>
                                        </p:tgtEl>
                                        <p:attrNameLst>
                                          <p:attrName>fillcolor</p:attrName>
                                        </p:attrNameLst>
                                      </p:cBhvr>
                                      <p:to>
                                        <a:srgbClr val="FF0000"/>
                                      </p:to>
                                    </p:animClr>
                                    <p:set>
                                      <p:cBhvr>
                                        <p:cTn id="109" dur="500" fill="hold"/>
                                        <p:tgtEl>
                                          <p:spTgt spid="16"/>
                                        </p:tgtEl>
                                        <p:attrNameLst>
                                          <p:attrName>fill.type</p:attrName>
                                        </p:attrNameLst>
                                      </p:cBhvr>
                                      <p:to>
                                        <p:strVal val="solid"/>
                                      </p:to>
                                    </p:set>
                                    <p:set>
                                      <p:cBhvr>
                                        <p:cTn id="110" dur="500" fill="hold"/>
                                        <p:tgtEl>
                                          <p:spTgt spid="16"/>
                                        </p:tgtEl>
                                        <p:attrNameLst>
                                          <p:attrName>fill.on</p:attrName>
                                        </p:attrNameLst>
                                      </p:cBhvr>
                                      <p:to>
                                        <p:strVal val="true"/>
                                      </p:to>
                                    </p:set>
                                  </p:childTnLst>
                                </p:cTn>
                              </p:par>
                              <p:par>
                                <p:cTn id="111" presetID="19" presetClass="emph" presetSubtype="0" repeatCount="4000" fill="hold" grpId="3" nodeType="withEffect">
                                  <p:stCondLst>
                                    <p:cond delay="3500"/>
                                  </p:stCondLst>
                                  <p:childTnLst>
                                    <p:animClr clrSpc="rgb" dir="cw">
                                      <p:cBhvr override="childStyle">
                                        <p:cTn id="112" dur="500" fill="hold"/>
                                        <p:tgtEl>
                                          <p:spTgt spid="15"/>
                                        </p:tgtEl>
                                        <p:attrNameLst>
                                          <p:attrName>style.color</p:attrName>
                                        </p:attrNameLst>
                                      </p:cBhvr>
                                      <p:to>
                                        <a:srgbClr val="92D050"/>
                                      </p:to>
                                    </p:animClr>
                                    <p:animClr clrSpc="rgb" dir="cw">
                                      <p:cBhvr>
                                        <p:cTn id="113" dur="500" fill="hold"/>
                                        <p:tgtEl>
                                          <p:spTgt spid="15"/>
                                        </p:tgtEl>
                                        <p:attrNameLst>
                                          <p:attrName>fillcolor</p:attrName>
                                        </p:attrNameLst>
                                      </p:cBhvr>
                                      <p:to>
                                        <a:srgbClr val="92D050"/>
                                      </p:to>
                                    </p:animClr>
                                    <p:set>
                                      <p:cBhvr>
                                        <p:cTn id="114" dur="500" fill="hold"/>
                                        <p:tgtEl>
                                          <p:spTgt spid="15"/>
                                        </p:tgtEl>
                                        <p:attrNameLst>
                                          <p:attrName>fill.type</p:attrName>
                                        </p:attrNameLst>
                                      </p:cBhvr>
                                      <p:to>
                                        <p:strVal val="solid"/>
                                      </p:to>
                                    </p:set>
                                    <p:set>
                                      <p:cBhvr>
                                        <p:cTn id="115" dur="500" fill="hold"/>
                                        <p:tgtEl>
                                          <p:spTgt spid="15"/>
                                        </p:tgtEl>
                                        <p:attrNameLst>
                                          <p:attrName>fill.on</p:attrName>
                                        </p:attrNameLst>
                                      </p:cBhvr>
                                      <p:to>
                                        <p:strVal val="true"/>
                                      </p:to>
                                    </p:set>
                                  </p:childTnLst>
                                </p:cTn>
                              </p:par>
                              <p:par>
                                <p:cTn id="116" presetID="30" presetClass="emph" presetSubtype="0" fill="hold" grpId="2" nodeType="withEffect">
                                  <p:stCondLst>
                                    <p:cond delay="3500"/>
                                  </p:stCondLst>
                                  <p:childTnLst>
                                    <p:animClr clrSpc="hsl" dir="cw">
                                      <p:cBhvr override="childStyle">
                                        <p:cTn id="117" dur="500" fill="hold"/>
                                        <p:tgtEl>
                                          <p:spTgt spid="27"/>
                                        </p:tgtEl>
                                        <p:attrNameLst>
                                          <p:attrName>style.color</p:attrName>
                                        </p:attrNameLst>
                                      </p:cBhvr>
                                      <p:by>
                                        <p:hsl h="0" s="12549" l="25098"/>
                                      </p:by>
                                    </p:animClr>
                                    <p:animClr clrSpc="hsl" dir="cw">
                                      <p:cBhvr>
                                        <p:cTn id="118" dur="500" fill="hold"/>
                                        <p:tgtEl>
                                          <p:spTgt spid="27"/>
                                        </p:tgtEl>
                                        <p:attrNameLst>
                                          <p:attrName>fillcolor</p:attrName>
                                        </p:attrNameLst>
                                      </p:cBhvr>
                                      <p:by>
                                        <p:hsl h="0" s="12549" l="25098"/>
                                      </p:by>
                                    </p:animClr>
                                    <p:animClr clrSpc="hsl" dir="cw">
                                      <p:cBhvr>
                                        <p:cTn id="119" dur="500" fill="hold"/>
                                        <p:tgtEl>
                                          <p:spTgt spid="27"/>
                                        </p:tgtEl>
                                        <p:attrNameLst>
                                          <p:attrName>stroke.color</p:attrName>
                                        </p:attrNameLst>
                                      </p:cBhvr>
                                      <p:by>
                                        <p:hsl h="0" s="12549" l="25098"/>
                                      </p:by>
                                    </p:animClr>
                                    <p:set>
                                      <p:cBhvr>
                                        <p:cTn id="120" dur="500" fill="hold"/>
                                        <p:tgtEl>
                                          <p:spTgt spid="27"/>
                                        </p:tgtEl>
                                        <p:attrNameLst>
                                          <p:attrName>fill.type</p:attrName>
                                        </p:attrNameLst>
                                      </p:cBhvr>
                                      <p:to>
                                        <p:strVal val="solid"/>
                                      </p:to>
                                    </p:set>
                                  </p:childTnLst>
                                </p:cTn>
                              </p:par>
                              <p:par>
                                <p:cTn id="121" presetID="24" presetClass="emph" presetSubtype="0" fill="hold" grpId="4" nodeType="withEffect">
                                  <p:stCondLst>
                                    <p:cond delay="3500"/>
                                  </p:stCondLst>
                                  <p:childTnLst>
                                    <p:animClr clrSpc="hsl" dir="cw">
                                      <p:cBhvr override="childStyle">
                                        <p:cTn id="122" dur="500" fill="hold"/>
                                        <p:tgtEl>
                                          <p:spTgt spid="25"/>
                                        </p:tgtEl>
                                        <p:attrNameLst>
                                          <p:attrName>style.color</p:attrName>
                                        </p:attrNameLst>
                                      </p:cBhvr>
                                      <p:by>
                                        <p:hsl h="0" s="-12549" l="-25098"/>
                                      </p:by>
                                    </p:animClr>
                                    <p:animClr clrSpc="hsl" dir="cw">
                                      <p:cBhvr>
                                        <p:cTn id="123" dur="500" fill="hold"/>
                                        <p:tgtEl>
                                          <p:spTgt spid="25"/>
                                        </p:tgtEl>
                                        <p:attrNameLst>
                                          <p:attrName>fillcolor</p:attrName>
                                        </p:attrNameLst>
                                      </p:cBhvr>
                                      <p:by>
                                        <p:hsl h="0" s="-12549" l="-25098"/>
                                      </p:by>
                                    </p:animClr>
                                    <p:animClr clrSpc="hsl" dir="cw">
                                      <p:cBhvr>
                                        <p:cTn id="124" dur="500" fill="hold"/>
                                        <p:tgtEl>
                                          <p:spTgt spid="25"/>
                                        </p:tgtEl>
                                        <p:attrNameLst>
                                          <p:attrName>stroke.color</p:attrName>
                                        </p:attrNameLst>
                                      </p:cBhvr>
                                      <p:by>
                                        <p:hsl h="0" s="-12549" l="-25098"/>
                                      </p:by>
                                    </p:animClr>
                                    <p:set>
                                      <p:cBhvr>
                                        <p:cTn id="125"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6" restart="whenNotActive" fill="hold" evtFilter="cancelBubble" nodeType="interactiveSeq">
                <p:stCondLst>
                  <p:cond evt="onClick" delay="0">
                    <p:tgtEl>
                      <p:spTgt spid="34"/>
                    </p:tgtEl>
                  </p:cond>
                </p:stCondLst>
                <p:endSync evt="end" delay="0">
                  <p:rtn val="all"/>
                </p:endSync>
                <p:childTnLst>
                  <p:par>
                    <p:cTn id="127" fill="hold">
                      <p:stCondLst>
                        <p:cond delay="0"/>
                      </p:stCondLst>
                      <p:childTnLst>
                        <p:par>
                          <p:cTn id="128" fill="hold">
                            <p:stCondLst>
                              <p:cond delay="0"/>
                            </p:stCondLst>
                            <p:childTnLst>
                              <p:par>
                                <p:cTn id="129" presetID="24" presetClass="emph" presetSubtype="0" fill="hold" grpId="1" nodeType="clickEffect">
                                  <p:stCondLst>
                                    <p:cond delay="0"/>
                                  </p:stCondLst>
                                  <p:childTnLst>
                                    <p:animClr clrSpc="hsl" dir="cw">
                                      <p:cBhvr override="childStyle">
                                        <p:cTn id="130" dur="500" fill="hold"/>
                                        <p:tgtEl>
                                          <p:spTgt spid="34"/>
                                        </p:tgtEl>
                                        <p:attrNameLst>
                                          <p:attrName>style.color</p:attrName>
                                        </p:attrNameLst>
                                      </p:cBhvr>
                                      <p:by>
                                        <p:hsl h="0" s="-12549" l="-25098"/>
                                      </p:by>
                                    </p:animClr>
                                    <p:animClr clrSpc="hsl" dir="cw">
                                      <p:cBhvr>
                                        <p:cTn id="131" dur="500" fill="hold"/>
                                        <p:tgtEl>
                                          <p:spTgt spid="34"/>
                                        </p:tgtEl>
                                        <p:attrNameLst>
                                          <p:attrName>fillcolor</p:attrName>
                                        </p:attrNameLst>
                                      </p:cBhvr>
                                      <p:by>
                                        <p:hsl h="0" s="-12549" l="-25098"/>
                                      </p:by>
                                    </p:animClr>
                                    <p:animClr clrSpc="hsl" dir="cw">
                                      <p:cBhvr>
                                        <p:cTn id="132" dur="500" fill="hold"/>
                                        <p:tgtEl>
                                          <p:spTgt spid="34"/>
                                        </p:tgtEl>
                                        <p:attrNameLst>
                                          <p:attrName>stroke.color</p:attrName>
                                        </p:attrNameLst>
                                      </p:cBhvr>
                                      <p:by>
                                        <p:hsl h="0" s="-12549" l="-25098"/>
                                      </p:by>
                                    </p:animClr>
                                    <p:set>
                                      <p:cBhvr>
                                        <p:cTn id="133" dur="500" fill="hold"/>
                                        <p:tgtEl>
                                          <p:spTgt spid="34"/>
                                        </p:tgtEl>
                                        <p:attrNameLst>
                                          <p:attrName>fill.type</p:attrName>
                                        </p:attrNameLst>
                                      </p:cBhvr>
                                      <p:to>
                                        <p:strVal val="solid"/>
                                      </p:to>
                                    </p:set>
                                  </p:childTnLst>
                                </p:cTn>
                              </p:par>
                              <p:par>
                                <p:cTn id="134" presetID="19" presetClass="emph" presetSubtype="0" fill="hold" grpId="0" nodeType="withEffect">
                                  <p:stCondLst>
                                    <p:cond delay="0"/>
                                  </p:stCondLst>
                                  <p:childTnLst>
                                    <p:animClr clrSpc="rgb" dir="cw">
                                      <p:cBhvr override="childStyle">
                                        <p:cTn id="135" dur="500" fill="hold"/>
                                        <p:tgtEl>
                                          <p:spTgt spid="32"/>
                                        </p:tgtEl>
                                        <p:attrNameLst>
                                          <p:attrName>style.color</p:attrName>
                                        </p:attrNameLst>
                                      </p:cBhvr>
                                      <p:to>
                                        <a:schemeClr val="accent2"/>
                                      </p:to>
                                    </p:animClr>
                                    <p:animClr clrSpc="rgb" dir="cw">
                                      <p:cBhvr>
                                        <p:cTn id="136" dur="500" fill="hold"/>
                                        <p:tgtEl>
                                          <p:spTgt spid="32"/>
                                        </p:tgtEl>
                                        <p:attrNameLst>
                                          <p:attrName>fillcolor</p:attrName>
                                        </p:attrNameLst>
                                      </p:cBhvr>
                                      <p:to>
                                        <a:schemeClr val="accent2"/>
                                      </p:to>
                                    </p:animClr>
                                    <p:set>
                                      <p:cBhvr>
                                        <p:cTn id="137" dur="500" fill="hold"/>
                                        <p:tgtEl>
                                          <p:spTgt spid="32"/>
                                        </p:tgtEl>
                                        <p:attrNameLst>
                                          <p:attrName>fill.type</p:attrName>
                                        </p:attrNameLst>
                                      </p:cBhvr>
                                      <p:to>
                                        <p:strVal val="solid"/>
                                      </p:to>
                                    </p:set>
                                    <p:set>
                                      <p:cBhvr>
                                        <p:cTn id="138" dur="500" fill="hold"/>
                                        <p:tgtEl>
                                          <p:spTgt spid="32"/>
                                        </p:tgtEl>
                                        <p:attrNameLst>
                                          <p:attrName>fill.on</p:attrName>
                                        </p:attrNameLst>
                                      </p:cBhvr>
                                      <p:to>
                                        <p:strVal val="true"/>
                                      </p:to>
                                    </p:set>
                                  </p:childTnLst>
                                </p:cTn>
                              </p:par>
                              <p:par>
                                <p:cTn id="139" presetID="3" presetClass="mediacall" presetSubtype="0" fill="hold" nodeType="withEffect">
                                  <p:stCondLst>
                                    <p:cond delay="0"/>
                                  </p:stCondLst>
                                  <p:childTnLst>
                                    <p:cmd type="call" cmd="stop">
                                      <p:cBhvr>
                                        <p:cTn id="140" dur="1" fill="hold"/>
                                        <p:tgtEl>
                                          <p:spTgt spid="38"/>
                                        </p:tgtEl>
                                      </p:cBhvr>
                                    </p:cmd>
                                  </p:childTnLst>
                                </p:cTn>
                              </p:par>
                              <p:par>
                                <p:cTn id="141" presetID="19" presetClass="emph" presetSubtype="0" fill="hold" grpId="1" nodeType="withEffect">
                                  <p:stCondLst>
                                    <p:cond delay="3000"/>
                                  </p:stCondLst>
                                  <p:childTnLst>
                                    <p:animClr clrSpc="rgb" dir="cw">
                                      <p:cBhvr override="childStyle">
                                        <p:cTn id="142" dur="500" fill="hold"/>
                                        <p:tgtEl>
                                          <p:spTgt spid="32"/>
                                        </p:tgtEl>
                                        <p:attrNameLst>
                                          <p:attrName>style.color</p:attrName>
                                        </p:attrNameLst>
                                      </p:cBhvr>
                                      <p:to>
                                        <a:srgbClr val="FF0000"/>
                                      </p:to>
                                    </p:animClr>
                                    <p:animClr clrSpc="rgb" dir="cw">
                                      <p:cBhvr>
                                        <p:cTn id="143" dur="500" fill="hold"/>
                                        <p:tgtEl>
                                          <p:spTgt spid="32"/>
                                        </p:tgtEl>
                                        <p:attrNameLst>
                                          <p:attrName>fillcolor</p:attrName>
                                        </p:attrNameLst>
                                      </p:cBhvr>
                                      <p:to>
                                        <a:srgbClr val="FF0000"/>
                                      </p:to>
                                    </p:animClr>
                                    <p:set>
                                      <p:cBhvr>
                                        <p:cTn id="144" dur="500" fill="hold"/>
                                        <p:tgtEl>
                                          <p:spTgt spid="32"/>
                                        </p:tgtEl>
                                        <p:attrNameLst>
                                          <p:attrName>fill.type</p:attrName>
                                        </p:attrNameLst>
                                      </p:cBhvr>
                                      <p:to>
                                        <p:strVal val="solid"/>
                                      </p:to>
                                    </p:set>
                                    <p:set>
                                      <p:cBhvr>
                                        <p:cTn id="145" dur="500" fill="hold"/>
                                        <p:tgtEl>
                                          <p:spTgt spid="32"/>
                                        </p:tgtEl>
                                        <p:attrNameLst>
                                          <p:attrName>fill.on</p:attrName>
                                        </p:attrNameLst>
                                      </p:cBhvr>
                                      <p:to>
                                        <p:strVal val="true"/>
                                      </p:to>
                                    </p:set>
                                  </p:childTnLst>
                                </p:cTn>
                              </p:par>
                              <p:par>
                                <p:cTn id="146" presetID="19" presetClass="emph" presetSubtype="0" repeatCount="4000" fill="hold" grpId="4" nodeType="withEffect">
                                  <p:stCondLst>
                                    <p:cond delay="3000"/>
                                  </p:stCondLst>
                                  <p:childTnLst>
                                    <p:animClr clrSpc="rgb" dir="cw">
                                      <p:cBhvr override="childStyle">
                                        <p:cTn id="147" dur="500" fill="hold"/>
                                        <p:tgtEl>
                                          <p:spTgt spid="15"/>
                                        </p:tgtEl>
                                        <p:attrNameLst>
                                          <p:attrName>style.color</p:attrName>
                                        </p:attrNameLst>
                                      </p:cBhvr>
                                      <p:to>
                                        <a:srgbClr val="92D050"/>
                                      </p:to>
                                    </p:animClr>
                                    <p:animClr clrSpc="rgb" dir="cw">
                                      <p:cBhvr>
                                        <p:cTn id="148" dur="500" fill="hold"/>
                                        <p:tgtEl>
                                          <p:spTgt spid="15"/>
                                        </p:tgtEl>
                                        <p:attrNameLst>
                                          <p:attrName>fillcolor</p:attrName>
                                        </p:attrNameLst>
                                      </p:cBhvr>
                                      <p:to>
                                        <a:srgbClr val="92D050"/>
                                      </p:to>
                                    </p:animClr>
                                    <p:set>
                                      <p:cBhvr>
                                        <p:cTn id="149" dur="500" fill="hold"/>
                                        <p:tgtEl>
                                          <p:spTgt spid="15"/>
                                        </p:tgtEl>
                                        <p:attrNameLst>
                                          <p:attrName>fill.type</p:attrName>
                                        </p:attrNameLst>
                                      </p:cBhvr>
                                      <p:to>
                                        <p:strVal val="solid"/>
                                      </p:to>
                                    </p:set>
                                    <p:set>
                                      <p:cBhvr>
                                        <p:cTn id="150" dur="500" fill="hold"/>
                                        <p:tgtEl>
                                          <p:spTgt spid="15"/>
                                        </p:tgtEl>
                                        <p:attrNameLst>
                                          <p:attrName>fill.on</p:attrName>
                                        </p:attrNameLst>
                                      </p:cBhvr>
                                      <p:to>
                                        <p:strVal val="true"/>
                                      </p:to>
                                    </p:set>
                                  </p:childTnLst>
                                </p:cTn>
                              </p:par>
                              <p:par>
                                <p:cTn id="151" presetID="30" presetClass="emph" presetSubtype="0" fill="hold" grpId="2" nodeType="withEffect">
                                  <p:stCondLst>
                                    <p:cond delay="3000"/>
                                  </p:stCondLst>
                                  <p:childTnLst>
                                    <p:animClr clrSpc="hsl" dir="cw">
                                      <p:cBhvr override="childStyle">
                                        <p:cTn id="152" dur="500" fill="hold"/>
                                        <p:tgtEl>
                                          <p:spTgt spid="34"/>
                                        </p:tgtEl>
                                        <p:attrNameLst>
                                          <p:attrName>style.color</p:attrName>
                                        </p:attrNameLst>
                                      </p:cBhvr>
                                      <p:by>
                                        <p:hsl h="0" s="12549" l="25098"/>
                                      </p:by>
                                    </p:animClr>
                                    <p:animClr clrSpc="hsl" dir="cw">
                                      <p:cBhvr>
                                        <p:cTn id="153" dur="500" fill="hold"/>
                                        <p:tgtEl>
                                          <p:spTgt spid="34"/>
                                        </p:tgtEl>
                                        <p:attrNameLst>
                                          <p:attrName>fillcolor</p:attrName>
                                        </p:attrNameLst>
                                      </p:cBhvr>
                                      <p:by>
                                        <p:hsl h="0" s="12549" l="25098"/>
                                      </p:by>
                                    </p:animClr>
                                    <p:animClr clrSpc="hsl" dir="cw">
                                      <p:cBhvr>
                                        <p:cTn id="154" dur="500" fill="hold"/>
                                        <p:tgtEl>
                                          <p:spTgt spid="34"/>
                                        </p:tgtEl>
                                        <p:attrNameLst>
                                          <p:attrName>stroke.color</p:attrName>
                                        </p:attrNameLst>
                                      </p:cBhvr>
                                      <p:by>
                                        <p:hsl h="0" s="12549" l="25098"/>
                                      </p:by>
                                    </p:animClr>
                                    <p:set>
                                      <p:cBhvr>
                                        <p:cTn id="155" dur="500" fill="hold"/>
                                        <p:tgtEl>
                                          <p:spTgt spid="34"/>
                                        </p:tgtEl>
                                        <p:attrNameLst>
                                          <p:attrName>fill.type</p:attrName>
                                        </p:attrNameLst>
                                      </p:cBhvr>
                                      <p:to>
                                        <p:strVal val="solid"/>
                                      </p:to>
                                    </p:set>
                                  </p:childTnLst>
                                </p:cTn>
                              </p:par>
                              <p:par>
                                <p:cTn id="156" presetID="24" presetClass="emph" presetSubtype="0" fill="hold" grpId="5" nodeType="withEffect">
                                  <p:stCondLst>
                                    <p:cond delay="3000"/>
                                  </p:stCondLst>
                                  <p:childTnLst>
                                    <p:animClr clrSpc="hsl" dir="cw">
                                      <p:cBhvr override="childStyle">
                                        <p:cTn id="157" dur="500" fill="hold"/>
                                        <p:tgtEl>
                                          <p:spTgt spid="25"/>
                                        </p:tgtEl>
                                        <p:attrNameLst>
                                          <p:attrName>style.color</p:attrName>
                                        </p:attrNameLst>
                                      </p:cBhvr>
                                      <p:by>
                                        <p:hsl h="0" s="-12549" l="-25098"/>
                                      </p:by>
                                    </p:animClr>
                                    <p:animClr clrSpc="hsl" dir="cw">
                                      <p:cBhvr>
                                        <p:cTn id="158" dur="500" fill="hold"/>
                                        <p:tgtEl>
                                          <p:spTgt spid="25"/>
                                        </p:tgtEl>
                                        <p:attrNameLst>
                                          <p:attrName>fillcolor</p:attrName>
                                        </p:attrNameLst>
                                      </p:cBhvr>
                                      <p:by>
                                        <p:hsl h="0" s="-12549" l="-25098"/>
                                      </p:by>
                                    </p:animClr>
                                    <p:animClr clrSpc="hsl" dir="cw">
                                      <p:cBhvr>
                                        <p:cTn id="159" dur="500" fill="hold"/>
                                        <p:tgtEl>
                                          <p:spTgt spid="25"/>
                                        </p:tgtEl>
                                        <p:attrNameLst>
                                          <p:attrName>stroke.color</p:attrName>
                                        </p:attrNameLst>
                                      </p:cBhvr>
                                      <p:by>
                                        <p:hsl h="0" s="-12549" l="-25098"/>
                                      </p:by>
                                    </p:animClr>
                                    <p:set>
                                      <p:cBhvr>
                                        <p:cTn id="160"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27"/>
        <p:cNvGrpSpPr/>
        <p:nvPr/>
      </p:nvGrpSpPr>
      <p:grpSpPr>
        <a:xfrm>
          <a:off x="0" y="0"/>
          <a:ext cx="0" cy="0"/>
          <a:chOff x="0" y="0"/>
          <a:chExt cx="0" cy="0"/>
        </a:xfrm>
      </p:grpSpPr>
      <p:sp>
        <p:nvSpPr>
          <p:cNvPr id="2028" name="Google Shape;2028;p53"/>
          <p:cNvSpPr txBox="1">
            <a:spLocks noGrp="1"/>
          </p:cNvSpPr>
          <p:nvPr>
            <p:ph type="title"/>
          </p:nvPr>
        </p:nvSpPr>
        <p:spPr>
          <a:xfrm>
            <a:off x="744048" y="280638"/>
            <a:ext cx="7722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dirty="0">
                <a:solidFill>
                  <a:srgbClr val="C00000"/>
                </a:solidFill>
                <a:latin typeface="+mn-lt"/>
              </a:rPr>
              <a:t>LUYỆN TẬP</a:t>
            </a:r>
            <a:endParaRPr sz="3200" dirty="0">
              <a:solidFill>
                <a:srgbClr val="C00000"/>
              </a:solidFill>
              <a:latin typeface="+mn-lt"/>
            </a:endParaRPr>
          </a:p>
        </p:txBody>
      </p:sp>
      <p:grpSp>
        <p:nvGrpSpPr>
          <p:cNvPr id="2193" name="Google Shape;2193;p53"/>
          <p:cNvGrpSpPr/>
          <p:nvPr/>
        </p:nvGrpSpPr>
        <p:grpSpPr>
          <a:xfrm>
            <a:off x="-184434" y="3380122"/>
            <a:ext cx="1490500" cy="1839578"/>
            <a:chOff x="7317341" y="3117397"/>
            <a:chExt cx="1490500" cy="1839578"/>
          </a:xfrm>
        </p:grpSpPr>
        <p:sp>
          <p:nvSpPr>
            <p:cNvPr id="2194" name="Google Shape;2194;p53"/>
            <p:cNvSpPr/>
            <p:nvPr/>
          </p:nvSpPr>
          <p:spPr>
            <a:xfrm>
              <a:off x="7457576" y="3119765"/>
              <a:ext cx="701174" cy="1439623"/>
            </a:xfrm>
            <a:custGeom>
              <a:avLst/>
              <a:gdLst/>
              <a:ahLst/>
              <a:cxnLst/>
              <a:rect l="l" t="t" r="r" b="b"/>
              <a:pathLst>
                <a:path w="15105" h="31013" extrusionOk="0">
                  <a:moveTo>
                    <a:pt x="12237" y="1"/>
                  </a:moveTo>
                  <a:lnTo>
                    <a:pt x="12237" y="1"/>
                  </a:lnTo>
                  <a:cubicBezTo>
                    <a:pt x="12236" y="1"/>
                    <a:pt x="0" y="8987"/>
                    <a:pt x="1033" y="31012"/>
                  </a:cubicBezTo>
                  <a:cubicBezTo>
                    <a:pt x="15105" y="24423"/>
                    <a:pt x="12237" y="1"/>
                    <a:pt x="12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53"/>
            <p:cNvSpPr/>
            <p:nvPr/>
          </p:nvSpPr>
          <p:spPr>
            <a:xfrm>
              <a:off x="7495454" y="3117397"/>
              <a:ext cx="539632" cy="1404112"/>
            </a:xfrm>
            <a:custGeom>
              <a:avLst/>
              <a:gdLst/>
              <a:ahLst/>
              <a:cxnLst/>
              <a:rect l="l" t="t" r="r" b="b"/>
              <a:pathLst>
                <a:path w="11625" h="30248" extrusionOk="0">
                  <a:moveTo>
                    <a:pt x="11217" y="1"/>
                  </a:moveTo>
                  <a:cubicBezTo>
                    <a:pt x="7113" y="14710"/>
                    <a:pt x="64" y="29929"/>
                    <a:pt x="0" y="30069"/>
                  </a:cubicBezTo>
                  <a:lnTo>
                    <a:pt x="383" y="30248"/>
                  </a:lnTo>
                  <a:cubicBezTo>
                    <a:pt x="446" y="30095"/>
                    <a:pt x="7508" y="14850"/>
                    <a:pt x="11625" y="103"/>
                  </a:cubicBezTo>
                  <a:lnTo>
                    <a:pt x="112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53"/>
            <p:cNvSpPr/>
            <p:nvPr/>
          </p:nvSpPr>
          <p:spPr>
            <a:xfrm>
              <a:off x="7333913" y="4393530"/>
              <a:ext cx="1470400" cy="550309"/>
            </a:xfrm>
            <a:custGeom>
              <a:avLst/>
              <a:gdLst/>
              <a:ahLst/>
              <a:cxnLst/>
              <a:rect l="l" t="t" r="r" b="b"/>
              <a:pathLst>
                <a:path w="31676" h="11855" extrusionOk="0">
                  <a:moveTo>
                    <a:pt x="25449" y="0"/>
                  </a:moveTo>
                  <a:cubicBezTo>
                    <a:pt x="19629" y="0"/>
                    <a:pt x="10306" y="1655"/>
                    <a:pt x="0" y="9907"/>
                  </a:cubicBezTo>
                  <a:cubicBezTo>
                    <a:pt x="2502" y="11290"/>
                    <a:pt x="5154" y="11855"/>
                    <a:pt x="7818" y="11855"/>
                  </a:cubicBezTo>
                  <a:cubicBezTo>
                    <a:pt x="19638" y="11855"/>
                    <a:pt x="31675" y="743"/>
                    <a:pt x="31675" y="743"/>
                  </a:cubicBezTo>
                  <a:cubicBezTo>
                    <a:pt x="31675" y="743"/>
                    <a:pt x="29348" y="0"/>
                    <a:pt x="25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53"/>
            <p:cNvSpPr/>
            <p:nvPr/>
          </p:nvSpPr>
          <p:spPr>
            <a:xfrm>
              <a:off x="7365293" y="4419107"/>
              <a:ext cx="1442548" cy="418383"/>
            </a:xfrm>
            <a:custGeom>
              <a:avLst/>
              <a:gdLst/>
              <a:ahLst/>
              <a:cxnLst/>
              <a:rect l="l" t="t" r="r" b="b"/>
              <a:pathLst>
                <a:path w="31076" h="9013" extrusionOk="0">
                  <a:moveTo>
                    <a:pt x="30923" y="1"/>
                  </a:moveTo>
                  <a:cubicBezTo>
                    <a:pt x="16621" y="5329"/>
                    <a:pt x="153" y="8566"/>
                    <a:pt x="0" y="8604"/>
                  </a:cubicBezTo>
                  <a:lnTo>
                    <a:pt x="77" y="9012"/>
                  </a:lnTo>
                  <a:cubicBezTo>
                    <a:pt x="242" y="8987"/>
                    <a:pt x="16723" y="5736"/>
                    <a:pt x="31076" y="396"/>
                  </a:cubicBezTo>
                  <a:lnTo>
                    <a:pt x="309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53"/>
            <p:cNvSpPr/>
            <p:nvPr/>
          </p:nvSpPr>
          <p:spPr>
            <a:xfrm>
              <a:off x="7317341" y="3531000"/>
              <a:ext cx="1310019" cy="1425976"/>
            </a:xfrm>
            <a:custGeom>
              <a:avLst/>
              <a:gdLst/>
              <a:ahLst/>
              <a:cxnLst/>
              <a:rect l="l" t="t" r="r" b="b"/>
              <a:pathLst>
                <a:path w="28221" h="30719" extrusionOk="0">
                  <a:moveTo>
                    <a:pt x="28221" y="0"/>
                  </a:moveTo>
                  <a:lnTo>
                    <a:pt x="28221" y="0"/>
                  </a:lnTo>
                  <a:cubicBezTo>
                    <a:pt x="28220" y="0"/>
                    <a:pt x="9560" y="4500"/>
                    <a:pt x="1" y="30719"/>
                  </a:cubicBezTo>
                  <a:cubicBezTo>
                    <a:pt x="19643" y="29916"/>
                    <a:pt x="28221" y="1"/>
                    <a:pt x="282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53"/>
            <p:cNvSpPr/>
            <p:nvPr/>
          </p:nvSpPr>
          <p:spPr>
            <a:xfrm>
              <a:off x="7329178" y="3525058"/>
              <a:ext cx="1305887" cy="1389908"/>
            </a:xfrm>
            <a:custGeom>
              <a:avLst/>
              <a:gdLst/>
              <a:ahLst/>
              <a:cxnLst/>
              <a:rect l="l" t="t" r="r" b="b"/>
              <a:pathLst>
                <a:path w="28132" h="29942" extrusionOk="0">
                  <a:moveTo>
                    <a:pt x="27800" y="1"/>
                  </a:moveTo>
                  <a:cubicBezTo>
                    <a:pt x="15831" y="15169"/>
                    <a:pt x="153" y="29483"/>
                    <a:pt x="1" y="29636"/>
                  </a:cubicBezTo>
                  <a:lnTo>
                    <a:pt x="281" y="29942"/>
                  </a:lnTo>
                  <a:cubicBezTo>
                    <a:pt x="434" y="29802"/>
                    <a:pt x="16137" y="15462"/>
                    <a:pt x="28132" y="256"/>
                  </a:cubicBezTo>
                  <a:lnTo>
                    <a:pt x="278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584792" y="861271"/>
            <a:ext cx="7976873" cy="923330"/>
          </a:xfrm>
          <a:prstGeom prst="rect">
            <a:avLst/>
          </a:prstGeom>
        </p:spPr>
        <p:txBody>
          <a:bodyPr wrap="square">
            <a:spAutoFit/>
          </a:bodyPr>
          <a:lstStyle/>
          <a:p>
            <a:pPr algn="just">
              <a:lnSpc>
                <a:spcPct val="150000"/>
              </a:lnSpc>
            </a:pPr>
            <a:r>
              <a:rPr lang="vi-VN" sz="1800" b="1" dirty="0">
                <a:solidFill>
                  <a:schemeClr val="accent2">
                    <a:lumMod val="50000"/>
                  </a:schemeClr>
                </a:solidFill>
              </a:rPr>
              <a:t>Bài tập 1 (SGK - tr19). </a:t>
            </a:r>
            <a:r>
              <a:rPr lang="vi-VN" sz="1800" dirty="0"/>
              <a:t>Trong các ý kiến dưới đây, em đồng ý, không đồng ý hay đồng ý một phần với các ý kiến nào? Tại sao?</a:t>
            </a:r>
            <a:endParaRPr lang="en-US" sz="1800" dirty="0"/>
          </a:p>
        </p:txBody>
      </p:sp>
      <p:graphicFrame>
        <p:nvGraphicFramePr>
          <p:cNvPr id="4" name="Table 3"/>
          <p:cNvGraphicFramePr>
            <a:graphicFrameLocks noGrp="1"/>
          </p:cNvGraphicFramePr>
          <p:nvPr>
            <p:extLst>
              <p:ext uri="{D42A27DB-BD31-4B8C-83A1-F6EECF244321}">
                <p14:modId xmlns:p14="http://schemas.microsoft.com/office/powerpoint/2010/main" val="2294619281"/>
              </p:ext>
            </p:extLst>
          </p:nvPr>
        </p:nvGraphicFramePr>
        <p:xfrm>
          <a:off x="470576" y="1849349"/>
          <a:ext cx="8344650" cy="3184988"/>
        </p:xfrm>
        <a:graphic>
          <a:graphicData uri="http://schemas.openxmlformats.org/drawingml/2006/table">
            <a:tbl>
              <a:tblPr firstRow="1" bandRow="1">
                <a:tableStyleId>{3F15DABE-673B-41F8-8C2D-DA97015F3F22}</a:tableStyleId>
              </a:tblPr>
              <a:tblGrid>
                <a:gridCol w="2781550">
                  <a:extLst>
                    <a:ext uri="{9D8B030D-6E8A-4147-A177-3AD203B41FA5}">
                      <a16:colId xmlns:a16="http://schemas.microsoft.com/office/drawing/2014/main" val="20000"/>
                    </a:ext>
                  </a:extLst>
                </a:gridCol>
                <a:gridCol w="2781550">
                  <a:extLst>
                    <a:ext uri="{9D8B030D-6E8A-4147-A177-3AD203B41FA5}">
                      <a16:colId xmlns:a16="http://schemas.microsoft.com/office/drawing/2014/main" val="20001"/>
                    </a:ext>
                  </a:extLst>
                </a:gridCol>
                <a:gridCol w="2781550">
                  <a:extLst>
                    <a:ext uri="{9D8B030D-6E8A-4147-A177-3AD203B41FA5}">
                      <a16:colId xmlns:a16="http://schemas.microsoft.com/office/drawing/2014/main" val="20002"/>
                    </a:ext>
                  </a:extLst>
                </a:gridCol>
              </a:tblGrid>
              <a:tr h="523981">
                <a:tc>
                  <a:txBody>
                    <a:bodyPr/>
                    <a:lstStyle/>
                    <a:p>
                      <a:pPr algn="ctr">
                        <a:lnSpc>
                          <a:spcPct val="150000"/>
                        </a:lnSpc>
                      </a:pPr>
                      <a:r>
                        <a:rPr lang="vi-VN" sz="1800" b="1" dirty="0"/>
                        <a:t>Ý</a:t>
                      </a:r>
                      <a:r>
                        <a:rPr lang="vi-VN" sz="1800" b="1" baseline="0" dirty="0"/>
                        <a:t> kiến</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85D"/>
                    </a:solidFill>
                  </a:tcPr>
                </a:tc>
                <a:tc>
                  <a:txBody>
                    <a:bodyPr/>
                    <a:lstStyle/>
                    <a:p>
                      <a:pPr algn="ctr">
                        <a:lnSpc>
                          <a:spcPct val="150000"/>
                        </a:lnSpc>
                      </a:pPr>
                      <a:r>
                        <a:rPr lang="vi-VN" sz="1800" b="1" dirty="0"/>
                        <a:t>Lí</a:t>
                      </a:r>
                      <a:r>
                        <a:rPr lang="vi-VN" sz="1800" b="1" baseline="0" dirty="0"/>
                        <a:t> do đồng ý</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85D"/>
                    </a:solidFill>
                  </a:tcPr>
                </a:tc>
                <a:tc>
                  <a:txBody>
                    <a:bodyPr/>
                    <a:lstStyle/>
                    <a:p>
                      <a:pPr algn="ctr">
                        <a:lnSpc>
                          <a:spcPct val="150000"/>
                        </a:lnSpc>
                      </a:pPr>
                      <a:r>
                        <a:rPr lang="vi-VN" sz="1800" b="1" dirty="0"/>
                        <a:t>Lí</a:t>
                      </a:r>
                      <a:r>
                        <a:rPr lang="vi-VN" sz="1800" b="1" baseline="0" dirty="0"/>
                        <a:t> do không đồng ý</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85D"/>
                    </a:solidFill>
                  </a:tcPr>
                </a:tc>
                <a:extLst>
                  <a:ext uri="{0D108BD9-81ED-4DB2-BD59-A6C34878D82A}">
                    <a16:rowId xmlns:a16="http://schemas.microsoft.com/office/drawing/2014/main" val="10000"/>
                  </a:ext>
                </a:extLst>
              </a:tr>
              <a:tr h="2661007">
                <a:tc>
                  <a:txBody>
                    <a:bodyPr/>
                    <a:lstStyle/>
                    <a:p>
                      <a:pPr algn="just">
                        <a:lnSpc>
                          <a:spcPct val="150000"/>
                        </a:lnSpc>
                      </a:pP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pP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pP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5" name="Rectangle 4"/>
          <p:cNvSpPr/>
          <p:nvPr/>
        </p:nvSpPr>
        <p:spPr>
          <a:xfrm>
            <a:off x="470575" y="2387580"/>
            <a:ext cx="2789434" cy="2585323"/>
          </a:xfrm>
          <a:prstGeom prst="rect">
            <a:avLst/>
          </a:prstGeom>
        </p:spPr>
        <p:txBody>
          <a:bodyPr wrap="square">
            <a:spAutoFit/>
          </a:bodyPr>
          <a:lstStyle/>
          <a:p>
            <a:pPr algn="just">
              <a:lnSpc>
                <a:spcPct val="150000"/>
              </a:lnSpc>
            </a:pPr>
            <a:r>
              <a:rPr lang="vi-VN" sz="1800" dirty="0"/>
              <a:t>a) Ở những nơi không có biển báo cấm, chúng ta có thể thu âm, chụp ảnh, quay phim và tuỳ ý sử dụng âm thanh, hình ảnh ghi được.</a:t>
            </a:r>
            <a:endParaRPr lang="en-US" sz="1800" dirty="0"/>
          </a:p>
        </p:txBody>
      </p:sp>
      <p:sp>
        <p:nvSpPr>
          <p:cNvPr id="6" name="Rectangle 5"/>
          <p:cNvSpPr/>
          <p:nvPr/>
        </p:nvSpPr>
        <p:spPr>
          <a:xfrm>
            <a:off x="3266984" y="2387580"/>
            <a:ext cx="2760647" cy="2308324"/>
          </a:xfrm>
          <a:prstGeom prst="rect">
            <a:avLst/>
          </a:prstGeom>
        </p:spPr>
        <p:txBody>
          <a:bodyPr wrap="square">
            <a:spAutoFit/>
          </a:bodyPr>
          <a:lstStyle/>
          <a:p>
            <a:pPr algn="just">
              <a:lnSpc>
                <a:spcPct val="150000"/>
              </a:lnSpc>
            </a:pPr>
            <a:r>
              <a:rPr lang="vi-VN" sz="1600" dirty="0"/>
              <a:t>Được phép thu âm, chụp ảnh, quay phim ở những nơi pháp luật không cấm và sử dụng âm thanh hình ảnh ghi được mà không làm ảnh hưởng đến tổ chức, cá nhân</a:t>
            </a:r>
            <a:endParaRPr lang="en-US" sz="1600" dirty="0"/>
          </a:p>
        </p:txBody>
      </p:sp>
      <p:sp>
        <p:nvSpPr>
          <p:cNvPr id="7" name="Rectangle 6"/>
          <p:cNvSpPr/>
          <p:nvPr/>
        </p:nvSpPr>
        <p:spPr>
          <a:xfrm>
            <a:off x="6034606" y="2387580"/>
            <a:ext cx="2760648" cy="2677656"/>
          </a:xfrm>
          <a:prstGeom prst="rect">
            <a:avLst/>
          </a:prstGeom>
        </p:spPr>
        <p:txBody>
          <a:bodyPr wrap="square">
            <a:spAutoFit/>
          </a:bodyPr>
          <a:lstStyle/>
          <a:p>
            <a:pPr algn="just">
              <a:lnSpc>
                <a:spcPct val="150000"/>
              </a:lnSpc>
            </a:pPr>
            <a:r>
              <a:rPr lang="vi-VN" sz="1600" dirty="0"/>
              <a:t>- Không được phép quay phim, chụp ảnh những nơi liên quan đến bí mật nhà nước.</a:t>
            </a:r>
          </a:p>
          <a:p>
            <a:pPr algn="just">
              <a:lnSpc>
                <a:spcPct val="150000"/>
              </a:lnSpc>
            </a:pPr>
            <a:r>
              <a:rPr lang="vi-VN" sz="1600" dirty="0"/>
              <a:t>- Không được sử dụng hình ảnh ghi được làm ảnh hưởng đến tổ chức, cá nhân</a:t>
            </a: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79678873"/>
              </p:ext>
            </p:extLst>
          </p:nvPr>
        </p:nvGraphicFramePr>
        <p:xfrm>
          <a:off x="0" y="0"/>
          <a:ext cx="9144000" cy="5137079"/>
        </p:xfrm>
        <a:graphic>
          <a:graphicData uri="http://schemas.openxmlformats.org/drawingml/2006/table">
            <a:tbl>
              <a:tblPr firstRow="1" bandRow="1">
                <a:tableStyleId>{3F15DABE-673B-41F8-8C2D-DA97015F3F22}</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462337">
                <a:tc>
                  <a:txBody>
                    <a:bodyPr/>
                    <a:lstStyle/>
                    <a:p>
                      <a:pPr algn="ctr">
                        <a:lnSpc>
                          <a:spcPct val="150000"/>
                        </a:lnSpc>
                      </a:pPr>
                      <a:r>
                        <a:rPr lang="vi-VN" sz="1800" b="1" dirty="0"/>
                        <a:t>Ý</a:t>
                      </a:r>
                      <a:r>
                        <a:rPr lang="vi-VN" sz="1800" b="1" baseline="0" dirty="0"/>
                        <a:t> kiến</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85D"/>
                    </a:solidFill>
                  </a:tcPr>
                </a:tc>
                <a:tc>
                  <a:txBody>
                    <a:bodyPr/>
                    <a:lstStyle/>
                    <a:p>
                      <a:pPr algn="ctr">
                        <a:lnSpc>
                          <a:spcPct val="150000"/>
                        </a:lnSpc>
                      </a:pPr>
                      <a:r>
                        <a:rPr lang="vi-VN" sz="1800" b="1" dirty="0"/>
                        <a:t>Lí</a:t>
                      </a:r>
                      <a:r>
                        <a:rPr lang="vi-VN" sz="1800" b="1" baseline="0" dirty="0"/>
                        <a:t> do đồng ý</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85D"/>
                    </a:solidFill>
                  </a:tcPr>
                </a:tc>
                <a:tc>
                  <a:txBody>
                    <a:bodyPr/>
                    <a:lstStyle/>
                    <a:p>
                      <a:pPr algn="ctr">
                        <a:lnSpc>
                          <a:spcPct val="150000"/>
                        </a:lnSpc>
                      </a:pPr>
                      <a:r>
                        <a:rPr lang="vi-VN" sz="1800" b="1" dirty="0"/>
                        <a:t>Lí</a:t>
                      </a:r>
                      <a:r>
                        <a:rPr lang="vi-VN" sz="1800" b="1" baseline="0" dirty="0"/>
                        <a:t> do không đồng ý</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85D"/>
                    </a:solidFill>
                  </a:tcPr>
                </a:tc>
                <a:extLst>
                  <a:ext uri="{0D108BD9-81ED-4DB2-BD59-A6C34878D82A}">
                    <a16:rowId xmlns:a16="http://schemas.microsoft.com/office/drawing/2014/main" val="10000"/>
                  </a:ext>
                </a:extLst>
              </a:tr>
              <a:tr h="4634159">
                <a:tc>
                  <a:txBody>
                    <a:bodyPr/>
                    <a:lstStyle/>
                    <a:p>
                      <a:pPr algn="just">
                        <a:lnSpc>
                          <a:spcPct val="150000"/>
                        </a:lnSpc>
                      </a:pP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pP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pP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4" name="Rectangle 3"/>
          <p:cNvSpPr/>
          <p:nvPr/>
        </p:nvSpPr>
        <p:spPr>
          <a:xfrm>
            <a:off x="87331" y="532606"/>
            <a:ext cx="2922998" cy="1754326"/>
          </a:xfrm>
          <a:prstGeom prst="rect">
            <a:avLst/>
          </a:prstGeom>
        </p:spPr>
        <p:txBody>
          <a:bodyPr wrap="square">
            <a:spAutoFit/>
          </a:bodyPr>
          <a:lstStyle/>
          <a:p>
            <a:pPr algn="just">
              <a:lnSpc>
                <a:spcPct val="150000"/>
              </a:lnSpc>
            </a:pPr>
            <a:r>
              <a:rPr lang="en-US" sz="1800" dirty="0"/>
              <a:t>b) </a:t>
            </a:r>
            <a:r>
              <a:rPr lang="en-US" sz="1800" dirty="0" err="1"/>
              <a:t>Chúng</a:t>
            </a:r>
            <a:r>
              <a:rPr lang="en-US" sz="1800" dirty="0"/>
              <a:t> ta </a:t>
            </a:r>
            <a:r>
              <a:rPr lang="en-US" sz="1800" dirty="0" err="1"/>
              <a:t>có</a:t>
            </a:r>
            <a:r>
              <a:rPr lang="en-US" sz="1800" dirty="0"/>
              <a:t> </a:t>
            </a:r>
            <a:r>
              <a:rPr lang="en-US" sz="1800" dirty="0" err="1"/>
              <a:t>thể</a:t>
            </a:r>
            <a:r>
              <a:rPr lang="en-US" sz="1800" dirty="0"/>
              <a:t> </a:t>
            </a:r>
            <a:r>
              <a:rPr lang="en-US" sz="1800" dirty="0" err="1"/>
              <a:t>sử</a:t>
            </a:r>
            <a:r>
              <a:rPr lang="en-US" sz="1800" dirty="0"/>
              <a:t> </a:t>
            </a:r>
            <a:r>
              <a:rPr lang="en-US" sz="1800" dirty="0" err="1"/>
              <a:t>dụng</a:t>
            </a:r>
            <a:r>
              <a:rPr lang="en-US" sz="1800" dirty="0"/>
              <a:t> </a:t>
            </a:r>
            <a:r>
              <a:rPr lang="en-US" sz="1800" dirty="0" err="1"/>
              <a:t>điện</a:t>
            </a:r>
            <a:r>
              <a:rPr lang="en-US" sz="1800" dirty="0"/>
              <a:t> </a:t>
            </a:r>
            <a:r>
              <a:rPr lang="en-US" sz="1800" dirty="0" err="1"/>
              <a:t>thoại</a:t>
            </a:r>
            <a:r>
              <a:rPr lang="en-US" sz="1800" dirty="0"/>
              <a:t> di </a:t>
            </a:r>
            <a:r>
              <a:rPr lang="en-US" sz="1800" dirty="0" err="1"/>
              <a:t>động</a:t>
            </a:r>
            <a:r>
              <a:rPr lang="en-US" sz="1800" dirty="0"/>
              <a:t> </a:t>
            </a:r>
            <a:r>
              <a:rPr lang="en-US" sz="1800" dirty="0" err="1"/>
              <a:t>khi</a:t>
            </a:r>
            <a:r>
              <a:rPr lang="en-US" sz="1800" dirty="0"/>
              <a:t> </a:t>
            </a:r>
            <a:r>
              <a:rPr lang="en-US" sz="1800" dirty="0" err="1"/>
              <a:t>đang</a:t>
            </a:r>
            <a:r>
              <a:rPr lang="en-US" sz="1800" dirty="0"/>
              <a:t> </a:t>
            </a:r>
            <a:r>
              <a:rPr lang="en-US" sz="1800" dirty="0" err="1"/>
              <a:t>lái</a:t>
            </a:r>
            <a:r>
              <a:rPr lang="en-US" sz="1800" dirty="0"/>
              <a:t> </a:t>
            </a:r>
            <a:r>
              <a:rPr lang="en-US" sz="1800" dirty="0" err="1"/>
              <a:t>xe</a:t>
            </a:r>
            <a:r>
              <a:rPr lang="en-US" sz="1800" dirty="0"/>
              <a:t> </a:t>
            </a:r>
            <a:r>
              <a:rPr lang="en-US" sz="1800" dirty="0" err="1"/>
              <a:t>miễn</a:t>
            </a:r>
            <a:r>
              <a:rPr lang="en-US" sz="1800" dirty="0"/>
              <a:t> </a:t>
            </a:r>
            <a:r>
              <a:rPr lang="en-US" sz="1800" dirty="0" err="1"/>
              <a:t>là</a:t>
            </a:r>
            <a:r>
              <a:rPr lang="en-US" sz="1800" dirty="0"/>
              <a:t> </a:t>
            </a:r>
            <a:r>
              <a:rPr lang="en-US" sz="1800" dirty="0" err="1"/>
              <a:t>không</a:t>
            </a:r>
            <a:r>
              <a:rPr lang="en-US" sz="1800" dirty="0"/>
              <a:t> </a:t>
            </a:r>
            <a:r>
              <a:rPr lang="en-US" sz="1800" dirty="0" err="1"/>
              <a:t>gây</a:t>
            </a:r>
            <a:r>
              <a:rPr lang="en-US" sz="1800" dirty="0"/>
              <a:t> tai </a:t>
            </a:r>
            <a:r>
              <a:rPr lang="en-US" sz="1800" dirty="0" err="1"/>
              <a:t>nạn</a:t>
            </a:r>
            <a:r>
              <a:rPr lang="en-US" sz="1800" dirty="0"/>
              <a:t> </a:t>
            </a:r>
            <a:r>
              <a:rPr lang="en-US" sz="1800" dirty="0" err="1"/>
              <a:t>giao</a:t>
            </a:r>
            <a:r>
              <a:rPr lang="en-US" sz="1800" dirty="0"/>
              <a:t> </a:t>
            </a:r>
            <a:r>
              <a:rPr lang="en-US" sz="1800" dirty="0" err="1"/>
              <a:t>thông</a:t>
            </a:r>
            <a:r>
              <a:rPr lang="en-US" sz="1800" dirty="0"/>
              <a:t>.</a:t>
            </a:r>
          </a:p>
        </p:txBody>
      </p:sp>
      <p:sp>
        <p:nvSpPr>
          <p:cNvPr id="5" name="Rectangle 4"/>
          <p:cNvSpPr/>
          <p:nvPr/>
        </p:nvSpPr>
        <p:spPr>
          <a:xfrm>
            <a:off x="3061699" y="532606"/>
            <a:ext cx="2979505" cy="3365024"/>
          </a:xfrm>
          <a:prstGeom prst="rect">
            <a:avLst/>
          </a:prstGeom>
        </p:spPr>
        <p:txBody>
          <a:bodyPr wrap="square">
            <a:spAutoFit/>
          </a:bodyPr>
          <a:lstStyle/>
          <a:p>
            <a:pPr algn="just">
              <a:lnSpc>
                <a:spcPct val="150000"/>
              </a:lnSpc>
            </a:pPr>
            <a:r>
              <a:rPr lang="vi-VN" sz="1800" dirty="0"/>
              <a:t>Trường hợp không dùng tay sử dụng điện thoại khi đang lái xe thì vẫn được phép. Ví dụ người đang lái xe ô tô điều khiển điện thoại bằng giọng nói, hoặc nghe điện thoại mà không dùng tay cầm điện thoại.</a:t>
            </a:r>
            <a:endParaRPr lang="en-US" sz="1800" dirty="0"/>
          </a:p>
        </p:txBody>
      </p:sp>
      <p:sp>
        <p:nvSpPr>
          <p:cNvPr id="6" name="Rectangle 5"/>
          <p:cNvSpPr/>
          <p:nvPr/>
        </p:nvSpPr>
        <p:spPr>
          <a:xfrm>
            <a:off x="6092574" y="532606"/>
            <a:ext cx="2969232" cy="3831818"/>
          </a:xfrm>
          <a:prstGeom prst="rect">
            <a:avLst/>
          </a:prstGeom>
        </p:spPr>
        <p:txBody>
          <a:bodyPr wrap="square">
            <a:spAutoFit/>
          </a:bodyPr>
          <a:lstStyle/>
          <a:p>
            <a:pPr algn="just">
              <a:lnSpc>
                <a:spcPct val="150000"/>
              </a:lnSpc>
            </a:pPr>
            <a:r>
              <a:rPr lang="vi-VN" sz="1800" dirty="0"/>
              <a:t>Người đang lái xe mô tô, xe gắn máy, xe đạp, xe đạp máy không được dùng tai nghe, không được dùng tay sử dụng điện thoại di động. Người điều khiển ô tô đang chạy trên đường không được dùng tay sử dụng điện thoại di động.</a:t>
            </a:r>
            <a:endParaRPr lang="en-US" sz="1800"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62685" y="3897630"/>
            <a:ext cx="1715784" cy="1156348"/>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08708" y="2366161"/>
            <a:ext cx="2423738" cy="145223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8516" y="3852869"/>
            <a:ext cx="1245870" cy="1245870"/>
          </a:xfrm>
          <a:prstGeom prst="rect">
            <a:avLst/>
          </a:prstGeom>
        </p:spPr>
      </p:pic>
    </p:spTree>
    <p:extLst>
      <p:ext uri="{BB962C8B-B14F-4D97-AF65-F5344CB8AC3E}">
        <p14:creationId xmlns:p14="http://schemas.microsoft.com/office/powerpoint/2010/main" val="171930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anim calcmode="lin" valueType="num">
                                      <p:cBhvr>
                                        <p:cTn id="27" dur="500" fill="hold"/>
                                        <p:tgtEl>
                                          <p:spTgt spid="6"/>
                                        </p:tgtEl>
                                        <p:attrNameLst>
                                          <p:attrName>ppt_x</p:attrName>
                                        </p:attrNameLst>
                                      </p:cBhvr>
                                      <p:tavLst>
                                        <p:tav tm="0">
                                          <p:val>
                                            <p:strVal val="#ppt_x"/>
                                          </p:val>
                                        </p:tav>
                                        <p:tav tm="100000">
                                          <p:val>
                                            <p:strVal val="#ppt_x"/>
                                          </p:val>
                                        </p:tav>
                                      </p:tavLst>
                                    </p:anim>
                                    <p:anim calcmode="lin" valueType="num">
                                      <p:cBhvr>
                                        <p:cTn id="28"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61779637"/>
              </p:ext>
            </p:extLst>
          </p:nvPr>
        </p:nvGraphicFramePr>
        <p:xfrm>
          <a:off x="0" y="0"/>
          <a:ext cx="9144000" cy="5137079"/>
        </p:xfrm>
        <a:graphic>
          <a:graphicData uri="http://schemas.openxmlformats.org/drawingml/2006/table">
            <a:tbl>
              <a:tblPr firstRow="1" bandRow="1">
                <a:tableStyleId>{3F15DABE-673B-41F8-8C2D-DA97015F3F22}</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462337">
                <a:tc>
                  <a:txBody>
                    <a:bodyPr/>
                    <a:lstStyle/>
                    <a:p>
                      <a:pPr algn="ctr">
                        <a:lnSpc>
                          <a:spcPct val="150000"/>
                        </a:lnSpc>
                      </a:pPr>
                      <a:r>
                        <a:rPr lang="vi-VN" sz="1800" b="1" dirty="0"/>
                        <a:t>Ý</a:t>
                      </a:r>
                      <a:r>
                        <a:rPr lang="vi-VN" sz="1800" b="1" baseline="0" dirty="0"/>
                        <a:t> kiến</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85D"/>
                    </a:solidFill>
                  </a:tcPr>
                </a:tc>
                <a:tc>
                  <a:txBody>
                    <a:bodyPr/>
                    <a:lstStyle/>
                    <a:p>
                      <a:pPr algn="ctr">
                        <a:lnSpc>
                          <a:spcPct val="150000"/>
                        </a:lnSpc>
                      </a:pPr>
                      <a:r>
                        <a:rPr lang="vi-VN" sz="1800" b="1" dirty="0"/>
                        <a:t>Lí</a:t>
                      </a:r>
                      <a:r>
                        <a:rPr lang="vi-VN" sz="1800" b="1" baseline="0" dirty="0"/>
                        <a:t> do đồng ý</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85D"/>
                    </a:solidFill>
                  </a:tcPr>
                </a:tc>
                <a:tc>
                  <a:txBody>
                    <a:bodyPr/>
                    <a:lstStyle/>
                    <a:p>
                      <a:pPr algn="ctr">
                        <a:lnSpc>
                          <a:spcPct val="150000"/>
                        </a:lnSpc>
                      </a:pPr>
                      <a:r>
                        <a:rPr lang="vi-VN" sz="1800" b="1" dirty="0"/>
                        <a:t>Lí</a:t>
                      </a:r>
                      <a:r>
                        <a:rPr lang="vi-VN" sz="1800" b="1" baseline="0" dirty="0"/>
                        <a:t> do không đồng ý</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85D"/>
                    </a:solidFill>
                  </a:tcPr>
                </a:tc>
                <a:extLst>
                  <a:ext uri="{0D108BD9-81ED-4DB2-BD59-A6C34878D82A}">
                    <a16:rowId xmlns:a16="http://schemas.microsoft.com/office/drawing/2014/main" val="10000"/>
                  </a:ext>
                </a:extLst>
              </a:tr>
              <a:tr h="1808765">
                <a:tc>
                  <a:txBody>
                    <a:bodyPr/>
                    <a:lstStyle/>
                    <a:p>
                      <a:pPr algn="just">
                        <a:lnSpc>
                          <a:spcPct val="150000"/>
                        </a:lnSpc>
                      </a:pP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pP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pP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25394">
                <a:tc>
                  <a:txBody>
                    <a:bodyPr/>
                    <a:lstStyle/>
                    <a:p>
                      <a:pPr algn="just">
                        <a:lnSpc>
                          <a:spcPct val="150000"/>
                        </a:lnSpc>
                      </a:pP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pP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pP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4" name="Rectangle 3"/>
          <p:cNvSpPr/>
          <p:nvPr/>
        </p:nvSpPr>
        <p:spPr>
          <a:xfrm>
            <a:off x="87331" y="532606"/>
            <a:ext cx="2922998" cy="1703030"/>
          </a:xfrm>
          <a:prstGeom prst="rect">
            <a:avLst/>
          </a:prstGeom>
        </p:spPr>
        <p:txBody>
          <a:bodyPr wrap="square">
            <a:spAutoFit/>
          </a:bodyPr>
          <a:lstStyle/>
          <a:p>
            <a:pPr algn="just">
              <a:lnSpc>
                <a:spcPct val="150000"/>
              </a:lnSpc>
            </a:pPr>
            <a:r>
              <a:rPr lang="vi-VN" sz="1800" dirty="0"/>
              <a:t>c) Sau khi đã mua CD ca nhạc, chúng ta có thể sao chép, chia sẻ lên mạng xã hội cho bạn bè.</a:t>
            </a:r>
            <a:endParaRPr lang="en-US" sz="1800" dirty="0"/>
          </a:p>
        </p:txBody>
      </p:sp>
      <p:sp>
        <p:nvSpPr>
          <p:cNvPr id="6" name="Rectangle 5"/>
          <p:cNvSpPr/>
          <p:nvPr/>
        </p:nvSpPr>
        <p:spPr>
          <a:xfrm>
            <a:off x="6092574" y="532606"/>
            <a:ext cx="2969232" cy="1703030"/>
          </a:xfrm>
          <a:prstGeom prst="rect">
            <a:avLst/>
          </a:prstGeom>
        </p:spPr>
        <p:txBody>
          <a:bodyPr wrap="square">
            <a:spAutoFit/>
          </a:bodyPr>
          <a:lstStyle/>
          <a:p>
            <a:pPr algn="just">
              <a:lnSpc>
                <a:spcPct val="150000"/>
              </a:lnSpc>
            </a:pPr>
            <a:r>
              <a:rPr lang="vi-VN" sz="1800" dirty="0"/>
              <a:t>Sao chép, chia sẻ sản phẩm khi chưa được phép của tác giả, chủ sở hữu là vi phạm bản quyền.</a:t>
            </a:r>
            <a:endParaRPr lang="en-US" sz="1800" dirty="0"/>
          </a:p>
        </p:txBody>
      </p:sp>
      <p:sp>
        <p:nvSpPr>
          <p:cNvPr id="2" name="Rectangle 1"/>
          <p:cNvSpPr/>
          <p:nvPr/>
        </p:nvSpPr>
        <p:spPr>
          <a:xfrm>
            <a:off x="87331" y="2328104"/>
            <a:ext cx="2922998" cy="1754326"/>
          </a:xfrm>
          <a:prstGeom prst="rect">
            <a:avLst/>
          </a:prstGeom>
        </p:spPr>
        <p:txBody>
          <a:bodyPr wrap="square">
            <a:spAutoFit/>
          </a:bodyPr>
          <a:lstStyle/>
          <a:p>
            <a:pPr algn="just">
              <a:lnSpc>
                <a:spcPct val="150000"/>
              </a:lnSpc>
            </a:pPr>
            <a:r>
              <a:rPr lang="vi-VN" sz="1800" dirty="0"/>
              <a:t>d) Học sinh có thể thu âm lời giảng của thầy cô giáo trên lớp để nghe lại những phần chưa hiểu rõ.</a:t>
            </a:r>
            <a:endParaRPr lang="en-US" sz="1800" dirty="0"/>
          </a:p>
        </p:txBody>
      </p:sp>
      <p:sp>
        <p:nvSpPr>
          <p:cNvPr id="10" name="Rectangle 9"/>
          <p:cNvSpPr/>
          <p:nvPr/>
        </p:nvSpPr>
        <p:spPr>
          <a:xfrm>
            <a:off x="3010329" y="2328104"/>
            <a:ext cx="3082244" cy="2762551"/>
          </a:xfrm>
          <a:prstGeom prst="rect">
            <a:avLst/>
          </a:prstGeom>
        </p:spPr>
        <p:txBody>
          <a:bodyPr wrap="square">
            <a:spAutoFit/>
          </a:bodyPr>
          <a:lstStyle/>
          <a:p>
            <a:pPr algn="just">
              <a:lnSpc>
                <a:spcPct val="140000"/>
              </a:lnSpc>
            </a:pPr>
            <a:r>
              <a:rPr lang="vi-VN" sz="1800" dirty="0"/>
              <a:t>Không có quy định cấm thu âm ở lớp học và việc sử dụng âm thanh ở tình huống này không gây ảnh hưởng đến tổ chức, cá nhân. HS nên xin phép giáo viên trước khi thực hiện thu âm.</a:t>
            </a:r>
            <a:endParaRPr lang="en-US" sz="1800"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998" y="4109710"/>
            <a:ext cx="953664" cy="953664"/>
          </a:xfrm>
          <a:prstGeom prst="rect">
            <a:avLst/>
          </a:prstGeom>
        </p:spPr>
      </p:pic>
    </p:spTree>
    <p:extLst>
      <p:ext uri="{BB962C8B-B14F-4D97-AF65-F5344CB8AC3E}">
        <p14:creationId xmlns:p14="http://schemas.microsoft.com/office/powerpoint/2010/main" val="258556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par>
                                <p:cTn id="18" presetID="9"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7819957"/>
              </p:ext>
            </p:extLst>
          </p:nvPr>
        </p:nvGraphicFramePr>
        <p:xfrm>
          <a:off x="0" y="1"/>
          <a:ext cx="9144000" cy="5189714"/>
        </p:xfrm>
        <a:graphic>
          <a:graphicData uri="http://schemas.openxmlformats.org/drawingml/2006/table">
            <a:tbl>
              <a:tblPr firstRow="1" bandRow="1">
                <a:tableStyleId>{3F15DABE-673B-41F8-8C2D-DA97015F3F22}</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460558">
                <a:tc>
                  <a:txBody>
                    <a:bodyPr/>
                    <a:lstStyle/>
                    <a:p>
                      <a:pPr algn="ctr">
                        <a:lnSpc>
                          <a:spcPct val="150000"/>
                        </a:lnSpc>
                      </a:pPr>
                      <a:r>
                        <a:rPr lang="vi-VN" sz="1800" b="1" dirty="0"/>
                        <a:t>Ý</a:t>
                      </a:r>
                      <a:r>
                        <a:rPr lang="vi-VN" sz="1800" b="1" baseline="0" dirty="0"/>
                        <a:t> kiến</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85D"/>
                    </a:solidFill>
                  </a:tcPr>
                </a:tc>
                <a:tc>
                  <a:txBody>
                    <a:bodyPr/>
                    <a:lstStyle/>
                    <a:p>
                      <a:pPr algn="ctr">
                        <a:lnSpc>
                          <a:spcPct val="150000"/>
                        </a:lnSpc>
                      </a:pPr>
                      <a:r>
                        <a:rPr lang="vi-VN" sz="1800" b="1" dirty="0"/>
                        <a:t>Lí</a:t>
                      </a:r>
                      <a:r>
                        <a:rPr lang="vi-VN" sz="1800" b="1" baseline="0" dirty="0"/>
                        <a:t> do đồng ý</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85D"/>
                    </a:solidFill>
                  </a:tcPr>
                </a:tc>
                <a:tc>
                  <a:txBody>
                    <a:bodyPr/>
                    <a:lstStyle/>
                    <a:p>
                      <a:pPr algn="ctr">
                        <a:lnSpc>
                          <a:spcPct val="150000"/>
                        </a:lnSpc>
                      </a:pPr>
                      <a:r>
                        <a:rPr lang="vi-VN" sz="1800" b="1" dirty="0"/>
                        <a:t>Lí</a:t>
                      </a:r>
                      <a:r>
                        <a:rPr lang="vi-VN" sz="1800" b="1" baseline="0" dirty="0"/>
                        <a:t> do không đồng ý</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85D"/>
                    </a:solidFill>
                  </a:tcPr>
                </a:tc>
                <a:extLst>
                  <a:ext uri="{0D108BD9-81ED-4DB2-BD59-A6C34878D82A}">
                    <a16:rowId xmlns:a16="http://schemas.microsoft.com/office/drawing/2014/main" val="10000"/>
                  </a:ext>
                </a:extLst>
              </a:tr>
              <a:tr h="2085092">
                <a:tc>
                  <a:txBody>
                    <a:bodyPr/>
                    <a:lstStyle/>
                    <a:p>
                      <a:pPr algn="just">
                        <a:lnSpc>
                          <a:spcPct val="150000"/>
                        </a:lnSpc>
                      </a:pP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pP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pP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601702">
                <a:tc>
                  <a:txBody>
                    <a:bodyPr/>
                    <a:lstStyle/>
                    <a:p>
                      <a:pPr algn="just">
                        <a:lnSpc>
                          <a:spcPct val="150000"/>
                        </a:lnSpc>
                      </a:pP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pP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pP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4" name="Rectangle 3"/>
          <p:cNvSpPr/>
          <p:nvPr/>
        </p:nvSpPr>
        <p:spPr>
          <a:xfrm>
            <a:off x="87331" y="419590"/>
            <a:ext cx="2922998" cy="1703030"/>
          </a:xfrm>
          <a:prstGeom prst="rect">
            <a:avLst/>
          </a:prstGeom>
        </p:spPr>
        <p:txBody>
          <a:bodyPr wrap="square">
            <a:spAutoFit/>
          </a:bodyPr>
          <a:lstStyle/>
          <a:p>
            <a:pPr algn="just">
              <a:lnSpc>
                <a:spcPct val="150000"/>
              </a:lnSpc>
            </a:pPr>
            <a:r>
              <a:rPr lang="vi-VN" sz="1800" dirty="0"/>
              <a:t>e) Cần thực hiện thu âm lời nói đe doạ, bắt nạt em để cung cấp cho thầy, cô giáo hỗ trợ giải quyết.</a:t>
            </a:r>
            <a:endParaRPr lang="en-US" sz="1800" dirty="0"/>
          </a:p>
        </p:txBody>
      </p:sp>
      <p:sp>
        <p:nvSpPr>
          <p:cNvPr id="6" name="Rectangle 5"/>
          <p:cNvSpPr/>
          <p:nvPr/>
        </p:nvSpPr>
        <p:spPr>
          <a:xfrm>
            <a:off x="3066835" y="419590"/>
            <a:ext cx="2969232" cy="2169825"/>
          </a:xfrm>
          <a:prstGeom prst="rect">
            <a:avLst/>
          </a:prstGeom>
        </p:spPr>
        <p:txBody>
          <a:bodyPr wrap="square">
            <a:spAutoFit/>
          </a:bodyPr>
          <a:lstStyle/>
          <a:p>
            <a:pPr algn="just">
              <a:lnSpc>
                <a:spcPct val="150000"/>
              </a:lnSpc>
            </a:pPr>
            <a:r>
              <a:rPr lang="vi-VN" sz="1800" dirty="0"/>
              <a:t>Hành động này không vi phạm pháp luật và là cần thiết để cung cấp cho thầy, cô giáo hoặc cơ quan chức năng hỗ trợ giải quyết.</a:t>
            </a:r>
            <a:endParaRPr lang="en-US" sz="1800" dirty="0"/>
          </a:p>
        </p:txBody>
      </p:sp>
      <p:sp>
        <p:nvSpPr>
          <p:cNvPr id="2" name="Rectangle 1"/>
          <p:cNvSpPr/>
          <p:nvPr/>
        </p:nvSpPr>
        <p:spPr>
          <a:xfrm>
            <a:off x="87331" y="2519395"/>
            <a:ext cx="2922998" cy="2534027"/>
          </a:xfrm>
          <a:prstGeom prst="rect">
            <a:avLst/>
          </a:prstGeom>
        </p:spPr>
        <p:txBody>
          <a:bodyPr wrap="square">
            <a:spAutoFit/>
          </a:bodyPr>
          <a:lstStyle/>
          <a:p>
            <a:pPr algn="just">
              <a:lnSpc>
                <a:spcPct val="150000"/>
              </a:lnSpc>
            </a:pPr>
            <a:r>
              <a:rPr lang="vi-VN" sz="1800" dirty="0"/>
              <a:t>g) Chúng ta có thể tuỳ ý sử dụng bất kì hình ảnh, âm thanh nào để làm màn hình nền, nhạc chờ, nhạc chuông cho điện thoại của bản thân mình.</a:t>
            </a:r>
            <a:endParaRPr lang="en-US" sz="1800" dirty="0"/>
          </a:p>
        </p:txBody>
      </p:sp>
      <p:sp>
        <p:nvSpPr>
          <p:cNvPr id="10" name="Rectangle 9"/>
          <p:cNvSpPr/>
          <p:nvPr/>
        </p:nvSpPr>
        <p:spPr>
          <a:xfrm>
            <a:off x="6061756" y="2599033"/>
            <a:ext cx="3082244" cy="2374753"/>
          </a:xfrm>
          <a:prstGeom prst="rect">
            <a:avLst/>
          </a:prstGeom>
        </p:spPr>
        <p:txBody>
          <a:bodyPr wrap="square">
            <a:spAutoFit/>
          </a:bodyPr>
          <a:lstStyle/>
          <a:p>
            <a:pPr algn="just">
              <a:lnSpc>
                <a:spcPct val="140000"/>
              </a:lnSpc>
            </a:pPr>
            <a:r>
              <a:rPr lang="en-US" sz="1800" dirty="0" err="1"/>
              <a:t>Việc</a:t>
            </a:r>
            <a:r>
              <a:rPr lang="en-US" sz="1800" dirty="0"/>
              <a:t> </a:t>
            </a:r>
            <a:r>
              <a:rPr lang="en-US" sz="1800" dirty="0" err="1"/>
              <a:t>sử</a:t>
            </a:r>
            <a:r>
              <a:rPr lang="en-US" sz="1800" dirty="0"/>
              <a:t> </a:t>
            </a:r>
            <a:r>
              <a:rPr lang="en-US" sz="1800" dirty="0" err="1"/>
              <a:t>dụng</a:t>
            </a:r>
            <a:r>
              <a:rPr lang="en-US" sz="1800" dirty="0"/>
              <a:t> </a:t>
            </a:r>
            <a:r>
              <a:rPr lang="en-US" sz="1800" dirty="0" err="1"/>
              <a:t>hình</a:t>
            </a:r>
            <a:r>
              <a:rPr lang="en-US" sz="1800" dirty="0"/>
              <a:t> </a:t>
            </a:r>
            <a:r>
              <a:rPr lang="en-US" sz="1800" dirty="0" err="1"/>
              <a:t>ảnh</a:t>
            </a:r>
            <a:r>
              <a:rPr lang="en-US" sz="1800" dirty="0"/>
              <a:t>, </a:t>
            </a:r>
            <a:r>
              <a:rPr lang="en-US" sz="1800" dirty="0" err="1"/>
              <a:t>âm</a:t>
            </a:r>
            <a:r>
              <a:rPr lang="en-US" sz="1800" dirty="0"/>
              <a:t> </a:t>
            </a:r>
            <a:r>
              <a:rPr lang="en-US" sz="1800" dirty="0" err="1"/>
              <a:t>thành</a:t>
            </a:r>
            <a:r>
              <a:rPr lang="en-US" sz="1800" dirty="0"/>
              <a:t> </a:t>
            </a:r>
            <a:r>
              <a:rPr lang="en-US" sz="1800" dirty="0" err="1"/>
              <a:t>kì</a:t>
            </a:r>
            <a:r>
              <a:rPr lang="en-US" sz="1800" dirty="0"/>
              <a:t> </a:t>
            </a:r>
            <a:r>
              <a:rPr lang="en-US" sz="1800" dirty="0" err="1"/>
              <a:t>dị</a:t>
            </a:r>
            <a:r>
              <a:rPr lang="en-US" sz="1800" dirty="0"/>
              <a:t>, </a:t>
            </a:r>
            <a:r>
              <a:rPr lang="en-US" sz="1800" dirty="0" err="1"/>
              <a:t>phản</a:t>
            </a:r>
            <a:r>
              <a:rPr lang="en-US" sz="1800" dirty="0"/>
              <a:t> </a:t>
            </a:r>
            <a:r>
              <a:rPr lang="en-US" sz="1800" dirty="0" err="1"/>
              <a:t>cảm</a:t>
            </a:r>
            <a:r>
              <a:rPr lang="en-US" sz="1800" dirty="0"/>
              <a:t> </a:t>
            </a:r>
            <a:r>
              <a:rPr lang="en-US" sz="1800" dirty="0" err="1"/>
              <a:t>làm</a:t>
            </a:r>
            <a:r>
              <a:rPr lang="en-US" sz="1800" dirty="0"/>
              <a:t> </a:t>
            </a:r>
            <a:r>
              <a:rPr lang="en-US" sz="1800" dirty="0" err="1"/>
              <a:t>màn</a:t>
            </a:r>
            <a:r>
              <a:rPr lang="en-US" sz="1800" dirty="0"/>
              <a:t> </a:t>
            </a:r>
            <a:r>
              <a:rPr lang="en-US" sz="1800" dirty="0" err="1"/>
              <a:t>hình</a:t>
            </a:r>
            <a:r>
              <a:rPr lang="en-US" sz="1800" dirty="0"/>
              <a:t> </a:t>
            </a:r>
            <a:r>
              <a:rPr lang="en-US" sz="1800" dirty="0" err="1"/>
              <a:t>nền</a:t>
            </a:r>
            <a:r>
              <a:rPr lang="en-US" sz="1800" dirty="0"/>
              <a:t>, </a:t>
            </a:r>
            <a:r>
              <a:rPr lang="en-US" sz="1800" dirty="0" err="1"/>
              <a:t>nhạc</a:t>
            </a:r>
            <a:r>
              <a:rPr lang="en-US" sz="1800" dirty="0"/>
              <a:t> </a:t>
            </a:r>
            <a:r>
              <a:rPr lang="en-US" sz="1800" dirty="0" err="1"/>
              <a:t>chờ</a:t>
            </a:r>
            <a:r>
              <a:rPr lang="en-US" sz="1800" dirty="0"/>
              <a:t>, </a:t>
            </a:r>
            <a:r>
              <a:rPr lang="en-US" sz="1800" dirty="0" err="1"/>
              <a:t>nhạc</a:t>
            </a:r>
            <a:r>
              <a:rPr lang="en-US" sz="1800" dirty="0"/>
              <a:t> </a:t>
            </a:r>
            <a:r>
              <a:rPr lang="en-US" sz="1800" dirty="0" err="1"/>
              <a:t>chuông</a:t>
            </a:r>
            <a:r>
              <a:rPr lang="en-US" sz="1800" dirty="0"/>
              <a:t> </a:t>
            </a:r>
            <a:r>
              <a:rPr lang="en-US" sz="1800" dirty="0" err="1"/>
              <a:t>điện</a:t>
            </a:r>
            <a:r>
              <a:rPr lang="en-US" sz="1800" dirty="0"/>
              <a:t> </a:t>
            </a:r>
            <a:r>
              <a:rPr lang="en-US" sz="1800" dirty="0" err="1"/>
              <a:t>thoại</a:t>
            </a:r>
            <a:r>
              <a:rPr lang="en-US" sz="1800" dirty="0"/>
              <a:t> </a:t>
            </a:r>
            <a:r>
              <a:rPr lang="en-US" sz="1800" dirty="0" err="1"/>
              <a:t>có</a:t>
            </a:r>
            <a:r>
              <a:rPr lang="en-US" sz="1800" dirty="0"/>
              <a:t> </a:t>
            </a:r>
            <a:r>
              <a:rPr lang="en-US" sz="1800" dirty="0" err="1"/>
              <a:t>thể</a:t>
            </a:r>
            <a:r>
              <a:rPr lang="en-US" sz="1800" dirty="0"/>
              <a:t> </a:t>
            </a:r>
            <a:r>
              <a:rPr lang="en-US" sz="1800" dirty="0" err="1"/>
              <a:t>gây</a:t>
            </a:r>
            <a:r>
              <a:rPr lang="en-US" sz="1800" dirty="0"/>
              <a:t> </a:t>
            </a:r>
            <a:r>
              <a:rPr lang="en-US" sz="1800" dirty="0" err="1"/>
              <a:t>khó</a:t>
            </a:r>
            <a:r>
              <a:rPr lang="en-US" sz="1800" dirty="0"/>
              <a:t> </a:t>
            </a:r>
            <a:r>
              <a:rPr lang="en-US" sz="1800" dirty="0" err="1"/>
              <a:t>chịu</a:t>
            </a:r>
            <a:r>
              <a:rPr lang="en-US" sz="1800" dirty="0"/>
              <a:t>, </a:t>
            </a:r>
            <a:r>
              <a:rPr lang="en-US" sz="1800" dirty="0" err="1"/>
              <a:t>làm</a:t>
            </a:r>
            <a:r>
              <a:rPr lang="en-US" sz="1800" dirty="0"/>
              <a:t> </a:t>
            </a:r>
            <a:r>
              <a:rPr lang="en-US" sz="1800" dirty="0" err="1"/>
              <a:t>phiền</a:t>
            </a:r>
            <a:r>
              <a:rPr lang="en-US" sz="1800" dirty="0"/>
              <a:t> </a:t>
            </a:r>
            <a:r>
              <a:rPr lang="en-US" sz="1800" dirty="0" err="1"/>
              <a:t>người</a:t>
            </a:r>
            <a:r>
              <a:rPr lang="en-US" sz="1800" dirty="0"/>
              <a:t> </a:t>
            </a:r>
            <a:r>
              <a:rPr lang="en-US" sz="1800" dirty="0" err="1"/>
              <a:t>khác</a:t>
            </a:r>
            <a:r>
              <a:rPr lang="vi-VN" sz="1800" dirty="0"/>
              <a:t>.</a:t>
            </a:r>
            <a:r>
              <a:rPr lang="en-US" sz="1800" dirty="0"/>
              <a:t> </a:t>
            </a:r>
          </a:p>
        </p:txBody>
      </p:sp>
    </p:spTree>
    <p:extLst>
      <p:ext uri="{BB962C8B-B14F-4D97-AF65-F5344CB8AC3E}">
        <p14:creationId xmlns:p14="http://schemas.microsoft.com/office/powerpoint/2010/main" val="21147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263014837"/>
              </p:ext>
            </p:extLst>
          </p:nvPr>
        </p:nvGraphicFramePr>
        <p:xfrm>
          <a:off x="0" y="1"/>
          <a:ext cx="9144000" cy="5137078"/>
        </p:xfrm>
        <a:graphic>
          <a:graphicData uri="http://schemas.openxmlformats.org/drawingml/2006/table">
            <a:tbl>
              <a:tblPr firstRow="1" bandRow="1">
                <a:tableStyleId>{3F15DABE-673B-41F8-8C2D-DA97015F3F22}</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359425">
                <a:tc>
                  <a:txBody>
                    <a:bodyPr/>
                    <a:lstStyle/>
                    <a:p>
                      <a:pPr algn="ctr">
                        <a:lnSpc>
                          <a:spcPct val="150000"/>
                        </a:lnSpc>
                      </a:pPr>
                      <a:r>
                        <a:rPr lang="vi-VN" sz="1800" b="1" dirty="0"/>
                        <a:t>Ý</a:t>
                      </a:r>
                      <a:r>
                        <a:rPr lang="vi-VN" sz="1800" b="1" baseline="0" dirty="0"/>
                        <a:t> kiến</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85D"/>
                    </a:solidFill>
                  </a:tcPr>
                </a:tc>
                <a:tc>
                  <a:txBody>
                    <a:bodyPr/>
                    <a:lstStyle/>
                    <a:p>
                      <a:pPr algn="ctr">
                        <a:lnSpc>
                          <a:spcPct val="150000"/>
                        </a:lnSpc>
                      </a:pPr>
                      <a:r>
                        <a:rPr lang="vi-VN" sz="1800" b="1" dirty="0"/>
                        <a:t>Lí</a:t>
                      </a:r>
                      <a:r>
                        <a:rPr lang="vi-VN" sz="1800" b="1" baseline="0" dirty="0"/>
                        <a:t> do đồng ý</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85D"/>
                    </a:solidFill>
                  </a:tcPr>
                </a:tc>
                <a:tc>
                  <a:txBody>
                    <a:bodyPr/>
                    <a:lstStyle/>
                    <a:p>
                      <a:pPr algn="ctr">
                        <a:lnSpc>
                          <a:spcPct val="150000"/>
                        </a:lnSpc>
                      </a:pPr>
                      <a:r>
                        <a:rPr lang="vi-VN" sz="1800" b="1" dirty="0"/>
                        <a:t>Lí</a:t>
                      </a:r>
                      <a:r>
                        <a:rPr lang="vi-VN" sz="1800" b="1" baseline="0" dirty="0"/>
                        <a:t> do không đồng ý</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85D"/>
                    </a:solidFill>
                  </a:tcPr>
                </a:tc>
                <a:extLst>
                  <a:ext uri="{0D108BD9-81ED-4DB2-BD59-A6C34878D82A}">
                    <a16:rowId xmlns:a16="http://schemas.microsoft.com/office/drawing/2014/main" val="10000"/>
                  </a:ext>
                </a:extLst>
              </a:tr>
              <a:tr h="1634104">
                <a:tc>
                  <a:txBody>
                    <a:bodyPr/>
                    <a:lstStyle/>
                    <a:p>
                      <a:pPr algn="just">
                        <a:lnSpc>
                          <a:spcPct val="150000"/>
                        </a:lnSpc>
                      </a:pP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just">
                        <a:lnSpc>
                          <a:spcPct val="150000"/>
                        </a:lnSpc>
                      </a:pP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just">
                        <a:lnSpc>
                          <a:spcPct val="150000"/>
                        </a:lnSpc>
                      </a:pP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407559">
                <a:tc>
                  <a:txBody>
                    <a:bodyPr/>
                    <a:lstStyle/>
                    <a:p>
                      <a:pPr algn="just">
                        <a:lnSpc>
                          <a:spcPct val="150000"/>
                        </a:lnSpc>
                      </a:pP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just">
                        <a:lnSpc>
                          <a:spcPct val="150000"/>
                        </a:lnSpc>
                      </a:pP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just">
                        <a:lnSpc>
                          <a:spcPct val="150000"/>
                        </a:lnSpc>
                      </a:pP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592495">
                <a:tc>
                  <a:txBody>
                    <a:bodyPr/>
                    <a:lstStyle/>
                    <a:p>
                      <a:pPr algn="just">
                        <a:lnSpc>
                          <a:spcPct val="150000"/>
                        </a:lnSpc>
                      </a:pP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just">
                        <a:lnSpc>
                          <a:spcPct val="150000"/>
                        </a:lnSpc>
                      </a:pP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just">
                        <a:lnSpc>
                          <a:spcPct val="150000"/>
                        </a:lnSpc>
                      </a:pP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4" name="Rectangle 3"/>
          <p:cNvSpPr/>
          <p:nvPr/>
        </p:nvSpPr>
        <p:spPr>
          <a:xfrm>
            <a:off x="87331" y="419590"/>
            <a:ext cx="2922998" cy="1703030"/>
          </a:xfrm>
          <a:prstGeom prst="rect">
            <a:avLst/>
          </a:prstGeom>
        </p:spPr>
        <p:txBody>
          <a:bodyPr wrap="square">
            <a:spAutoFit/>
          </a:bodyPr>
          <a:lstStyle/>
          <a:p>
            <a:pPr algn="just">
              <a:lnSpc>
                <a:spcPct val="150000"/>
              </a:lnSpc>
            </a:pPr>
            <a:r>
              <a:rPr lang="vi-VN" sz="1800" dirty="0"/>
              <a:t>h) Nên sử dụng tai nghe khi nghe ca nhạc, xem phim, chơi trò chơi điện tử ở nơi có nhiều người.</a:t>
            </a:r>
            <a:endParaRPr lang="en-US" sz="1800" dirty="0"/>
          </a:p>
        </p:txBody>
      </p:sp>
      <p:sp>
        <p:nvSpPr>
          <p:cNvPr id="5" name="Rectangle 4"/>
          <p:cNvSpPr/>
          <p:nvPr/>
        </p:nvSpPr>
        <p:spPr>
          <a:xfrm>
            <a:off x="87331" y="2253476"/>
            <a:ext cx="2840804" cy="923330"/>
          </a:xfrm>
          <a:prstGeom prst="rect">
            <a:avLst/>
          </a:prstGeom>
        </p:spPr>
        <p:txBody>
          <a:bodyPr wrap="square">
            <a:spAutoFit/>
          </a:bodyPr>
          <a:lstStyle/>
          <a:p>
            <a:pPr algn="just">
              <a:lnSpc>
                <a:spcPct val="150000"/>
              </a:lnSpc>
            </a:pPr>
            <a:r>
              <a:rPr lang="en-US" sz="1800" dirty="0" err="1"/>
              <a:t>i</a:t>
            </a:r>
            <a:r>
              <a:rPr lang="en-US" sz="1800" dirty="0"/>
              <a:t>) </a:t>
            </a:r>
            <a:r>
              <a:rPr lang="en-US" sz="1800" dirty="0" err="1"/>
              <a:t>Luôn</a:t>
            </a:r>
            <a:r>
              <a:rPr lang="en-US" sz="1800" dirty="0"/>
              <a:t> </a:t>
            </a:r>
            <a:r>
              <a:rPr lang="en-US" sz="1800" dirty="0" err="1"/>
              <a:t>cố</a:t>
            </a:r>
            <a:r>
              <a:rPr lang="en-US" sz="1800" dirty="0"/>
              <a:t> </a:t>
            </a:r>
            <a:r>
              <a:rPr lang="en-US" sz="1800" dirty="0" err="1"/>
              <a:t>gắng</a:t>
            </a:r>
            <a:r>
              <a:rPr lang="en-US" sz="1800" dirty="0"/>
              <a:t> </a:t>
            </a:r>
            <a:r>
              <a:rPr lang="en-US" sz="1800" dirty="0" err="1"/>
              <a:t>trả</a:t>
            </a:r>
            <a:r>
              <a:rPr lang="en-US" sz="1800" dirty="0"/>
              <a:t> </a:t>
            </a:r>
            <a:r>
              <a:rPr lang="en-US" sz="1800" dirty="0" err="1"/>
              <a:t>lời</a:t>
            </a:r>
            <a:r>
              <a:rPr lang="en-US" sz="1800" dirty="0"/>
              <a:t> tin </a:t>
            </a:r>
            <a:r>
              <a:rPr lang="en-US" sz="1800" dirty="0" err="1"/>
              <a:t>nhắn</a:t>
            </a:r>
            <a:r>
              <a:rPr lang="en-US" sz="1800" dirty="0"/>
              <a:t> </a:t>
            </a:r>
            <a:r>
              <a:rPr lang="en-US" sz="1800" dirty="0" err="1"/>
              <a:t>sớm</a:t>
            </a:r>
            <a:r>
              <a:rPr lang="en-US" sz="1800" dirty="0"/>
              <a:t> </a:t>
            </a:r>
            <a:r>
              <a:rPr lang="en-US" sz="1800" dirty="0" err="1"/>
              <a:t>nhất</a:t>
            </a:r>
            <a:r>
              <a:rPr lang="en-US" sz="1800" dirty="0"/>
              <a:t> </a:t>
            </a:r>
            <a:r>
              <a:rPr lang="en-US" sz="1800" dirty="0" err="1"/>
              <a:t>có</a:t>
            </a:r>
            <a:r>
              <a:rPr lang="en-US" sz="1800" dirty="0"/>
              <a:t> </a:t>
            </a:r>
            <a:r>
              <a:rPr lang="en-US" sz="1800" dirty="0" err="1"/>
              <a:t>thể</a:t>
            </a:r>
            <a:r>
              <a:rPr lang="en-US" sz="1800" dirty="0"/>
              <a:t>.</a:t>
            </a:r>
          </a:p>
        </p:txBody>
      </p:sp>
      <p:sp>
        <p:nvSpPr>
          <p:cNvPr id="7" name="Rectangle 6"/>
          <p:cNvSpPr/>
          <p:nvPr/>
        </p:nvSpPr>
        <p:spPr>
          <a:xfrm>
            <a:off x="87331" y="3532765"/>
            <a:ext cx="2922998" cy="1338828"/>
          </a:xfrm>
          <a:prstGeom prst="rect">
            <a:avLst/>
          </a:prstGeom>
        </p:spPr>
        <p:txBody>
          <a:bodyPr wrap="square">
            <a:spAutoFit/>
          </a:bodyPr>
          <a:lstStyle/>
          <a:p>
            <a:pPr algn="just">
              <a:lnSpc>
                <a:spcPct val="150000"/>
              </a:lnSpc>
            </a:pPr>
            <a:r>
              <a:rPr lang="en-US" sz="1800" dirty="0"/>
              <a:t>k) </a:t>
            </a:r>
            <a:r>
              <a:rPr lang="en-US" sz="1800" dirty="0" err="1"/>
              <a:t>Nên</a:t>
            </a:r>
            <a:r>
              <a:rPr lang="en-US" sz="1800" dirty="0"/>
              <a:t> </a:t>
            </a:r>
            <a:r>
              <a:rPr lang="en-US" sz="1800" dirty="0" err="1"/>
              <a:t>nói</a:t>
            </a:r>
            <a:r>
              <a:rPr lang="en-US" sz="1800" dirty="0"/>
              <a:t> </a:t>
            </a:r>
            <a:r>
              <a:rPr lang="en-US" sz="1800" dirty="0" err="1"/>
              <a:t>xin</a:t>
            </a:r>
            <a:r>
              <a:rPr lang="en-US" sz="1800" dirty="0"/>
              <a:t> </a:t>
            </a:r>
            <a:r>
              <a:rPr lang="en-US" sz="1800" dirty="0" err="1"/>
              <a:t>phép</a:t>
            </a:r>
            <a:r>
              <a:rPr lang="en-US" sz="1800" dirty="0"/>
              <a:t>, </a:t>
            </a:r>
            <a:r>
              <a:rPr lang="en-US" sz="1800" dirty="0" err="1"/>
              <a:t>xin</a:t>
            </a:r>
            <a:r>
              <a:rPr lang="en-US" sz="1800" dirty="0"/>
              <a:t> </a:t>
            </a:r>
            <a:r>
              <a:rPr lang="en-US" sz="1800" dirty="0" err="1"/>
              <a:t>lỗi</a:t>
            </a:r>
            <a:r>
              <a:rPr lang="en-US" sz="1800" dirty="0"/>
              <a:t> </a:t>
            </a:r>
            <a:r>
              <a:rPr lang="en-US" sz="1800" dirty="0" err="1"/>
              <a:t>khi</a:t>
            </a:r>
            <a:r>
              <a:rPr lang="en-US" sz="1800" dirty="0"/>
              <a:t> </a:t>
            </a:r>
            <a:r>
              <a:rPr lang="en-US" sz="1800" dirty="0" err="1"/>
              <a:t>phải</a:t>
            </a:r>
            <a:r>
              <a:rPr lang="en-US" sz="1800" dirty="0"/>
              <a:t> </a:t>
            </a:r>
            <a:r>
              <a:rPr lang="en-US" sz="1800" dirty="0" err="1"/>
              <a:t>dừng</a:t>
            </a:r>
            <a:r>
              <a:rPr lang="en-US" sz="1800" dirty="0"/>
              <a:t> </a:t>
            </a:r>
            <a:r>
              <a:rPr lang="en-US" sz="1800" dirty="0" err="1"/>
              <a:t>trao</a:t>
            </a:r>
            <a:r>
              <a:rPr lang="en-US" sz="1800" dirty="0"/>
              <a:t> </a:t>
            </a:r>
            <a:r>
              <a:rPr lang="en-US" sz="1800" dirty="0" err="1"/>
              <a:t>đổi</a:t>
            </a:r>
            <a:r>
              <a:rPr lang="en-US" sz="1800" dirty="0"/>
              <a:t> </a:t>
            </a:r>
            <a:r>
              <a:rPr lang="en-US" sz="1800" dirty="0" err="1"/>
              <a:t>với</a:t>
            </a:r>
            <a:r>
              <a:rPr lang="en-US" sz="1800" dirty="0"/>
              <a:t> </a:t>
            </a:r>
            <a:r>
              <a:rPr lang="en-US" sz="1800" dirty="0" err="1"/>
              <a:t>bạn</a:t>
            </a:r>
            <a:r>
              <a:rPr lang="en-US" sz="1800" dirty="0"/>
              <a:t> </a:t>
            </a:r>
            <a:r>
              <a:rPr lang="en-US" sz="1800" dirty="0" err="1"/>
              <a:t>để</a:t>
            </a:r>
            <a:r>
              <a:rPr lang="en-US" sz="1800" dirty="0"/>
              <a:t> </a:t>
            </a:r>
            <a:r>
              <a:rPr lang="en-US" sz="1800" dirty="0" err="1"/>
              <a:t>nghe</a:t>
            </a:r>
            <a:r>
              <a:rPr lang="en-US" sz="1800" dirty="0"/>
              <a:t> </a:t>
            </a:r>
            <a:r>
              <a:rPr lang="en-US" sz="1800" dirty="0" err="1"/>
              <a:t>điện</a:t>
            </a:r>
            <a:r>
              <a:rPr lang="en-US" sz="1800" dirty="0"/>
              <a:t> </a:t>
            </a:r>
            <a:r>
              <a:rPr lang="en-US" sz="1800" dirty="0" err="1"/>
              <a:t>thoại</a:t>
            </a:r>
            <a:r>
              <a:rPr lang="en-US" sz="1800" dirty="0"/>
              <a:t> </a:t>
            </a:r>
          </a:p>
        </p:txBody>
      </p:sp>
      <p:sp>
        <p:nvSpPr>
          <p:cNvPr id="8" name="Rectangle 7"/>
          <p:cNvSpPr/>
          <p:nvPr/>
        </p:nvSpPr>
        <p:spPr>
          <a:xfrm>
            <a:off x="3138755" y="489815"/>
            <a:ext cx="2851079" cy="2169825"/>
          </a:xfrm>
          <a:prstGeom prst="rect">
            <a:avLst/>
          </a:prstGeom>
        </p:spPr>
        <p:txBody>
          <a:bodyPr wrap="square">
            <a:spAutoFit/>
          </a:bodyPr>
          <a:lstStyle/>
          <a:p>
            <a:pPr algn="just">
              <a:lnSpc>
                <a:spcPct val="150000"/>
              </a:lnSpc>
            </a:pPr>
            <a:r>
              <a:rPr lang="vi-VN" sz="1800" dirty="0"/>
              <a:t>Đây là các hình vi thể hiện người có văn hóa khi sử dụng thiết bị công nghệ số (lịch sự, tôn trọng người khác). </a:t>
            </a:r>
            <a:endParaRPr lang="en-US" sz="1800" dirty="0"/>
          </a:p>
        </p:txBody>
      </p:sp>
    </p:spTree>
    <p:extLst>
      <p:ext uri="{BB962C8B-B14F-4D97-AF65-F5344CB8AC3E}">
        <p14:creationId xmlns:p14="http://schemas.microsoft.com/office/powerpoint/2010/main" val="36050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27"/>
        <p:cNvGrpSpPr/>
        <p:nvPr/>
      </p:nvGrpSpPr>
      <p:grpSpPr>
        <a:xfrm>
          <a:off x="0" y="0"/>
          <a:ext cx="0" cy="0"/>
          <a:chOff x="0" y="0"/>
          <a:chExt cx="0" cy="0"/>
        </a:xfrm>
      </p:grpSpPr>
      <p:sp>
        <p:nvSpPr>
          <p:cNvPr id="2028" name="Google Shape;2028;p53"/>
          <p:cNvSpPr txBox="1">
            <a:spLocks noGrp="1"/>
          </p:cNvSpPr>
          <p:nvPr>
            <p:ph type="title"/>
          </p:nvPr>
        </p:nvSpPr>
        <p:spPr>
          <a:xfrm>
            <a:off x="744048" y="280638"/>
            <a:ext cx="7722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dirty="0">
                <a:solidFill>
                  <a:srgbClr val="C00000"/>
                </a:solidFill>
                <a:latin typeface="+mn-lt"/>
              </a:rPr>
              <a:t>LUYỆN TẬP</a:t>
            </a:r>
            <a:endParaRPr sz="3200" dirty="0">
              <a:solidFill>
                <a:srgbClr val="C00000"/>
              </a:solidFill>
              <a:latin typeface="+mn-lt"/>
            </a:endParaRPr>
          </a:p>
        </p:txBody>
      </p:sp>
      <p:grpSp>
        <p:nvGrpSpPr>
          <p:cNvPr id="2193" name="Google Shape;2193;p53"/>
          <p:cNvGrpSpPr/>
          <p:nvPr/>
        </p:nvGrpSpPr>
        <p:grpSpPr>
          <a:xfrm>
            <a:off x="-184434" y="3380122"/>
            <a:ext cx="1490500" cy="1839578"/>
            <a:chOff x="7317341" y="3117397"/>
            <a:chExt cx="1490500" cy="1839578"/>
          </a:xfrm>
        </p:grpSpPr>
        <p:sp>
          <p:nvSpPr>
            <p:cNvPr id="2194" name="Google Shape;2194;p53"/>
            <p:cNvSpPr/>
            <p:nvPr/>
          </p:nvSpPr>
          <p:spPr>
            <a:xfrm>
              <a:off x="7457576" y="3119765"/>
              <a:ext cx="701174" cy="1439623"/>
            </a:xfrm>
            <a:custGeom>
              <a:avLst/>
              <a:gdLst/>
              <a:ahLst/>
              <a:cxnLst/>
              <a:rect l="l" t="t" r="r" b="b"/>
              <a:pathLst>
                <a:path w="15105" h="31013" extrusionOk="0">
                  <a:moveTo>
                    <a:pt x="12237" y="1"/>
                  </a:moveTo>
                  <a:lnTo>
                    <a:pt x="12237" y="1"/>
                  </a:lnTo>
                  <a:cubicBezTo>
                    <a:pt x="12236" y="1"/>
                    <a:pt x="0" y="8987"/>
                    <a:pt x="1033" y="31012"/>
                  </a:cubicBezTo>
                  <a:cubicBezTo>
                    <a:pt x="15105" y="24423"/>
                    <a:pt x="12237" y="1"/>
                    <a:pt x="12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53"/>
            <p:cNvSpPr/>
            <p:nvPr/>
          </p:nvSpPr>
          <p:spPr>
            <a:xfrm>
              <a:off x="7495454" y="3117397"/>
              <a:ext cx="539632" cy="1404112"/>
            </a:xfrm>
            <a:custGeom>
              <a:avLst/>
              <a:gdLst/>
              <a:ahLst/>
              <a:cxnLst/>
              <a:rect l="l" t="t" r="r" b="b"/>
              <a:pathLst>
                <a:path w="11625" h="30248" extrusionOk="0">
                  <a:moveTo>
                    <a:pt x="11217" y="1"/>
                  </a:moveTo>
                  <a:cubicBezTo>
                    <a:pt x="7113" y="14710"/>
                    <a:pt x="64" y="29929"/>
                    <a:pt x="0" y="30069"/>
                  </a:cubicBezTo>
                  <a:lnTo>
                    <a:pt x="383" y="30248"/>
                  </a:lnTo>
                  <a:cubicBezTo>
                    <a:pt x="446" y="30095"/>
                    <a:pt x="7508" y="14850"/>
                    <a:pt x="11625" y="103"/>
                  </a:cubicBezTo>
                  <a:lnTo>
                    <a:pt x="112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53"/>
            <p:cNvSpPr/>
            <p:nvPr/>
          </p:nvSpPr>
          <p:spPr>
            <a:xfrm>
              <a:off x="7333913" y="4393530"/>
              <a:ext cx="1470400" cy="550309"/>
            </a:xfrm>
            <a:custGeom>
              <a:avLst/>
              <a:gdLst/>
              <a:ahLst/>
              <a:cxnLst/>
              <a:rect l="l" t="t" r="r" b="b"/>
              <a:pathLst>
                <a:path w="31676" h="11855" extrusionOk="0">
                  <a:moveTo>
                    <a:pt x="25449" y="0"/>
                  </a:moveTo>
                  <a:cubicBezTo>
                    <a:pt x="19629" y="0"/>
                    <a:pt x="10306" y="1655"/>
                    <a:pt x="0" y="9907"/>
                  </a:cubicBezTo>
                  <a:cubicBezTo>
                    <a:pt x="2502" y="11290"/>
                    <a:pt x="5154" y="11855"/>
                    <a:pt x="7818" y="11855"/>
                  </a:cubicBezTo>
                  <a:cubicBezTo>
                    <a:pt x="19638" y="11855"/>
                    <a:pt x="31675" y="743"/>
                    <a:pt x="31675" y="743"/>
                  </a:cubicBezTo>
                  <a:cubicBezTo>
                    <a:pt x="31675" y="743"/>
                    <a:pt x="29348" y="0"/>
                    <a:pt x="25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53"/>
            <p:cNvSpPr/>
            <p:nvPr/>
          </p:nvSpPr>
          <p:spPr>
            <a:xfrm>
              <a:off x="7365293" y="4419107"/>
              <a:ext cx="1442548" cy="418383"/>
            </a:xfrm>
            <a:custGeom>
              <a:avLst/>
              <a:gdLst/>
              <a:ahLst/>
              <a:cxnLst/>
              <a:rect l="l" t="t" r="r" b="b"/>
              <a:pathLst>
                <a:path w="31076" h="9013" extrusionOk="0">
                  <a:moveTo>
                    <a:pt x="30923" y="1"/>
                  </a:moveTo>
                  <a:cubicBezTo>
                    <a:pt x="16621" y="5329"/>
                    <a:pt x="153" y="8566"/>
                    <a:pt x="0" y="8604"/>
                  </a:cubicBezTo>
                  <a:lnTo>
                    <a:pt x="77" y="9012"/>
                  </a:lnTo>
                  <a:cubicBezTo>
                    <a:pt x="242" y="8987"/>
                    <a:pt x="16723" y="5736"/>
                    <a:pt x="31076" y="396"/>
                  </a:cubicBezTo>
                  <a:lnTo>
                    <a:pt x="309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53"/>
            <p:cNvSpPr/>
            <p:nvPr/>
          </p:nvSpPr>
          <p:spPr>
            <a:xfrm>
              <a:off x="7317341" y="3531000"/>
              <a:ext cx="1310019" cy="1425976"/>
            </a:xfrm>
            <a:custGeom>
              <a:avLst/>
              <a:gdLst/>
              <a:ahLst/>
              <a:cxnLst/>
              <a:rect l="l" t="t" r="r" b="b"/>
              <a:pathLst>
                <a:path w="28221" h="30719" extrusionOk="0">
                  <a:moveTo>
                    <a:pt x="28221" y="0"/>
                  </a:moveTo>
                  <a:lnTo>
                    <a:pt x="28221" y="0"/>
                  </a:lnTo>
                  <a:cubicBezTo>
                    <a:pt x="28220" y="0"/>
                    <a:pt x="9560" y="4500"/>
                    <a:pt x="1" y="30719"/>
                  </a:cubicBezTo>
                  <a:cubicBezTo>
                    <a:pt x="19643" y="29916"/>
                    <a:pt x="28221" y="1"/>
                    <a:pt x="282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53"/>
            <p:cNvSpPr/>
            <p:nvPr/>
          </p:nvSpPr>
          <p:spPr>
            <a:xfrm>
              <a:off x="7329178" y="3525058"/>
              <a:ext cx="1305887" cy="1389908"/>
            </a:xfrm>
            <a:custGeom>
              <a:avLst/>
              <a:gdLst/>
              <a:ahLst/>
              <a:cxnLst/>
              <a:rect l="l" t="t" r="r" b="b"/>
              <a:pathLst>
                <a:path w="28132" h="29942" extrusionOk="0">
                  <a:moveTo>
                    <a:pt x="27800" y="1"/>
                  </a:moveTo>
                  <a:cubicBezTo>
                    <a:pt x="15831" y="15169"/>
                    <a:pt x="153" y="29483"/>
                    <a:pt x="1" y="29636"/>
                  </a:cubicBezTo>
                  <a:lnTo>
                    <a:pt x="281" y="29942"/>
                  </a:lnTo>
                  <a:cubicBezTo>
                    <a:pt x="434" y="29802"/>
                    <a:pt x="16137" y="15462"/>
                    <a:pt x="28132" y="256"/>
                  </a:cubicBezTo>
                  <a:lnTo>
                    <a:pt x="278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952599" y="980225"/>
            <a:ext cx="7305497" cy="3323987"/>
          </a:xfrm>
          <a:prstGeom prst="rect">
            <a:avLst/>
          </a:prstGeom>
        </p:spPr>
        <p:txBody>
          <a:bodyPr wrap="square">
            <a:spAutoFit/>
          </a:bodyPr>
          <a:lstStyle/>
          <a:p>
            <a:pPr algn="just">
              <a:lnSpc>
                <a:spcPct val="150000"/>
              </a:lnSpc>
            </a:pPr>
            <a:r>
              <a:rPr lang="vi-VN" sz="2000" b="1" dirty="0">
                <a:solidFill>
                  <a:schemeClr val="accent2">
                    <a:lumMod val="50000"/>
                  </a:schemeClr>
                </a:solidFill>
              </a:rPr>
              <a:t>Bài tập 2 (SGK - tr19).</a:t>
            </a:r>
          </a:p>
          <a:p>
            <a:pPr algn="just">
              <a:lnSpc>
                <a:spcPct val="150000"/>
              </a:lnSpc>
            </a:pPr>
            <a:r>
              <a:rPr lang="vi-VN" sz="2000" dirty="0"/>
              <a:t>Em hãy chỉ ra hành vi vi phạm bản quyền, vi phạm đạo đức trong tình huống dưới đây.</a:t>
            </a:r>
          </a:p>
          <a:p>
            <a:pPr algn="just">
              <a:lnSpc>
                <a:spcPct val="150000"/>
              </a:lnSpc>
            </a:pPr>
            <a:r>
              <a:rPr lang="vi-VN" sz="2000" dirty="0"/>
              <a:t>Vân mua cuốn sách các bài văn hay trong hiệu sách. Vân dùng điện thoại di động chụp một bài văn trong cuốn sách và gửi cho Long. Long sử dụng phần mềm Word để gõ lại, chỉnh sửa, cắt xén bài văn này và nộp cho cô giáo để chấm điểm.</a:t>
            </a:r>
          </a:p>
        </p:txBody>
      </p:sp>
    </p:spTree>
    <p:extLst>
      <p:ext uri="{BB962C8B-B14F-4D97-AF65-F5344CB8AC3E}">
        <p14:creationId xmlns:p14="http://schemas.microsoft.com/office/powerpoint/2010/main" val="110195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grpSp>
        <p:nvGrpSpPr>
          <p:cNvPr id="1038" name="Google Shape;1038;p43"/>
          <p:cNvGrpSpPr/>
          <p:nvPr/>
        </p:nvGrpSpPr>
        <p:grpSpPr>
          <a:xfrm>
            <a:off x="5522336" y="1639368"/>
            <a:ext cx="3442992" cy="3016990"/>
            <a:chOff x="4003762" y="323840"/>
            <a:chExt cx="4843883" cy="4244548"/>
          </a:xfrm>
        </p:grpSpPr>
        <p:grpSp>
          <p:nvGrpSpPr>
            <p:cNvPr id="1039" name="Google Shape;1039;p43"/>
            <p:cNvGrpSpPr/>
            <p:nvPr/>
          </p:nvGrpSpPr>
          <p:grpSpPr>
            <a:xfrm>
              <a:off x="6257411" y="1134758"/>
              <a:ext cx="1703506" cy="1703506"/>
              <a:chOff x="367385" y="2587838"/>
              <a:chExt cx="2501110" cy="2501110"/>
            </a:xfrm>
          </p:grpSpPr>
          <p:sp>
            <p:nvSpPr>
              <p:cNvPr id="1040" name="Google Shape;1040;p43"/>
              <p:cNvSpPr/>
              <p:nvPr/>
            </p:nvSpPr>
            <p:spPr>
              <a:xfrm>
                <a:off x="616521" y="2910318"/>
                <a:ext cx="1930097" cy="1856521"/>
              </a:xfrm>
              <a:custGeom>
                <a:avLst/>
                <a:gdLst/>
                <a:ahLst/>
                <a:cxnLst/>
                <a:rect l="l" t="t" r="r" b="b"/>
                <a:pathLst>
                  <a:path w="41579" h="39994" extrusionOk="0">
                    <a:moveTo>
                      <a:pt x="21576" y="8911"/>
                    </a:moveTo>
                    <a:cubicBezTo>
                      <a:pt x="23002" y="8911"/>
                      <a:pt x="24441" y="9186"/>
                      <a:pt x="25812" y="9751"/>
                    </a:cubicBezTo>
                    <a:cubicBezTo>
                      <a:pt x="29954" y="11472"/>
                      <a:pt x="32656" y="15513"/>
                      <a:pt x="32656" y="19999"/>
                    </a:cubicBezTo>
                    <a:cubicBezTo>
                      <a:pt x="32656" y="26118"/>
                      <a:pt x="27698" y="31076"/>
                      <a:pt x="21580" y="31076"/>
                    </a:cubicBezTo>
                    <a:cubicBezTo>
                      <a:pt x="17093" y="31076"/>
                      <a:pt x="13052" y="28386"/>
                      <a:pt x="11332" y="24244"/>
                    </a:cubicBezTo>
                    <a:cubicBezTo>
                      <a:pt x="9611" y="20101"/>
                      <a:pt x="10567" y="15334"/>
                      <a:pt x="13728" y="12160"/>
                    </a:cubicBezTo>
                    <a:cubicBezTo>
                      <a:pt x="15852" y="10036"/>
                      <a:pt x="18689" y="8911"/>
                      <a:pt x="21576" y="8911"/>
                    </a:cubicBezTo>
                    <a:close/>
                    <a:moveTo>
                      <a:pt x="21603" y="0"/>
                    </a:moveTo>
                    <a:cubicBezTo>
                      <a:pt x="21595" y="0"/>
                      <a:pt x="21588" y="0"/>
                      <a:pt x="21580" y="0"/>
                    </a:cubicBezTo>
                    <a:cubicBezTo>
                      <a:pt x="13486" y="0"/>
                      <a:pt x="6195" y="4869"/>
                      <a:pt x="3098" y="12339"/>
                    </a:cubicBezTo>
                    <a:cubicBezTo>
                      <a:pt x="0" y="19821"/>
                      <a:pt x="1721" y="28425"/>
                      <a:pt x="7431" y="34135"/>
                    </a:cubicBezTo>
                    <a:cubicBezTo>
                      <a:pt x="11258" y="37962"/>
                      <a:pt x="16373" y="39994"/>
                      <a:pt x="21576" y="39994"/>
                    </a:cubicBezTo>
                    <a:cubicBezTo>
                      <a:pt x="24154" y="39994"/>
                      <a:pt x="26753" y="39495"/>
                      <a:pt x="29228" y="38469"/>
                    </a:cubicBezTo>
                    <a:cubicBezTo>
                      <a:pt x="36710" y="35384"/>
                      <a:pt x="41579" y="28081"/>
                      <a:pt x="41579" y="19999"/>
                    </a:cubicBezTo>
                    <a:cubicBezTo>
                      <a:pt x="41579" y="8956"/>
                      <a:pt x="32631" y="0"/>
                      <a:pt x="21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3"/>
              <p:cNvSpPr/>
              <p:nvPr/>
            </p:nvSpPr>
            <p:spPr>
              <a:xfrm>
                <a:off x="1418241" y="2587838"/>
                <a:ext cx="399444" cy="388210"/>
              </a:xfrm>
              <a:custGeom>
                <a:avLst/>
                <a:gdLst/>
                <a:ahLst/>
                <a:cxnLst/>
                <a:rect l="l" t="t" r="r" b="b"/>
                <a:pathLst>
                  <a:path w="8605" h="8363" extrusionOk="0">
                    <a:moveTo>
                      <a:pt x="408" y="1"/>
                    </a:moveTo>
                    <a:cubicBezTo>
                      <a:pt x="179" y="1"/>
                      <a:pt x="0" y="192"/>
                      <a:pt x="0" y="408"/>
                    </a:cubicBezTo>
                    <a:lnTo>
                      <a:pt x="0" y="7954"/>
                    </a:lnTo>
                    <a:cubicBezTo>
                      <a:pt x="0" y="8184"/>
                      <a:pt x="179" y="8362"/>
                      <a:pt x="408" y="8362"/>
                    </a:cubicBezTo>
                    <a:lnTo>
                      <a:pt x="8196" y="8362"/>
                    </a:lnTo>
                    <a:cubicBezTo>
                      <a:pt x="8426" y="8362"/>
                      <a:pt x="8604" y="8184"/>
                      <a:pt x="8604" y="7954"/>
                    </a:cubicBezTo>
                    <a:lnTo>
                      <a:pt x="8604" y="408"/>
                    </a:lnTo>
                    <a:cubicBezTo>
                      <a:pt x="8604" y="192"/>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3"/>
              <p:cNvSpPr/>
              <p:nvPr/>
            </p:nvSpPr>
            <p:spPr>
              <a:xfrm>
                <a:off x="598185" y="2820541"/>
                <a:ext cx="544971" cy="541721"/>
              </a:xfrm>
              <a:custGeom>
                <a:avLst/>
                <a:gdLst/>
                <a:ahLst/>
                <a:cxnLst/>
                <a:rect l="l" t="t" r="r" b="b"/>
                <a:pathLst>
                  <a:path w="11740" h="11670" extrusionOk="0">
                    <a:moveTo>
                      <a:pt x="5964" y="0"/>
                    </a:moveTo>
                    <a:cubicBezTo>
                      <a:pt x="5860" y="0"/>
                      <a:pt x="5755" y="42"/>
                      <a:pt x="5672" y="124"/>
                    </a:cubicBezTo>
                    <a:lnTo>
                      <a:pt x="166" y="5644"/>
                    </a:lnTo>
                    <a:cubicBezTo>
                      <a:pt x="0" y="5796"/>
                      <a:pt x="0" y="6051"/>
                      <a:pt x="166" y="6217"/>
                    </a:cubicBezTo>
                    <a:lnTo>
                      <a:pt x="5494" y="11545"/>
                    </a:lnTo>
                    <a:cubicBezTo>
                      <a:pt x="5577" y="11628"/>
                      <a:pt x="5682" y="11669"/>
                      <a:pt x="5785" y="11669"/>
                    </a:cubicBezTo>
                    <a:cubicBezTo>
                      <a:pt x="5889" y="11669"/>
                      <a:pt x="5991" y="11628"/>
                      <a:pt x="6067" y="11545"/>
                    </a:cubicBezTo>
                    <a:lnTo>
                      <a:pt x="11586" y="6039"/>
                    </a:lnTo>
                    <a:cubicBezTo>
                      <a:pt x="11739" y="5873"/>
                      <a:pt x="11739" y="5618"/>
                      <a:pt x="11586" y="5452"/>
                    </a:cubicBezTo>
                    <a:lnTo>
                      <a:pt x="6246" y="124"/>
                    </a:lnTo>
                    <a:cubicBezTo>
                      <a:pt x="6169" y="42"/>
                      <a:pt x="6067" y="0"/>
                      <a:pt x="59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3"/>
              <p:cNvSpPr/>
              <p:nvPr/>
            </p:nvSpPr>
            <p:spPr>
              <a:xfrm>
                <a:off x="367385" y="3638694"/>
                <a:ext cx="388210" cy="400001"/>
              </a:xfrm>
              <a:custGeom>
                <a:avLst/>
                <a:gdLst/>
                <a:ahLst/>
                <a:cxnLst/>
                <a:rect l="l" t="t" r="r" b="b"/>
                <a:pathLst>
                  <a:path w="8363" h="8617" extrusionOk="0">
                    <a:moveTo>
                      <a:pt x="409" y="0"/>
                    </a:moveTo>
                    <a:cubicBezTo>
                      <a:pt x="179" y="0"/>
                      <a:pt x="1" y="179"/>
                      <a:pt x="1" y="408"/>
                    </a:cubicBezTo>
                    <a:lnTo>
                      <a:pt x="1" y="8209"/>
                    </a:lnTo>
                    <a:cubicBezTo>
                      <a:pt x="1" y="8425"/>
                      <a:pt x="179" y="8617"/>
                      <a:pt x="409" y="8617"/>
                    </a:cubicBezTo>
                    <a:lnTo>
                      <a:pt x="7955" y="8617"/>
                    </a:lnTo>
                    <a:cubicBezTo>
                      <a:pt x="8171" y="8617"/>
                      <a:pt x="8363" y="8425"/>
                      <a:pt x="8363" y="8209"/>
                    </a:cubicBezTo>
                    <a:lnTo>
                      <a:pt x="8363" y="408"/>
                    </a:lnTo>
                    <a:cubicBezTo>
                      <a:pt x="8363" y="179"/>
                      <a:pt x="8171" y="0"/>
                      <a:pt x="7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3"/>
              <p:cNvSpPr/>
              <p:nvPr/>
            </p:nvSpPr>
            <p:spPr>
              <a:xfrm>
                <a:off x="598185" y="4314987"/>
                <a:ext cx="544971" cy="541443"/>
              </a:xfrm>
              <a:custGeom>
                <a:avLst/>
                <a:gdLst/>
                <a:ahLst/>
                <a:cxnLst/>
                <a:rect l="l" t="t" r="r" b="b"/>
                <a:pathLst>
                  <a:path w="11740" h="11664" extrusionOk="0">
                    <a:moveTo>
                      <a:pt x="5785" y="0"/>
                    </a:moveTo>
                    <a:cubicBezTo>
                      <a:pt x="5682" y="0"/>
                      <a:pt x="5577" y="38"/>
                      <a:pt x="5494" y="115"/>
                    </a:cubicBezTo>
                    <a:lnTo>
                      <a:pt x="166" y="5456"/>
                    </a:lnTo>
                    <a:cubicBezTo>
                      <a:pt x="0" y="5609"/>
                      <a:pt x="0" y="5876"/>
                      <a:pt x="166" y="6029"/>
                    </a:cubicBezTo>
                    <a:lnTo>
                      <a:pt x="5672" y="11548"/>
                    </a:lnTo>
                    <a:cubicBezTo>
                      <a:pt x="5755" y="11625"/>
                      <a:pt x="5860" y="11663"/>
                      <a:pt x="5965" y="11663"/>
                    </a:cubicBezTo>
                    <a:cubicBezTo>
                      <a:pt x="6070" y="11663"/>
                      <a:pt x="6176" y="11625"/>
                      <a:pt x="6258" y="11548"/>
                    </a:cubicBezTo>
                    <a:lnTo>
                      <a:pt x="11586" y="6208"/>
                    </a:lnTo>
                    <a:cubicBezTo>
                      <a:pt x="11739" y="6055"/>
                      <a:pt x="11739" y="5787"/>
                      <a:pt x="11586" y="5634"/>
                    </a:cubicBezTo>
                    <a:lnTo>
                      <a:pt x="6067" y="115"/>
                    </a:lnTo>
                    <a:cubicBezTo>
                      <a:pt x="5991" y="38"/>
                      <a:pt x="5889" y="0"/>
                      <a:pt x="5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3"/>
              <p:cNvSpPr/>
              <p:nvPr/>
            </p:nvSpPr>
            <p:spPr>
              <a:xfrm>
                <a:off x="1418241" y="4701341"/>
                <a:ext cx="399444" cy="387607"/>
              </a:xfrm>
              <a:custGeom>
                <a:avLst/>
                <a:gdLst/>
                <a:ahLst/>
                <a:cxnLst/>
                <a:rect l="l" t="t" r="r" b="b"/>
                <a:pathLst>
                  <a:path w="8605" h="8350" extrusionOk="0">
                    <a:moveTo>
                      <a:pt x="408" y="1"/>
                    </a:moveTo>
                    <a:cubicBezTo>
                      <a:pt x="179" y="1"/>
                      <a:pt x="0" y="179"/>
                      <a:pt x="0" y="408"/>
                    </a:cubicBezTo>
                    <a:lnTo>
                      <a:pt x="0" y="7942"/>
                    </a:lnTo>
                    <a:cubicBezTo>
                      <a:pt x="0" y="8171"/>
                      <a:pt x="179" y="8349"/>
                      <a:pt x="408" y="8349"/>
                    </a:cubicBezTo>
                    <a:lnTo>
                      <a:pt x="8196" y="8349"/>
                    </a:lnTo>
                    <a:cubicBezTo>
                      <a:pt x="8426" y="8349"/>
                      <a:pt x="8604" y="8171"/>
                      <a:pt x="8604" y="7942"/>
                    </a:cubicBezTo>
                    <a:lnTo>
                      <a:pt x="8604" y="408"/>
                    </a:lnTo>
                    <a:cubicBezTo>
                      <a:pt x="8604" y="179"/>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3"/>
              <p:cNvSpPr/>
              <p:nvPr/>
            </p:nvSpPr>
            <p:spPr>
              <a:xfrm>
                <a:off x="2092166" y="4314987"/>
                <a:ext cx="545574" cy="541443"/>
              </a:xfrm>
              <a:custGeom>
                <a:avLst/>
                <a:gdLst/>
                <a:ahLst/>
                <a:cxnLst/>
                <a:rect l="l" t="t" r="r" b="b"/>
                <a:pathLst>
                  <a:path w="11753" h="11664" extrusionOk="0">
                    <a:moveTo>
                      <a:pt x="5967" y="0"/>
                    </a:moveTo>
                    <a:cubicBezTo>
                      <a:pt x="5864" y="0"/>
                      <a:pt x="5762" y="38"/>
                      <a:pt x="5685" y="115"/>
                    </a:cubicBezTo>
                    <a:lnTo>
                      <a:pt x="166" y="5634"/>
                    </a:lnTo>
                    <a:cubicBezTo>
                      <a:pt x="1" y="5787"/>
                      <a:pt x="1" y="6055"/>
                      <a:pt x="166" y="6208"/>
                    </a:cubicBezTo>
                    <a:lnTo>
                      <a:pt x="5494" y="11548"/>
                    </a:lnTo>
                    <a:cubicBezTo>
                      <a:pt x="5577" y="11625"/>
                      <a:pt x="5682" y="11663"/>
                      <a:pt x="5787" y="11663"/>
                    </a:cubicBezTo>
                    <a:cubicBezTo>
                      <a:pt x="5893" y="11663"/>
                      <a:pt x="5998" y="11625"/>
                      <a:pt x="6081" y="11548"/>
                    </a:cubicBezTo>
                    <a:lnTo>
                      <a:pt x="11587" y="6029"/>
                    </a:lnTo>
                    <a:cubicBezTo>
                      <a:pt x="11753" y="5876"/>
                      <a:pt x="11753" y="5609"/>
                      <a:pt x="11587" y="5456"/>
                    </a:cubicBezTo>
                    <a:lnTo>
                      <a:pt x="6259" y="115"/>
                    </a:lnTo>
                    <a:cubicBezTo>
                      <a:pt x="6176" y="38"/>
                      <a:pt x="6071" y="0"/>
                      <a:pt x="59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3"/>
              <p:cNvSpPr/>
              <p:nvPr/>
            </p:nvSpPr>
            <p:spPr>
              <a:xfrm>
                <a:off x="2480330" y="3638694"/>
                <a:ext cx="388164" cy="400001"/>
              </a:xfrm>
              <a:custGeom>
                <a:avLst/>
                <a:gdLst/>
                <a:ahLst/>
                <a:cxnLst/>
                <a:rect l="l" t="t" r="r" b="b"/>
                <a:pathLst>
                  <a:path w="8362" h="8617" extrusionOk="0">
                    <a:moveTo>
                      <a:pt x="408" y="0"/>
                    </a:moveTo>
                    <a:cubicBezTo>
                      <a:pt x="191" y="0"/>
                      <a:pt x="0" y="179"/>
                      <a:pt x="0" y="408"/>
                    </a:cubicBezTo>
                    <a:lnTo>
                      <a:pt x="0" y="8209"/>
                    </a:lnTo>
                    <a:cubicBezTo>
                      <a:pt x="0" y="8425"/>
                      <a:pt x="191" y="8617"/>
                      <a:pt x="408" y="8617"/>
                    </a:cubicBezTo>
                    <a:lnTo>
                      <a:pt x="7954" y="8617"/>
                    </a:lnTo>
                    <a:cubicBezTo>
                      <a:pt x="8183" y="8617"/>
                      <a:pt x="8362" y="8425"/>
                      <a:pt x="8362" y="8209"/>
                    </a:cubicBezTo>
                    <a:lnTo>
                      <a:pt x="8362" y="408"/>
                    </a:lnTo>
                    <a:cubicBezTo>
                      <a:pt x="8362" y="179"/>
                      <a:pt x="8183" y="0"/>
                      <a:pt x="79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3"/>
              <p:cNvSpPr/>
              <p:nvPr/>
            </p:nvSpPr>
            <p:spPr>
              <a:xfrm>
                <a:off x="2092166" y="2820959"/>
                <a:ext cx="545574" cy="541304"/>
              </a:xfrm>
              <a:custGeom>
                <a:avLst/>
                <a:gdLst/>
                <a:ahLst/>
                <a:cxnLst/>
                <a:rect l="l" t="t" r="r" b="b"/>
                <a:pathLst>
                  <a:path w="11753" h="11661" extrusionOk="0">
                    <a:moveTo>
                      <a:pt x="5787" y="1"/>
                    </a:moveTo>
                    <a:cubicBezTo>
                      <a:pt x="5682" y="1"/>
                      <a:pt x="5577" y="39"/>
                      <a:pt x="5494" y="115"/>
                    </a:cubicBezTo>
                    <a:lnTo>
                      <a:pt x="166" y="5443"/>
                    </a:lnTo>
                    <a:cubicBezTo>
                      <a:pt x="1" y="5609"/>
                      <a:pt x="1" y="5864"/>
                      <a:pt x="166" y="6030"/>
                    </a:cubicBezTo>
                    <a:lnTo>
                      <a:pt x="5685" y="11536"/>
                    </a:lnTo>
                    <a:cubicBezTo>
                      <a:pt x="5762" y="11619"/>
                      <a:pt x="5864" y="11660"/>
                      <a:pt x="5967" y="11660"/>
                    </a:cubicBezTo>
                    <a:cubicBezTo>
                      <a:pt x="6071" y="11660"/>
                      <a:pt x="6176" y="11619"/>
                      <a:pt x="6259" y="11536"/>
                    </a:cubicBezTo>
                    <a:lnTo>
                      <a:pt x="11587" y="6208"/>
                    </a:lnTo>
                    <a:cubicBezTo>
                      <a:pt x="11753" y="6042"/>
                      <a:pt x="11753" y="5787"/>
                      <a:pt x="11587" y="5635"/>
                    </a:cubicBezTo>
                    <a:lnTo>
                      <a:pt x="6081" y="115"/>
                    </a:lnTo>
                    <a:cubicBezTo>
                      <a:pt x="5998" y="39"/>
                      <a:pt x="5893" y="1"/>
                      <a:pt x="57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9" name="Google Shape;1049;p43"/>
            <p:cNvGrpSpPr/>
            <p:nvPr/>
          </p:nvGrpSpPr>
          <p:grpSpPr>
            <a:xfrm flipH="1">
              <a:off x="4003762" y="1676083"/>
              <a:ext cx="4547995" cy="2892306"/>
              <a:chOff x="9695550" y="1110775"/>
              <a:chExt cx="4856375" cy="3088750"/>
            </a:xfrm>
          </p:grpSpPr>
          <p:sp>
            <p:nvSpPr>
              <p:cNvPr id="1050" name="Google Shape;1050;p43"/>
              <p:cNvSpPr/>
              <p:nvPr/>
            </p:nvSpPr>
            <p:spPr>
              <a:xfrm>
                <a:off x="9799750" y="3970075"/>
                <a:ext cx="4752175" cy="229450"/>
              </a:xfrm>
              <a:custGeom>
                <a:avLst/>
                <a:gdLst/>
                <a:ahLst/>
                <a:cxnLst/>
                <a:rect l="l" t="t" r="r" b="b"/>
                <a:pathLst>
                  <a:path w="190087" h="9178" extrusionOk="0">
                    <a:moveTo>
                      <a:pt x="4589" y="1"/>
                    </a:moveTo>
                    <a:cubicBezTo>
                      <a:pt x="2065" y="1"/>
                      <a:pt x="0" y="2053"/>
                      <a:pt x="0" y="4589"/>
                    </a:cubicBezTo>
                    <a:cubicBezTo>
                      <a:pt x="0" y="7126"/>
                      <a:pt x="2052" y="9178"/>
                      <a:pt x="4589" y="9178"/>
                    </a:cubicBezTo>
                    <a:lnTo>
                      <a:pt x="185498" y="9178"/>
                    </a:lnTo>
                    <a:cubicBezTo>
                      <a:pt x="188034" y="9178"/>
                      <a:pt x="190086" y="7126"/>
                      <a:pt x="190086" y="4589"/>
                    </a:cubicBezTo>
                    <a:cubicBezTo>
                      <a:pt x="190086" y="2053"/>
                      <a:pt x="188034" y="1"/>
                      <a:pt x="185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3"/>
              <p:cNvSpPr/>
              <p:nvPr/>
            </p:nvSpPr>
            <p:spPr>
              <a:xfrm>
                <a:off x="9991900" y="2140325"/>
                <a:ext cx="479925" cy="1786750"/>
              </a:xfrm>
              <a:custGeom>
                <a:avLst/>
                <a:gdLst/>
                <a:ahLst/>
                <a:cxnLst/>
                <a:rect l="l" t="t" r="r" b="b"/>
                <a:pathLst>
                  <a:path w="19197" h="71470" extrusionOk="0">
                    <a:moveTo>
                      <a:pt x="3289" y="1"/>
                    </a:moveTo>
                    <a:cubicBezTo>
                      <a:pt x="1441" y="1"/>
                      <a:pt x="0" y="1633"/>
                      <a:pt x="217" y="3468"/>
                    </a:cubicBezTo>
                    <a:lnTo>
                      <a:pt x="8069" y="68742"/>
                    </a:lnTo>
                    <a:cubicBezTo>
                      <a:pt x="8260" y="70297"/>
                      <a:pt x="9573" y="71470"/>
                      <a:pt x="11140" y="71470"/>
                    </a:cubicBezTo>
                    <a:lnTo>
                      <a:pt x="15844" y="71470"/>
                    </a:lnTo>
                    <a:cubicBezTo>
                      <a:pt x="17743" y="71470"/>
                      <a:pt x="19196" y="69775"/>
                      <a:pt x="18916" y="67901"/>
                    </a:cubicBezTo>
                    <a:lnTo>
                      <a:pt x="8961" y="2639"/>
                    </a:lnTo>
                    <a:cubicBezTo>
                      <a:pt x="8731" y="1123"/>
                      <a:pt x="7431" y="1"/>
                      <a:pt x="5902" y="1"/>
                    </a:cubicBezTo>
                    <a:close/>
                  </a:path>
                </a:pathLst>
              </a:custGeom>
              <a:solidFill>
                <a:srgbClr val="87A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3"/>
              <p:cNvSpPr/>
              <p:nvPr/>
            </p:nvSpPr>
            <p:spPr>
              <a:xfrm>
                <a:off x="9991900" y="2140325"/>
                <a:ext cx="479925" cy="1786750"/>
              </a:xfrm>
              <a:custGeom>
                <a:avLst/>
                <a:gdLst/>
                <a:ahLst/>
                <a:cxnLst/>
                <a:rect l="l" t="t" r="r" b="b"/>
                <a:pathLst>
                  <a:path w="19197" h="71470" extrusionOk="0">
                    <a:moveTo>
                      <a:pt x="3289" y="1"/>
                    </a:moveTo>
                    <a:cubicBezTo>
                      <a:pt x="1441" y="1"/>
                      <a:pt x="0" y="1633"/>
                      <a:pt x="217" y="3468"/>
                    </a:cubicBezTo>
                    <a:lnTo>
                      <a:pt x="8069" y="68742"/>
                    </a:lnTo>
                    <a:cubicBezTo>
                      <a:pt x="8260" y="70297"/>
                      <a:pt x="9573" y="71470"/>
                      <a:pt x="11140" y="71470"/>
                    </a:cubicBezTo>
                    <a:lnTo>
                      <a:pt x="15844" y="71470"/>
                    </a:lnTo>
                    <a:cubicBezTo>
                      <a:pt x="17743" y="71470"/>
                      <a:pt x="19196" y="69775"/>
                      <a:pt x="18916" y="67901"/>
                    </a:cubicBezTo>
                    <a:lnTo>
                      <a:pt x="8961" y="2639"/>
                    </a:lnTo>
                    <a:cubicBezTo>
                      <a:pt x="8731" y="1123"/>
                      <a:pt x="7431" y="1"/>
                      <a:pt x="59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3"/>
              <p:cNvSpPr/>
              <p:nvPr/>
            </p:nvSpPr>
            <p:spPr>
              <a:xfrm>
                <a:off x="10078250" y="2140325"/>
                <a:ext cx="2601550" cy="1786450"/>
              </a:xfrm>
              <a:custGeom>
                <a:avLst/>
                <a:gdLst/>
                <a:ahLst/>
                <a:cxnLst/>
                <a:rect l="l" t="t" r="r" b="b"/>
                <a:pathLst>
                  <a:path w="104062" h="71458" extrusionOk="0">
                    <a:moveTo>
                      <a:pt x="2983" y="1"/>
                    </a:moveTo>
                    <a:cubicBezTo>
                      <a:pt x="1301" y="1"/>
                      <a:pt x="0" y="1454"/>
                      <a:pt x="192" y="3124"/>
                    </a:cubicBezTo>
                    <a:lnTo>
                      <a:pt x="7801" y="68806"/>
                    </a:lnTo>
                    <a:cubicBezTo>
                      <a:pt x="7980" y="70323"/>
                      <a:pt x="9267" y="71457"/>
                      <a:pt x="10784" y="71457"/>
                    </a:cubicBezTo>
                    <a:lnTo>
                      <a:pt x="100021" y="71457"/>
                    </a:lnTo>
                    <a:cubicBezTo>
                      <a:pt x="102290" y="71457"/>
                      <a:pt x="104062" y="69481"/>
                      <a:pt x="103794" y="67225"/>
                    </a:cubicBezTo>
                    <a:lnTo>
                      <a:pt x="96452" y="2920"/>
                    </a:lnTo>
                    <a:cubicBezTo>
                      <a:pt x="96261" y="1314"/>
                      <a:pt x="94910" y="116"/>
                      <a:pt x="93304" y="103"/>
                    </a:cubicBezTo>
                    <a:lnTo>
                      <a:pt x="29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3"/>
              <p:cNvSpPr/>
              <p:nvPr/>
            </p:nvSpPr>
            <p:spPr>
              <a:xfrm>
                <a:off x="10214325" y="3927050"/>
                <a:ext cx="3617425" cy="101050"/>
              </a:xfrm>
              <a:custGeom>
                <a:avLst/>
                <a:gdLst/>
                <a:ahLst/>
                <a:cxnLst/>
                <a:rect l="l" t="t" r="r" b="b"/>
                <a:pathLst>
                  <a:path w="144697" h="4042" extrusionOk="0">
                    <a:moveTo>
                      <a:pt x="2027" y="1"/>
                    </a:moveTo>
                    <a:cubicBezTo>
                      <a:pt x="905" y="1"/>
                      <a:pt x="0" y="906"/>
                      <a:pt x="0" y="2015"/>
                    </a:cubicBezTo>
                    <a:cubicBezTo>
                      <a:pt x="0" y="3136"/>
                      <a:pt x="905" y="4041"/>
                      <a:pt x="2027" y="4041"/>
                    </a:cubicBezTo>
                    <a:lnTo>
                      <a:pt x="142670" y="4041"/>
                    </a:lnTo>
                    <a:cubicBezTo>
                      <a:pt x="143792" y="4041"/>
                      <a:pt x="144697" y="3136"/>
                      <a:pt x="144697" y="2015"/>
                    </a:cubicBezTo>
                    <a:cubicBezTo>
                      <a:pt x="144697" y="906"/>
                      <a:pt x="143792" y="1"/>
                      <a:pt x="142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3"/>
              <p:cNvSpPr/>
              <p:nvPr/>
            </p:nvSpPr>
            <p:spPr>
              <a:xfrm>
                <a:off x="10214325" y="3927050"/>
                <a:ext cx="1553800" cy="101050"/>
              </a:xfrm>
              <a:custGeom>
                <a:avLst/>
                <a:gdLst/>
                <a:ahLst/>
                <a:cxnLst/>
                <a:rect l="l" t="t" r="r" b="b"/>
                <a:pathLst>
                  <a:path w="62152" h="4042" extrusionOk="0">
                    <a:moveTo>
                      <a:pt x="344" y="1"/>
                    </a:moveTo>
                    <a:cubicBezTo>
                      <a:pt x="153" y="1"/>
                      <a:pt x="0" y="141"/>
                      <a:pt x="0" y="332"/>
                    </a:cubicBezTo>
                    <a:lnTo>
                      <a:pt x="0" y="3710"/>
                    </a:lnTo>
                    <a:cubicBezTo>
                      <a:pt x="0" y="3888"/>
                      <a:pt x="153" y="4041"/>
                      <a:pt x="344" y="4041"/>
                    </a:cubicBezTo>
                    <a:lnTo>
                      <a:pt x="61807" y="4041"/>
                    </a:lnTo>
                    <a:cubicBezTo>
                      <a:pt x="61998" y="4041"/>
                      <a:pt x="62151" y="3888"/>
                      <a:pt x="62151" y="3710"/>
                    </a:cubicBezTo>
                    <a:lnTo>
                      <a:pt x="62151" y="332"/>
                    </a:lnTo>
                    <a:cubicBezTo>
                      <a:pt x="62151" y="141"/>
                      <a:pt x="61998" y="1"/>
                      <a:pt x="61807" y="1"/>
                    </a:cubicBezTo>
                    <a:close/>
                  </a:path>
                </a:pathLst>
              </a:custGeom>
              <a:solidFill>
                <a:srgbClr val="0B2140">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3"/>
              <p:cNvSpPr/>
              <p:nvPr/>
            </p:nvSpPr>
            <p:spPr>
              <a:xfrm>
                <a:off x="10133050" y="2210450"/>
                <a:ext cx="2492575" cy="1640800"/>
              </a:xfrm>
              <a:custGeom>
                <a:avLst/>
                <a:gdLst/>
                <a:ahLst/>
                <a:cxnLst/>
                <a:rect l="l" t="t" r="r" b="b"/>
                <a:pathLst>
                  <a:path w="99703" h="65632" extrusionOk="0">
                    <a:moveTo>
                      <a:pt x="1" y="0"/>
                    </a:moveTo>
                    <a:lnTo>
                      <a:pt x="7636" y="65631"/>
                    </a:lnTo>
                    <a:lnTo>
                      <a:pt x="99703" y="65631"/>
                    </a:lnTo>
                    <a:lnTo>
                      <a:pt x="922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3"/>
              <p:cNvSpPr/>
              <p:nvPr/>
            </p:nvSpPr>
            <p:spPr>
              <a:xfrm>
                <a:off x="10127325" y="2205300"/>
                <a:ext cx="1878825" cy="1651050"/>
              </a:xfrm>
              <a:custGeom>
                <a:avLst/>
                <a:gdLst/>
                <a:ahLst/>
                <a:cxnLst/>
                <a:rect l="l" t="t" r="r" b="b"/>
                <a:pathLst>
                  <a:path w="75153" h="66042" extrusionOk="0">
                    <a:moveTo>
                      <a:pt x="229" y="1"/>
                    </a:moveTo>
                    <a:cubicBezTo>
                      <a:pt x="221" y="1"/>
                      <a:pt x="213" y="1"/>
                      <a:pt x="204" y="2"/>
                    </a:cubicBezTo>
                    <a:cubicBezTo>
                      <a:pt x="90" y="15"/>
                      <a:pt x="0" y="117"/>
                      <a:pt x="26" y="232"/>
                    </a:cubicBezTo>
                    <a:lnTo>
                      <a:pt x="7661" y="65863"/>
                    </a:lnTo>
                    <a:lnTo>
                      <a:pt x="7686" y="66041"/>
                    </a:lnTo>
                    <a:lnTo>
                      <a:pt x="74898" y="66041"/>
                    </a:lnTo>
                    <a:cubicBezTo>
                      <a:pt x="75153" y="66016"/>
                      <a:pt x="75153" y="65646"/>
                      <a:pt x="74898" y="65620"/>
                    </a:cubicBezTo>
                    <a:lnTo>
                      <a:pt x="8056" y="65620"/>
                    </a:lnTo>
                    <a:lnTo>
                      <a:pt x="434" y="181"/>
                    </a:lnTo>
                    <a:cubicBezTo>
                      <a:pt x="422" y="74"/>
                      <a:pt x="333"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3"/>
              <p:cNvSpPr/>
              <p:nvPr/>
            </p:nvSpPr>
            <p:spPr>
              <a:xfrm>
                <a:off x="10900725" y="3365250"/>
                <a:ext cx="1109900" cy="305950"/>
              </a:xfrm>
              <a:custGeom>
                <a:avLst/>
                <a:gdLst/>
                <a:ahLst/>
                <a:cxnLst/>
                <a:rect l="l" t="t" r="r" b="b"/>
                <a:pathLst>
                  <a:path w="44396" h="12238" extrusionOk="0">
                    <a:moveTo>
                      <a:pt x="4375" y="1"/>
                    </a:moveTo>
                    <a:cubicBezTo>
                      <a:pt x="1925" y="1"/>
                      <a:pt x="0" y="2086"/>
                      <a:pt x="191" y="4526"/>
                    </a:cubicBezTo>
                    <a:lnTo>
                      <a:pt x="369" y="7075"/>
                    </a:lnTo>
                    <a:cubicBezTo>
                      <a:pt x="586" y="9981"/>
                      <a:pt x="3008" y="12237"/>
                      <a:pt x="5927" y="12237"/>
                    </a:cubicBezTo>
                    <a:lnTo>
                      <a:pt x="39807" y="12237"/>
                    </a:lnTo>
                    <a:cubicBezTo>
                      <a:pt x="42432" y="12237"/>
                      <a:pt x="44395" y="9828"/>
                      <a:pt x="43873" y="7254"/>
                    </a:cubicBezTo>
                    <a:lnTo>
                      <a:pt x="43299" y="4449"/>
                    </a:lnTo>
                    <a:cubicBezTo>
                      <a:pt x="42764" y="1862"/>
                      <a:pt x="40482" y="1"/>
                      <a:pt x="37844" y="1"/>
                    </a:cubicBezTo>
                    <a:lnTo>
                      <a:pt x="4397" y="1"/>
                    </a:lnTo>
                    <a:cubicBezTo>
                      <a:pt x="4390" y="1"/>
                      <a:pt x="4382" y="1"/>
                      <a:pt x="4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3"/>
              <p:cNvSpPr/>
              <p:nvPr/>
            </p:nvSpPr>
            <p:spPr>
              <a:xfrm flipH="1">
                <a:off x="11326825" y="3421125"/>
                <a:ext cx="304500" cy="170725"/>
              </a:xfrm>
              <a:custGeom>
                <a:avLst/>
                <a:gdLst/>
                <a:ahLst/>
                <a:cxnLst/>
                <a:rect l="l" t="t" r="r" b="b"/>
                <a:pathLst>
                  <a:path w="12180" h="6829" extrusionOk="0">
                    <a:moveTo>
                      <a:pt x="11576" y="0"/>
                    </a:moveTo>
                    <a:cubicBezTo>
                      <a:pt x="11476" y="0"/>
                      <a:pt x="11371" y="41"/>
                      <a:pt x="11278" y="137"/>
                    </a:cubicBezTo>
                    <a:lnTo>
                      <a:pt x="5581" y="5873"/>
                    </a:lnTo>
                    <a:lnTo>
                      <a:pt x="839" y="2584"/>
                    </a:lnTo>
                    <a:cubicBezTo>
                      <a:pt x="758" y="2530"/>
                      <a:pt x="676" y="2506"/>
                      <a:pt x="600" y="2506"/>
                    </a:cubicBezTo>
                    <a:cubicBezTo>
                      <a:pt x="246" y="2506"/>
                      <a:pt x="0" y="3010"/>
                      <a:pt x="367" y="3272"/>
                    </a:cubicBezTo>
                    <a:lnTo>
                      <a:pt x="5389" y="6752"/>
                    </a:lnTo>
                    <a:cubicBezTo>
                      <a:pt x="5453" y="6803"/>
                      <a:pt x="5542" y="6829"/>
                      <a:pt x="5619" y="6829"/>
                    </a:cubicBezTo>
                    <a:cubicBezTo>
                      <a:pt x="5734" y="6829"/>
                      <a:pt x="5835" y="6790"/>
                      <a:pt x="5925" y="6714"/>
                    </a:cubicBezTo>
                    <a:lnTo>
                      <a:pt x="11877" y="723"/>
                    </a:lnTo>
                    <a:cubicBezTo>
                      <a:pt x="12179" y="421"/>
                      <a:pt x="11901" y="0"/>
                      <a:pt x="11576"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3"/>
              <p:cNvSpPr/>
              <p:nvPr/>
            </p:nvSpPr>
            <p:spPr>
              <a:xfrm>
                <a:off x="12578775" y="3519500"/>
                <a:ext cx="759375" cy="410125"/>
              </a:xfrm>
              <a:custGeom>
                <a:avLst/>
                <a:gdLst/>
                <a:ahLst/>
                <a:cxnLst/>
                <a:rect l="l" t="t" r="r" b="b"/>
                <a:pathLst>
                  <a:path w="30375" h="16405" extrusionOk="0">
                    <a:moveTo>
                      <a:pt x="28093" y="0"/>
                    </a:moveTo>
                    <a:lnTo>
                      <a:pt x="2575" y="1555"/>
                    </a:lnTo>
                    <a:lnTo>
                      <a:pt x="3773" y="12058"/>
                    </a:lnTo>
                    <a:cubicBezTo>
                      <a:pt x="4041" y="14314"/>
                      <a:pt x="2269" y="16303"/>
                      <a:pt x="0" y="16303"/>
                    </a:cubicBezTo>
                    <a:lnTo>
                      <a:pt x="30375" y="16405"/>
                    </a:lnTo>
                    <a:lnTo>
                      <a:pt x="280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3"/>
              <p:cNvSpPr/>
              <p:nvPr/>
            </p:nvSpPr>
            <p:spPr>
              <a:xfrm>
                <a:off x="11919775" y="1584450"/>
                <a:ext cx="1779425" cy="2111800"/>
              </a:xfrm>
              <a:custGeom>
                <a:avLst/>
                <a:gdLst/>
                <a:ahLst/>
                <a:cxnLst/>
                <a:rect l="l" t="t" r="r" b="b"/>
                <a:pathLst>
                  <a:path w="71177" h="84472" extrusionOk="0">
                    <a:moveTo>
                      <a:pt x="14934" y="1"/>
                    </a:moveTo>
                    <a:cubicBezTo>
                      <a:pt x="13251" y="1"/>
                      <a:pt x="11557" y="117"/>
                      <a:pt x="10261" y="465"/>
                    </a:cubicBezTo>
                    <a:cubicBezTo>
                      <a:pt x="7011" y="1345"/>
                      <a:pt x="1696" y="5424"/>
                      <a:pt x="1" y="6775"/>
                    </a:cubicBezTo>
                    <a:cubicBezTo>
                      <a:pt x="4551" y="8534"/>
                      <a:pt x="8847" y="10892"/>
                      <a:pt x="12760" y="13811"/>
                    </a:cubicBezTo>
                    <a:cubicBezTo>
                      <a:pt x="12760" y="13811"/>
                      <a:pt x="12849" y="17227"/>
                      <a:pt x="12275" y="22338"/>
                    </a:cubicBezTo>
                    <a:lnTo>
                      <a:pt x="19630" y="22338"/>
                    </a:lnTo>
                    <a:cubicBezTo>
                      <a:pt x="21249" y="22338"/>
                      <a:pt x="22600" y="23549"/>
                      <a:pt x="22791" y="25155"/>
                    </a:cubicBezTo>
                    <a:lnTo>
                      <a:pt x="27724" y="68314"/>
                    </a:lnTo>
                    <a:lnTo>
                      <a:pt x="26233" y="73591"/>
                    </a:lnTo>
                    <a:lnTo>
                      <a:pt x="28387" y="74101"/>
                    </a:lnTo>
                    <a:lnTo>
                      <a:pt x="29470" y="83635"/>
                    </a:lnTo>
                    <a:cubicBezTo>
                      <a:pt x="30790" y="83917"/>
                      <a:pt x="33874" y="84471"/>
                      <a:pt x="37784" y="84471"/>
                    </a:cubicBezTo>
                    <a:cubicBezTo>
                      <a:pt x="42708" y="84471"/>
                      <a:pt x="48942" y="83592"/>
                      <a:pt x="54606" y="80181"/>
                    </a:cubicBezTo>
                    <a:lnTo>
                      <a:pt x="63745" y="80321"/>
                    </a:lnTo>
                    <a:cubicBezTo>
                      <a:pt x="63745" y="80321"/>
                      <a:pt x="69073" y="78231"/>
                      <a:pt x="70118" y="71399"/>
                    </a:cubicBezTo>
                    <a:cubicBezTo>
                      <a:pt x="71176" y="64579"/>
                      <a:pt x="69889" y="49424"/>
                      <a:pt x="66741" y="36168"/>
                    </a:cubicBezTo>
                    <a:cubicBezTo>
                      <a:pt x="63592" y="22912"/>
                      <a:pt x="59182" y="18756"/>
                      <a:pt x="57041" y="16245"/>
                    </a:cubicBezTo>
                    <a:cubicBezTo>
                      <a:pt x="54912" y="13734"/>
                      <a:pt x="52248" y="11784"/>
                      <a:pt x="52248" y="11784"/>
                    </a:cubicBezTo>
                    <a:lnTo>
                      <a:pt x="21618" y="465"/>
                    </a:lnTo>
                    <a:cubicBezTo>
                      <a:pt x="21618" y="465"/>
                      <a:pt x="18299" y="1"/>
                      <a:pt x="149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3"/>
              <p:cNvSpPr/>
              <p:nvPr/>
            </p:nvSpPr>
            <p:spPr>
              <a:xfrm>
                <a:off x="13238400" y="1890750"/>
                <a:ext cx="67250" cy="59375"/>
              </a:xfrm>
              <a:custGeom>
                <a:avLst/>
                <a:gdLst/>
                <a:ahLst/>
                <a:cxnLst/>
                <a:rect l="l" t="t" r="r" b="b"/>
                <a:pathLst>
                  <a:path w="2690" h="2375" extrusionOk="0">
                    <a:moveTo>
                      <a:pt x="115" y="0"/>
                    </a:moveTo>
                    <a:cubicBezTo>
                      <a:pt x="86" y="0"/>
                      <a:pt x="57" y="10"/>
                      <a:pt x="38" y="29"/>
                    </a:cubicBezTo>
                    <a:cubicBezTo>
                      <a:pt x="0" y="67"/>
                      <a:pt x="0" y="144"/>
                      <a:pt x="38" y="182"/>
                    </a:cubicBezTo>
                    <a:lnTo>
                      <a:pt x="2473" y="2336"/>
                    </a:lnTo>
                    <a:cubicBezTo>
                      <a:pt x="2498" y="2362"/>
                      <a:pt x="2511" y="2362"/>
                      <a:pt x="2549" y="2362"/>
                    </a:cubicBezTo>
                    <a:lnTo>
                      <a:pt x="2549" y="2374"/>
                    </a:lnTo>
                    <a:cubicBezTo>
                      <a:pt x="2639" y="2374"/>
                      <a:pt x="2689" y="2260"/>
                      <a:pt x="2613" y="2196"/>
                    </a:cubicBezTo>
                    <a:lnTo>
                      <a:pt x="191" y="29"/>
                    </a:lnTo>
                    <a:cubicBezTo>
                      <a:pt x="172" y="10"/>
                      <a:pt x="143" y="0"/>
                      <a:pt x="115" y="0"/>
                    </a:cubicBezTo>
                    <a:close/>
                  </a:path>
                </a:pathLst>
              </a:custGeom>
              <a:solidFill>
                <a:srgbClr val="DD9F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3"/>
              <p:cNvSpPr/>
              <p:nvPr/>
            </p:nvSpPr>
            <p:spPr>
              <a:xfrm>
                <a:off x="12600750" y="3431225"/>
                <a:ext cx="757150" cy="248250"/>
              </a:xfrm>
              <a:custGeom>
                <a:avLst/>
                <a:gdLst/>
                <a:ahLst/>
                <a:cxnLst/>
                <a:rect l="l" t="t" r="r" b="b"/>
                <a:pathLst>
                  <a:path w="30286" h="9930" extrusionOk="0">
                    <a:moveTo>
                      <a:pt x="1" y="0"/>
                    </a:moveTo>
                    <a:cubicBezTo>
                      <a:pt x="1" y="1"/>
                      <a:pt x="10682" y="7011"/>
                      <a:pt x="17692" y="9930"/>
                    </a:cubicBezTo>
                    <a:cubicBezTo>
                      <a:pt x="20879" y="9318"/>
                      <a:pt x="24206" y="8209"/>
                      <a:pt x="27367" y="6310"/>
                    </a:cubicBezTo>
                    <a:lnTo>
                      <a:pt x="30286" y="6361"/>
                    </a:lnTo>
                    <a:cubicBezTo>
                      <a:pt x="18903" y="5405"/>
                      <a:pt x="3773" y="969"/>
                      <a:pt x="1" y="0"/>
                    </a:cubicBezTo>
                    <a:close/>
                  </a:path>
                </a:pathLst>
              </a:custGeom>
              <a:solidFill>
                <a:srgbClr val="0B2140">
                  <a:alpha val="10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3"/>
              <p:cNvSpPr/>
              <p:nvPr/>
            </p:nvSpPr>
            <p:spPr>
              <a:xfrm>
                <a:off x="12426775" y="1477200"/>
                <a:ext cx="943875" cy="574575"/>
              </a:xfrm>
              <a:custGeom>
                <a:avLst/>
                <a:gdLst/>
                <a:ahLst/>
                <a:cxnLst/>
                <a:rect l="l" t="t" r="r" b="b"/>
                <a:pathLst>
                  <a:path w="37755" h="22983" extrusionOk="0">
                    <a:moveTo>
                      <a:pt x="4487" y="1"/>
                    </a:moveTo>
                    <a:cubicBezTo>
                      <a:pt x="4487" y="1"/>
                      <a:pt x="395" y="1824"/>
                      <a:pt x="0" y="6081"/>
                    </a:cubicBezTo>
                    <a:cubicBezTo>
                      <a:pt x="0" y="6081"/>
                      <a:pt x="4793" y="18266"/>
                      <a:pt x="9636" y="22983"/>
                    </a:cubicBezTo>
                    <a:cubicBezTo>
                      <a:pt x="9636" y="22983"/>
                      <a:pt x="25149" y="22575"/>
                      <a:pt x="32478" y="16546"/>
                    </a:cubicBezTo>
                    <a:lnTo>
                      <a:pt x="35282" y="19057"/>
                    </a:lnTo>
                    <a:cubicBezTo>
                      <a:pt x="35282" y="19057"/>
                      <a:pt x="37755" y="10708"/>
                      <a:pt x="33319" y="7967"/>
                    </a:cubicBezTo>
                    <a:cubicBezTo>
                      <a:pt x="28871" y="5227"/>
                      <a:pt x="6462" y="3825"/>
                      <a:pt x="4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3"/>
              <p:cNvSpPr/>
              <p:nvPr/>
            </p:nvSpPr>
            <p:spPr>
              <a:xfrm>
                <a:off x="11956750" y="2559050"/>
                <a:ext cx="505100" cy="446475"/>
              </a:xfrm>
              <a:custGeom>
                <a:avLst/>
                <a:gdLst/>
                <a:ahLst/>
                <a:cxnLst/>
                <a:rect l="l" t="t" r="r" b="b"/>
                <a:pathLst>
                  <a:path w="20204" h="17859" extrusionOk="0">
                    <a:moveTo>
                      <a:pt x="14681" y="11074"/>
                    </a:moveTo>
                    <a:cubicBezTo>
                      <a:pt x="15567" y="11074"/>
                      <a:pt x="16417" y="11764"/>
                      <a:pt x="16417" y="12798"/>
                    </a:cubicBezTo>
                    <a:cubicBezTo>
                      <a:pt x="16417" y="13754"/>
                      <a:pt x="15653" y="14519"/>
                      <a:pt x="14697" y="14532"/>
                    </a:cubicBezTo>
                    <a:cubicBezTo>
                      <a:pt x="13154" y="14532"/>
                      <a:pt x="12390" y="12671"/>
                      <a:pt x="13473" y="11587"/>
                    </a:cubicBezTo>
                    <a:cubicBezTo>
                      <a:pt x="13824" y="11232"/>
                      <a:pt x="14257" y="11074"/>
                      <a:pt x="14681" y="11074"/>
                    </a:cubicBezTo>
                    <a:close/>
                    <a:moveTo>
                      <a:pt x="2588" y="1"/>
                    </a:moveTo>
                    <a:cubicBezTo>
                      <a:pt x="1899" y="256"/>
                      <a:pt x="829" y="2091"/>
                      <a:pt x="217" y="3226"/>
                    </a:cubicBezTo>
                    <a:cubicBezTo>
                      <a:pt x="0" y="3646"/>
                      <a:pt x="242" y="4169"/>
                      <a:pt x="714" y="4258"/>
                    </a:cubicBezTo>
                    <a:cubicBezTo>
                      <a:pt x="1364" y="4373"/>
                      <a:pt x="1989" y="4602"/>
                      <a:pt x="2549" y="4934"/>
                    </a:cubicBezTo>
                    <a:cubicBezTo>
                      <a:pt x="3251" y="5380"/>
                      <a:pt x="3327" y="6285"/>
                      <a:pt x="3289" y="6960"/>
                    </a:cubicBezTo>
                    <a:cubicBezTo>
                      <a:pt x="3263" y="7394"/>
                      <a:pt x="3582" y="7776"/>
                      <a:pt x="4015" y="7801"/>
                    </a:cubicBezTo>
                    <a:cubicBezTo>
                      <a:pt x="4449" y="7814"/>
                      <a:pt x="4946" y="7903"/>
                      <a:pt x="5315" y="8146"/>
                    </a:cubicBezTo>
                    <a:cubicBezTo>
                      <a:pt x="5825" y="8477"/>
                      <a:pt x="6399" y="9701"/>
                      <a:pt x="6705" y="10440"/>
                    </a:cubicBezTo>
                    <a:cubicBezTo>
                      <a:pt x="6858" y="10822"/>
                      <a:pt x="7176" y="11128"/>
                      <a:pt x="7572" y="11256"/>
                    </a:cubicBezTo>
                    <a:lnTo>
                      <a:pt x="10032" y="12071"/>
                    </a:lnTo>
                    <a:cubicBezTo>
                      <a:pt x="9917" y="16507"/>
                      <a:pt x="12836" y="17858"/>
                      <a:pt x="12836" y="17858"/>
                    </a:cubicBezTo>
                    <a:lnTo>
                      <a:pt x="16978" y="16851"/>
                    </a:lnTo>
                    <a:cubicBezTo>
                      <a:pt x="16978" y="16851"/>
                      <a:pt x="20203" y="11676"/>
                      <a:pt x="18253" y="9089"/>
                    </a:cubicBezTo>
                    <a:cubicBezTo>
                      <a:pt x="17455" y="8035"/>
                      <a:pt x="16221" y="7754"/>
                      <a:pt x="15132" y="7754"/>
                    </a:cubicBezTo>
                    <a:cubicBezTo>
                      <a:pt x="13889" y="7754"/>
                      <a:pt x="12836" y="8120"/>
                      <a:pt x="12836" y="8120"/>
                    </a:cubicBezTo>
                    <a:cubicBezTo>
                      <a:pt x="12555" y="7827"/>
                      <a:pt x="2588" y="1"/>
                      <a:pt x="2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3"/>
              <p:cNvSpPr/>
              <p:nvPr/>
            </p:nvSpPr>
            <p:spPr>
              <a:xfrm>
                <a:off x="12575575" y="1779300"/>
                <a:ext cx="485975" cy="223400"/>
              </a:xfrm>
              <a:custGeom>
                <a:avLst/>
                <a:gdLst/>
                <a:ahLst/>
                <a:cxnLst/>
                <a:rect l="l" t="t" r="r" b="b"/>
                <a:pathLst>
                  <a:path w="19439" h="8936" extrusionOk="0">
                    <a:moveTo>
                      <a:pt x="1" y="0"/>
                    </a:moveTo>
                    <a:lnTo>
                      <a:pt x="3429" y="8936"/>
                    </a:lnTo>
                    <a:cubicBezTo>
                      <a:pt x="3429" y="8936"/>
                      <a:pt x="13818" y="8566"/>
                      <a:pt x="16635" y="4538"/>
                    </a:cubicBezTo>
                    <a:cubicBezTo>
                      <a:pt x="19439" y="510"/>
                      <a:pt x="1" y="0"/>
                      <a:pt x="1" y="0"/>
                    </a:cubicBezTo>
                    <a:close/>
                  </a:path>
                </a:pathLst>
              </a:custGeom>
              <a:solidFill>
                <a:srgbClr val="F9D5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3"/>
              <p:cNvSpPr/>
              <p:nvPr/>
            </p:nvSpPr>
            <p:spPr>
              <a:xfrm>
                <a:off x="12575575" y="1779300"/>
                <a:ext cx="485975" cy="201725"/>
              </a:xfrm>
              <a:custGeom>
                <a:avLst/>
                <a:gdLst/>
                <a:ahLst/>
                <a:cxnLst/>
                <a:rect l="l" t="t" r="r" b="b"/>
                <a:pathLst>
                  <a:path w="19439" h="8069" extrusionOk="0">
                    <a:moveTo>
                      <a:pt x="1" y="0"/>
                    </a:moveTo>
                    <a:lnTo>
                      <a:pt x="2116" y="5507"/>
                    </a:lnTo>
                    <a:cubicBezTo>
                      <a:pt x="4360" y="7342"/>
                      <a:pt x="7088" y="8069"/>
                      <a:pt x="9764" y="8069"/>
                    </a:cubicBezTo>
                    <a:cubicBezTo>
                      <a:pt x="12492" y="7444"/>
                      <a:pt x="15360" y="6374"/>
                      <a:pt x="16635" y="4525"/>
                    </a:cubicBezTo>
                    <a:cubicBezTo>
                      <a:pt x="19439" y="510"/>
                      <a:pt x="1" y="0"/>
                      <a:pt x="1" y="0"/>
                    </a:cubicBezTo>
                    <a:close/>
                  </a:path>
                </a:pathLst>
              </a:custGeom>
              <a:solidFill>
                <a:srgbClr val="0B2140">
                  <a:alpha val="10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3"/>
              <p:cNvSpPr/>
              <p:nvPr/>
            </p:nvSpPr>
            <p:spPr>
              <a:xfrm>
                <a:off x="12454800" y="1265300"/>
                <a:ext cx="850850" cy="674975"/>
              </a:xfrm>
              <a:custGeom>
                <a:avLst/>
                <a:gdLst/>
                <a:ahLst/>
                <a:cxnLst/>
                <a:rect l="l" t="t" r="r" b="b"/>
                <a:pathLst>
                  <a:path w="34034" h="26999" extrusionOk="0">
                    <a:moveTo>
                      <a:pt x="14289" y="1"/>
                    </a:moveTo>
                    <a:lnTo>
                      <a:pt x="4385" y="3480"/>
                    </a:lnTo>
                    <a:lnTo>
                      <a:pt x="3200" y="7240"/>
                    </a:lnTo>
                    <a:cubicBezTo>
                      <a:pt x="3200" y="7240"/>
                      <a:pt x="1" y="15933"/>
                      <a:pt x="6259" y="23122"/>
                    </a:cubicBezTo>
                    <a:cubicBezTo>
                      <a:pt x="8718" y="25941"/>
                      <a:pt x="12055" y="26998"/>
                      <a:pt x="15298" y="26998"/>
                    </a:cubicBezTo>
                    <a:cubicBezTo>
                      <a:pt x="20327" y="26998"/>
                      <a:pt x="25132" y="24457"/>
                      <a:pt x="26093" y="22001"/>
                    </a:cubicBezTo>
                    <a:cubicBezTo>
                      <a:pt x="26093" y="22001"/>
                      <a:pt x="26525" y="22148"/>
                      <a:pt x="26946" y="22148"/>
                    </a:cubicBezTo>
                    <a:cubicBezTo>
                      <a:pt x="27051" y="22148"/>
                      <a:pt x="27156" y="22138"/>
                      <a:pt x="27252" y="22115"/>
                    </a:cubicBezTo>
                    <a:cubicBezTo>
                      <a:pt x="27737" y="22001"/>
                      <a:pt x="31930" y="19197"/>
                      <a:pt x="32988" y="15730"/>
                    </a:cubicBezTo>
                    <a:cubicBezTo>
                      <a:pt x="34033" y="12263"/>
                      <a:pt x="32478" y="11689"/>
                      <a:pt x="32478" y="11689"/>
                    </a:cubicBezTo>
                    <a:lnTo>
                      <a:pt x="27890" y="8184"/>
                    </a:lnTo>
                    <a:lnTo>
                      <a:pt x="14289" y="1"/>
                    </a:lnTo>
                    <a:close/>
                  </a:path>
                </a:pathLst>
              </a:custGeom>
              <a:solidFill>
                <a:srgbClr val="F9D5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3"/>
              <p:cNvSpPr/>
              <p:nvPr/>
            </p:nvSpPr>
            <p:spPr>
              <a:xfrm>
                <a:off x="13162550" y="1615825"/>
                <a:ext cx="86700" cy="106450"/>
              </a:xfrm>
              <a:custGeom>
                <a:avLst/>
                <a:gdLst/>
                <a:ahLst/>
                <a:cxnLst/>
                <a:rect l="l" t="t" r="r" b="b"/>
                <a:pathLst>
                  <a:path w="3468" h="4258" extrusionOk="0">
                    <a:moveTo>
                      <a:pt x="2422" y="1"/>
                    </a:moveTo>
                    <a:cubicBezTo>
                      <a:pt x="1301" y="281"/>
                      <a:pt x="13" y="3302"/>
                      <a:pt x="13" y="3302"/>
                    </a:cubicBezTo>
                    <a:cubicBezTo>
                      <a:pt x="0" y="3480"/>
                      <a:pt x="26" y="3659"/>
                      <a:pt x="77" y="3824"/>
                    </a:cubicBezTo>
                    <a:cubicBezTo>
                      <a:pt x="157" y="4090"/>
                      <a:pt x="397" y="4258"/>
                      <a:pt x="647" y="4258"/>
                    </a:cubicBezTo>
                    <a:cubicBezTo>
                      <a:pt x="757" y="4258"/>
                      <a:pt x="868" y="4226"/>
                      <a:pt x="969" y="4156"/>
                    </a:cubicBezTo>
                    <a:cubicBezTo>
                      <a:pt x="1568" y="3761"/>
                      <a:pt x="2460" y="3047"/>
                      <a:pt x="2843" y="2065"/>
                    </a:cubicBezTo>
                    <a:cubicBezTo>
                      <a:pt x="3467" y="510"/>
                      <a:pt x="2422" y="1"/>
                      <a:pt x="2422" y="1"/>
                    </a:cubicBezTo>
                    <a:close/>
                  </a:path>
                </a:pathLst>
              </a:custGeom>
              <a:solidFill>
                <a:srgbClr val="964727">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3"/>
              <p:cNvSpPr/>
              <p:nvPr/>
            </p:nvSpPr>
            <p:spPr>
              <a:xfrm>
                <a:off x="12558700" y="1434725"/>
                <a:ext cx="140225" cy="96575"/>
              </a:xfrm>
              <a:custGeom>
                <a:avLst/>
                <a:gdLst/>
                <a:ahLst/>
                <a:cxnLst/>
                <a:rect l="l" t="t" r="r" b="b"/>
                <a:pathLst>
                  <a:path w="5609" h="3863" extrusionOk="0">
                    <a:moveTo>
                      <a:pt x="2458" y="1"/>
                    </a:moveTo>
                    <a:cubicBezTo>
                      <a:pt x="1671" y="1"/>
                      <a:pt x="901" y="271"/>
                      <a:pt x="268" y="769"/>
                    </a:cubicBezTo>
                    <a:cubicBezTo>
                      <a:pt x="242" y="795"/>
                      <a:pt x="204" y="820"/>
                      <a:pt x="191" y="871"/>
                    </a:cubicBezTo>
                    <a:cubicBezTo>
                      <a:pt x="0" y="1356"/>
                      <a:pt x="26" y="1904"/>
                      <a:pt x="268" y="2363"/>
                    </a:cubicBezTo>
                    <a:cubicBezTo>
                      <a:pt x="317" y="2452"/>
                      <a:pt x="413" y="2503"/>
                      <a:pt x="514" y="2503"/>
                    </a:cubicBezTo>
                    <a:cubicBezTo>
                      <a:pt x="542" y="2503"/>
                      <a:pt x="571" y="2499"/>
                      <a:pt x="599" y="2490"/>
                    </a:cubicBezTo>
                    <a:cubicBezTo>
                      <a:pt x="805" y="2420"/>
                      <a:pt x="1155" y="2327"/>
                      <a:pt x="1580" y="2327"/>
                    </a:cubicBezTo>
                    <a:cubicBezTo>
                      <a:pt x="2310" y="2327"/>
                      <a:pt x="3260" y="2602"/>
                      <a:pt x="4066" y="3739"/>
                    </a:cubicBezTo>
                    <a:cubicBezTo>
                      <a:pt x="4117" y="3820"/>
                      <a:pt x="4206" y="3862"/>
                      <a:pt x="4297" y="3862"/>
                    </a:cubicBezTo>
                    <a:cubicBezTo>
                      <a:pt x="4364" y="3862"/>
                      <a:pt x="4433" y="3839"/>
                      <a:pt x="4487" y="3790"/>
                    </a:cubicBezTo>
                    <a:cubicBezTo>
                      <a:pt x="4793" y="3497"/>
                      <a:pt x="5315" y="2949"/>
                      <a:pt x="5570" y="2337"/>
                    </a:cubicBezTo>
                    <a:cubicBezTo>
                      <a:pt x="5608" y="2261"/>
                      <a:pt x="5596" y="2159"/>
                      <a:pt x="5545" y="2095"/>
                    </a:cubicBezTo>
                    <a:cubicBezTo>
                      <a:pt x="5303" y="1674"/>
                      <a:pt x="4385" y="285"/>
                      <a:pt x="2995" y="43"/>
                    </a:cubicBezTo>
                    <a:cubicBezTo>
                      <a:pt x="2816" y="15"/>
                      <a:pt x="2637" y="1"/>
                      <a:pt x="2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3"/>
              <p:cNvSpPr/>
              <p:nvPr/>
            </p:nvSpPr>
            <p:spPr>
              <a:xfrm>
                <a:off x="12823500" y="1480125"/>
                <a:ext cx="207475" cy="96625"/>
              </a:xfrm>
              <a:custGeom>
                <a:avLst/>
                <a:gdLst/>
                <a:ahLst/>
                <a:cxnLst/>
                <a:rect l="l" t="t" r="r" b="b"/>
                <a:pathLst>
                  <a:path w="8299" h="3865" extrusionOk="0">
                    <a:moveTo>
                      <a:pt x="3990" y="1"/>
                    </a:moveTo>
                    <a:cubicBezTo>
                      <a:pt x="2683" y="1"/>
                      <a:pt x="1289" y="345"/>
                      <a:pt x="166" y="1273"/>
                    </a:cubicBezTo>
                    <a:cubicBezTo>
                      <a:pt x="89" y="1337"/>
                      <a:pt x="39" y="1426"/>
                      <a:pt x="39" y="1515"/>
                    </a:cubicBezTo>
                    <a:cubicBezTo>
                      <a:pt x="0" y="2012"/>
                      <a:pt x="128" y="2522"/>
                      <a:pt x="408" y="2930"/>
                    </a:cubicBezTo>
                    <a:cubicBezTo>
                      <a:pt x="476" y="3023"/>
                      <a:pt x="576" y="3077"/>
                      <a:pt x="681" y="3077"/>
                    </a:cubicBezTo>
                    <a:cubicBezTo>
                      <a:pt x="735" y="3077"/>
                      <a:pt x="790" y="3062"/>
                      <a:pt x="842" y="3032"/>
                    </a:cubicBezTo>
                    <a:cubicBezTo>
                      <a:pt x="1149" y="2873"/>
                      <a:pt x="1775" y="2637"/>
                      <a:pt x="2748" y="2637"/>
                    </a:cubicBezTo>
                    <a:cubicBezTo>
                      <a:pt x="3023" y="2637"/>
                      <a:pt x="3327" y="2656"/>
                      <a:pt x="3658" y="2701"/>
                    </a:cubicBezTo>
                    <a:cubicBezTo>
                      <a:pt x="5277" y="2917"/>
                      <a:pt x="6896" y="3568"/>
                      <a:pt x="7533" y="3835"/>
                    </a:cubicBezTo>
                    <a:cubicBezTo>
                      <a:pt x="7577" y="3855"/>
                      <a:pt x="7623" y="3865"/>
                      <a:pt x="7667" y="3865"/>
                    </a:cubicBezTo>
                    <a:cubicBezTo>
                      <a:pt x="7791" y="3865"/>
                      <a:pt x="7907" y="3791"/>
                      <a:pt x="7954" y="3670"/>
                    </a:cubicBezTo>
                    <a:cubicBezTo>
                      <a:pt x="8260" y="3019"/>
                      <a:pt x="8298" y="2280"/>
                      <a:pt x="8094" y="1592"/>
                    </a:cubicBezTo>
                    <a:cubicBezTo>
                      <a:pt x="7838" y="832"/>
                      <a:pt x="6020" y="1"/>
                      <a:pt x="39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3"/>
              <p:cNvSpPr/>
              <p:nvPr/>
            </p:nvSpPr>
            <p:spPr>
              <a:xfrm>
                <a:off x="12973900" y="1110775"/>
                <a:ext cx="363750" cy="309075"/>
              </a:xfrm>
              <a:custGeom>
                <a:avLst/>
                <a:gdLst/>
                <a:ahLst/>
                <a:cxnLst/>
                <a:rect l="l" t="t" r="r" b="b"/>
                <a:pathLst>
                  <a:path w="14550" h="12363" extrusionOk="0">
                    <a:moveTo>
                      <a:pt x="7664" y="0"/>
                    </a:moveTo>
                    <a:cubicBezTo>
                      <a:pt x="7412" y="0"/>
                      <a:pt x="7151" y="17"/>
                      <a:pt x="6884" y="51"/>
                    </a:cubicBezTo>
                    <a:cubicBezTo>
                      <a:pt x="753" y="841"/>
                      <a:pt x="1" y="4588"/>
                      <a:pt x="1" y="4588"/>
                    </a:cubicBezTo>
                    <a:cubicBezTo>
                      <a:pt x="1196" y="5566"/>
                      <a:pt x="3190" y="12363"/>
                      <a:pt x="6776" y="12363"/>
                    </a:cubicBezTo>
                    <a:cubicBezTo>
                      <a:pt x="7586" y="12363"/>
                      <a:pt x="8477" y="12016"/>
                      <a:pt x="9458" y="11178"/>
                    </a:cubicBezTo>
                    <a:cubicBezTo>
                      <a:pt x="14550" y="6840"/>
                      <a:pt x="12807" y="0"/>
                      <a:pt x="7664" y="0"/>
                    </a:cubicBezTo>
                    <a:close/>
                  </a:path>
                </a:pathLst>
              </a:custGeom>
              <a:solidFill>
                <a:srgbClr val="5A24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3"/>
              <p:cNvSpPr/>
              <p:nvPr/>
            </p:nvSpPr>
            <p:spPr>
              <a:xfrm>
                <a:off x="12973900" y="1110775"/>
                <a:ext cx="363750" cy="279475"/>
              </a:xfrm>
              <a:custGeom>
                <a:avLst/>
                <a:gdLst/>
                <a:ahLst/>
                <a:cxnLst/>
                <a:rect l="l" t="t" r="r" b="b"/>
                <a:pathLst>
                  <a:path w="14550" h="11179" extrusionOk="0">
                    <a:moveTo>
                      <a:pt x="7664" y="0"/>
                    </a:moveTo>
                    <a:cubicBezTo>
                      <a:pt x="7412" y="0"/>
                      <a:pt x="7151" y="17"/>
                      <a:pt x="6884" y="51"/>
                    </a:cubicBezTo>
                    <a:cubicBezTo>
                      <a:pt x="753" y="841"/>
                      <a:pt x="1" y="4588"/>
                      <a:pt x="1" y="4588"/>
                    </a:cubicBezTo>
                    <a:lnTo>
                      <a:pt x="9458" y="11178"/>
                    </a:lnTo>
                    <a:cubicBezTo>
                      <a:pt x="14550" y="6840"/>
                      <a:pt x="12807" y="0"/>
                      <a:pt x="76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3"/>
              <p:cNvSpPr/>
              <p:nvPr/>
            </p:nvSpPr>
            <p:spPr>
              <a:xfrm>
                <a:off x="13000350" y="1211100"/>
                <a:ext cx="201725" cy="151100"/>
              </a:xfrm>
              <a:custGeom>
                <a:avLst/>
                <a:gdLst/>
                <a:ahLst/>
                <a:cxnLst/>
                <a:rect l="l" t="t" r="r" b="b"/>
                <a:pathLst>
                  <a:path w="8069" h="6044" extrusionOk="0">
                    <a:moveTo>
                      <a:pt x="2476" y="1"/>
                    </a:moveTo>
                    <a:cubicBezTo>
                      <a:pt x="1042" y="1"/>
                      <a:pt x="0" y="537"/>
                      <a:pt x="0" y="537"/>
                    </a:cubicBezTo>
                    <a:lnTo>
                      <a:pt x="7483" y="6043"/>
                    </a:lnTo>
                    <a:cubicBezTo>
                      <a:pt x="7483" y="6043"/>
                      <a:pt x="8069" y="2385"/>
                      <a:pt x="5201" y="728"/>
                    </a:cubicBezTo>
                    <a:cubicBezTo>
                      <a:pt x="4245" y="176"/>
                      <a:pt x="3297" y="1"/>
                      <a:pt x="24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3"/>
              <p:cNvSpPr/>
              <p:nvPr/>
            </p:nvSpPr>
            <p:spPr>
              <a:xfrm>
                <a:off x="12520775" y="1190150"/>
                <a:ext cx="762875" cy="468400"/>
              </a:xfrm>
              <a:custGeom>
                <a:avLst/>
                <a:gdLst/>
                <a:ahLst/>
                <a:cxnLst/>
                <a:rect l="l" t="t" r="r" b="b"/>
                <a:pathLst>
                  <a:path w="30515" h="18736" extrusionOk="0">
                    <a:moveTo>
                      <a:pt x="13863" y="0"/>
                    </a:moveTo>
                    <a:cubicBezTo>
                      <a:pt x="11738" y="0"/>
                      <a:pt x="9679" y="369"/>
                      <a:pt x="7801" y="967"/>
                    </a:cubicBezTo>
                    <a:cubicBezTo>
                      <a:pt x="2626" y="2611"/>
                      <a:pt x="0" y="7672"/>
                      <a:pt x="561" y="10259"/>
                    </a:cubicBezTo>
                    <a:lnTo>
                      <a:pt x="1912" y="8003"/>
                    </a:lnTo>
                    <a:cubicBezTo>
                      <a:pt x="1912" y="8003"/>
                      <a:pt x="2409" y="8096"/>
                      <a:pt x="3272" y="8096"/>
                    </a:cubicBezTo>
                    <a:cubicBezTo>
                      <a:pt x="5077" y="8096"/>
                      <a:pt x="8484" y="7688"/>
                      <a:pt x="12288" y="5161"/>
                    </a:cubicBezTo>
                    <a:cubicBezTo>
                      <a:pt x="12288" y="5161"/>
                      <a:pt x="14837" y="12120"/>
                      <a:pt x="22549" y="14593"/>
                    </a:cubicBezTo>
                    <a:cubicBezTo>
                      <a:pt x="22549" y="14593"/>
                      <a:pt x="22638" y="17053"/>
                      <a:pt x="23594" y="18736"/>
                    </a:cubicBezTo>
                    <a:cubicBezTo>
                      <a:pt x="23594" y="18736"/>
                      <a:pt x="24690" y="15906"/>
                      <a:pt x="25391" y="15090"/>
                    </a:cubicBezTo>
                    <a:cubicBezTo>
                      <a:pt x="25836" y="14573"/>
                      <a:pt x="26866" y="14131"/>
                      <a:pt x="27947" y="14131"/>
                    </a:cubicBezTo>
                    <a:cubicBezTo>
                      <a:pt x="28599" y="14131"/>
                      <a:pt x="29269" y="14292"/>
                      <a:pt x="29839" y="14695"/>
                    </a:cubicBezTo>
                    <a:cubicBezTo>
                      <a:pt x="29839" y="14695"/>
                      <a:pt x="30515" y="8857"/>
                      <a:pt x="25009" y="4128"/>
                    </a:cubicBezTo>
                    <a:cubicBezTo>
                      <a:pt x="21497" y="1128"/>
                      <a:pt x="17578" y="0"/>
                      <a:pt x="13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3"/>
              <p:cNvSpPr/>
              <p:nvPr/>
            </p:nvSpPr>
            <p:spPr>
              <a:xfrm>
                <a:off x="12578550" y="1543825"/>
                <a:ext cx="93600" cy="56400"/>
              </a:xfrm>
              <a:custGeom>
                <a:avLst/>
                <a:gdLst/>
                <a:ahLst/>
                <a:cxnLst/>
                <a:rect l="l" t="t" r="r" b="b"/>
                <a:pathLst>
                  <a:path w="3744" h="2256" extrusionOk="0">
                    <a:moveTo>
                      <a:pt x="537" y="0"/>
                    </a:moveTo>
                    <a:cubicBezTo>
                      <a:pt x="317" y="0"/>
                      <a:pt x="182" y="31"/>
                      <a:pt x="162" y="38"/>
                    </a:cubicBezTo>
                    <a:cubicBezTo>
                      <a:pt x="0" y="100"/>
                      <a:pt x="57" y="344"/>
                      <a:pt x="226" y="344"/>
                    </a:cubicBezTo>
                    <a:cubicBezTo>
                      <a:pt x="230" y="344"/>
                      <a:pt x="234" y="344"/>
                      <a:pt x="238" y="344"/>
                    </a:cubicBezTo>
                    <a:cubicBezTo>
                      <a:pt x="254" y="341"/>
                      <a:pt x="363" y="317"/>
                      <a:pt x="542" y="317"/>
                    </a:cubicBezTo>
                    <a:cubicBezTo>
                      <a:pt x="1084" y="317"/>
                      <a:pt x="2268" y="534"/>
                      <a:pt x="3438" y="2192"/>
                    </a:cubicBezTo>
                    <a:cubicBezTo>
                      <a:pt x="3476" y="2230"/>
                      <a:pt x="3514" y="2256"/>
                      <a:pt x="3565" y="2256"/>
                    </a:cubicBezTo>
                    <a:cubicBezTo>
                      <a:pt x="3604" y="2256"/>
                      <a:pt x="3629" y="2243"/>
                      <a:pt x="3667" y="2230"/>
                    </a:cubicBezTo>
                    <a:cubicBezTo>
                      <a:pt x="3731" y="2179"/>
                      <a:pt x="3744" y="2077"/>
                      <a:pt x="3706" y="2001"/>
                    </a:cubicBezTo>
                    <a:cubicBezTo>
                      <a:pt x="2453" y="249"/>
                      <a:pt x="1158" y="0"/>
                      <a:pt x="5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3"/>
              <p:cNvSpPr/>
              <p:nvPr/>
            </p:nvSpPr>
            <p:spPr>
              <a:xfrm>
                <a:off x="12807050" y="1614300"/>
                <a:ext cx="171325" cy="29900"/>
              </a:xfrm>
              <a:custGeom>
                <a:avLst/>
                <a:gdLst/>
                <a:ahLst/>
                <a:cxnLst/>
                <a:rect l="l" t="t" r="r" b="b"/>
                <a:pathLst>
                  <a:path w="6853" h="1196" extrusionOk="0">
                    <a:moveTo>
                      <a:pt x="2526" y="0"/>
                    </a:moveTo>
                    <a:cubicBezTo>
                      <a:pt x="967" y="0"/>
                      <a:pt x="176" y="457"/>
                      <a:pt x="123" y="495"/>
                    </a:cubicBezTo>
                    <a:cubicBezTo>
                      <a:pt x="0" y="595"/>
                      <a:pt x="83" y="774"/>
                      <a:pt x="216" y="774"/>
                    </a:cubicBezTo>
                    <a:cubicBezTo>
                      <a:pt x="235" y="774"/>
                      <a:pt x="255" y="770"/>
                      <a:pt x="276" y="763"/>
                    </a:cubicBezTo>
                    <a:cubicBezTo>
                      <a:pt x="291" y="755"/>
                      <a:pt x="1039" y="327"/>
                      <a:pt x="2537" y="327"/>
                    </a:cubicBezTo>
                    <a:cubicBezTo>
                      <a:pt x="3552" y="327"/>
                      <a:pt x="4913" y="524"/>
                      <a:pt x="6624" y="1183"/>
                    </a:cubicBezTo>
                    <a:cubicBezTo>
                      <a:pt x="6636" y="1196"/>
                      <a:pt x="6662" y="1196"/>
                      <a:pt x="6675" y="1196"/>
                    </a:cubicBezTo>
                    <a:cubicBezTo>
                      <a:pt x="6738" y="1196"/>
                      <a:pt x="6802" y="1158"/>
                      <a:pt x="6827" y="1094"/>
                    </a:cubicBezTo>
                    <a:cubicBezTo>
                      <a:pt x="6853" y="1017"/>
                      <a:pt x="6815" y="928"/>
                      <a:pt x="6738" y="890"/>
                    </a:cubicBezTo>
                    <a:cubicBezTo>
                      <a:pt x="4978" y="208"/>
                      <a:pt x="3578" y="0"/>
                      <a:pt x="2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3"/>
              <p:cNvSpPr/>
              <p:nvPr/>
            </p:nvSpPr>
            <p:spPr>
              <a:xfrm>
                <a:off x="12838475" y="1618675"/>
                <a:ext cx="68850" cy="113475"/>
              </a:xfrm>
              <a:custGeom>
                <a:avLst/>
                <a:gdLst/>
                <a:ahLst/>
                <a:cxnLst/>
                <a:rect l="l" t="t" r="r" b="b"/>
                <a:pathLst>
                  <a:path w="2754" h="4539" extrusionOk="0">
                    <a:moveTo>
                      <a:pt x="1461" y="1"/>
                    </a:moveTo>
                    <a:cubicBezTo>
                      <a:pt x="1095" y="1"/>
                      <a:pt x="729" y="24"/>
                      <a:pt x="370" y="65"/>
                    </a:cubicBezTo>
                    <a:cubicBezTo>
                      <a:pt x="128" y="626"/>
                      <a:pt x="0" y="1238"/>
                      <a:pt x="13" y="1849"/>
                    </a:cubicBezTo>
                    <a:cubicBezTo>
                      <a:pt x="13" y="3341"/>
                      <a:pt x="625" y="4539"/>
                      <a:pt x="1377" y="4539"/>
                    </a:cubicBezTo>
                    <a:cubicBezTo>
                      <a:pt x="2129" y="4539"/>
                      <a:pt x="2741" y="3341"/>
                      <a:pt x="2741" y="1849"/>
                    </a:cubicBezTo>
                    <a:cubicBezTo>
                      <a:pt x="2754" y="1238"/>
                      <a:pt x="2626" y="626"/>
                      <a:pt x="2384" y="52"/>
                    </a:cubicBezTo>
                    <a:cubicBezTo>
                      <a:pt x="2080" y="17"/>
                      <a:pt x="1771" y="1"/>
                      <a:pt x="14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3"/>
              <p:cNvSpPr/>
              <p:nvPr/>
            </p:nvSpPr>
            <p:spPr>
              <a:xfrm>
                <a:off x="12611275" y="1554650"/>
                <a:ext cx="70750" cy="136075"/>
              </a:xfrm>
              <a:custGeom>
                <a:avLst/>
                <a:gdLst/>
                <a:ahLst/>
                <a:cxnLst/>
                <a:rect l="l" t="t" r="r" b="b"/>
                <a:pathLst>
                  <a:path w="2830" h="5443" extrusionOk="0">
                    <a:moveTo>
                      <a:pt x="332" y="0"/>
                    </a:moveTo>
                    <a:cubicBezTo>
                      <a:pt x="102" y="689"/>
                      <a:pt x="0" y="1402"/>
                      <a:pt x="13" y="2116"/>
                    </a:cubicBezTo>
                    <a:cubicBezTo>
                      <a:pt x="13" y="3952"/>
                      <a:pt x="638" y="5443"/>
                      <a:pt x="1402" y="5443"/>
                    </a:cubicBezTo>
                    <a:cubicBezTo>
                      <a:pt x="2129" y="5443"/>
                      <a:pt x="2817" y="4041"/>
                      <a:pt x="2830" y="2129"/>
                    </a:cubicBezTo>
                    <a:cubicBezTo>
                      <a:pt x="2830" y="2091"/>
                      <a:pt x="2817" y="2040"/>
                      <a:pt x="2792" y="2001"/>
                    </a:cubicBezTo>
                    <a:cubicBezTo>
                      <a:pt x="1989" y="790"/>
                      <a:pt x="765" y="268"/>
                      <a:pt x="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3"/>
              <p:cNvSpPr/>
              <p:nvPr/>
            </p:nvSpPr>
            <p:spPr>
              <a:xfrm>
                <a:off x="12699525" y="1625825"/>
                <a:ext cx="64400" cy="150675"/>
              </a:xfrm>
              <a:custGeom>
                <a:avLst/>
                <a:gdLst/>
                <a:ahLst/>
                <a:cxnLst/>
                <a:rect l="l" t="t" r="r" b="b"/>
                <a:pathLst>
                  <a:path w="2576" h="6027" extrusionOk="0">
                    <a:moveTo>
                      <a:pt x="1695" y="0"/>
                    </a:moveTo>
                    <a:cubicBezTo>
                      <a:pt x="1631" y="0"/>
                      <a:pt x="1574" y="29"/>
                      <a:pt x="1569" y="98"/>
                    </a:cubicBezTo>
                    <a:lnTo>
                      <a:pt x="1" y="5757"/>
                    </a:lnTo>
                    <a:lnTo>
                      <a:pt x="116" y="5808"/>
                    </a:lnTo>
                    <a:cubicBezTo>
                      <a:pt x="432" y="5960"/>
                      <a:pt x="780" y="6026"/>
                      <a:pt x="1130" y="6026"/>
                    </a:cubicBezTo>
                    <a:cubicBezTo>
                      <a:pt x="1162" y="6026"/>
                      <a:pt x="1193" y="6026"/>
                      <a:pt x="1225" y="6025"/>
                    </a:cubicBezTo>
                    <a:cubicBezTo>
                      <a:pt x="1645" y="6025"/>
                      <a:pt x="2053" y="5961"/>
                      <a:pt x="2448" y="5833"/>
                    </a:cubicBezTo>
                    <a:cubicBezTo>
                      <a:pt x="2537" y="5795"/>
                      <a:pt x="2576" y="5706"/>
                      <a:pt x="2550" y="5630"/>
                    </a:cubicBezTo>
                    <a:cubicBezTo>
                      <a:pt x="2530" y="5559"/>
                      <a:pt x="2469" y="5520"/>
                      <a:pt x="2407" y="5520"/>
                    </a:cubicBezTo>
                    <a:cubicBezTo>
                      <a:pt x="2391" y="5520"/>
                      <a:pt x="2375" y="5522"/>
                      <a:pt x="2359" y="5528"/>
                    </a:cubicBezTo>
                    <a:cubicBezTo>
                      <a:pt x="1924" y="5673"/>
                      <a:pt x="1543" y="5720"/>
                      <a:pt x="1229" y="5720"/>
                    </a:cubicBezTo>
                    <a:cubicBezTo>
                      <a:pt x="826" y="5720"/>
                      <a:pt x="534" y="5641"/>
                      <a:pt x="383" y="5591"/>
                    </a:cubicBezTo>
                    <a:lnTo>
                      <a:pt x="1875" y="187"/>
                    </a:lnTo>
                    <a:cubicBezTo>
                      <a:pt x="1922" y="77"/>
                      <a:pt x="1799" y="0"/>
                      <a:pt x="16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3"/>
              <p:cNvSpPr/>
              <p:nvPr/>
            </p:nvSpPr>
            <p:spPr>
              <a:xfrm>
                <a:off x="13155525" y="1607600"/>
                <a:ext cx="79075" cy="106075"/>
              </a:xfrm>
              <a:custGeom>
                <a:avLst/>
                <a:gdLst/>
                <a:ahLst/>
                <a:cxnLst/>
                <a:rect l="l" t="t" r="r" b="b"/>
                <a:pathLst>
                  <a:path w="3163" h="4243" extrusionOk="0">
                    <a:moveTo>
                      <a:pt x="2984" y="0"/>
                    </a:moveTo>
                    <a:cubicBezTo>
                      <a:pt x="2958" y="0"/>
                      <a:pt x="2931" y="8"/>
                      <a:pt x="2907" y="24"/>
                    </a:cubicBezTo>
                    <a:cubicBezTo>
                      <a:pt x="1429" y="903"/>
                      <a:pt x="383" y="2369"/>
                      <a:pt x="26" y="4051"/>
                    </a:cubicBezTo>
                    <a:cubicBezTo>
                      <a:pt x="1" y="4141"/>
                      <a:pt x="52" y="4217"/>
                      <a:pt x="141" y="4243"/>
                    </a:cubicBezTo>
                    <a:lnTo>
                      <a:pt x="179" y="4243"/>
                    </a:lnTo>
                    <a:cubicBezTo>
                      <a:pt x="243" y="4243"/>
                      <a:pt x="307" y="4192"/>
                      <a:pt x="332" y="4115"/>
                    </a:cubicBezTo>
                    <a:cubicBezTo>
                      <a:pt x="677" y="2522"/>
                      <a:pt x="1671" y="1145"/>
                      <a:pt x="3060" y="291"/>
                    </a:cubicBezTo>
                    <a:cubicBezTo>
                      <a:pt x="3137" y="253"/>
                      <a:pt x="3162" y="164"/>
                      <a:pt x="3124" y="87"/>
                    </a:cubicBezTo>
                    <a:cubicBezTo>
                      <a:pt x="3098" y="35"/>
                      <a:pt x="3041"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3"/>
              <p:cNvSpPr/>
              <p:nvPr/>
            </p:nvSpPr>
            <p:spPr>
              <a:xfrm>
                <a:off x="13167000" y="1654375"/>
                <a:ext cx="55475" cy="26175"/>
              </a:xfrm>
              <a:custGeom>
                <a:avLst/>
                <a:gdLst/>
                <a:ahLst/>
                <a:cxnLst/>
                <a:rect l="l" t="t" r="r" b="b"/>
                <a:pathLst>
                  <a:path w="2219" h="1047" extrusionOk="0">
                    <a:moveTo>
                      <a:pt x="1917" y="0"/>
                    </a:moveTo>
                    <a:cubicBezTo>
                      <a:pt x="1625" y="0"/>
                      <a:pt x="960" y="94"/>
                      <a:pt x="77" y="766"/>
                    </a:cubicBezTo>
                    <a:cubicBezTo>
                      <a:pt x="14" y="817"/>
                      <a:pt x="1" y="906"/>
                      <a:pt x="52" y="982"/>
                    </a:cubicBezTo>
                    <a:cubicBezTo>
                      <a:pt x="77" y="1021"/>
                      <a:pt x="128" y="1046"/>
                      <a:pt x="179" y="1046"/>
                    </a:cubicBezTo>
                    <a:cubicBezTo>
                      <a:pt x="205" y="1046"/>
                      <a:pt x="243" y="1033"/>
                      <a:pt x="269" y="1008"/>
                    </a:cubicBezTo>
                    <a:cubicBezTo>
                      <a:pt x="1099" y="380"/>
                      <a:pt x="1705" y="315"/>
                      <a:pt x="1924" y="315"/>
                    </a:cubicBezTo>
                    <a:cubicBezTo>
                      <a:pt x="1981" y="315"/>
                      <a:pt x="2012" y="319"/>
                      <a:pt x="2015" y="319"/>
                    </a:cubicBezTo>
                    <a:cubicBezTo>
                      <a:pt x="2024" y="321"/>
                      <a:pt x="2033" y="321"/>
                      <a:pt x="2042" y="321"/>
                    </a:cubicBezTo>
                    <a:cubicBezTo>
                      <a:pt x="2119" y="321"/>
                      <a:pt x="2183" y="272"/>
                      <a:pt x="2206" y="192"/>
                    </a:cubicBezTo>
                    <a:cubicBezTo>
                      <a:pt x="2219" y="103"/>
                      <a:pt x="2155" y="26"/>
                      <a:pt x="2078" y="14"/>
                    </a:cubicBezTo>
                    <a:cubicBezTo>
                      <a:pt x="2069" y="10"/>
                      <a:pt x="2013" y="0"/>
                      <a:pt x="19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3"/>
              <p:cNvSpPr/>
              <p:nvPr/>
            </p:nvSpPr>
            <p:spPr>
              <a:xfrm>
                <a:off x="12728850" y="1812750"/>
                <a:ext cx="381150" cy="128775"/>
              </a:xfrm>
              <a:custGeom>
                <a:avLst/>
                <a:gdLst/>
                <a:ahLst/>
                <a:cxnLst/>
                <a:rect l="l" t="t" r="r" b="b"/>
                <a:pathLst>
                  <a:path w="15246" h="5151" extrusionOk="0">
                    <a:moveTo>
                      <a:pt x="15134" y="0"/>
                    </a:moveTo>
                    <a:cubicBezTo>
                      <a:pt x="15101" y="0"/>
                      <a:pt x="15066" y="14"/>
                      <a:pt x="15041" y="39"/>
                    </a:cubicBezTo>
                    <a:cubicBezTo>
                      <a:pt x="12157" y="4045"/>
                      <a:pt x="7937" y="4945"/>
                      <a:pt x="4726" y="4945"/>
                    </a:cubicBezTo>
                    <a:cubicBezTo>
                      <a:pt x="2134" y="4945"/>
                      <a:pt x="199" y="4359"/>
                      <a:pt x="154" y="4347"/>
                    </a:cubicBezTo>
                    <a:cubicBezTo>
                      <a:pt x="142" y="4342"/>
                      <a:pt x="131" y="4339"/>
                      <a:pt x="119" y="4339"/>
                    </a:cubicBezTo>
                    <a:cubicBezTo>
                      <a:pt x="77" y="4339"/>
                      <a:pt x="36" y="4371"/>
                      <a:pt x="26" y="4411"/>
                    </a:cubicBezTo>
                    <a:cubicBezTo>
                      <a:pt x="1" y="4462"/>
                      <a:pt x="39" y="4526"/>
                      <a:pt x="90" y="4538"/>
                    </a:cubicBezTo>
                    <a:cubicBezTo>
                      <a:pt x="1562" y="4947"/>
                      <a:pt x="3070" y="5151"/>
                      <a:pt x="4591" y="5151"/>
                    </a:cubicBezTo>
                    <a:cubicBezTo>
                      <a:pt x="4637" y="5151"/>
                      <a:pt x="4683" y="5151"/>
                      <a:pt x="4729" y="5150"/>
                    </a:cubicBezTo>
                    <a:cubicBezTo>
                      <a:pt x="7993" y="5150"/>
                      <a:pt x="12275" y="4233"/>
                      <a:pt x="15207" y="166"/>
                    </a:cubicBezTo>
                    <a:cubicBezTo>
                      <a:pt x="15245" y="115"/>
                      <a:pt x="15232" y="52"/>
                      <a:pt x="15181" y="13"/>
                    </a:cubicBezTo>
                    <a:cubicBezTo>
                      <a:pt x="15168" y="4"/>
                      <a:pt x="15151" y="0"/>
                      <a:pt x="151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3"/>
              <p:cNvSpPr/>
              <p:nvPr/>
            </p:nvSpPr>
            <p:spPr>
              <a:xfrm>
                <a:off x="13073775" y="1770650"/>
                <a:ext cx="69050" cy="50175"/>
              </a:xfrm>
              <a:custGeom>
                <a:avLst/>
                <a:gdLst/>
                <a:ahLst/>
                <a:cxnLst/>
                <a:rect l="l" t="t" r="r" b="b"/>
                <a:pathLst>
                  <a:path w="2762" h="2007" extrusionOk="0">
                    <a:moveTo>
                      <a:pt x="132" y="0"/>
                    </a:moveTo>
                    <a:cubicBezTo>
                      <a:pt x="67" y="0"/>
                      <a:pt x="1" y="61"/>
                      <a:pt x="33" y="142"/>
                    </a:cubicBezTo>
                    <a:cubicBezTo>
                      <a:pt x="46" y="155"/>
                      <a:pt x="773" y="2003"/>
                      <a:pt x="2188" y="2003"/>
                    </a:cubicBezTo>
                    <a:cubicBezTo>
                      <a:pt x="2216" y="2006"/>
                      <a:pt x="2244" y="2007"/>
                      <a:pt x="2273" y="2007"/>
                    </a:cubicBezTo>
                    <a:cubicBezTo>
                      <a:pt x="2410" y="2007"/>
                      <a:pt x="2545" y="1982"/>
                      <a:pt x="2672" y="1940"/>
                    </a:cubicBezTo>
                    <a:cubicBezTo>
                      <a:pt x="2736" y="1927"/>
                      <a:pt x="2761" y="1863"/>
                      <a:pt x="2748" y="1812"/>
                    </a:cubicBezTo>
                    <a:cubicBezTo>
                      <a:pt x="2737" y="1768"/>
                      <a:pt x="2688" y="1733"/>
                      <a:pt x="2642" y="1733"/>
                    </a:cubicBezTo>
                    <a:cubicBezTo>
                      <a:pt x="2635" y="1733"/>
                      <a:pt x="2628" y="1734"/>
                      <a:pt x="2621" y="1736"/>
                    </a:cubicBezTo>
                    <a:cubicBezTo>
                      <a:pt x="2475" y="1777"/>
                      <a:pt x="2336" y="1795"/>
                      <a:pt x="2203" y="1795"/>
                    </a:cubicBezTo>
                    <a:cubicBezTo>
                      <a:pt x="927" y="1795"/>
                      <a:pt x="236" y="89"/>
                      <a:pt x="225" y="66"/>
                    </a:cubicBezTo>
                    <a:cubicBezTo>
                      <a:pt x="206" y="20"/>
                      <a:pt x="169" y="0"/>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3"/>
              <p:cNvSpPr/>
              <p:nvPr/>
            </p:nvSpPr>
            <p:spPr>
              <a:xfrm>
                <a:off x="12745750" y="1798300"/>
                <a:ext cx="205575" cy="70275"/>
              </a:xfrm>
              <a:custGeom>
                <a:avLst/>
                <a:gdLst/>
                <a:ahLst/>
                <a:cxnLst/>
                <a:rect l="l" t="t" r="r" b="b"/>
                <a:pathLst>
                  <a:path w="8223" h="2811" extrusionOk="0">
                    <a:moveTo>
                      <a:pt x="8043" y="0"/>
                    </a:moveTo>
                    <a:cubicBezTo>
                      <a:pt x="8017" y="0"/>
                      <a:pt x="7991" y="9"/>
                      <a:pt x="7967" y="31"/>
                    </a:cubicBezTo>
                    <a:cubicBezTo>
                      <a:pt x="6331" y="1287"/>
                      <a:pt x="4241" y="2446"/>
                      <a:pt x="2141" y="2446"/>
                    </a:cubicBezTo>
                    <a:cubicBezTo>
                      <a:pt x="1492" y="2446"/>
                      <a:pt x="842" y="2336"/>
                      <a:pt x="204" y="2083"/>
                    </a:cubicBezTo>
                    <a:lnTo>
                      <a:pt x="191" y="2083"/>
                    </a:lnTo>
                    <a:cubicBezTo>
                      <a:pt x="174" y="2070"/>
                      <a:pt x="155" y="2064"/>
                      <a:pt x="135" y="2064"/>
                    </a:cubicBezTo>
                    <a:cubicBezTo>
                      <a:pt x="95" y="2064"/>
                      <a:pt x="55" y="2087"/>
                      <a:pt x="38" y="2121"/>
                    </a:cubicBezTo>
                    <a:cubicBezTo>
                      <a:pt x="0" y="2185"/>
                      <a:pt x="26" y="2249"/>
                      <a:pt x="89" y="2287"/>
                    </a:cubicBezTo>
                    <a:cubicBezTo>
                      <a:pt x="752" y="2631"/>
                      <a:pt x="1479" y="2809"/>
                      <a:pt x="2231" y="2809"/>
                    </a:cubicBezTo>
                    <a:cubicBezTo>
                      <a:pt x="2266" y="2810"/>
                      <a:pt x="2302" y="2810"/>
                      <a:pt x="2337" y="2810"/>
                    </a:cubicBezTo>
                    <a:cubicBezTo>
                      <a:pt x="4527" y="2810"/>
                      <a:pt x="6564" y="1652"/>
                      <a:pt x="8132" y="209"/>
                    </a:cubicBezTo>
                    <a:cubicBezTo>
                      <a:pt x="8223" y="129"/>
                      <a:pt x="8139" y="0"/>
                      <a:pt x="80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3"/>
              <p:cNvSpPr/>
              <p:nvPr/>
            </p:nvSpPr>
            <p:spPr>
              <a:xfrm>
                <a:off x="12514400" y="1596375"/>
                <a:ext cx="176875" cy="161275"/>
              </a:xfrm>
              <a:custGeom>
                <a:avLst/>
                <a:gdLst/>
                <a:ahLst/>
                <a:cxnLst/>
                <a:rect l="l" t="t" r="r" b="b"/>
                <a:pathLst>
                  <a:path w="7075" h="6451" extrusionOk="0">
                    <a:moveTo>
                      <a:pt x="0" y="1"/>
                    </a:moveTo>
                    <a:lnTo>
                      <a:pt x="0" y="3774"/>
                    </a:lnTo>
                    <a:lnTo>
                      <a:pt x="5609" y="6451"/>
                    </a:lnTo>
                    <a:cubicBezTo>
                      <a:pt x="6807" y="5431"/>
                      <a:pt x="7075" y="2805"/>
                      <a:pt x="7075" y="2805"/>
                    </a:cubicBezTo>
                    <a:lnTo>
                      <a:pt x="0" y="1"/>
                    </a:lnTo>
                    <a:close/>
                  </a:path>
                </a:pathLst>
              </a:custGeom>
              <a:solidFill>
                <a:srgbClr val="5899F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3"/>
              <p:cNvSpPr/>
              <p:nvPr/>
            </p:nvSpPr>
            <p:spPr>
              <a:xfrm>
                <a:off x="12783975" y="1683375"/>
                <a:ext cx="220850" cy="95950"/>
              </a:xfrm>
              <a:custGeom>
                <a:avLst/>
                <a:gdLst/>
                <a:ahLst/>
                <a:cxnLst/>
                <a:rect l="l" t="t" r="r" b="b"/>
                <a:pathLst>
                  <a:path w="8834" h="3838" extrusionOk="0">
                    <a:moveTo>
                      <a:pt x="256" y="1"/>
                    </a:moveTo>
                    <a:cubicBezTo>
                      <a:pt x="1" y="1161"/>
                      <a:pt x="256" y="3837"/>
                      <a:pt x="256" y="3837"/>
                    </a:cubicBezTo>
                    <a:lnTo>
                      <a:pt x="8158" y="3837"/>
                    </a:lnTo>
                    <a:cubicBezTo>
                      <a:pt x="8757" y="2741"/>
                      <a:pt x="8834" y="1441"/>
                      <a:pt x="8350" y="294"/>
                    </a:cubicBezTo>
                    <a:lnTo>
                      <a:pt x="256" y="1"/>
                    </a:lnTo>
                    <a:close/>
                  </a:path>
                </a:pathLst>
              </a:custGeom>
              <a:solidFill>
                <a:srgbClr val="5899F9">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3"/>
              <p:cNvSpPr/>
              <p:nvPr/>
            </p:nvSpPr>
            <p:spPr>
              <a:xfrm>
                <a:off x="12511850" y="1593625"/>
                <a:ext cx="182300" cy="166250"/>
              </a:xfrm>
              <a:custGeom>
                <a:avLst/>
                <a:gdLst/>
                <a:ahLst/>
                <a:cxnLst/>
                <a:rect l="l" t="t" r="r" b="b"/>
                <a:pathLst>
                  <a:path w="7292" h="6650" extrusionOk="0">
                    <a:moveTo>
                      <a:pt x="204" y="264"/>
                    </a:moveTo>
                    <a:lnTo>
                      <a:pt x="7062" y="2979"/>
                    </a:lnTo>
                    <a:cubicBezTo>
                      <a:pt x="7011" y="3412"/>
                      <a:pt x="6692" y="5515"/>
                      <a:pt x="5698" y="6420"/>
                    </a:cubicBezTo>
                    <a:lnTo>
                      <a:pt x="204" y="3820"/>
                    </a:lnTo>
                    <a:lnTo>
                      <a:pt x="204" y="264"/>
                    </a:lnTo>
                    <a:close/>
                    <a:moveTo>
                      <a:pt x="104" y="1"/>
                    </a:moveTo>
                    <a:cubicBezTo>
                      <a:pt x="86" y="1"/>
                      <a:pt x="66" y="7"/>
                      <a:pt x="51" y="22"/>
                    </a:cubicBezTo>
                    <a:cubicBezTo>
                      <a:pt x="13" y="34"/>
                      <a:pt x="0" y="73"/>
                      <a:pt x="0" y="111"/>
                    </a:cubicBezTo>
                    <a:lnTo>
                      <a:pt x="0" y="3884"/>
                    </a:lnTo>
                    <a:cubicBezTo>
                      <a:pt x="0" y="3922"/>
                      <a:pt x="26" y="3960"/>
                      <a:pt x="64" y="3986"/>
                    </a:cubicBezTo>
                    <a:lnTo>
                      <a:pt x="5672" y="6637"/>
                    </a:lnTo>
                    <a:cubicBezTo>
                      <a:pt x="5685" y="6650"/>
                      <a:pt x="5698" y="6650"/>
                      <a:pt x="5711" y="6650"/>
                    </a:cubicBezTo>
                    <a:cubicBezTo>
                      <a:pt x="5736" y="6650"/>
                      <a:pt x="5762" y="6650"/>
                      <a:pt x="5787" y="6624"/>
                    </a:cubicBezTo>
                    <a:cubicBezTo>
                      <a:pt x="6998" y="5605"/>
                      <a:pt x="7266" y="3030"/>
                      <a:pt x="7278" y="2928"/>
                    </a:cubicBezTo>
                    <a:cubicBezTo>
                      <a:pt x="7291" y="2877"/>
                      <a:pt x="7253" y="2839"/>
                      <a:pt x="7215" y="2813"/>
                    </a:cubicBezTo>
                    <a:lnTo>
                      <a:pt x="141" y="9"/>
                    </a:lnTo>
                    <a:cubicBezTo>
                      <a:pt x="130" y="4"/>
                      <a:pt x="117" y="1"/>
                      <a:pt x="1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3"/>
              <p:cNvSpPr/>
              <p:nvPr/>
            </p:nvSpPr>
            <p:spPr>
              <a:xfrm>
                <a:off x="12781425" y="1680775"/>
                <a:ext cx="226275" cy="101100"/>
              </a:xfrm>
              <a:custGeom>
                <a:avLst/>
                <a:gdLst/>
                <a:ahLst/>
                <a:cxnLst/>
                <a:rect l="l" t="t" r="r" b="b"/>
                <a:pathLst>
                  <a:path w="9051" h="4044" extrusionOk="0">
                    <a:moveTo>
                      <a:pt x="447" y="207"/>
                    </a:moveTo>
                    <a:lnTo>
                      <a:pt x="8388" y="500"/>
                    </a:lnTo>
                    <a:cubicBezTo>
                      <a:pt x="8808" y="1583"/>
                      <a:pt x="8745" y="2807"/>
                      <a:pt x="8209" y="3839"/>
                    </a:cubicBezTo>
                    <a:lnTo>
                      <a:pt x="460" y="3839"/>
                    </a:lnTo>
                    <a:cubicBezTo>
                      <a:pt x="421" y="3368"/>
                      <a:pt x="243" y="1252"/>
                      <a:pt x="447" y="207"/>
                    </a:cubicBezTo>
                    <a:close/>
                    <a:moveTo>
                      <a:pt x="350" y="0"/>
                    </a:moveTo>
                    <a:cubicBezTo>
                      <a:pt x="307" y="0"/>
                      <a:pt x="267" y="35"/>
                      <a:pt x="256" y="79"/>
                    </a:cubicBezTo>
                    <a:cubicBezTo>
                      <a:pt x="1" y="1239"/>
                      <a:pt x="243" y="3839"/>
                      <a:pt x="256" y="3954"/>
                    </a:cubicBezTo>
                    <a:cubicBezTo>
                      <a:pt x="268" y="4005"/>
                      <a:pt x="307" y="4043"/>
                      <a:pt x="358" y="4043"/>
                    </a:cubicBezTo>
                    <a:lnTo>
                      <a:pt x="8260" y="4043"/>
                    </a:lnTo>
                    <a:cubicBezTo>
                      <a:pt x="8299" y="4043"/>
                      <a:pt x="8337" y="4018"/>
                      <a:pt x="8362" y="3992"/>
                    </a:cubicBezTo>
                    <a:cubicBezTo>
                      <a:pt x="8974" y="2871"/>
                      <a:pt x="9051" y="1532"/>
                      <a:pt x="8541" y="360"/>
                    </a:cubicBezTo>
                    <a:cubicBezTo>
                      <a:pt x="8528" y="321"/>
                      <a:pt x="8490" y="296"/>
                      <a:pt x="8452" y="296"/>
                    </a:cubicBezTo>
                    <a:lnTo>
                      <a:pt x="370" y="3"/>
                    </a:lnTo>
                    <a:cubicBezTo>
                      <a:pt x="364" y="1"/>
                      <a:pt x="357" y="0"/>
                      <a:pt x="3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3"/>
              <p:cNvSpPr/>
              <p:nvPr/>
            </p:nvSpPr>
            <p:spPr>
              <a:xfrm>
                <a:off x="12684250" y="1680600"/>
                <a:ext cx="106125" cy="40100"/>
              </a:xfrm>
              <a:custGeom>
                <a:avLst/>
                <a:gdLst/>
                <a:ahLst/>
                <a:cxnLst/>
                <a:rect l="l" t="t" r="r" b="b"/>
                <a:pathLst>
                  <a:path w="4245" h="1604" extrusionOk="0">
                    <a:moveTo>
                      <a:pt x="1220" y="0"/>
                    </a:moveTo>
                    <a:cubicBezTo>
                      <a:pt x="493" y="0"/>
                      <a:pt x="83" y="303"/>
                      <a:pt x="51" y="328"/>
                    </a:cubicBezTo>
                    <a:cubicBezTo>
                      <a:pt x="0" y="367"/>
                      <a:pt x="0" y="430"/>
                      <a:pt x="26" y="469"/>
                    </a:cubicBezTo>
                    <a:cubicBezTo>
                      <a:pt x="49" y="500"/>
                      <a:pt x="81" y="516"/>
                      <a:pt x="115" y="516"/>
                    </a:cubicBezTo>
                    <a:cubicBezTo>
                      <a:pt x="136" y="516"/>
                      <a:pt x="158" y="509"/>
                      <a:pt x="179" y="494"/>
                    </a:cubicBezTo>
                    <a:cubicBezTo>
                      <a:pt x="210" y="469"/>
                      <a:pt x="572" y="204"/>
                      <a:pt x="1220" y="204"/>
                    </a:cubicBezTo>
                    <a:cubicBezTo>
                      <a:pt x="1883" y="204"/>
                      <a:pt x="2848" y="482"/>
                      <a:pt x="4066" y="1578"/>
                    </a:cubicBezTo>
                    <a:cubicBezTo>
                      <a:pt x="4079" y="1590"/>
                      <a:pt x="4104" y="1603"/>
                      <a:pt x="4130" y="1603"/>
                    </a:cubicBezTo>
                    <a:cubicBezTo>
                      <a:pt x="4168" y="1603"/>
                      <a:pt x="4194" y="1590"/>
                      <a:pt x="4219" y="1565"/>
                    </a:cubicBezTo>
                    <a:cubicBezTo>
                      <a:pt x="4245" y="1514"/>
                      <a:pt x="4245" y="1450"/>
                      <a:pt x="4206" y="1412"/>
                    </a:cubicBezTo>
                    <a:cubicBezTo>
                      <a:pt x="2946" y="290"/>
                      <a:pt x="1931"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3"/>
              <p:cNvSpPr/>
              <p:nvPr/>
            </p:nvSpPr>
            <p:spPr>
              <a:xfrm>
                <a:off x="12997475" y="1562700"/>
                <a:ext cx="154575" cy="162125"/>
              </a:xfrm>
              <a:custGeom>
                <a:avLst/>
                <a:gdLst/>
                <a:ahLst/>
                <a:cxnLst/>
                <a:rect l="l" t="t" r="r" b="b"/>
                <a:pathLst>
                  <a:path w="6183" h="6485" extrusionOk="0">
                    <a:moveTo>
                      <a:pt x="6068" y="0"/>
                    </a:moveTo>
                    <a:cubicBezTo>
                      <a:pt x="6047" y="0"/>
                      <a:pt x="6024" y="7"/>
                      <a:pt x="6004" y="22"/>
                    </a:cubicBezTo>
                    <a:cubicBezTo>
                      <a:pt x="2894" y="2011"/>
                      <a:pt x="52" y="6281"/>
                      <a:pt x="26" y="6319"/>
                    </a:cubicBezTo>
                    <a:cubicBezTo>
                      <a:pt x="1" y="6370"/>
                      <a:pt x="14" y="6434"/>
                      <a:pt x="52" y="6459"/>
                    </a:cubicBezTo>
                    <a:cubicBezTo>
                      <a:pt x="77" y="6472"/>
                      <a:pt x="90" y="6485"/>
                      <a:pt x="115" y="6485"/>
                    </a:cubicBezTo>
                    <a:cubicBezTo>
                      <a:pt x="141" y="6485"/>
                      <a:pt x="179" y="6459"/>
                      <a:pt x="205" y="6434"/>
                    </a:cubicBezTo>
                    <a:cubicBezTo>
                      <a:pt x="230" y="6396"/>
                      <a:pt x="3034" y="2176"/>
                      <a:pt x="6119" y="201"/>
                    </a:cubicBezTo>
                    <a:cubicBezTo>
                      <a:pt x="6170" y="163"/>
                      <a:pt x="6183" y="99"/>
                      <a:pt x="6157" y="48"/>
                    </a:cubicBezTo>
                    <a:cubicBezTo>
                      <a:pt x="6134" y="17"/>
                      <a:pt x="6102" y="0"/>
                      <a:pt x="60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3"/>
              <p:cNvSpPr/>
              <p:nvPr/>
            </p:nvSpPr>
            <p:spPr>
              <a:xfrm>
                <a:off x="13136100" y="1859575"/>
                <a:ext cx="148925" cy="95000"/>
              </a:xfrm>
              <a:custGeom>
                <a:avLst/>
                <a:gdLst/>
                <a:ahLst/>
                <a:cxnLst/>
                <a:rect l="l" t="t" r="r" b="b"/>
                <a:pathLst>
                  <a:path w="5957" h="3800" extrusionOk="0">
                    <a:moveTo>
                      <a:pt x="5803" y="0"/>
                    </a:moveTo>
                    <a:cubicBezTo>
                      <a:pt x="5781" y="0"/>
                      <a:pt x="5758" y="8"/>
                      <a:pt x="5736" y="27"/>
                    </a:cubicBezTo>
                    <a:cubicBezTo>
                      <a:pt x="3977" y="1684"/>
                      <a:pt x="141" y="3583"/>
                      <a:pt x="102" y="3596"/>
                    </a:cubicBezTo>
                    <a:cubicBezTo>
                      <a:pt x="0" y="3647"/>
                      <a:pt x="39" y="3800"/>
                      <a:pt x="141" y="3800"/>
                    </a:cubicBezTo>
                    <a:lnTo>
                      <a:pt x="192" y="3800"/>
                    </a:lnTo>
                    <a:cubicBezTo>
                      <a:pt x="230" y="3774"/>
                      <a:pt x="4105" y="1862"/>
                      <a:pt x="5876" y="193"/>
                    </a:cubicBezTo>
                    <a:cubicBezTo>
                      <a:pt x="5957" y="112"/>
                      <a:pt x="5887" y="0"/>
                      <a:pt x="58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3"/>
              <p:cNvSpPr/>
              <p:nvPr/>
            </p:nvSpPr>
            <p:spPr>
              <a:xfrm>
                <a:off x="12593100" y="1830025"/>
                <a:ext cx="92125" cy="223975"/>
              </a:xfrm>
              <a:custGeom>
                <a:avLst/>
                <a:gdLst/>
                <a:ahLst/>
                <a:cxnLst/>
                <a:rect l="l" t="t" r="r" b="b"/>
                <a:pathLst>
                  <a:path w="3685" h="8959" extrusionOk="0">
                    <a:moveTo>
                      <a:pt x="120" y="1"/>
                    </a:moveTo>
                    <a:cubicBezTo>
                      <a:pt x="105" y="1"/>
                      <a:pt x="91" y="4"/>
                      <a:pt x="77" y="11"/>
                    </a:cubicBezTo>
                    <a:cubicBezTo>
                      <a:pt x="26" y="24"/>
                      <a:pt x="1" y="87"/>
                      <a:pt x="26" y="138"/>
                    </a:cubicBezTo>
                    <a:lnTo>
                      <a:pt x="3468" y="8882"/>
                    </a:lnTo>
                    <a:cubicBezTo>
                      <a:pt x="3480" y="8920"/>
                      <a:pt x="3519" y="8946"/>
                      <a:pt x="3557" y="8959"/>
                    </a:cubicBezTo>
                    <a:cubicBezTo>
                      <a:pt x="3570" y="8946"/>
                      <a:pt x="3582" y="8946"/>
                      <a:pt x="3595" y="8946"/>
                    </a:cubicBezTo>
                    <a:cubicBezTo>
                      <a:pt x="3659" y="8920"/>
                      <a:pt x="3684" y="8857"/>
                      <a:pt x="3659" y="8806"/>
                    </a:cubicBezTo>
                    <a:lnTo>
                      <a:pt x="217" y="62"/>
                    </a:lnTo>
                    <a:cubicBezTo>
                      <a:pt x="199" y="24"/>
                      <a:pt x="160" y="1"/>
                      <a:pt x="1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3"/>
              <p:cNvSpPr/>
              <p:nvPr/>
            </p:nvSpPr>
            <p:spPr>
              <a:xfrm>
                <a:off x="12423900" y="1504900"/>
                <a:ext cx="73400" cy="127200"/>
              </a:xfrm>
              <a:custGeom>
                <a:avLst/>
                <a:gdLst/>
                <a:ahLst/>
                <a:cxnLst/>
                <a:rect l="l" t="t" r="r" b="b"/>
                <a:pathLst>
                  <a:path w="2936" h="5088" extrusionOk="0">
                    <a:moveTo>
                      <a:pt x="2783" y="0"/>
                    </a:moveTo>
                    <a:cubicBezTo>
                      <a:pt x="2760" y="0"/>
                      <a:pt x="2737" y="8"/>
                      <a:pt x="2715" y="27"/>
                    </a:cubicBezTo>
                    <a:cubicBezTo>
                      <a:pt x="485" y="1965"/>
                      <a:pt x="13" y="4935"/>
                      <a:pt x="13" y="4960"/>
                    </a:cubicBezTo>
                    <a:cubicBezTo>
                      <a:pt x="0" y="5024"/>
                      <a:pt x="39" y="5075"/>
                      <a:pt x="102" y="5088"/>
                    </a:cubicBezTo>
                    <a:lnTo>
                      <a:pt x="115" y="5088"/>
                    </a:lnTo>
                    <a:cubicBezTo>
                      <a:pt x="166" y="5088"/>
                      <a:pt x="217" y="5049"/>
                      <a:pt x="217" y="4998"/>
                    </a:cubicBezTo>
                    <a:cubicBezTo>
                      <a:pt x="230" y="4960"/>
                      <a:pt x="689" y="2067"/>
                      <a:pt x="2856" y="180"/>
                    </a:cubicBezTo>
                    <a:cubicBezTo>
                      <a:pt x="2936" y="110"/>
                      <a:pt x="2866" y="0"/>
                      <a:pt x="27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3"/>
              <p:cNvSpPr/>
              <p:nvPr/>
            </p:nvSpPr>
            <p:spPr>
              <a:xfrm>
                <a:off x="12171525" y="1702500"/>
                <a:ext cx="21675" cy="181650"/>
              </a:xfrm>
              <a:custGeom>
                <a:avLst/>
                <a:gdLst/>
                <a:ahLst/>
                <a:cxnLst/>
                <a:rect l="l" t="t" r="r" b="b"/>
                <a:pathLst>
                  <a:path w="867" h="7266" extrusionOk="0">
                    <a:moveTo>
                      <a:pt x="650" y="1"/>
                    </a:moveTo>
                    <a:cubicBezTo>
                      <a:pt x="536" y="1"/>
                      <a:pt x="446" y="90"/>
                      <a:pt x="446" y="204"/>
                    </a:cubicBezTo>
                    <a:cubicBezTo>
                      <a:pt x="446" y="243"/>
                      <a:pt x="408" y="3468"/>
                      <a:pt x="13" y="7036"/>
                    </a:cubicBezTo>
                    <a:cubicBezTo>
                      <a:pt x="0" y="7151"/>
                      <a:pt x="89" y="7253"/>
                      <a:pt x="204" y="7266"/>
                    </a:cubicBezTo>
                    <a:lnTo>
                      <a:pt x="230" y="7266"/>
                    </a:lnTo>
                    <a:cubicBezTo>
                      <a:pt x="332" y="7266"/>
                      <a:pt x="421" y="7189"/>
                      <a:pt x="434" y="7087"/>
                    </a:cubicBezTo>
                    <a:cubicBezTo>
                      <a:pt x="829" y="3493"/>
                      <a:pt x="867" y="243"/>
                      <a:pt x="867" y="217"/>
                    </a:cubicBezTo>
                    <a:cubicBezTo>
                      <a:pt x="867" y="90"/>
                      <a:pt x="765" y="1"/>
                      <a:pt x="6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3"/>
              <p:cNvSpPr/>
              <p:nvPr/>
            </p:nvSpPr>
            <p:spPr>
              <a:xfrm>
                <a:off x="13084800" y="2160400"/>
                <a:ext cx="203725" cy="892600"/>
              </a:xfrm>
              <a:custGeom>
                <a:avLst/>
                <a:gdLst/>
                <a:ahLst/>
                <a:cxnLst/>
                <a:rect l="l" t="t" r="r" b="b"/>
                <a:pathLst>
                  <a:path w="8149" h="35704" extrusionOk="0">
                    <a:moveTo>
                      <a:pt x="7854" y="0"/>
                    </a:moveTo>
                    <a:cubicBezTo>
                      <a:pt x="7822" y="0"/>
                      <a:pt x="7787" y="8"/>
                      <a:pt x="7750" y="27"/>
                    </a:cubicBezTo>
                    <a:cubicBezTo>
                      <a:pt x="7521" y="141"/>
                      <a:pt x="2167" y="2971"/>
                      <a:pt x="0" y="14175"/>
                    </a:cubicBezTo>
                    <a:lnTo>
                      <a:pt x="0" y="14213"/>
                    </a:lnTo>
                    <a:lnTo>
                      <a:pt x="3455" y="35525"/>
                    </a:lnTo>
                    <a:cubicBezTo>
                      <a:pt x="3467" y="35627"/>
                      <a:pt x="3557" y="35704"/>
                      <a:pt x="3658" y="35704"/>
                    </a:cubicBezTo>
                    <a:lnTo>
                      <a:pt x="3684" y="35704"/>
                    </a:lnTo>
                    <a:cubicBezTo>
                      <a:pt x="3799" y="35678"/>
                      <a:pt x="3875" y="35576"/>
                      <a:pt x="3862" y="35461"/>
                    </a:cubicBezTo>
                    <a:lnTo>
                      <a:pt x="421" y="14213"/>
                    </a:lnTo>
                    <a:cubicBezTo>
                      <a:pt x="1530" y="8503"/>
                      <a:pt x="3518" y="5049"/>
                      <a:pt x="4984" y="3149"/>
                    </a:cubicBezTo>
                    <a:cubicBezTo>
                      <a:pt x="6577" y="1110"/>
                      <a:pt x="7928" y="396"/>
                      <a:pt x="7941" y="396"/>
                    </a:cubicBezTo>
                    <a:cubicBezTo>
                      <a:pt x="8149" y="287"/>
                      <a:pt x="8048" y="0"/>
                      <a:pt x="7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3"/>
              <p:cNvSpPr/>
              <p:nvPr/>
            </p:nvSpPr>
            <p:spPr>
              <a:xfrm>
                <a:off x="12227600" y="2850950"/>
                <a:ext cx="457625" cy="453475"/>
              </a:xfrm>
              <a:custGeom>
                <a:avLst/>
                <a:gdLst/>
                <a:ahLst/>
                <a:cxnLst/>
                <a:rect l="l" t="t" r="r" b="b"/>
                <a:pathLst>
                  <a:path w="18305" h="18139" extrusionOk="0">
                    <a:moveTo>
                      <a:pt x="9369" y="0"/>
                    </a:moveTo>
                    <a:cubicBezTo>
                      <a:pt x="9369" y="0"/>
                      <a:pt x="5609" y="867"/>
                      <a:pt x="2907" y="3442"/>
                    </a:cubicBezTo>
                    <a:cubicBezTo>
                      <a:pt x="205" y="6017"/>
                      <a:pt x="1" y="7980"/>
                      <a:pt x="281" y="8808"/>
                    </a:cubicBezTo>
                    <a:cubicBezTo>
                      <a:pt x="421" y="9236"/>
                      <a:pt x="1021" y="9338"/>
                      <a:pt x="1560" y="9338"/>
                    </a:cubicBezTo>
                    <a:cubicBezTo>
                      <a:pt x="2048" y="9338"/>
                      <a:pt x="2486" y="9254"/>
                      <a:pt x="2486" y="9254"/>
                    </a:cubicBezTo>
                    <a:lnTo>
                      <a:pt x="2486" y="9254"/>
                    </a:lnTo>
                    <a:cubicBezTo>
                      <a:pt x="2486" y="9254"/>
                      <a:pt x="1721" y="12263"/>
                      <a:pt x="3402" y="12263"/>
                    </a:cubicBezTo>
                    <a:cubicBezTo>
                      <a:pt x="3613" y="12263"/>
                      <a:pt x="3862" y="12216"/>
                      <a:pt x="4156" y="12109"/>
                    </a:cubicBezTo>
                    <a:cubicBezTo>
                      <a:pt x="4156" y="12109"/>
                      <a:pt x="4156" y="14779"/>
                      <a:pt x="5727" y="14779"/>
                    </a:cubicBezTo>
                    <a:cubicBezTo>
                      <a:pt x="5856" y="14779"/>
                      <a:pt x="5994" y="14761"/>
                      <a:pt x="6144" y="14722"/>
                    </a:cubicBezTo>
                    <a:lnTo>
                      <a:pt x="6144" y="14722"/>
                    </a:lnTo>
                    <a:cubicBezTo>
                      <a:pt x="6144" y="14722"/>
                      <a:pt x="5698" y="16469"/>
                      <a:pt x="7266" y="16749"/>
                    </a:cubicBezTo>
                    <a:cubicBezTo>
                      <a:pt x="7324" y="16759"/>
                      <a:pt x="7382" y="16764"/>
                      <a:pt x="7441" y="16764"/>
                    </a:cubicBezTo>
                    <a:cubicBezTo>
                      <a:pt x="9009" y="16764"/>
                      <a:pt x="11115" y="13320"/>
                      <a:pt x="11115" y="13320"/>
                    </a:cubicBezTo>
                    <a:cubicBezTo>
                      <a:pt x="11115" y="13320"/>
                      <a:pt x="11613" y="17667"/>
                      <a:pt x="15296" y="18138"/>
                    </a:cubicBezTo>
                    <a:lnTo>
                      <a:pt x="18304" y="6871"/>
                    </a:lnTo>
                    <a:cubicBezTo>
                      <a:pt x="18304" y="6871"/>
                      <a:pt x="13027" y="905"/>
                      <a:pt x="9369" y="0"/>
                    </a:cubicBezTo>
                    <a:close/>
                  </a:path>
                </a:pathLst>
              </a:custGeom>
              <a:solidFill>
                <a:srgbClr val="F9D5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3"/>
              <p:cNvSpPr/>
              <p:nvPr/>
            </p:nvSpPr>
            <p:spPr>
              <a:xfrm>
                <a:off x="12569200" y="2943675"/>
                <a:ext cx="951425" cy="658425"/>
              </a:xfrm>
              <a:custGeom>
                <a:avLst/>
                <a:gdLst/>
                <a:ahLst/>
                <a:cxnLst/>
                <a:rect l="l" t="t" r="r" b="b"/>
                <a:pathLst>
                  <a:path w="38057" h="26337" extrusionOk="0">
                    <a:moveTo>
                      <a:pt x="5252" y="1"/>
                    </a:moveTo>
                    <a:lnTo>
                      <a:pt x="5201" y="179"/>
                    </a:lnTo>
                    <a:cubicBezTo>
                      <a:pt x="5176" y="294"/>
                      <a:pt x="2104" y="12275"/>
                      <a:pt x="52" y="19158"/>
                    </a:cubicBezTo>
                    <a:lnTo>
                      <a:pt x="1" y="19362"/>
                    </a:lnTo>
                    <a:lnTo>
                      <a:pt x="192" y="19413"/>
                    </a:lnTo>
                    <a:cubicBezTo>
                      <a:pt x="460" y="19490"/>
                      <a:pt x="24053" y="26335"/>
                      <a:pt x="35155" y="26335"/>
                    </a:cubicBezTo>
                    <a:cubicBezTo>
                      <a:pt x="35242" y="26336"/>
                      <a:pt x="35329" y="26336"/>
                      <a:pt x="35417" y="26336"/>
                    </a:cubicBezTo>
                    <a:cubicBezTo>
                      <a:pt x="36211" y="26336"/>
                      <a:pt x="37014" y="26284"/>
                      <a:pt x="37806" y="26169"/>
                    </a:cubicBezTo>
                    <a:cubicBezTo>
                      <a:pt x="38057" y="26106"/>
                      <a:pt x="38000" y="25748"/>
                      <a:pt x="37755" y="25748"/>
                    </a:cubicBezTo>
                    <a:cubicBezTo>
                      <a:pt x="37751" y="25748"/>
                      <a:pt x="37747" y="25748"/>
                      <a:pt x="37743" y="25748"/>
                    </a:cubicBezTo>
                    <a:cubicBezTo>
                      <a:pt x="36986" y="25866"/>
                      <a:pt x="36105" y="25920"/>
                      <a:pt x="35125" y="25920"/>
                    </a:cubicBezTo>
                    <a:cubicBezTo>
                      <a:pt x="24656" y="25920"/>
                      <a:pt x="2854" y="19745"/>
                      <a:pt x="523" y="19069"/>
                    </a:cubicBezTo>
                    <a:cubicBezTo>
                      <a:pt x="2448" y="12607"/>
                      <a:pt x="5188" y="1925"/>
                      <a:pt x="5571" y="447"/>
                    </a:cubicBezTo>
                    <a:cubicBezTo>
                      <a:pt x="18279" y="1364"/>
                      <a:pt x="30528" y="6552"/>
                      <a:pt x="30656" y="6603"/>
                    </a:cubicBezTo>
                    <a:cubicBezTo>
                      <a:pt x="30692" y="6622"/>
                      <a:pt x="30727" y="6631"/>
                      <a:pt x="30760" y="6631"/>
                    </a:cubicBezTo>
                    <a:cubicBezTo>
                      <a:pt x="30963" y="6631"/>
                      <a:pt x="31062" y="6298"/>
                      <a:pt x="30809" y="6221"/>
                    </a:cubicBezTo>
                    <a:cubicBezTo>
                      <a:pt x="30681" y="6157"/>
                      <a:pt x="18266" y="906"/>
                      <a:pt x="5418" y="13"/>
                    </a:cubicBezTo>
                    <a:lnTo>
                      <a:pt x="525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3"/>
              <p:cNvSpPr/>
              <p:nvPr/>
            </p:nvSpPr>
            <p:spPr>
              <a:xfrm>
                <a:off x="13170200" y="3006775"/>
                <a:ext cx="191225" cy="46225"/>
              </a:xfrm>
              <a:custGeom>
                <a:avLst/>
                <a:gdLst/>
                <a:ahLst/>
                <a:cxnLst/>
                <a:rect l="l" t="t" r="r" b="b"/>
                <a:pathLst>
                  <a:path w="7649" h="1849" extrusionOk="0">
                    <a:moveTo>
                      <a:pt x="7431" y="0"/>
                    </a:moveTo>
                    <a:cubicBezTo>
                      <a:pt x="3161" y="153"/>
                      <a:pt x="191" y="1428"/>
                      <a:pt x="166" y="1441"/>
                    </a:cubicBezTo>
                    <a:cubicBezTo>
                      <a:pt x="51" y="1492"/>
                      <a:pt x="0" y="1619"/>
                      <a:pt x="51" y="1721"/>
                    </a:cubicBezTo>
                    <a:cubicBezTo>
                      <a:pt x="90" y="1798"/>
                      <a:pt x="153" y="1849"/>
                      <a:pt x="242" y="1849"/>
                    </a:cubicBezTo>
                    <a:cubicBezTo>
                      <a:pt x="268" y="1849"/>
                      <a:pt x="306" y="1836"/>
                      <a:pt x="332" y="1823"/>
                    </a:cubicBezTo>
                    <a:cubicBezTo>
                      <a:pt x="357" y="1810"/>
                      <a:pt x="3263" y="574"/>
                      <a:pt x="7444" y="421"/>
                    </a:cubicBezTo>
                    <a:cubicBezTo>
                      <a:pt x="7559" y="421"/>
                      <a:pt x="7648" y="319"/>
                      <a:pt x="7648" y="204"/>
                    </a:cubicBezTo>
                    <a:cubicBezTo>
                      <a:pt x="7648" y="90"/>
                      <a:pt x="7546" y="0"/>
                      <a:pt x="74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3"/>
              <p:cNvSpPr/>
              <p:nvPr/>
            </p:nvSpPr>
            <p:spPr>
              <a:xfrm>
                <a:off x="12286550" y="2902925"/>
                <a:ext cx="135925" cy="181950"/>
              </a:xfrm>
              <a:custGeom>
                <a:avLst/>
                <a:gdLst/>
                <a:ahLst/>
                <a:cxnLst/>
                <a:rect l="l" t="t" r="r" b="b"/>
                <a:pathLst>
                  <a:path w="5437" h="7278" extrusionOk="0">
                    <a:moveTo>
                      <a:pt x="5277" y="0"/>
                    </a:moveTo>
                    <a:cubicBezTo>
                      <a:pt x="5259" y="0"/>
                      <a:pt x="5241" y="7"/>
                      <a:pt x="5227" y="25"/>
                    </a:cubicBezTo>
                    <a:cubicBezTo>
                      <a:pt x="5188" y="50"/>
                      <a:pt x="1581" y="3084"/>
                      <a:pt x="26" y="7150"/>
                    </a:cubicBezTo>
                    <a:cubicBezTo>
                      <a:pt x="1" y="7201"/>
                      <a:pt x="26" y="7264"/>
                      <a:pt x="77" y="7277"/>
                    </a:cubicBezTo>
                    <a:lnTo>
                      <a:pt x="115" y="7277"/>
                    </a:lnTo>
                    <a:cubicBezTo>
                      <a:pt x="166" y="7277"/>
                      <a:pt x="205" y="7252"/>
                      <a:pt x="217" y="7213"/>
                    </a:cubicBezTo>
                    <a:cubicBezTo>
                      <a:pt x="1760" y="3211"/>
                      <a:pt x="5316" y="216"/>
                      <a:pt x="5354" y="177"/>
                    </a:cubicBezTo>
                    <a:cubicBezTo>
                      <a:pt x="5436" y="126"/>
                      <a:pt x="5353" y="0"/>
                      <a:pt x="52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3"/>
              <p:cNvSpPr/>
              <p:nvPr/>
            </p:nvSpPr>
            <p:spPr>
              <a:xfrm>
                <a:off x="12327975" y="2966250"/>
                <a:ext cx="144375" cy="190000"/>
              </a:xfrm>
              <a:custGeom>
                <a:avLst/>
                <a:gdLst/>
                <a:ahLst/>
                <a:cxnLst/>
                <a:rect l="l" t="t" r="r" b="b"/>
                <a:pathLst>
                  <a:path w="5775" h="7600" extrusionOk="0">
                    <a:moveTo>
                      <a:pt x="5654" y="1"/>
                    </a:moveTo>
                    <a:cubicBezTo>
                      <a:pt x="5627" y="1"/>
                      <a:pt x="5601" y="10"/>
                      <a:pt x="5584" y="28"/>
                    </a:cubicBezTo>
                    <a:cubicBezTo>
                      <a:pt x="3162" y="2182"/>
                      <a:pt x="64" y="7395"/>
                      <a:pt x="39" y="7446"/>
                    </a:cubicBezTo>
                    <a:cubicBezTo>
                      <a:pt x="1" y="7510"/>
                      <a:pt x="52" y="7599"/>
                      <a:pt x="128" y="7599"/>
                    </a:cubicBezTo>
                    <a:cubicBezTo>
                      <a:pt x="166" y="7599"/>
                      <a:pt x="205" y="7587"/>
                      <a:pt x="217" y="7548"/>
                    </a:cubicBezTo>
                    <a:cubicBezTo>
                      <a:pt x="256" y="7497"/>
                      <a:pt x="3327" y="2322"/>
                      <a:pt x="5724" y="181"/>
                    </a:cubicBezTo>
                    <a:cubicBezTo>
                      <a:pt x="5762" y="143"/>
                      <a:pt x="5775" y="79"/>
                      <a:pt x="5737" y="41"/>
                    </a:cubicBezTo>
                    <a:cubicBezTo>
                      <a:pt x="5716" y="13"/>
                      <a:pt x="5685" y="1"/>
                      <a:pt x="5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3"/>
              <p:cNvSpPr/>
              <p:nvPr/>
            </p:nvSpPr>
            <p:spPr>
              <a:xfrm>
                <a:off x="12378000" y="3058775"/>
                <a:ext cx="140250" cy="162800"/>
              </a:xfrm>
              <a:custGeom>
                <a:avLst/>
                <a:gdLst/>
                <a:ahLst/>
                <a:cxnLst/>
                <a:rect l="l" t="t" r="r" b="b"/>
                <a:pathLst>
                  <a:path w="5610" h="6512" extrusionOk="0">
                    <a:moveTo>
                      <a:pt x="5486" y="1"/>
                    </a:moveTo>
                    <a:cubicBezTo>
                      <a:pt x="5472" y="1"/>
                      <a:pt x="5457" y="4"/>
                      <a:pt x="5444" y="11"/>
                    </a:cubicBezTo>
                    <a:cubicBezTo>
                      <a:pt x="2079" y="1528"/>
                      <a:pt x="52" y="6320"/>
                      <a:pt x="26" y="6371"/>
                    </a:cubicBezTo>
                    <a:cubicBezTo>
                      <a:pt x="1" y="6422"/>
                      <a:pt x="26" y="6486"/>
                      <a:pt x="77" y="6511"/>
                    </a:cubicBezTo>
                    <a:lnTo>
                      <a:pt x="128" y="6511"/>
                    </a:lnTo>
                    <a:cubicBezTo>
                      <a:pt x="167" y="6511"/>
                      <a:pt x="205" y="6486"/>
                      <a:pt x="218" y="6448"/>
                    </a:cubicBezTo>
                    <a:cubicBezTo>
                      <a:pt x="230" y="6409"/>
                      <a:pt x="2231" y="1680"/>
                      <a:pt x="5533" y="202"/>
                    </a:cubicBezTo>
                    <a:cubicBezTo>
                      <a:pt x="5584" y="176"/>
                      <a:pt x="5609" y="113"/>
                      <a:pt x="5584" y="62"/>
                    </a:cubicBezTo>
                    <a:cubicBezTo>
                      <a:pt x="5565" y="24"/>
                      <a:pt x="5526" y="1"/>
                      <a:pt x="54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3"/>
              <p:cNvSpPr/>
              <p:nvPr/>
            </p:nvSpPr>
            <p:spPr>
              <a:xfrm>
                <a:off x="12497500" y="2284050"/>
                <a:ext cx="376200" cy="493300"/>
              </a:xfrm>
              <a:custGeom>
                <a:avLst/>
                <a:gdLst/>
                <a:ahLst/>
                <a:cxnLst/>
                <a:rect l="l" t="t" r="r" b="b"/>
                <a:pathLst>
                  <a:path w="15048" h="19732" extrusionOk="0">
                    <a:moveTo>
                      <a:pt x="1" y="1"/>
                    </a:moveTo>
                    <a:lnTo>
                      <a:pt x="2257" y="19732"/>
                    </a:lnTo>
                    <a:cubicBezTo>
                      <a:pt x="4564" y="18572"/>
                      <a:pt x="8490" y="16290"/>
                      <a:pt x="11498" y="12798"/>
                    </a:cubicBezTo>
                    <a:cubicBezTo>
                      <a:pt x="15048" y="8671"/>
                      <a:pt x="13571" y="1542"/>
                      <a:pt x="8532" y="1542"/>
                    </a:cubicBezTo>
                    <a:cubicBezTo>
                      <a:pt x="7111" y="1542"/>
                      <a:pt x="5408" y="2108"/>
                      <a:pt x="3455" y="3468"/>
                    </a:cubicBezTo>
                    <a:cubicBezTo>
                      <a:pt x="3455" y="3468"/>
                      <a:pt x="2397" y="1020"/>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3"/>
              <p:cNvSpPr/>
              <p:nvPr/>
            </p:nvSpPr>
            <p:spPr>
              <a:xfrm>
                <a:off x="9695550" y="2536425"/>
                <a:ext cx="769900" cy="440100"/>
              </a:xfrm>
              <a:custGeom>
                <a:avLst/>
                <a:gdLst/>
                <a:ahLst/>
                <a:cxnLst/>
                <a:rect l="l" t="t" r="r" b="b"/>
                <a:pathLst>
                  <a:path w="30796" h="17604" extrusionOk="0">
                    <a:moveTo>
                      <a:pt x="15487" y="1"/>
                    </a:moveTo>
                    <a:cubicBezTo>
                      <a:pt x="10350" y="1"/>
                      <a:pt x="6131" y="4016"/>
                      <a:pt x="5863" y="9140"/>
                    </a:cubicBezTo>
                    <a:lnTo>
                      <a:pt x="4321" y="9140"/>
                    </a:lnTo>
                    <a:cubicBezTo>
                      <a:pt x="4290" y="9139"/>
                      <a:pt x="4259" y="9139"/>
                      <a:pt x="4228" y="9139"/>
                    </a:cubicBezTo>
                    <a:cubicBezTo>
                      <a:pt x="1900" y="9139"/>
                      <a:pt x="0" y="11032"/>
                      <a:pt x="0" y="13372"/>
                    </a:cubicBezTo>
                    <a:cubicBezTo>
                      <a:pt x="0" y="15719"/>
                      <a:pt x="1912" y="17604"/>
                      <a:pt x="4251" y="17604"/>
                    </a:cubicBezTo>
                    <a:cubicBezTo>
                      <a:pt x="4274" y="17604"/>
                      <a:pt x="4298" y="17604"/>
                      <a:pt x="4321" y="17603"/>
                    </a:cubicBezTo>
                    <a:lnTo>
                      <a:pt x="26640" y="17603"/>
                    </a:lnTo>
                    <a:cubicBezTo>
                      <a:pt x="28947" y="17552"/>
                      <a:pt x="30795" y="15666"/>
                      <a:pt x="30795" y="13372"/>
                    </a:cubicBezTo>
                    <a:cubicBezTo>
                      <a:pt x="30795" y="11065"/>
                      <a:pt x="28947" y="9178"/>
                      <a:pt x="26640" y="9140"/>
                    </a:cubicBezTo>
                    <a:lnTo>
                      <a:pt x="25098" y="9140"/>
                    </a:lnTo>
                    <a:cubicBezTo>
                      <a:pt x="24830" y="4016"/>
                      <a:pt x="20611" y="1"/>
                      <a:pt x="15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3"/>
              <p:cNvSpPr/>
              <p:nvPr/>
            </p:nvSpPr>
            <p:spPr>
              <a:xfrm>
                <a:off x="12274125" y="2136200"/>
                <a:ext cx="280125" cy="599100"/>
              </a:xfrm>
              <a:custGeom>
                <a:avLst/>
                <a:gdLst/>
                <a:ahLst/>
                <a:cxnLst/>
                <a:rect l="l" t="t" r="r" b="b"/>
                <a:pathLst>
                  <a:path w="11205" h="23964" extrusionOk="0">
                    <a:moveTo>
                      <a:pt x="5519" y="0"/>
                    </a:moveTo>
                    <a:cubicBezTo>
                      <a:pt x="5511" y="0"/>
                      <a:pt x="5503" y="0"/>
                      <a:pt x="5494" y="0"/>
                    </a:cubicBezTo>
                    <a:lnTo>
                      <a:pt x="5456" y="0"/>
                    </a:lnTo>
                    <a:lnTo>
                      <a:pt x="281" y="64"/>
                    </a:lnTo>
                    <a:cubicBezTo>
                      <a:pt x="1" y="64"/>
                      <a:pt x="1" y="485"/>
                      <a:pt x="281" y="485"/>
                    </a:cubicBezTo>
                    <a:lnTo>
                      <a:pt x="5456" y="408"/>
                    </a:lnTo>
                    <a:cubicBezTo>
                      <a:pt x="6692" y="408"/>
                      <a:pt x="7750" y="1313"/>
                      <a:pt x="7916" y="2537"/>
                    </a:cubicBezTo>
                    <a:lnTo>
                      <a:pt x="10771" y="23785"/>
                    </a:lnTo>
                    <a:cubicBezTo>
                      <a:pt x="10784" y="23887"/>
                      <a:pt x="10873" y="23963"/>
                      <a:pt x="10975" y="23963"/>
                    </a:cubicBezTo>
                    <a:lnTo>
                      <a:pt x="11001" y="23963"/>
                    </a:lnTo>
                    <a:cubicBezTo>
                      <a:pt x="11115" y="23951"/>
                      <a:pt x="11205" y="23836"/>
                      <a:pt x="11192" y="23734"/>
                    </a:cubicBezTo>
                    <a:lnTo>
                      <a:pt x="8337" y="2486"/>
                    </a:lnTo>
                    <a:cubicBezTo>
                      <a:pt x="8147" y="1067"/>
                      <a:pt x="6936" y="0"/>
                      <a:pt x="5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5" name="Google Shape;1115;p43"/>
            <p:cNvGrpSpPr/>
            <p:nvPr/>
          </p:nvGrpSpPr>
          <p:grpSpPr>
            <a:xfrm>
              <a:off x="7809916" y="664428"/>
              <a:ext cx="1037729" cy="1038317"/>
              <a:chOff x="369195" y="1138234"/>
              <a:chExt cx="1250276" cy="1250833"/>
            </a:xfrm>
          </p:grpSpPr>
          <p:sp>
            <p:nvSpPr>
              <p:cNvPr id="1116" name="Google Shape;1116;p43"/>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3"/>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3"/>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3"/>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3"/>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3"/>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3"/>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3"/>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3"/>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5" name="Google Shape;1125;p43"/>
            <p:cNvGrpSpPr/>
            <p:nvPr/>
          </p:nvGrpSpPr>
          <p:grpSpPr>
            <a:xfrm>
              <a:off x="7112358" y="323840"/>
              <a:ext cx="680775" cy="681079"/>
              <a:chOff x="369195" y="1138234"/>
              <a:chExt cx="1250276" cy="1250833"/>
            </a:xfrm>
          </p:grpSpPr>
          <p:sp>
            <p:nvSpPr>
              <p:cNvPr id="1126" name="Google Shape;1126;p43"/>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3"/>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3"/>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3"/>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3"/>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3"/>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3"/>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3"/>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3"/>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Rectangle 3"/>
          <p:cNvSpPr/>
          <p:nvPr/>
        </p:nvSpPr>
        <p:spPr>
          <a:xfrm>
            <a:off x="794114" y="281436"/>
            <a:ext cx="6073260" cy="1015663"/>
          </a:xfrm>
          <a:prstGeom prst="rect">
            <a:avLst/>
          </a:prstGeom>
        </p:spPr>
        <p:txBody>
          <a:bodyPr wrap="square">
            <a:spAutoFit/>
          </a:bodyPr>
          <a:lstStyle/>
          <a:p>
            <a:pPr algn="just">
              <a:lnSpc>
                <a:spcPct val="150000"/>
              </a:lnSpc>
            </a:pPr>
            <a:r>
              <a:rPr lang="en-US" sz="2000" dirty="0" err="1"/>
              <a:t>Vân</a:t>
            </a:r>
            <a:r>
              <a:rPr lang="en-US" sz="2000" dirty="0"/>
              <a:t> </a:t>
            </a:r>
            <a:r>
              <a:rPr lang="en-US" sz="2000" dirty="0" err="1"/>
              <a:t>dùng</a:t>
            </a:r>
            <a:r>
              <a:rPr lang="en-US" sz="2000" dirty="0"/>
              <a:t> </a:t>
            </a:r>
            <a:r>
              <a:rPr lang="en-US" sz="2000" dirty="0" err="1"/>
              <a:t>điện</a:t>
            </a:r>
            <a:r>
              <a:rPr lang="en-US" sz="2000" dirty="0"/>
              <a:t> </a:t>
            </a:r>
            <a:r>
              <a:rPr lang="en-US" sz="2000" dirty="0" err="1"/>
              <a:t>thoại</a:t>
            </a:r>
            <a:r>
              <a:rPr lang="en-US" sz="2000" dirty="0"/>
              <a:t> di </a:t>
            </a:r>
            <a:r>
              <a:rPr lang="en-US" sz="2000" dirty="0" err="1"/>
              <a:t>động</a:t>
            </a:r>
            <a:r>
              <a:rPr lang="en-US" sz="2000" dirty="0"/>
              <a:t> </a:t>
            </a:r>
            <a:r>
              <a:rPr lang="en-US" sz="2000" dirty="0" err="1"/>
              <a:t>chụp</a:t>
            </a:r>
            <a:r>
              <a:rPr lang="en-US" sz="2000" dirty="0"/>
              <a:t> </a:t>
            </a:r>
            <a:r>
              <a:rPr lang="en-US" sz="2000" dirty="0" err="1"/>
              <a:t>một</a:t>
            </a:r>
            <a:r>
              <a:rPr lang="en-US" sz="2000" dirty="0"/>
              <a:t> </a:t>
            </a:r>
            <a:r>
              <a:rPr lang="en-US" sz="2000" dirty="0" err="1"/>
              <a:t>bài</a:t>
            </a:r>
            <a:r>
              <a:rPr lang="en-US" sz="2000" dirty="0"/>
              <a:t> </a:t>
            </a:r>
            <a:r>
              <a:rPr lang="en-US" sz="2000" dirty="0" err="1"/>
              <a:t>văn</a:t>
            </a:r>
            <a:r>
              <a:rPr lang="en-US" sz="2000" dirty="0"/>
              <a:t> </a:t>
            </a:r>
            <a:r>
              <a:rPr lang="en-US" sz="2000" dirty="0" err="1"/>
              <a:t>mẫu</a:t>
            </a:r>
            <a:r>
              <a:rPr lang="en-US" sz="2000" dirty="0"/>
              <a:t> </a:t>
            </a:r>
            <a:r>
              <a:rPr lang="en-US" sz="2000" dirty="0" err="1"/>
              <a:t>trong</a:t>
            </a:r>
            <a:r>
              <a:rPr lang="en-US" sz="2000" dirty="0"/>
              <a:t> </a:t>
            </a:r>
            <a:r>
              <a:rPr lang="en-US" sz="2000" dirty="0" err="1"/>
              <a:t>cuốn</a:t>
            </a:r>
            <a:r>
              <a:rPr lang="en-US" sz="2000" dirty="0"/>
              <a:t> </a:t>
            </a:r>
            <a:r>
              <a:rPr lang="en-US" sz="2000" dirty="0" err="1"/>
              <a:t>sách</a:t>
            </a:r>
            <a:r>
              <a:rPr lang="en-US" sz="2000" dirty="0"/>
              <a:t> </a:t>
            </a:r>
            <a:r>
              <a:rPr lang="en-US" sz="2000" dirty="0" err="1"/>
              <a:t>và</a:t>
            </a:r>
            <a:r>
              <a:rPr lang="en-US" sz="2000" dirty="0"/>
              <a:t> </a:t>
            </a:r>
            <a:r>
              <a:rPr lang="en-US" sz="2000" dirty="0" err="1"/>
              <a:t>gửi</a:t>
            </a:r>
            <a:r>
              <a:rPr lang="en-US" sz="2000" dirty="0"/>
              <a:t> </a:t>
            </a:r>
            <a:r>
              <a:rPr lang="en-US" sz="2000" dirty="0" err="1"/>
              <a:t>cho</a:t>
            </a:r>
            <a:r>
              <a:rPr lang="en-US" sz="2000" dirty="0"/>
              <a:t> Long</a:t>
            </a:r>
            <a:r>
              <a:rPr lang="vi-VN" sz="2000" dirty="0"/>
              <a:t>.</a:t>
            </a:r>
            <a:endParaRPr lang="en-US" sz="2000" dirty="0"/>
          </a:p>
        </p:txBody>
      </p:sp>
      <p:sp>
        <p:nvSpPr>
          <p:cNvPr id="5" name="Isosceles Triangle 4"/>
          <p:cNvSpPr/>
          <p:nvPr/>
        </p:nvSpPr>
        <p:spPr>
          <a:xfrm rot="5400000">
            <a:off x="369871" y="665056"/>
            <a:ext cx="290680" cy="24842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3681768" y="1309711"/>
            <a:ext cx="297951" cy="316802"/>
          </a:xfrm>
          <a:prstGeom prst="down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39149" y="1731190"/>
            <a:ext cx="3383187" cy="400110"/>
          </a:xfrm>
          <a:prstGeom prst="rect">
            <a:avLst/>
          </a:prstGeom>
          <a:noFill/>
        </p:spPr>
        <p:txBody>
          <a:bodyPr wrap="square" rtlCol="0">
            <a:spAutoFit/>
          </a:bodyPr>
          <a:lstStyle/>
          <a:p>
            <a:r>
              <a:rPr lang="vi-VN" sz="2000" dirty="0">
                <a:solidFill>
                  <a:schemeClr val="accent2">
                    <a:lumMod val="75000"/>
                  </a:schemeClr>
                </a:solidFill>
              </a:rPr>
              <a:t>Hành vi vi phạm bản quyền</a:t>
            </a:r>
            <a:endParaRPr lang="en-US" sz="2000" dirty="0">
              <a:solidFill>
                <a:schemeClr val="accent2">
                  <a:lumMod val="75000"/>
                </a:schemeClr>
              </a:solidFill>
            </a:endParaRPr>
          </a:p>
        </p:txBody>
      </p:sp>
      <p:sp>
        <p:nvSpPr>
          <p:cNvPr id="107" name="Rectangle 106"/>
          <p:cNvSpPr/>
          <p:nvPr/>
        </p:nvSpPr>
        <p:spPr>
          <a:xfrm>
            <a:off x="822642" y="2262720"/>
            <a:ext cx="5036355" cy="1477328"/>
          </a:xfrm>
          <a:prstGeom prst="rect">
            <a:avLst/>
          </a:prstGeom>
        </p:spPr>
        <p:txBody>
          <a:bodyPr wrap="square">
            <a:spAutoFit/>
          </a:bodyPr>
          <a:lstStyle/>
          <a:p>
            <a:pPr algn="just">
              <a:lnSpc>
                <a:spcPct val="150000"/>
              </a:lnSpc>
            </a:pPr>
            <a:r>
              <a:rPr lang="vi-VN" sz="2000" dirty="0"/>
              <a:t>Long sử dụng phần mềm Word để gõ lại, chỉnh sửa, cắt xén bài văn mẫu này và nộp cho cô giáo để chấm điểm.</a:t>
            </a:r>
            <a:endParaRPr lang="en-US" sz="2000" dirty="0"/>
          </a:p>
        </p:txBody>
      </p:sp>
      <p:sp>
        <p:nvSpPr>
          <p:cNvPr id="108" name="Isosceles Triangle 107"/>
          <p:cNvSpPr/>
          <p:nvPr/>
        </p:nvSpPr>
        <p:spPr>
          <a:xfrm rot="5400000">
            <a:off x="398399" y="2646340"/>
            <a:ext cx="290680" cy="24842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Down Arrow 108"/>
          <p:cNvSpPr/>
          <p:nvPr/>
        </p:nvSpPr>
        <p:spPr>
          <a:xfrm>
            <a:off x="3251046" y="3805966"/>
            <a:ext cx="297951" cy="316802"/>
          </a:xfrm>
          <a:prstGeom prst="down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p:cNvSpPr txBox="1"/>
          <p:nvPr/>
        </p:nvSpPr>
        <p:spPr>
          <a:xfrm>
            <a:off x="1708427" y="4227445"/>
            <a:ext cx="3383187" cy="400110"/>
          </a:xfrm>
          <a:prstGeom prst="rect">
            <a:avLst/>
          </a:prstGeom>
          <a:noFill/>
        </p:spPr>
        <p:txBody>
          <a:bodyPr wrap="square" rtlCol="0">
            <a:spAutoFit/>
          </a:bodyPr>
          <a:lstStyle/>
          <a:p>
            <a:pPr algn="ctr"/>
            <a:r>
              <a:rPr lang="vi-VN" sz="2000" dirty="0">
                <a:solidFill>
                  <a:schemeClr val="accent2">
                    <a:lumMod val="75000"/>
                  </a:schemeClr>
                </a:solidFill>
              </a:rPr>
              <a:t>Hành vi vi phạm đạo đức</a:t>
            </a:r>
            <a:endParaRPr lang="en-US" sz="2000" dirty="0">
              <a:solidFill>
                <a:schemeClr val="accent2">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ppt_h*1.125000"/>
                                          </p:val>
                                        </p:tav>
                                        <p:tav tm="100000">
                                          <p:val>
                                            <p:strVal val="#ppt_y"/>
                                          </p:val>
                                        </p:tav>
                                      </p:tavLst>
                                    </p:anim>
                                    <p:animEffect transition="in" filter="wipe(down)">
                                      <p:cBhvr>
                                        <p:cTn id="18" dur="500"/>
                                        <p:tgtEl>
                                          <p:spTgt spid="6"/>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108"/>
                                        </p:tgtEl>
                                        <p:attrNameLst>
                                          <p:attrName>style.visibility</p:attrName>
                                        </p:attrNameLst>
                                      </p:cBhvr>
                                      <p:to>
                                        <p:strVal val="visible"/>
                                      </p:to>
                                    </p:set>
                                    <p:anim calcmode="lin" valueType="num">
                                      <p:cBhvr additive="base">
                                        <p:cTn id="27" dur="500"/>
                                        <p:tgtEl>
                                          <p:spTgt spid="108"/>
                                        </p:tgtEl>
                                        <p:attrNameLst>
                                          <p:attrName>ppt_x</p:attrName>
                                        </p:attrNameLst>
                                      </p:cBhvr>
                                      <p:tavLst>
                                        <p:tav tm="0">
                                          <p:val>
                                            <p:strVal val="#ppt_x-#ppt_w*1.125000"/>
                                          </p:val>
                                        </p:tav>
                                        <p:tav tm="100000">
                                          <p:val>
                                            <p:strVal val="#ppt_x"/>
                                          </p:val>
                                        </p:tav>
                                      </p:tavLst>
                                    </p:anim>
                                    <p:animEffect transition="in" filter="wipe(right)">
                                      <p:cBhvr>
                                        <p:cTn id="28" dur="500"/>
                                        <p:tgtEl>
                                          <p:spTgt spid="108"/>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07"/>
                                        </p:tgtEl>
                                        <p:attrNameLst>
                                          <p:attrName>style.visibility</p:attrName>
                                        </p:attrNameLst>
                                      </p:cBhvr>
                                      <p:to>
                                        <p:strVal val="visible"/>
                                      </p:to>
                                    </p:set>
                                    <p:animEffect transition="in" filter="wipe(left)">
                                      <p:cBhvr>
                                        <p:cTn id="32" dur="500"/>
                                        <p:tgtEl>
                                          <p:spTgt spid="107"/>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grpId="0" nodeType="clickEffect">
                                  <p:stCondLst>
                                    <p:cond delay="0"/>
                                  </p:stCondLst>
                                  <p:childTnLst>
                                    <p:set>
                                      <p:cBhvr>
                                        <p:cTn id="36" dur="1" fill="hold">
                                          <p:stCondLst>
                                            <p:cond delay="0"/>
                                          </p:stCondLst>
                                        </p:cTn>
                                        <p:tgtEl>
                                          <p:spTgt spid="109"/>
                                        </p:tgtEl>
                                        <p:attrNameLst>
                                          <p:attrName>style.visibility</p:attrName>
                                        </p:attrNameLst>
                                      </p:cBhvr>
                                      <p:to>
                                        <p:strVal val="visible"/>
                                      </p:to>
                                    </p:set>
                                    <p:anim calcmode="lin" valueType="num">
                                      <p:cBhvr additive="base">
                                        <p:cTn id="37" dur="500"/>
                                        <p:tgtEl>
                                          <p:spTgt spid="109"/>
                                        </p:tgtEl>
                                        <p:attrNameLst>
                                          <p:attrName>ppt_y</p:attrName>
                                        </p:attrNameLst>
                                      </p:cBhvr>
                                      <p:tavLst>
                                        <p:tav tm="0">
                                          <p:val>
                                            <p:strVal val="#ppt_y-#ppt_h*1.125000"/>
                                          </p:val>
                                        </p:tav>
                                        <p:tav tm="100000">
                                          <p:val>
                                            <p:strVal val="#ppt_y"/>
                                          </p:val>
                                        </p:tav>
                                      </p:tavLst>
                                    </p:anim>
                                    <p:animEffect transition="in" filter="wipe(down)">
                                      <p:cBhvr>
                                        <p:cTn id="38" dur="500"/>
                                        <p:tgtEl>
                                          <p:spTgt spid="109"/>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10"/>
                                        </p:tgtEl>
                                        <p:attrNameLst>
                                          <p:attrName>style.visibility</p:attrName>
                                        </p:attrNameLst>
                                      </p:cBhvr>
                                      <p:to>
                                        <p:strVal val="visible"/>
                                      </p:to>
                                    </p:set>
                                    <p:animEffect transition="in" filter="fade">
                                      <p:cBhvr>
                                        <p:cTn id="42"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p:bldP spid="107" grpId="0"/>
      <p:bldP spid="108" grpId="0" animBg="1"/>
      <p:bldP spid="109" grpId="0" animBg="1"/>
      <p:bldP spid="1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06"/>
        <p:cNvGrpSpPr/>
        <p:nvPr/>
      </p:nvGrpSpPr>
      <p:grpSpPr>
        <a:xfrm>
          <a:off x="0" y="0"/>
          <a:ext cx="0" cy="0"/>
          <a:chOff x="0" y="0"/>
          <a:chExt cx="0" cy="0"/>
        </a:xfrm>
      </p:grpSpPr>
      <p:grpSp>
        <p:nvGrpSpPr>
          <p:cNvPr id="2533" name="Google Shape;2533;p59"/>
          <p:cNvGrpSpPr/>
          <p:nvPr/>
        </p:nvGrpSpPr>
        <p:grpSpPr>
          <a:xfrm>
            <a:off x="-19061" y="837"/>
            <a:ext cx="1190638" cy="1191169"/>
            <a:chOff x="369195" y="1138234"/>
            <a:chExt cx="1250276" cy="1250833"/>
          </a:xfrm>
        </p:grpSpPr>
        <p:sp>
          <p:nvSpPr>
            <p:cNvPr id="2534" name="Google Shape;2534;p59"/>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59"/>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59"/>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59"/>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59"/>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59"/>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59"/>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59"/>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59"/>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3" name="Google Shape;2543;p59"/>
          <p:cNvGrpSpPr/>
          <p:nvPr/>
        </p:nvGrpSpPr>
        <p:grpSpPr>
          <a:xfrm>
            <a:off x="8362952" y="4362104"/>
            <a:ext cx="781048" cy="781396"/>
            <a:chOff x="369195" y="1138234"/>
            <a:chExt cx="1250276" cy="1250833"/>
          </a:xfrm>
        </p:grpSpPr>
        <p:sp>
          <p:nvSpPr>
            <p:cNvPr id="2544" name="Google Shape;2544;p59"/>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9"/>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9"/>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9"/>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9"/>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9"/>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9"/>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9"/>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59"/>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2028;p53"/>
          <p:cNvSpPr txBox="1">
            <a:spLocks noGrp="1"/>
          </p:cNvSpPr>
          <p:nvPr>
            <p:ph type="title"/>
          </p:nvPr>
        </p:nvSpPr>
        <p:spPr>
          <a:xfrm>
            <a:off x="714270" y="485297"/>
            <a:ext cx="7722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dirty="0">
                <a:solidFill>
                  <a:srgbClr val="C00000"/>
                </a:solidFill>
                <a:latin typeface="+mn-lt"/>
              </a:rPr>
              <a:t>VẬN DỤNG</a:t>
            </a:r>
            <a:endParaRPr sz="3200" dirty="0">
              <a:solidFill>
                <a:srgbClr val="C00000"/>
              </a:solidFill>
              <a:latin typeface="+mn-lt"/>
            </a:endParaRPr>
          </a:p>
        </p:txBody>
      </p:sp>
      <p:sp>
        <p:nvSpPr>
          <p:cNvPr id="14" name="Rectangle 13"/>
          <p:cNvSpPr/>
          <p:nvPr/>
        </p:nvSpPr>
        <p:spPr>
          <a:xfrm>
            <a:off x="1238683" y="1146675"/>
            <a:ext cx="7124269" cy="1477328"/>
          </a:xfrm>
          <a:prstGeom prst="rect">
            <a:avLst/>
          </a:prstGeom>
        </p:spPr>
        <p:txBody>
          <a:bodyPr wrap="square">
            <a:spAutoFit/>
          </a:bodyPr>
          <a:lstStyle/>
          <a:p>
            <a:pPr algn="just">
              <a:lnSpc>
                <a:spcPct val="150000"/>
              </a:lnSpc>
            </a:pPr>
            <a:r>
              <a:rPr lang="vi-VN" sz="2000" dirty="0"/>
              <a:t>Một số người có thói quen chụp ảnh, quay phim những gì họ gặp phải trong cuộc sống thường ngày và chia sẻ lên mạng xã hội. Theo em, thói quen này có thể dẫn đến vấn đề gì?</a:t>
            </a:r>
            <a:endParaRPr lang="en-US" sz="2000"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775" y="1158603"/>
            <a:ext cx="664754" cy="664754"/>
          </a:xfrm>
          <a:prstGeom prst="rect">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495973" y="2576153"/>
            <a:ext cx="6159194" cy="22391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7" name="Google Shape;2647;p61"/>
          <p:cNvSpPr/>
          <p:nvPr/>
        </p:nvSpPr>
        <p:spPr>
          <a:xfrm>
            <a:off x="700860" y="1075435"/>
            <a:ext cx="7697700" cy="2876700"/>
          </a:xfrm>
          <a:prstGeom prst="roundRect">
            <a:avLst>
              <a:gd name="adj" fmla="val 5247"/>
            </a:avLst>
          </a:prstGeom>
          <a:noFill/>
          <a:ln w="762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0" name="Google Shape;2730;p61"/>
          <p:cNvGrpSpPr/>
          <p:nvPr/>
        </p:nvGrpSpPr>
        <p:grpSpPr>
          <a:xfrm rot="1952939" flipH="1">
            <a:off x="7953028" y="3446978"/>
            <a:ext cx="1490443" cy="1839509"/>
            <a:chOff x="7317341" y="3117397"/>
            <a:chExt cx="1490500" cy="1839578"/>
          </a:xfrm>
        </p:grpSpPr>
        <p:sp>
          <p:nvSpPr>
            <p:cNvPr id="2731" name="Google Shape;2731;p61"/>
            <p:cNvSpPr/>
            <p:nvPr/>
          </p:nvSpPr>
          <p:spPr>
            <a:xfrm>
              <a:off x="7457576" y="3119765"/>
              <a:ext cx="701174" cy="1439623"/>
            </a:xfrm>
            <a:custGeom>
              <a:avLst/>
              <a:gdLst/>
              <a:ahLst/>
              <a:cxnLst/>
              <a:rect l="l" t="t" r="r" b="b"/>
              <a:pathLst>
                <a:path w="15105" h="31013" extrusionOk="0">
                  <a:moveTo>
                    <a:pt x="12237" y="1"/>
                  </a:moveTo>
                  <a:lnTo>
                    <a:pt x="12237" y="1"/>
                  </a:lnTo>
                  <a:cubicBezTo>
                    <a:pt x="12236" y="1"/>
                    <a:pt x="0" y="8987"/>
                    <a:pt x="1033" y="31012"/>
                  </a:cubicBezTo>
                  <a:cubicBezTo>
                    <a:pt x="15105" y="24423"/>
                    <a:pt x="12237" y="1"/>
                    <a:pt x="12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61"/>
            <p:cNvSpPr/>
            <p:nvPr/>
          </p:nvSpPr>
          <p:spPr>
            <a:xfrm>
              <a:off x="7495454" y="3117397"/>
              <a:ext cx="539632" cy="1404112"/>
            </a:xfrm>
            <a:custGeom>
              <a:avLst/>
              <a:gdLst/>
              <a:ahLst/>
              <a:cxnLst/>
              <a:rect l="l" t="t" r="r" b="b"/>
              <a:pathLst>
                <a:path w="11625" h="30248" extrusionOk="0">
                  <a:moveTo>
                    <a:pt x="11217" y="1"/>
                  </a:moveTo>
                  <a:cubicBezTo>
                    <a:pt x="7113" y="14710"/>
                    <a:pt x="64" y="29929"/>
                    <a:pt x="0" y="30069"/>
                  </a:cubicBezTo>
                  <a:lnTo>
                    <a:pt x="383" y="30248"/>
                  </a:lnTo>
                  <a:cubicBezTo>
                    <a:pt x="446" y="30095"/>
                    <a:pt x="7508" y="14850"/>
                    <a:pt x="11625" y="103"/>
                  </a:cubicBezTo>
                  <a:lnTo>
                    <a:pt x="112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61"/>
            <p:cNvSpPr/>
            <p:nvPr/>
          </p:nvSpPr>
          <p:spPr>
            <a:xfrm>
              <a:off x="7333913" y="4393530"/>
              <a:ext cx="1470400" cy="550309"/>
            </a:xfrm>
            <a:custGeom>
              <a:avLst/>
              <a:gdLst/>
              <a:ahLst/>
              <a:cxnLst/>
              <a:rect l="l" t="t" r="r" b="b"/>
              <a:pathLst>
                <a:path w="31676" h="11855" extrusionOk="0">
                  <a:moveTo>
                    <a:pt x="25449" y="0"/>
                  </a:moveTo>
                  <a:cubicBezTo>
                    <a:pt x="19629" y="0"/>
                    <a:pt x="10306" y="1655"/>
                    <a:pt x="0" y="9907"/>
                  </a:cubicBezTo>
                  <a:cubicBezTo>
                    <a:pt x="2502" y="11290"/>
                    <a:pt x="5154" y="11855"/>
                    <a:pt x="7818" y="11855"/>
                  </a:cubicBezTo>
                  <a:cubicBezTo>
                    <a:pt x="19638" y="11855"/>
                    <a:pt x="31675" y="743"/>
                    <a:pt x="31675" y="743"/>
                  </a:cubicBezTo>
                  <a:cubicBezTo>
                    <a:pt x="31675" y="743"/>
                    <a:pt x="29348" y="0"/>
                    <a:pt x="25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61"/>
            <p:cNvSpPr/>
            <p:nvPr/>
          </p:nvSpPr>
          <p:spPr>
            <a:xfrm>
              <a:off x="7365293" y="4419107"/>
              <a:ext cx="1442548" cy="418383"/>
            </a:xfrm>
            <a:custGeom>
              <a:avLst/>
              <a:gdLst/>
              <a:ahLst/>
              <a:cxnLst/>
              <a:rect l="l" t="t" r="r" b="b"/>
              <a:pathLst>
                <a:path w="31076" h="9013" extrusionOk="0">
                  <a:moveTo>
                    <a:pt x="30923" y="1"/>
                  </a:moveTo>
                  <a:cubicBezTo>
                    <a:pt x="16621" y="5329"/>
                    <a:pt x="153" y="8566"/>
                    <a:pt x="0" y="8604"/>
                  </a:cubicBezTo>
                  <a:lnTo>
                    <a:pt x="77" y="9012"/>
                  </a:lnTo>
                  <a:cubicBezTo>
                    <a:pt x="242" y="8987"/>
                    <a:pt x="16723" y="5736"/>
                    <a:pt x="31076" y="396"/>
                  </a:cubicBezTo>
                  <a:lnTo>
                    <a:pt x="309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61"/>
            <p:cNvSpPr/>
            <p:nvPr/>
          </p:nvSpPr>
          <p:spPr>
            <a:xfrm>
              <a:off x="7317341" y="3531000"/>
              <a:ext cx="1310019" cy="1425976"/>
            </a:xfrm>
            <a:custGeom>
              <a:avLst/>
              <a:gdLst/>
              <a:ahLst/>
              <a:cxnLst/>
              <a:rect l="l" t="t" r="r" b="b"/>
              <a:pathLst>
                <a:path w="28221" h="30719" extrusionOk="0">
                  <a:moveTo>
                    <a:pt x="28221" y="0"/>
                  </a:moveTo>
                  <a:lnTo>
                    <a:pt x="28221" y="0"/>
                  </a:lnTo>
                  <a:cubicBezTo>
                    <a:pt x="28220" y="0"/>
                    <a:pt x="9560" y="4500"/>
                    <a:pt x="1" y="30719"/>
                  </a:cubicBezTo>
                  <a:cubicBezTo>
                    <a:pt x="19643" y="29916"/>
                    <a:pt x="28221" y="1"/>
                    <a:pt x="282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61"/>
            <p:cNvSpPr/>
            <p:nvPr/>
          </p:nvSpPr>
          <p:spPr>
            <a:xfrm>
              <a:off x="7329178" y="3525058"/>
              <a:ext cx="1305887" cy="1389908"/>
            </a:xfrm>
            <a:custGeom>
              <a:avLst/>
              <a:gdLst/>
              <a:ahLst/>
              <a:cxnLst/>
              <a:rect l="l" t="t" r="r" b="b"/>
              <a:pathLst>
                <a:path w="28132" h="29942" extrusionOk="0">
                  <a:moveTo>
                    <a:pt x="27800" y="1"/>
                  </a:moveTo>
                  <a:cubicBezTo>
                    <a:pt x="15831" y="15169"/>
                    <a:pt x="153" y="29483"/>
                    <a:pt x="1" y="29636"/>
                  </a:cubicBezTo>
                  <a:lnTo>
                    <a:pt x="281" y="29942"/>
                  </a:lnTo>
                  <a:cubicBezTo>
                    <a:pt x="434" y="29802"/>
                    <a:pt x="16137" y="15462"/>
                    <a:pt x="28132" y="256"/>
                  </a:cubicBezTo>
                  <a:lnTo>
                    <a:pt x="278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7" name="Google Shape;2737;p61"/>
          <p:cNvGrpSpPr/>
          <p:nvPr/>
        </p:nvGrpSpPr>
        <p:grpSpPr>
          <a:xfrm rot="-1952939">
            <a:off x="-299472" y="3446978"/>
            <a:ext cx="1490443" cy="1839509"/>
            <a:chOff x="7317341" y="3117397"/>
            <a:chExt cx="1490500" cy="1839578"/>
          </a:xfrm>
        </p:grpSpPr>
        <p:sp>
          <p:nvSpPr>
            <p:cNvPr id="2738" name="Google Shape;2738;p61"/>
            <p:cNvSpPr/>
            <p:nvPr/>
          </p:nvSpPr>
          <p:spPr>
            <a:xfrm>
              <a:off x="7457576" y="3119765"/>
              <a:ext cx="701174" cy="1439623"/>
            </a:xfrm>
            <a:custGeom>
              <a:avLst/>
              <a:gdLst/>
              <a:ahLst/>
              <a:cxnLst/>
              <a:rect l="l" t="t" r="r" b="b"/>
              <a:pathLst>
                <a:path w="15105" h="31013" extrusionOk="0">
                  <a:moveTo>
                    <a:pt x="12237" y="1"/>
                  </a:moveTo>
                  <a:lnTo>
                    <a:pt x="12237" y="1"/>
                  </a:lnTo>
                  <a:cubicBezTo>
                    <a:pt x="12236" y="1"/>
                    <a:pt x="0" y="8987"/>
                    <a:pt x="1033" y="31012"/>
                  </a:cubicBezTo>
                  <a:cubicBezTo>
                    <a:pt x="15105" y="24423"/>
                    <a:pt x="12237" y="1"/>
                    <a:pt x="12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61"/>
            <p:cNvSpPr/>
            <p:nvPr/>
          </p:nvSpPr>
          <p:spPr>
            <a:xfrm>
              <a:off x="7495454" y="3117397"/>
              <a:ext cx="539632" cy="1404112"/>
            </a:xfrm>
            <a:custGeom>
              <a:avLst/>
              <a:gdLst/>
              <a:ahLst/>
              <a:cxnLst/>
              <a:rect l="l" t="t" r="r" b="b"/>
              <a:pathLst>
                <a:path w="11625" h="30248" extrusionOk="0">
                  <a:moveTo>
                    <a:pt x="11217" y="1"/>
                  </a:moveTo>
                  <a:cubicBezTo>
                    <a:pt x="7113" y="14710"/>
                    <a:pt x="64" y="29929"/>
                    <a:pt x="0" y="30069"/>
                  </a:cubicBezTo>
                  <a:lnTo>
                    <a:pt x="383" y="30248"/>
                  </a:lnTo>
                  <a:cubicBezTo>
                    <a:pt x="446" y="30095"/>
                    <a:pt x="7508" y="14850"/>
                    <a:pt x="11625" y="103"/>
                  </a:cubicBezTo>
                  <a:lnTo>
                    <a:pt x="112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61"/>
            <p:cNvSpPr/>
            <p:nvPr/>
          </p:nvSpPr>
          <p:spPr>
            <a:xfrm>
              <a:off x="7333913" y="4393530"/>
              <a:ext cx="1470400" cy="550309"/>
            </a:xfrm>
            <a:custGeom>
              <a:avLst/>
              <a:gdLst/>
              <a:ahLst/>
              <a:cxnLst/>
              <a:rect l="l" t="t" r="r" b="b"/>
              <a:pathLst>
                <a:path w="31676" h="11855" extrusionOk="0">
                  <a:moveTo>
                    <a:pt x="25449" y="0"/>
                  </a:moveTo>
                  <a:cubicBezTo>
                    <a:pt x="19629" y="0"/>
                    <a:pt x="10306" y="1655"/>
                    <a:pt x="0" y="9907"/>
                  </a:cubicBezTo>
                  <a:cubicBezTo>
                    <a:pt x="2502" y="11290"/>
                    <a:pt x="5154" y="11855"/>
                    <a:pt x="7818" y="11855"/>
                  </a:cubicBezTo>
                  <a:cubicBezTo>
                    <a:pt x="19638" y="11855"/>
                    <a:pt x="31675" y="743"/>
                    <a:pt x="31675" y="743"/>
                  </a:cubicBezTo>
                  <a:cubicBezTo>
                    <a:pt x="31675" y="743"/>
                    <a:pt x="29348" y="0"/>
                    <a:pt x="25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61"/>
            <p:cNvSpPr/>
            <p:nvPr/>
          </p:nvSpPr>
          <p:spPr>
            <a:xfrm>
              <a:off x="7365293" y="4419107"/>
              <a:ext cx="1442548" cy="418383"/>
            </a:xfrm>
            <a:custGeom>
              <a:avLst/>
              <a:gdLst/>
              <a:ahLst/>
              <a:cxnLst/>
              <a:rect l="l" t="t" r="r" b="b"/>
              <a:pathLst>
                <a:path w="31076" h="9013" extrusionOk="0">
                  <a:moveTo>
                    <a:pt x="30923" y="1"/>
                  </a:moveTo>
                  <a:cubicBezTo>
                    <a:pt x="16621" y="5329"/>
                    <a:pt x="153" y="8566"/>
                    <a:pt x="0" y="8604"/>
                  </a:cubicBezTo>
                  <a:lnTo>
                    <a:pt x="77" y="9012"/>
                  </a:lnTo>
                  <a:cubicBezTo>
                    <a:pt x="242" y="8987"/>
                    <a:pt x="16723" y="5736"/>
                    <a:pt x="31076" y="396"/>
                  </a:cubicBezTo>
                  <a:lnTo>
                    <a:pt x="309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61"/>
            <p:cNvSpPr/>
            <p:nvPr/>
          </p:nvSpPr>
          <p:spPr>
            <a:xfrm>
              <a:off x="7317341" y="3531000"/>
              <a:ext cx="1310019" cy="1425976"/>
            </a:xfrm>
            <a:custGeom>
              <a:avLst/>
              <a:gdLst/>
              <a:ahLst/>
              <a:cxnLst/>
              <a:rect l="l" t="t" r="r" b="b"/>
              <a:pathLst>
                <a:path w="28221" h="30719" extrusionOk="0">
                  <a:moveTo>
                    <a:pt x="28221" y="0"/>
                  </a:moveTo>
                  <a:lnTo>
                    <a:pt x="28221" y="0"/>
                  </a:lnTo>
                  <a:cubicBezTo>
                    <a:pt x="28220" y="0"/>
                    <a:pt x="9560" y="4500"/>
                    <a:pt x="1" y="30719"/>
                  </a:cubicBezTo>
                  <a:cubicBezTo>
                    <a:pt x="19643" y="29916"/>
                    <a:pt x="28221" y="1"/>
                    <a:pt x="282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61"/>
            <p:cNvSpPr/>
            <p:nvPr/>
          </p:nvSpPr>
          <p:spPr>
            <a:xfrm>
              <a:off x="7329178" y="3525058"/>
              <a:ext cx="1305887" cy="1389908"/>
            </a:xfrm>
            <a:custGeom>
              <a:avLst/>
              <a:gdLst/>
              <a:ahLst/>
              <a:cxnLst/>
              <a:rect l="l" t="t" r="r" b="b"/>
              <a:pathLst>
                <a:path w="28132" h="29942" extrusionOk="0">
                  <a:moveTo>
                    <a:pt x="27800" y="1"/>
                  </a:moveTo>
                  <a:cubicBezTo>
                    <a:pt x="15831" y="15169"/>
                    <a:pt x="153" y="29483"/>
                    <a:pt x="1" y="29636"/>
                  </a:cubicBezTo>
                  <a:lnTo>
                    <a:pt x="281" y="29942"/>
                  </a:lnTo>
                  <a:cubicBezTo>
                    <a:pt x="434" y="29802"/>
                    <a:pt x="16137" y="15462"/>
                    <a:pt x="28132" y="256"/>
                  </a:cubicBezTo>
                  <a:lnTo>
                    <a:pt x="278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895591" y="1313456"/>
            <a:ext cx="5908168" cy="2400657"/>
          </a:xfrm>
          <a:prstGeom prst="rect">
            <a:avLst/>
          </a:prstGeom>
        </p:spPr>
        <p:txBody>
          <a:bodyPr wrap="square">
            <a:spAutoFit/>
          </a:bodyPr>
          <a:lstStyle/>
          <a:p>
            <a:pPr algn="just">
              <a:lnSpc>
                <a:spcPct val="150000"/>
              </a:lnSpc>
            </a:pPr>
            <a:r>
              <a:rPr lang="vi-VN" sz="2000" dirty="0"/>
              <a:t>Thói quen này có thể dẫn đến vấn đề vi phạm pháp luật. Vì khi quay phim, chụp ảnh có thể có hình ảnh của người khác, nếu không được sự đồng ý, cho phép thì người chụp ảnh, quay phim có thể bị kiện bởi hành vi đó là vi phạm pháp luật.</a:t>
            </a:r>
            <a:endParaRPr 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668186" y="1738064"/>
            <a:ext cx="1803640" cy="18036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6" name="Google Shape;1326;p46"/>
          <p:cNvSpPr/>
          <p:nvPr/>
        </p:nvSpPr>
        <p:spPr>
          <a:xfrm>
            <a:off x="233292" y="-69087"/>
            <a:ext cx="479933" cy="701220"/>
          </a:xfrm>
          <a:custGeom>
            <a:avLst/>
            <a:gdLst/>
            <a:ahLst/>
            <a:cxnLst/>
            <a:rect l="l" t="t" r="r" b="b"/>
            <a:pathLst>
              <a:path w="21835" h="31899" extrusionOk="0">
                <a:moveTo>
                  <a:pt x="14501" y="2308"/>
                </a:moveTo>
                <a:cubicBezTo>
                  <a:pt x="16035" y="2308"/>
                  <a:pt x="17284" y="3573"/>
                  <a:pt x="17272" y="5125"/>
                </a:cubicBezTo>
                <a:lnTo>
                  <a:pt x="17272" y="11294"/>
                </a:lnTo>
                <a:cubicBezTo>
                  <a:pt x="15023" y="10861"/>
                  <a:pt x="12793" y="10636"/>
                  <a:pt x="10579" y="10636"/>
                </a:cubicBezTo>
                <a:cubicBezTo>
                  <a:pt x="8564" y="10636"/>
                  <a:pt x="6563" y="10822"/>
                  <a:pt x="4576" y="11205"/>
                </a:cubicBezTo>
                <a:lnTo>
                  <a:pt x="4576" y="5125"/>
                </a:lnTo>
                <a:cubicBezTo>
                  <a:pt x="4551" y="3573"/>
                  <a:pt x="5800" y="2308"/>
                  <a:pt x="7347" y="2308"/>
                </a:cubicBezTo>
                <a:cubicBezTo>
                  <a:pt x="7362" y="2308"/>
                  <a:pt x="7378" y="2308"/>
                  <a:pt x="7393" y="2308"/>
                </a:cubicBezTo>
                <a:lnTo>
                  <a:pt x="14455" y="2308"/>
                </a:lnTo>
                <a:cubicBezTo>
                  <a:pt x="14470" y="2308"/>
                  <a:pt x="14485" y="2308"/>
                  <a:pt x="14501" y="2308"/>
                </a:cubicBezTo>
                <a:close/>
                <a:moveTo>
                  <a:pt x="10924" y="16495"/>
                </a:moveTo>
                <a:cubicBezTo>
                  <a:pt x="11982" y="16495"/>
                  <a:pt x="12912" y="17234"/>
                  <a:pt x="13142" y="18267"/>
                </a:cubicBezTo>
                <a:cubicBezTo>
                  <a:pt x="13371" y="19312"/>
                  <a:pt x="12861" y="20370"/>
                  <a:pt x="11893" y="20829"/>
                </a:cubicBezTo>
                <a:lnTo>
                  <a:pt x="11893" y="24130"/>
                </a:lnTo>
                <a:lnTo>
                  <a:pt x="9942" y="24130"/>
                </a:lnTo>
                <a:lnTo>
                  <a:pt x="9942" y="20829"/>
                </a:lnTo>
                <a:cubicBezTo>
                  <a:pt x="8974" y="20370"/>
                  <a:pt x="8464" y="19312"/>
                  <a:pt x="8693" y="18267"/>
                </a:cubicBezTo>
                <a:cubicBezTo>
                  <a:pt x="8936" y="17234"/>
                  <a:pt x="9853" y="16495"/>
                  <a:pt x="10924" y="16495"/>
                </a:cubicBezTo>
                <a:close/>
                <a:moveTo>
                  <a:pt x="14455" y="1"/>
                </a:moveTo>
                <a:lnTo>
                  <a:pt x="7393" y="14"/>
                </a:lnTo>
                <a:cubicBezTo>
                  <a:pt x="4564" y="14"/>
                  <a:pt x="2282" y="2295"/>
                  <a:pt x="2269" y="5125"/>
                </a:cubicBezTo>
                <a:lnTo>
                  <a:pt x="2269" y="11740"/>
                </a:lnTo>
                <a:cubicBezTo>
                  <a:pt x="1517" y="11944"/>
                  <a:pt x="752" y="12174"/>
                  <a:pt x="0" y="12441"/>
                </a:cubicBezTo>
                <a:lnTo>
                  <a:pt x="0" y="30388"/>
                </a:lnTo>
                <a:cubicBezTo>
                  <a:pt x="4077" y="31191"/>
                  <a:pt x="8159" y="31899"/>
                  <a:pt x="12286" y="31899"/>
                </a:cubicBezTo>
                <a:cubicBezTo>
                  <a:pt x="15436" y="31899"/>
                  <a:pt x="18613" y="31486"/>
                  <a:pt x="21835" y="30388"/>
                </a:cubicBezTo>
                <a:lnTo>
                  <a:pt x="21835" y="12441"/>
                </a:lnTo>
                <a:cubicBezTo>
                  <a:pt x="21083" y="12212"/>
                  <a:pt x="20318" y="11995"/>
                  <a:pt x="19566" y="11804"/>
                </a:cubicBezTo>
                <a:lnTo>
                  <a:pt x="19566" y="5112"/>
                </a:lnTo>
                <a:cubicBezTo>
                  <a:pt x="19553" y="2295"/>
                  <a:pt x="17272" y="14"/>
                  <a:pt x="144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Pentagon 2"/>
          <p:cNvSpPr/>
          <p:nvPr/>
        </p:nvSpPr>
        <p:spPr>
          <a:xfrm>
            <a:off x="958103" y="632133"/>
            <a:ext cx="3418688" cy="549395"/>
          </a:xfrm>
          <a:prstGeom prst="homePlat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Những vấn đề phát sinh</a:t>
            </a:r>
            <a:endParaRPr lang="en-US" sz="2000" b="1" dirty="0">
              <a:solidFill>
                <a:schemeClr val="tx1"/>
              </a:solidFill>
            </a:endParaRPr>
          </a:p>
        </p:txBody>
      </p:sp>
      <p:sp>
        <p:nvSpPr>
          <p:cNvPr id="5" name="Rectangle 4"/>
          <p:cNvSpPr/>
          <p:nvPr/>
        </p:nvSpPr>
        <p:spPr>
          <a:xfrm>
            <a:off x="958104" y="1257823"/>
            <a:ext cx="4600216" cy="2862322"/>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dirty="0"/>
              <a:t>Bạo lực ngôn ngữ trên mạng.</a:t>
            </a:r>
          </a:p>
          <a:p>
            <a:pPr marL="342900" indent="-342900" algn="just">
              <a:lnSpc>
                <a:spcPct val="150000"/>
              </a:lnSpc>
              <a:buFont typeface="Wingdings" panose="05000000000000000000" pitchFamily="2" charset="2"/>
              <a:buChar char="§"/>
            </a:pPr>
            <a:r>
              <a:rPr lang="vi-VN" sz="2000" dirty="0"/>
              <a:t>Sử dụng điện thoại thông minh để hỏi đáp án trong giờ kiểm tra.</a:t>
            </a:r>
          </a:p>
          <a:p>
            <a:pPr marL="342900" indent="-342900" algn="just">
              <a:lnSpc>
                <a:spcPct val="150000"/>
              </a:lnSpc>
              <a:buFont typeface="Wingdings" panose="05000000000000000000" pitchFamily="2" charset="2"/>
              <a:buChar char="§"/>
            </a:pPr>
            <a:r>
              <a:rPr lang="vi-VN" sz="2000" dirty="0"/>
              <a:t>Những vấn đề về sức khỏe, các tật ở mắt.</a:t>
            </a:r>
          </a:p>
          <a:p>
            <a:pPr marL="342900" indent="-342900" algn="just">
              <a:lnSpc>
                <a:spcPct val="150000"/>
              </a:lnSpc>
              <a:buFont typeface="Wingdings" panose="05000000000000000000" pitchFamily="2" charset="2"/>
              <a:buChar char="§"/>
            </a:pPr>
            <a:r>
              <a:rPr lang="vi-VN" sz="2000" dirty="0"/>
              <a:t>Gây sao nhãng trong học tập.</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7379" y="760286"/>
            <a:ext cx="2280932" cy="1526997"/>
          </a:xfrm>
          <a:prstGeom prst="ellipse">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3031" y="3502212"/>
            <a:ext cx="2080833" cy="1388456"/>
          </a:xfrm>
          <a:prstGeom prst="ellipse">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957845" y="2373331"/>
            <a:ext cx="1852693" cy="1636158"/>
          </a:xfrm>
          <a:prstGeom prst="ellipse">
            <a:avLst/>
          </a:prstGeom>
        </p:spPr>
      </p:pic>
    </p:spTree>
    <p:extLst>
      <p:ext uri="{BB962C8B-B14F-4D97-AF65-F5344CB8AC3E}">
        <p14:creationId xmlns:p14="http://schemas.microsoft.com/office/powerpoint/2010/main" val="222232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5">
                                            <p:txEl>
                                              <p:pRg st="0" end="0"/>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 calcmode="lin" valueType="num">
                                      <p:cBhvr additive="base">
                                        <p:cTn id="16"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7" dur="500"/>
                                        <p:tgtEl>
                                          <p:spTgt spid="5">
                                            <p:txEl>
                                              <p:pRg st="1" end="1"/>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 calcmode="lin" valueType="num">
                                      <p:cBhvr additive="base">
                                        <p:cTn id="20"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21" dur="500"/>
                                        <p:tgtEl>
                                          <p:spTgt spid="5">
                                            <p:txEl>
                                              <p:pRg st="2" end="2"/>
                                            </p:txEl>
                                          </p:spTgt>
                                        </p:tgtEl>
                                      </p:cBhvr>
                                    </p:animEffect>
                                  </p:childTnLst>
                                </p:cTn>
                              </p:par>
                              <p:par>
                                <p:cTn id="22" presetID="12" presetClass="entr" presetSubtype="4"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 calcmode="lin" valueType="num">
                                      <p:cBhvr additive="base">
                                        <p:cTn id="24"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25" dur="500"/>
                                        <p:tgtEl>
                                          <p:spTgt spid="5">
                                            <p:txEl>
                                              <p:pRg st="3" end="3"/>
                                            </p:txEl>
                                          </p:spTgt>
                                        </p:tgtEl>
                                      </p:cBhvr>
                                    </p:animEffec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par>
                          <p:cTn id="38" fill="hold">
                            <p:stCondLst>
                              <p:cond delay="1500"/>
                            </p:stCondLst>
                            <p:childTnLst>
                              <p:par>
                                <p:cTn id="39" presetID="53" presetClass="entr" presetSubtype="16"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ppt_w</p:attrName>
                                        </p:attrNameLst>
                                      </p:cBhvr>
                                      <p:tavLst>
                                        <p:tav tm="0">
                                          <p:val>
                                            <p:fltVal val="0"/>
                                          </p:val>
                                        </p:tav>
                                        <p:tav tm="100000">
                                          <p:val>
                                            <p:strVal val="#ppt_w"/>
                                          </p:val>
                                        </p:tav>
                                      </p:tavLst>
                                    </p:anim>
                                    <p:anim calcmode="lin" valueType="num">
                                      <p:cBhvr>
                                        <p:cTn id="42" dur="500" fill="hold"/>
                                        <p:tgtEl>
                                          <p:spTgt spid="4"/>
                                        </p:tgtEl>
                                        <p:attrNameLst>
                                          <p:attrName>ppt_h</p:attrName>
                                        </p:attrNameLst>
                                      </p:cBhvr>
                                      <p:tavLst>
                                        <p:tav tm="0">
                                          <p:val>
                                            <p:fltVal val="0"/>
                                          </p:val>
                                        </p:tav>
                                        <p:tav tm="100000">
                                          <p:val>
                                            <p:strVal val="#ppt_h"/>
                                          </p:val>
                                        </p:tav>
                                      </p:tavLst>
                                    </p:anim>
                                    <p:animEffect transition="in" filter="fade">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21"/>
        <p:cNvGrpSpPr/>
        <p:nvPr/>
      </p:nvGrpSpPr>
      <p:grpSpPr>
        <a:xfrm>
          <a:off x="0" y="0"/>
          <a:ext cx="0" cy="0"/>
          <a:chOff x="0" y="0"/>
          <a:chExt cx="0" cy="0"/>
        </a:xfrm>
      </p:grpSpPr>
      <p:sp>
        <p:nvSpPr>
          <p:cNvPr id="3022" name="Google Shape;3022;p70"/>
          <p:cNvSpPr/>
          <p:nvPr/>
        </p:nvSpPr>
        <p:spPr>
          <a:xfrm>
            <a:off x="3213300" y="1710275"/>
            <a:ext cx="2722200" cy="2722200"/>
          </a:xfrm>
          <a:prstGeom prst="ellipse">
            <a:avLst/>
          </a:prstGeom>
          <a:noFill/>
          <a:ln w="762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70"/>
          <p:cNvSpPr txBox="1">
            <a:spLocks noGrp="1"/>
          </p:cNvSpPr>
          <p:nvPr>
            <p:ph type="title"/>
          </p:nvPr>
        </p:nvSpPr>
        <p:spPr>
          <a:xfrm>
            <a:off x="713225" y="445025"/>
            <a:ext cx="7722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dirty="0">
                <a:solidFill>
                  <a:schemeClr val="accent2">
                    <a:lumMod val="50000"/>
                  </a:schemeClr>
                </a:solidFill>
                <a:latin typeface="+mn-lt"/>
              </a:rPr>
              <a:t>HƯỚNG DẪN VỀ NHÀ</a:t>
            </a:r>
            <a:endParaRPr sz="3200" dirty="0">
              <a:solidFill>
                <a:schemeClr val="accent2">
                  <a:lumMod val="50000"/>
                </a:schemeClr>
              </a:solidFill>
              <a:latin typeface="+mn-lt"/>
            </a:endParaRPr>
          </a:p>
        </p:txBody>
      </p:sp>
      <p:cxnSp>
        <p:nvCxnSpPr>
          <p:cNvPr id="3101" name="Google Shape;3101;p70"/>
          <p:cNvCxnSpPr>
            <a:endCxn id="3100" idx="2"/>
          </p:cNvCxnSpPr>
          <p:nvPr/>
        </p:nvCxnSpPr>
        <p:spPr>
          <a:xfrm>
            <a:off x="2756450" y="2848309"/>
            <a:ext cx="258600" cy="831000"/>
          </a:xfrm>
          <a:prstGeom prst="bentConnector3">
            <a:avLst>
              <a:gd name="adj1" fmla="val 49989"/>
            </a:avLst>
          </a:prstGeom>
          <a:noFill/>
          <a:ln w="19050" cap="flat" cmpd="sng">
            <a:solidFill>
              <a:schemeClr val="dk1"/>
            </a:solidFill>
            <a:prstDash val="solid"/>
            <a:round/>
            <a:headEnd type="oval" w="med" len="med"/>
            <a:tailEnd type="none" w="med" len="med"/>
          </a:ln>
        </p:spPr>
      </p:cxnSp>
      <p:cxnSp>
        <p:nvCxnSpPr>
          <p:cNvPr id="3102" name="Google Shape;3102;p70"/>
          <p:cNvCxnSpPr>
            <a:endCxn id="3098" idx="6"/>
          </p:cNvCxnSpPr>
          <p:nvPr/>
        </p:nvCxnSpPr>
        <p:spPr>
          <a:xfrm rot="10800000">
            <a:off x="4909450" y="1719250"/>
            <a:ext cx="1478100" cy="177300"/>
          </a:xfrm>
          <a:prstGeom prst="bentConnector3">
            <a:avLst>
              <a:gd name="adj1" fmla="val 49997"/>
            </a:avLst>
          </a:prstGeom>
          <a:noFill/>
          <a:ln w="19050" cap="flat" cmpd="sng">
            <a:solidFill>
              <a:schemeClr val="dk1"/>
            </a:solidFill>
            <a:prstDash val="solid"/>
            <a:round/>
            <a:headEnd type="oval" w="med" len="med"/>
            <a:tailEnd type="none" w="med" len="med"/>
          </a:ln>
        </p:spPr>
      </p:cxnSp>
      <p:cxnSp>
        <p:nvCxnSpPr>
          <p:cNvPr id="3103" name="Google Shape;3103;p70"/>
          <p:cNvCxnSpPr>
            <a:endCxn id="3099" idx="6"/>
          </p:cNvCxnSpPr>
          <p:nvPr/>
        </p:nvCxnSpPr>
        <p:spPr>
          <a:xfrm rot="10800000">
            <a:off x="6136150" y="3679168"/>
            <a:ext cx="251400" cy="120900"/>
          </a:xfrm>
          <a:prstGeom prst="bentConnector3">
            <a:avLst>
              <a:gd name="adj1" fmla="val 49983"/>
            </a:avLst>
          </a:prstGeom>
          <a:noFill/>
          <a:ln w="19050" cap="flat" cmpd="sng">
            <a:solidFill>
              <a:schemeClr val="dk1"/>
            </a:solidFill>
            <a:prstDash val="solid"/>
            <a:round/>
            <a:headEnd type="oval" w="med" len="med"/>
            <a:tailEnd type="none" w="med" len="med"/>
          </a:ln>
        </p:spPr>
      </p:cxnSp>
      <p:pic>
        <p:nvPicPr>
          <p:cNvPr id="2" name="Picture 1"/>
          <p:cNvPicPr>
            <a:picLocks noChangeAspect="1"/>
          </p:cNvPicPr>
          <p:nvPr/>
        </p:nvPicPr>
        <p:blipFill>
          <a:blip r:embed="rId3"/>
          <a:stretch>
            <a:fillRect/>
          </a:stretch>
        </p:blipFill>
        <p:spPr>
          <a:xfrm>
            <a:off x="3623326" y="2216948"/>
            <a:ext cx="1719991" cy="1912675"/>
          </a:xfrm>
          <a:prstGeom prst="rect">
            <a:avLst/>
          </a:prstGeom>
        </p:spPr>
      </p:pic>
      <p:grpSp>
        <p:nvGrpSpPr>
          <p:cNvPr id="4" name="Group 3"/>
          <p:cNvGrpSpPr/>
          <p:nvPr/>
        </p:nvGrpSpPr>
        <p:grpSpPr>
          <a:xfrm>
            <a:off x="4222072" y="1388222"/>
            <a:ext cx="711641" cy="661903"/>
            <a:chOff x="4222072" y="1388222"/>
            <a:chExt cx="711641" cy="661903"/>
          </a:xfrm>
        </p:grpSpPr>
        <p:sp>
          <p:nvSpPr>
            <p:cNvPr id="3033" name="Google Shape;3033;p70"/>
            <p:cNvSpPr/>
            <p:nvPr/>
          </p:nvSpPr>
          <p:spPr>
            <a:xfrm>
              <a:off x="4222072" y="1388222"/>
              <a:ext cx="711641" cy="661514"/>
            </a:xfrm>
            <a:custGeom>
              <a:avLst/>
              <a:gdLst/>
              <a:ahLst/>
              <a:cxnLst/>
              <a:rect l="l" t="t" r="r" b="b"/>
              <a:pathLst>
                <a:path w="18101" h="16826" extrusionOk="0">
                  <a:moveTo>
                    <a:pt x="9027" y="1"/>
                  </a:moveTo>
                  <a:cubicBezTo>
                    <a:pt x="6659" y="1"/>
                    <a:pt x="4385" y="1009"/>
                    <a:pt x="2791" y="2767"/>
                  </a:cubicBezTo>
                  <a:lnTo>
                    <a:pt x="2791" y="3166"/>
                  </a:lnTo>
                  <a:lnTo>
                    <a:pt x="2462" y="3166"/>
                  </a:lnTo>
                  <a:cubicBezTo>
                    <a:pt x="1" y="6214"/>
                    <a:pt x="1" y="10575"/>
                    <a:pt x="2462" y="13646"/>
                  </a:cubicBezTo>
                  <a:cubicBezTo>
                    <a:pt x="4097" y="15705"/>
                    <a:pt x="6542" y="16826"/>
                    <a:pt x="9044" y="16826"/>
                  </a:cubicBezTo>
                  <a:cubicBezTo>
                    <a:pt x="10274" y="16826"/>
                    <a:pt x="11517" y="16555"/>
                    <a:pt x="12685" y="15990"/>
                  </a:cubicBezTo>
                  <a:cubicBezTo>
                    <a:pt x="16225" y="14279"/>
                    <a:pt x="18100" y="10364"/>
                    <a:pt x="17233" y="6542"/>
                  </a:cubicBezTo>
                  <a:cubicBezTo>
                    <a:pt x="16365" y="2720"/>
                    <a:pt x="12966" y="1"/>
                    <a:pt x="90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98" name="Google Shape;3098;p70"/>
            <p:cNvSpPr/>
            <p:nvPr/>
          </p:nvSpPr>
          <p:spPr>
            <a:xfrm>
              <a:off x="4247725" y="1388325"/>
              <a:ext cx="661800" cy="6618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 name="TextBox 2"/>
            <p:cNvSpPr txBox="1"/>
            <p:nvPr/>
          </p:nvSpPr>
          <p:spPr>
            <a:xfrm>
              <a:off x="4303921" y="1488146"/>
              <a:ext cx="549333" cy="461665"/>
            </a:xfrm>
            <a:prstGeom prst="rect">
              <a:avLst/>
            </a:prstGeom>
            <a:noFill/>
          </p:spPr>
          <p:txBody>
            <a:bodyPr wrap="square" rtlCol="0">
              <a:spAutoFit/>
            </a:bodyPr>
            <a:lstStyle/>
            <a:p>
              <a:pPr algn="ctr"/>
              <a:r>
                <a:rPr lang="vi-VN" sz="2400" b="1" dirty="0">
                  <a:solidFill>
                    <a:schemeClr val="bg1"/>
                  </a:solidFill>
                </a:rPr>
                <a:t>01</a:t>
              </a:r>
              <a:endParaRPr lang="en-US" sz="2400" b="1" dirty="0">
                <a:solidFill>
                  <a:schemeClr val="bg1"/>
                </a:solidFill>
              </a:endParaRPr>
            </a:p>
          </p:txBody>
        </p:sp>
      </p:grpSp>
      <p:grpSp>
        <p:nvGrpSpPr>
          <p:cNvPr id="5" name="Group 4"/>
          <p:cNvGrpSpPr/>
          <p:nvPr/>
        </p:nvGrpSpPr>
        <p:grpSpPr>
          <a:xfrm>
            <a:off x="5449512" y="3348300"/>
            <a:ext cx="711641" cy="661800"/>
            <a:chOff x="5449512" y="3348300"/>
            <a:chExt cx="711641" cy="661800"/>
          </a:xfrm>
        </p:grpSpPr>
        <p:sp>
          <p:nvSpPr>
            <p:cNvPr id="3099" name="Google Shape;3099;p70"/>
            <p:cNvSpPr/>
            <p:nvPr/>
          </p:nvSpPr>
          <p:spPr>
            <a:xfrm>
              <a:off x="5474433" y="3348300"/>
              <a:ext cx="661800" cy="6618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033;p70"/>
            <p:cNvSpPr/>
            <p:nvPr/>
          </p:nvSpPr>
          <p:spPr>
            <a:xfrm>
              <a:off x="5449512" y="3348300"/>
              <a:ext cx="711641" cy="661514"/>
            </a:xfrm>
            <a:custGeom>
              <a:avLst/>
              <a:gdLst/>
              <a:ahLst/>
              <a:cxnLst/>
              <a:rect l="l" t="t" r="r" b="b"/>
              <a:pathLst>
                <a:path w="18101" h="16826" extrusionOk="0">
                  <a:moveTo>
                    <a:pt x="9027" y="1"/>
                  </a:moveTo>
                  <a:cubicBezTo>
                    <a:pt x="6659" y="1"/>
                    <a:pt x="4385" y="1009"/>
                    <a:pt x="2791" y="2767"/>
                  </a:cubicBezTo>
                  <a:lnTo>
                    <a:pt x="2791" y="3166"/>
                  </a:lnTo>
                  <a:lnTo>
                    <a:pt x="2462" y="3166"/>
                  </a:lnTo>
                  <a:cubicBezTo>
                    <a:pt x="1" y="6214"/>
                    <a:pt x="1" y="10575"/>
                    <a:pt x="2462" y="13646"/>
                  </a:cubicBezTo>
                  <a:cubicBezTo>
                    <a:pt x="4097" y="15705"/>
                    <a:pt x="6542" y="16826"/>
                    <a:pt x="9044" y="16826"/>
                  </a:cubicBezTo>
                  <a:cubicBezTo>
                    <a:pt x="10274" y="16826"/>
                    <a:pt x="11517" y="16555"/>
                    <a:pt x="12685" y="15990"/>
                  </a:cubicBezTo>
                  <a:cubicBezTo>
                    <a:pt x="16225" y="14279"/>
                    <a:pt x="18100" y="10364"/>
                    <a:pt x="17233" y="6542"/>
                  </a:cubicBezTo>
                  <a:cubicBezTo>
                    <a:pt x="16365" y="2720"/>
                    <a:pt x="12966" y="1"/>
                    <a:pt x="90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TextBox 87"/>
            <p:cNvSpPr txBox="1"/>
            <p:nvPr/>
          </p:nvSpPr>
          <p:spPr>
            <a:xfrm>
              <a:off x="5545175" y="3448224"/>
              <a:ext cx="549333" cy="461665"/>
            </a:xfrm>
            <a:prstGeom prst="rect">
              <a:avLst/>
            </a:prstGeom>
            <a:noFill/>
          </p:spPr>
          <p:txBody>
            <a:bodyPr wrap="square" rtlCol="0">
              <a:spAutoFit/>
            </a:bodyPr>
            <a:lstStyle/>
            <a:p>
              <a:r>
                <a:rPr lang="vi-VN" sz="2400" b="1" dirty="0">
                  <a:solidFill>
                    <a:schemeClr val="bg1"/>
                  </a:solidFill>
                </a:rPr>
                <a:t>02</a:t>
              </a:r>
              <a:endParaRPr lang="en-US" sz="2400" b="1" dirty="0">
                <a:solidFill>
                  <a:schemeClr val="bg1"/>
                </a:solidFill>
              </a:endParaRPr>
            </a:p>
          </p:txBody>
        </p:sp>
      </p:grpSp>
      <p:grpSp>
        <p:nvGrpSpPr>
          <p:cNvPr id="6" name="Group 5"/>
          <p:cNvGrpSpPr/>
          <p:nvPr/>
        </p:nvGrpSpPr>
        <p:grpSpPr>
          <a:xfrm>
            <a:off x="2954700" y="3288778"/>
            <a:ext cx="722096" cy="721322"/>
            <a:chOff x="2954700" y="3288778"/>
            <a:chExt cx="722096" cy="721322"/>
          </a:xfrm>
        </p:grpSpPr>
        <p:sp>
          <p:nvSpPr>
            <p:cNvPr id="3100" name="Google Shape;3100;p70"/>
            <p:cNvSpPr/>
            <p:nvPr/>
          </p:nvSpPr>
          <p:spPr>
            <a:xfrm>
              <a:off x="3014996" y="3348300"/>
              <a:ext cx="661800" cy="6618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033;p70"/>
            <p:cNvSpPr/>
            <p:nvPr/>
          </p:nvSpPr>
          <p:spPr>
            <a:xfrm>
              <a:off x="2954700" y="3288778"/>
              <a:ext cx="711641" cy="661514"/>
            </a:xfrm>
            <a:custGeom>
              <a:avLst/>
              <a:gdLst/>
              <a:ahLst/>
              <a:cxnLst/>
              <a:rect l="l" t="t" r="r" b="b"/>
              <a:pathLst>
                <a:path w="18101" h="16826" extrusionOk="0">
                  <a:moveTo>
                    <a:pt x="9027" y="1"/>
                  </a:moveTo>
                  <a:cubicBezTo>
                    <a:pt x="6659" y="1"/>
                    <a:pt x="4385" y="1009"/>
                    <a:pt x="2791" y="2767"/>
                  </a:cubicBezTo>
                  <a:lnTo>
                    <a:pt x="2791" y="3166"/>
                  </a:lnTo>
                  <a:lnTo>
                    <a:pt x="2462" y="3166"/>
                  </a:lnTo>
                  <a:cubicBezTo>
                    <a:pt x="1" y="6214"/>
                    <a:pt x="1" y="10575"/>
                    <a:pt x="2462" y="13646"/>
                  </a:cubicBezTo>
                  <a:cubicBezTo>
                    <a:pt x="4097" y="15705"/>
                    <a:pt x="6542" y="16826"/>
                    <a:pt x="9044" y="16826"/>
                  </a:cubicBezTo>
                  <a:cubicBezTo>
                    <a:pt x="10274" y="16826"/>
                    <a:pt x="11517" y="16555"/>
                    <a:pt x="12685" y="15990"/>
                  </a:cubicBezTo>
                  <a:cubicBezTo>
                    <a:pt x="16225" y="14279"/>
                    <a:pt x="18100" y="10364"/>
                    <a:pt x="17233" y="6542"/>
                  </a:cubicBezTo>
                  <a:cubicBezTo>
                    <a:pt x="16365" y="2720"/>
                    <a:pt x="12966" y="1"/>
                    <a:pt x="90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TextBox 88"/>
            <p:cNvSpPr txBox="1"/>
            <p:nvPr/>
          </p:nvSpPr>
          <p:spPr>
            <a:xfrm>
              <a:off x="3049073" y="3388702"/>
              <a:ext cx="549333" cy="461665"/>
            </a:xfrm>
            <a:prstGeom prst="rect">
              <a:avLst/>
            </a:prstGeom>
            <a:noFill/>
          </p:spPr>
          <p:txBody>
            <a:bodyPr wrap="square" rtlCol="0">
              <a:spAutoFit/>
            </a:bodyPr>
            <a:lstStyle/>
            <a:p>
              <a:pPr algn="ctr"/>
              <a:r>
                <a:rPr lang="vi-VN" sz="2400" b="1" dirty="0">
                  <a:solidFill>
                    <a:schemeClr val="bg1"/>
                  </a:solidFill>
                </a:rPr>
                <a:t>03</a:t>
              </a:r>
              <a:endParaRPr lang="en-US" sz="2400" b="1" dirty="0">
                <a:solidFill>
                  <a:schemeClr val="bg1"/>
                </a:solidFill>
              </a:endParaRPr>
            </a:p>
          </p:txBody>
        </p:sp>
      </p:grpSp>
      <p:sp>
        <p:nvSpPr>
          <p:cNvPr id="7" name="TextBox 6"/>
          <p:cNvSpPr txBox="1"/>
          <p:nvPr/>
        </p:nvSpPr>
        <p:spPr>
          <a:xfrm>
            <a:off x="6442639" y="1488146"/>
            <a:ext cx="1993186" cy="1015663"/>
          </a:xfrm>
          <a:prstGeom prst="rect">
            <a:avLst/>
          </a:prstGeom>
          <a:noFill/>
        </p:spPr>
        <p:txBody>
          <a:bodyPr wrap="square" rtlCol="0">
            <a:spAutoFit/>
          </a:bodyPr>
          <a:lstStyle/>
          <a:p>
            <a:pPr>
              <a:lnSpc>
                <a:spcPct val="150000"/>
              </a:lnSpc>
            </a:pPr>
            <a:r>
              <a:rPr lang="vi-VN" sz="2000" dirty="0"/>
              <a:t>Ôn lại kiến thức đã học</a:t>
            </a:r>
            <a:endParaRPr lang="en-US" sz="2000" dirty="0"/>
          </a:p>
        </p:txBody>
      </p:sp>
      <p:sp>
        <p:nvSpPr>
          <p:cNvPr id="94" name="TextBox 93"/>
          <p:cNvSpPr txBox="1"/>
          <p:nvPr/>
        </p:nvSpPr>
        <p:spPr>
          <a:xfrm>
            <a:off x="6387550" y="3416812"/>
            <a:ext cx="2376306" cy="1015663"/>
          </a:xfrm>
          <a:prstGeom prst="rect">
            <a:avLst/>
          </a:prstGeom>
          <a:noFill/>
        </p:spPr>
        <p:txBody>
          <a:bodyPr wrap="square" rtlCol="0">
            <a:spAutoFit/>
          </a:bodyPr>
          <a:lstStyle/>
          <a:p>
            <a:pPr>
              <a:lnSpc>
                <a:spcPct val="150000"/>
              </a:lnSpc>
            </a:pPr>
            <a:r>
              <a:rPr lang="vi-VN" sz="2000" dirty="0"/>
              <a:t>Hoàn thành bài tập trong SBT</a:t>
            </a:r>
            <a:endParaRPr lang="en-US" sz="2000" dirty="0"/>
          </a:p>
        </p:txBody>
      </p:sp>
      <p:sp>
        <p:nvSpPr>
          <p:cNvPr id="95" name="TextBox 94"/>
          <p:cNvSpPr txBox="1"/>
          <p:nvPr/>
        </p:nvSpPr>
        <p:spPr>
          <a:xfrm>
            <a:off x="503434" y="2248146"/>
            <a:ext cx="2146821" cy="1015663"/>
          </a:xfrm>
          <a:prstGeom prst="rect">
            <a:avLst/>
          </a:prstGeom>
          <a:noFill/>
        </p:spPr>
        <p:txBody>
          <a:bodyPr wrap="square" rtlCol="0">
            <a:spAutoFit/>
          </a:bodyPr>
          <a:lstStyle/>
          <a:p>
            <a:pPr algn="r">
              <a:lnSpc>
                <a:spcPct val="150000"/>
              </a:lnSpc>
            </a:pPr>
            <a:r>
              <a:rPr lang="vi-VN" sz="2000" dirty="0"/>
              <a:t>Chuẩn bị bài sau - </a:t>
            </a:r>
            <a:r>
              <a:rPr lang="vi-VN" sz="2000" b="1" dirty="0"/>
              <a:t>Bài 5</a:t>
            </a:r>
            <a:endParaRPr lang="en-US" sz="2000" b="1" dirty="0"/>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02"/>
                                        </p:tgtEl>
                                        <p:attrNameLst>
                                          <p:attrName>style.visibility</p:attrName>
                                        </p:attrNameLst>
                                      </p:cBhvr>
                                      <p:to>
                                        <p:strVal val="visible"/>
                                      </p:to>
                                    </p:set>
                                    <p:animEffect transition="in" filter="wipe(left)">
                                      <p:cBhvr>
                                        <p:cTn id="7" dur="500"/>
                                        <p:tgtEl>
                                          <p:spTgt spid="310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103"/>
                                        </p:tgtEl>
                                        <p:attrNameLst>
                                          <p:attrName>style.visibility</p:attrName>
                                        </p:attrNameLst>
                                      </p:cBhvr>
                                      <p:to>
                                        <p:strVal val="visible"/>
                                      </p:to>
                                    </p:set>
                                    <p:animEffect transition="in" filter="wipe(left)">
                                      <p:cBhvr>
                                        <p:cTn id="16" dur="500"/>
                                        <p:tgtEl>
                                          <p:spTgt spid="310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fade">
                                      <p:cBhvr>
                                        <p:cTn id="20" dur="500"/>
                                        <p:tgtEl>
                                          <p:spTgt spid="9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101"/>
                                        </p:tgtEl>
                                        <p:attrNameLst>
                                          <p:attrName>style.visibility</p:attrName>
                                        </p:attrNameLst>
                                      </p:cBhvr>
                                      <p:to>
                                        <p:strVal val="visible"/>
                                      </p:to>
                                    </p:set>
                                    <p:animEffect transition="in" filter="wipe(down)">
                                      <p:cBhvr>
                                        <p:cTn id="25" dur="500"/>
                                        <p:tgtEl>
                                          <p:spTgt spid="3101"/>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fade">
                                      <p:cBhvr>
                                        <p:cTn id="29"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4" grpId="0"/>
      <p:bldP spid="9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03"/>
        <p:cNvGrpSpPr/>
        <p:nvPr/>
      </p:nvGrpSpPr>
      <p:grpSpPr>
        <a:xfrm>
          <a:off x="0" y="0"/>
          <a:ext cx="0" cy="0"/>
          <a:chOff x="0" y="0"/>
          <a:chExt cx="0" cy="0"/>
        </a:xfrm>
      </p:grpSpPr>
      <p:grpSp>
        <p:nvGrpSpPr>
          <p:cNvPr id="2204" name="Google Shape;2204;p54"/>
          <p:cNvGrpSpPr/>
          <p:nvPr/>
        </p:nvGrpSpPr>
        <p:grpSpPr>
          <a:xfrm>
            <a:off x="7981939" y="1709900"/>
            <a:ext cx="1190638" cy="1191169"/>
            <a:chOff x="369195" y="1138234"/>
            <a:chExt cx="1250276" cy="1250833"/>
          </a:xfrm>
        </p:grpSpPr>
        <p:sp>
          <p:nvSpPr>
            <p:cNvPr id="2205" name="Google Shape;2205;p54"/>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54"/>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54"/>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54"/>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54"/>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54"/>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54"/>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54"/>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54"/>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4" name="Google Shape;2214;p54"/>
          <p:cNvGrpSpPr/>
          <p:nvPr/>
        </p:nvGrpSpPr>
        <p:grpSpPr>
          <a:xfrm>
            <a:off x="-237012" y="-208959"/>
            <a:ext cx="1954117" cy="1954117"/>
            <a:chOff x="367385" y="2587838"/>
            <a:chExt cx="2501110" cy="2501110"/>
          </a:xfrm>
        </p:grpSpPr>
        <p:sp>
          <p:nvSpPr>
            <p:cNvPr id="2215" name="Google Shape;2215;p54"/>
            <p:cNvSpPr/>
            <p:nvPr/>
          </p:nvSpPr>
          <p:spPr>
            <a:xfrm>
              <a:off x="616521" y="2910318"/>
              <a:ext cx="1930097" cy="1856521"/>
            </a:xfrm>
            <a:custGeom>
              <a:avLst/>
              <a:gdLst/>
              <a:ahLst/>
              <a:cxnLst/>
              <a:rect l="l" t="t" r="r" b="b"/>
              <a:pathLst>
                <a:path w="41579" h="39994" extrusionOk="0">
                  <a:moveTo>
                    <a:pt x="21576" y="8911"/>
                  </a:moveTo>
                  <a:cubicBezTo>
                    <a:pt x="23002" y="8911"/>
                    <a:pt x="24441" y="9186"/>
                    <a:pt x="25812" y="9751"/>
                  </a:cubicBezTo>
                  <a:cubicBezTo>
                    <a:pt x="29954" y="11472"/>
                    <a:pt x="32656" y="15513"/>
                    <a:pt x="32656" y="19999"/>
                  </a:cubicBezTo>
                  <a:cubicBezTo>
                    <a:pt x="32656" y="26118"/>
                    <a:pt x="27698" y="31076"/>
                    <a:pt x="21580" y="31076"/>
                  </a:cubicBezTo>
                  <a:cubicBezTo>
                    <a:pt x="17093" y="31076"/>
                    <a:pt x="13052" y="28386"/>
                    <a:pt x="11332" y="24244"/>
                  </a:cubicBezTo>
                  <a:cubicBezTo>
                    <a:pt x="9611" y="20101"/>
                    <a:pt x="10567" y="15334"/>
                    <a:pt x="13728" y="12160"/>
                  </a:cubicBezTo>
                  <a:cubicBezTo>
                    <a:pt x="15852" y="10036"/>
                    <a:pt x="18689" y="8911"/>
                    <a:pt x="21576" y="8911"/>
                  </a:cubicBezTo>
                  <a:close/>
                  <a:moveTo>
                    <a:pt x="21603" y="0"/>
                  </a:moveTo>
                  <a:cubicBezTo>
                    <a:pt x="21595" y="0"/>
                    <a:pt x="21588" y="0"/>
                    <a:pt x="21580" y="0"/>
                  </a:cubicBezTo>
                  <a:cubicBezTo>
                    <a:pt x="13486" y="0"/>
                    <a:pt x="6195" y="4869"/>
                    <a:pt x="3098" y="12339"/>
                  </a:cubicBezTo>
                  <a:cubicBezTo>
                    <a:pt x="0" y="19821"/>
                    <a:pt x="1721" y="28425"/>
                    <a:pt x="7431" y="34135"/>
                  </a:cubicBezTo>
                  <a:cubicBezTo>
                    <a:pt x="11258" y="37962"/>
                    <a:pt x="16373" y="39994"/>
                    <a:pt x="21576" y="39994"/>
                  </a:cubicBezTo>
                  <a:cubicBezTo>
                    <a:pt x="24154" y="39994"/>
                    <a:pt x="26753" y="39495"/>
                    <a:pt x="29228" y="38469"/>
                  </a:cubicBezTo>
                  <a:cubicBezTo>
                    <a:pt x="36710" y="35384"/>
                    <a:pt x="41579" y="28081"/>
                    <a:pt x="41579" y="19999"/>
                  </a:cubicBezTo>
                  <a:cubicBezTo>
                    <a:pt x="41579" y="8956"/>
                    <a:pt x="32631" y="0"/>
                    <a:pt x="21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54"/>
            <p:cNvSpPr/>
            <p:nvPr/>
          </p:nvSpPr>
          <p:spPr>
            <a:xfrm>
              <a:off x="1418241" y="2587838"/>
              <a:ext cx="399444" cy="388210"/>
            </a:xfrm>
            <a:custGeom>
              <a:avLst/>
              <a:gdLst/>
              <a:ahLst/>
              <a:cxnLst/>
              <a:rect l="l" t="t" r="r" b="b"/>
              <a:pathLst>
                <a:path w="8605" h="8363" extrusionOk="0">
                  <a:moveTo>
                    <a:pt x="408" y="1"/>
                  </a:moveTo>
                  <a:cubicBezTo>
                    <a:pt x="179" y="1"/>
                    <a:pt x="0" y="192"/>
                    <a:pt x="0" y="408"/>
                  </a:cubicBezTo>
                  <a:lnTo>
                    <a:pt x="0" y="7954"/>
                  </a:lnTo>
                  <a:cubicBezTo>
                    <a:pt x="0" y="8184"/>
                    <a:pt x="179" y="8362"/>
                    <a:pt x="408" y="8362"/>
                  </a:cubicBezTo>
                  <a:lnTo>
                    <a:pt x="8196" y="8362"/>
                  </a:lnTo>
                  <a:cubicBezTo>
                    <a:pt x="8426" y="8362"/>
                    <a:pt x="8604" y="8184"/>
                    <a:pt x="8604" y="7954"/>
                  </a:cubicBezTo>
                  <a:lnTo>
                    <a:pt x="8604" y="408"/>
                  </a:lnTo>
                  <a:cubicBezTo>
                    <a:pt x="8604" y="192"/>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54"/>
            <p:cNvSpPr/>
            <p:nvPr/>
          </p:nvSpPr>
          <p:spPr>
            <a:xfrm>
              <a:off x="598185" y="2820541"/>
              <a:ext cx="544971" cy="541721"/>
            </a:xfrm>
            <a:custGeom>
              <a:avLst/>
              <a:gdLst/>
              <a:ahLst/>
              <a:cxnLst/>
              <a:rect l="l" t="t" r="r" b="b"/>
              <a:pathLst>
                <a:path w="11740" h="11670" extrusionOk="0">
                  <a:moveTo>
                    <a:pt x="5964" y="0"/>
                  </a:moveTo>
                  <a:cubicBezTo>
                    <a:pt x="5860" y="0"/>
                    <a:pt x="5755" y="42"/>
                    <a:pt x="5672" y="124"/>
                  </a:cubicBezTo>
                  <a:lnTo>
                    <a:pt x="166" y="5644"/>
                  </a:lnTo>
                  <a:cubicBezTo>
                    <a:pt x="0" y="5796"/>
                    <a:pt x="0" y="6051"/>
                    <a:pt x="166" y="6217"/>
                  </a:cubicBezTo>
                  <a:lnTo>
                    <a:pt x="5494" y="11545"/>
                  </a:lnTo>
                  <a:cubicBezTo>
                    <a:pt x="5577" y="11628"/>
                    <a:pt x="5682" y="11669"/>
                    <a:pt x="5785" y="11669"/>
                  </a:cubicBezTo>
                  <a:cubicBezTo>
                    <a:pt x="5889" y="11669"/>
                    <a:pt x="5991" y="11628"/>
                    <a:pt x="6067" y="11545"/>
                  </a:cubicBezTo>
                  <a:lnTo>
                    <a:pt x="11586" y="6039"/>
                  </a:lnTo>
                  <a:cubicBezTo>
                    <a:pt x="11739" y="5873"/>
                    <a:pt x="11739" y="5618"/>
                    <a:pt x="11586" y="5452"/>
                  </a:cubicBezTo>
                  <a:lnTo>
                    <a:pt x="6246" y="124"/>
                  </a:lnTo>
                  <a:cubicBezTo>
                    <a:pt x="6169" y="42"/>
                    <a:pt x="6067" y="0"/>
                    <a:pt x="59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54"/>
            <p:cNvSpPr/>
            <p:nvPr/>
          </p:nvSpPr>
          <p:spPr>
            <a:xfrm>
              <a:off x="367385" y="3638694"/>
              <a:ext cx="388210" cy="400001"/>
            </a:xfrm>
            <a:custGeom>
              <a:avLst/>
              <a:gdLst/>
              <a:ahLst/>
              <a:cxnLst/>
              <a:rect l="l" t="t" r="r" b="b"/>
              <a:pathLst>
                <a:path w="8363" h="8617" extrusionOk="0">
                  <a:moveTo>
                    <a:pt x="409" y="0"/>
                  </a:moveTo>
                  <a:cubicBezTo>
                    <a:pt x="179" y="0"/>
                    <a:pt x="1" y="179"/>
                    <a:pt x="1" y="408"/>
                  </a:cubicBezTo>
                  <a:lnTo>
                    <a:pt x="1" y="8209"/>
                  </a:lnTo>
                  <a:cubicBezTo>
                    <a:pt x="1" y="8425"/>
                    <a:pt x="179" y="8617"/>
                    <a:pt x="409" y="8617"/>
                  </a:cubicBezTo>
                  <a:lnTo>
                    <a:pt x="7955" y="8617"/>
                  </a:lnTo>
                  <a:cubicBezTo>
                    <a:pt x="8171" y="8617"/>
                    <a:pt x="8363" y="8425"/>
                    <a:pt x="8363" y="8209"/>
                  </a:cubicBezTo>
                  <a:lnTo>
                    <a:pt x="8363" y="408"/>
                  </a:lnTo>
                  <a:cubicBezTo>
                    <a:pt x="8363" y="179"/>
                    <a:pt x="8171" y="0"/>
                    <a:pt x="7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54"/>
            <p:cNvSpPr/>
            <p:nvPr/>
          </p:nvSpPr>
          <p:spPr>
            <a:xfrm>
              <a:off x="598185" y="4314987"/>
              <a:ext cx="544971" cy="541443"/>
            </a:xfrm>
            <a:custGeom>
              <a:avLst/>
              <a:gdLst/>
              <a:ahLst/>
              <a:cxnLst/>
              <a:rect l="l" t="t" r="r" b="b"/>
              <a:pathLst>
                <a:path w="11740" h="11664" extrusionOk="0">
                  <a:moveTo>
                    <a:pt x="5785" y="0"/>
                  </a:moveTo>
                  <a:cubicBezTo>
                    <a:pt x="5682" y="0"/>
                    <a:pt x="5577" y="38"/>
                    <a:pt x="5494" y="115"/>
                  </a:cubicBezTo>
                  <a:lnTo>
                    <a:pt x="166" y="5456"/>
                  </a:lnTo>
                  <a:cubicBezTo>
                    <a:pt x="0" y="5609"/>
                    <a:pt x="0" y="5876"/>
                    <a:pt x="166" y="6029"/>
                  </a:cubicBezTo>
                  <a:lnTo>
                    <a:pt x="5672" y="11548"/>
                  </a:lnTo>
                  <a:cubicBezTo>
                    <a:pt x="5755" y="11625"/>
                    <a:pt x="5860" y="11663"/>
                    <a:pt x="5965" y="11663"/>
                  </a:cubicBezTo>
                  <a:cubicBezTo>
                    <a:pt x="6070" y="11663"/>
                    <a:pt x="6176" y="11625"/>
                    <a:pt x="6258" y="11548"/>
                  </a:cubicBezTo>
                  <a:lnTo>
                    <a:pt x="11586" y="6208"/>
                  </a:lnTo>
                  <a:cubicBezTo>
                    <a:pt x="11739" y="6055"/>
                    <a:pt x="11739" y="5787"/>
                    <a:pt x="11586" y="5634"/>
                  </a:cubicBezTo>
                  <a:lnTo>
                    <a:pt x="6067" y="115"/>
                  </a:lnTo>
                  <a:cubicBezTo>
                    <a:pt x="5991" y="38"/>
                    <a:pt x="5889" y="0"/>
                    <a:pt x="5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54"/>
            <p:cNvSpPr/>
            <p:nvPr/>
          </p:nvSpPr>
          <p:spPr>
            <a:xfrm>
              <a:off x="1418241" y="4701341"/>
              <a:ext cx="399444" cy="387607"/>
            </a:xfrm>
            <a:custGeom>
              <a:avLst/>
              <a:gdLst/>
              <a:ahLst/>
              <a:cxnLst/>
              <a:rect l="l" t="t" r="r" b="b"/>
              <a:pathLst>
                <a:path w="8605" h="8350" extrusionOk="0">
                  <a:moveTo>
                    <a:pt x="408" y="1"/>
                  </a:moveTo>
                  <a:cubicBezTo>
                    <a:pt x="179" y="1"/>
                    <a:pt x="0" y="179"/>
                    <a:pt x="0" y="408"/>
                  </a:cubicBezTo>
                  <a:lnTo>
                    <a:pt x="0" y="7942"/>
                  </a:lnTo>
                  <a:cubicBezTo>
                    <a:pt x="0" y="8171"/>
                    <a:pt x="179" y="8349"/>
                    <a:pt x="408" y="8349"/>
                  </a:cubicBezTo>
                  <a:lnTo>
                    <a:pt x="8196" y="8349"/>
                  </a:lnTo>
                  <a:cubicBezTo>
                    <a:pt x="8426" y="8349"/>
                    <a:pt x="8604" y="8171"/>
                    <a:pt x="8604" y="7942"/>
                  </a:cubicBezTo>
                  <a:lnTo>
                    <a:pt x="8604" y="408"/>
                  </a:lnTo>
                  <a:cubicBezTo>
                    <a:pt x="8604" y="179"/>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54"/>
            <p:cNvSpPr/>
            <p:nvPr/>
          </p:nvSpPr>
          <p:spPr>
            <a:xfrm>
              <a:off x="2092166" y="4314987"/>
              <a:ext cx="545574" cy="541443"/>
            </a:xfrm>
            <a:custGeom>
              <a:avLst/>
              <a:gdLst/>
              <a:ahLst/>
              <a:cxnLst/>
              <a:rect l="l" t="t" r="r" b="b"/>
              <a:pathLst>
                <a:path w="11753" h="11664" extrusionOk="0">
                  <a:moveTo>
                    <a:pt x="5967" y="0"/>
                  </a:moveTo>
                  <a:cubicBezTo>
                    <a:pt x="5864" y="0"/>
                    <a:pt x="5762" y="38"/>
                    <a:pt x="5685" y="115"/>
                  </a:cubicBezTo>
                  <a:lnTo>
                    <a:pt x="166" y="5634"/>
                  </a:lnTo>
                  <a:cubicBezTo>
                    <a:pt x="1" y="5787"/>
                    <a:pt x="1" y="6055"/>
                    <a:pt x="166" y="6208"/>
                  </a:cubicBezTo>
                  <a:lnTo>
                    <a:pt x="5494" y="11548"/>
                  </a:lnTo>
                  <a:cubicBezTo>
                    <a:pt x="5577" y="11625"/>
                    <a:pt x="5682" y="11663"/>
                    <a:pt x="5787" y="11663"/>
                  </a:cubicBezTo>
                  <a:cubicBezTo>
                    <a:pt x="5893" y="11663"/>
                    <a:pt x="5998" y="11625"/>
                    <a:pt x="6081" y="11548"/>
                  </a:cubicBezTo>
                  <a:lnTo>
                    <a:pt x="11587" y="6029"/>
                  </a:lnTo>
                  <a:cubicBezTo>
                    <a:pt x="11753" y="5876"/>
                    <a:pt x="11753" y="5609"/>
                    <a:pt x="11587" y="5456"/>
                  </a:cubicBezTo>
                  <a:lnTo>
                    <a:pt x="6259" y="115"/>
                  </a:lnTo>
                  <a:cubicBezTo>
                    <a:pt x="6176" y="38"/>
                    <a:pt x="6071" y="0"/>
                    <a:pt x="59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54"/>
            <p:cNvSpPr/>
            <p:nvPr/>
          </p:nvSpPr>
          <p:spPr>
            <a:xfrm>
              <a:off x="2480330" y="3638694"/>
              <a:ext cx="388164" cy="400001"/>
            </a:xfrm>
            <a:custGeom>
              <a:avLst/>
              <a:gdLst/>
              <a:ahLst/>
              <a:cxnLst/>
              <a:rect l="l" t="t" r="r" b="b"/>
              <a:pathLst>
                <a:path w="8362" h="8617" extrusionOk="0">
                  <a:moveTo>
                    <a:pt x="408" y="0"/>
                  </a:moveTo>
                  <a:cubicBezTo>
                    <a:pt x="191" y="0"/>
                    <a:pt x="0" y="179"/>
                    <a:pt x="0" y="408"/>
                  </a:cubicBezTo>
                  <a:lnTo>
                    <a:pt x="0" y="8209"/>
                  </a:lnTo>
                  <a:cubicBezTo>
                    <a:pt x="0" y="8425"/>
                    <a:pt x="191" y="8617"/>
                    <a:pt x="408" y="8617"/>
                  </a:cubicBezTo>
                  <a:lnTo>
                    <a:pt x="7954" y="8617"/>
                  </a:lnTo>
                  <a:cubicBezTo>
                    <a:pt x="8183" y="8617"/>
                    <a:pt x="8362" y="8425"/>
                    <a:pt x="8362" y="8209"/>
                  </a:cubicBezTo>
                  <a:lnTo>
                    <a:pt x="8362" y="408"/>
                  </a:lnTo>
                  <a:cubicBezTo>
                    <a:pt x="8362" y="179"/>
                    <a:pt x="8183" y="0"/>
                    <a:pt x="79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54"/>
            <p:cNvSpPr/>
            <p:nvPr/>
          </p:nvSpPr>
          <p:spPr>
            <a:xfrm>
              <a:off x="2092166" y="2820959"/>
              <a:ext cx="545574" cy="541304"/>
            </a:xfrm>
            <a:custGeom>
              <a:avLst/>
              <a:gdLst/>
              <a:ahLst/>
              <a:cxnLst/>
              <a:rect l="l" t="t" r="r" b="b"/>
              <a:pathLst>
                <a:path w="11753" h="11661" extrusionOk="0">
                  <a:moveTo>
                    <a:pt x="5787" y="1"/>
                  </a:moveTo>
                  <a:cubicBezTo>
                    <a:pt x="5682" y="1"/>
                    <a:pt x="5577" y="39"/>
                    <a:pt x="5494" y="115"/>
                  </a:cubicBezTo>
                  <a:lnTo>
                    <a:pt x="166" y="5443"/>
                  </a:lnTo>
                  <a:cubicBezTo>
                    <a:pt x="1" y="5609"/>
                    <a:pt x="1" y="5864"/>
                    <a:pt x="166" y="6030"/>
                  </a:cubicBezTo>
                  <a:lnTo>
                    <a:pt x="5685" y="11536"/>
                  </a:lnTo>
                  <a:cubicBezTo>
                    <a:pt x="5762" y="11619"/>
                    <a:pt x="5864" y="11660"/>
                    <a:pt x="5967" y="11660"/>
                  </a:cubicBezTo>
                  <a:cubicBezTo>
                    <a:pt x="6071" y="11660"/>
                    <a:pt x="6176" y="11619"/>
                    <a:pt x="6259" y="11536"/>
                  </a:cubicBezTo>
                  <a:lnTo>
                    <a:pt x="11587" y="6208"/>
                  </a:lnTo>
                  <a:cubicBezTo>
                    <a:pt x="11753" y="6042"/>
                    <a:pt x="11753" y="5787"/>
                    <a:pt x="11587" y="5635"/>
                  </a:cubicBezTo>
                  <a:lnTo>
                    <a:pt x="6081" y="115"/>
                  </a:lnTo>
                  <a:cubicBezTo>
                    <a:pt x="5998" y="39"/>
                    <a:pt x="5893" y="1"/>
                    <a:pt x="57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4" name="Google Shape;2224;p54"/>
          <p:cNvGrpSpPr/>
          <p:nvPr/>
        </p:nvGrpSpPr>
        <p:grpSpPr>
          <a:xfrm>
            <a:off x="6986183" y="3117410"/>
            <a:ext cx="2724091" cy="2722383"/>
            <a:chOff x="4950014" y="-1313160"/>
            <a:chExt cx="3774410" cy="3772043"/>
          </a:xfrm>
        </p:grpSpPr>
        <p:sp>
          <p:nvSpPr>
            <p:cNvPr id="2225" name="Google Shape;2225;p54"/>
            <p:cNvSpPr/>
            <p:nvPr/>
          </p:nvSpPr>
          <p:spPr>
            <a:xfrm>
              <a:off x="5821549" y="-1302483"/>
              <a:ext cx="2030736" cy="3751896"/>
            </a:xfrm>
            <a:custGeom>
              <a:avLst/>
              <a:gdLst/>
              <a:ahLst/>
              <a:cxnLst/>
              <a:rect l="l" t="t" r="r" b="b"/>
              <a:pathLst>
                <a:path w="43747" h="80825" extrusionOk="0">
                  <a:moveTo>
                    <a:pt x="21874" y="0"/>
                  </a:moveTo>
                  <a:cubicBezTo>
                    <a:pt x="9803" y="0"/>
                    <a:pt x="1" y="18087"/>
                    <a:pt x="1" y="40406"/>
                  </a:cubicBezTo>
                  <a:cubicBezTo>
                    <a:pt x="1" y="62725"/>
                    <a:pt x="9803" y="80825"/>
                    <a:pt x="21874" y="80825"/>
                  </a:cubicBezTo>
                  <a:cubicBezTo>
                    <a:pt x="33957" y="80825"/>
                    <a:pt x="43746" y="62725"/>
                    <a:pt x="43746" y="40406"/>
                  </a:cubicBezTo>
                  <a:cubicBezTo>
                    <a:pt x="43746" y="18087"/>
                    <a:pt x="33957" y="0"/>
                    <a:pt x="21874" y="0"/>
                  </a:cubicBezTo>
                  <a:close/>
                </a:path>
              </a:pathLst>
            </a:custGeom>
            <a:solidFill>
              <a:srgbClr val="D2D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6" name="Google Shape;2226;p54"/>
            <p:cNvGrpSpPr/>
            <p:nvPr/>
          </p:nvGrpSpPr>
          <p:grpSpPr>
            <a:xfrm>
              <a:off x="4950014" y="-1313160"/>
              <a:ext cx="3774410" cy="3772043"/>
              <a:chOff x="4950014" y="-1313160"/>
              <a:chExt cx="3774410" cy="3772043"/>
            </a:xfrm>
          </p:grpSpPr>
          <p:sp>
            <p:nvSpPr>
              <p:cNvPr id="2227" name="Google Shape;2227;p54"/>
              <p:cNvSpPr/>
              <p:nvPr/>
            </p:nvSpPr>
            <p:spPr>
              <a:xfrm>
                <a:off x="4964218" y="-1299512"/>
                <a:ext cx="3745398" cy="3745398"/>
              </a:xfrm>
              <a:custGeom>
                <a:avLst/>
                <a:gdLst/>
                <a:ahLst/>
                <a:cxnLst/>
                <a:rect l="l" t="t" r="r" b="b"/>
                <a:pathLst>
                  <a:path w="80685" h="80685" extrusionOk="0">
                    <a:moveTo>
                      <a:pt x="40343" y="0"/>
                    </a:moveTo>
                    <a:cubicBezTo>
                      <a:pt x="18062" y="0"/>
                      <a:pt x="0" y="18062"/>
                      <a:pt x="0" y="40342"/>
                    </a:cubicBezTo>
                    <a:cubicBezTo>
                      <a:pt x="0" y="62623"/>
                      <a:pt x="18062" y="80684"/>
                      <a:pt x="40343" y="80684"/>
                    </a:cubicBezTo>
                    <a:cubicBezTo>
                      <a:pt x="62623" y="80684"/>
                      <a:pt x="80685" y="62623"/>
                      <a:pt x="80685" y="40342"/>
                    </a:cubicBezTo>
                    <a:cubicBezTo>
                      <a:pt x="80685" y="18062"/>
                      <a:pt x="62623" y="0"/>
                      <a:pt x="40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54"/>
              <p:cNvSpPr/>
              <p:nvPr/>
            </p:nvSpPr>
            <p:spPr>
              <a:xfrm>
                <a:off x="4954749" y="-1309585"/>
                <a:ext cx="3764941" cy="3765544"/>
              </a:xfrm>
              <a:custGeom>
                <a:avLst/>
                <a:gdLst/>
                <a:ahLst/>
                <a:cxnLst/>
                <a:rect l="l" t="t" r="r" b="b"/>
                <a:pathLst>
                  <a:path w="81106" h="81119" extrusionOk="0">
                    <a:moveTo>
                      <a:pt x="40547" y="421"/>
                    </a:moveTo>
                    <a:cubicBezTo>
                      <a:pt x="62687" y="421"/>
                      <a:pt x="80685" y="18432"/>
                      <a:pt x="80685" y="40559"/>
                    </a:cubicBezTo>
                    <a:cubicBezTo>
                      <a:pt x="80685" y="62687"/>
                      <a:pt x="62674" y="80698"/>
                      <a:pt x="40547" y="80698"/>
                    </a:cubicBezTo>
                    <a:cubicBezTo>
                      <a:pt x="18419" y="80698"/>
                      <a:pt x="421" y="62687"/>
                      <a:pt x="421" y="40559"/>
                    </a:cubicBezTo>
                    <a:cubicBezTo>
                      <a:pt x="421" y="18432"/>
                      <a:pt x="18419" y="421"/>
                      <a:pt x="40547" y="421"/>
                    </a:cubicBezTo>
                    <a:close/>
                    <a:moveTo>
                      <a:pt x="40547" y="0"/>
                    </a:moveTo>
                    <a:cubicBezTo>
                      <a:pt x="18189" y="0"/>
                      <a:pt x="0" y="18202"/>
                      <a:pt x="0" y="40559"/>
                    </a:cubicBezTo>
                    <a:cubicBezTo>
                      <a:pt x="0" y="62916"/>
                      <a:pt x="18189" y="81118"/>
                      <a:pt x="40547" y="81118"/>
                    </a:cubicBezTo>
                    <a:cubicBezTo>
                      <a:pt x="62916" y="81118"/>
                      <a:pt x="81105" y="62929"/>
                      <a:pt x="81105" y="40559"/>
                    </a:cubicBezTo>
                    <a:cubicBezTo>
                      <a:pt x="81105" y="18202"/>
                      <a:pt x="62916" y="0"/>
                      <a:pt x="40547"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54"/>
              <p:cNvSpPr/>
              <p:nvPr/>
            </p:nvSpPr>
            <p:spPr>
              <a:xfrm>
                <a:off x="5812079" y="-1313160"/>
                <a:ext cx="2050232" cy="3772043"/>
              </a:xfrm>
              <a:custGeom>
                <a:avLst/>
                <a:gdLst/>
                <a:ahLst/>
                <a:cxnLst/>
                <a:rect l="l" t="t" r="r" b="b"/>
                <a:pathLst>
                  <a:path w="44167" h="81259" extrusionOk="0">
                    <a:moveTo>
                      <a:pt x="22078" y="434"/>
                    </a:moveTo>
                    <a:cubicBezTo>
                      <a:pt x="34021" y="434"/>
                      <a:pt x="43746" y="18470"/>
                      <a:pt x="43746" y="40636"/>
                    </a:cubicBezTo>
                    <a:cubicBezTo>
                      <a:pt x="43746" y="62802"/>
                      <a:pt x="34034" y="80838"/>
                      <a:pt x="22078" y="80838"/>
                    </a:cubicBezTo>
                    <a:cubicBezTo>
                      <a:pt x="10134" y="80838"/>
                      <a:pt x="409" y="62802"/>
                      <a:pt x="409" y="40636"/>
                    </a:cubicBezTo>
                    <a:cubicBezTo>
                      <a:pt x="409" y="18470"/>
                      <a:pt x="10134" y="434"/>
                      <a:pt x="22078" y="434"/>
                    </a:cubicBezTo>
                    <a:close/>
                    <a:moveTo>
                      <a:pt x="22078" y="1"/>
                    </a:moveTo>
                    <a:cubicBezTo>
                      <a:pt x="9905" y="1"/>
                      <a:pt x="1" y="18228"/>
                      <a:pt x="1" y="40636"/>
                    </a:cubicBezTo>
                    <a:cubicBezTo>
                      <a:pt x="1" y="63032"/>
                      <a:pt x="9905" y="81259"/>
                      <a:pt x="22078" y="81259"/>
                    </a:cubicBezTo>
                    <a:cubicBezTo>
                      <a:pt x="34263" y="81259"/>
                      <a:pt x="44167" y="63032"/>
                      <a:pt x="44167" y="40636"/>
                    </a:cubicBezTo>
                    <a:cubicBezTo>
                      <a:pt x="44167" y="18228"/>
                      <a:pt x="34263" y="1"/>
                      <a:pt x="220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54"/>
              <p:cNvSpPr/>
              <p:nvPr/>
            </p:nvSpPr>
            <p:spPr>
              <a:xfrm>
                <a:off x="6827424" y="-1308425"/>
                <a:ext cx="19589" cy="3767308"/>
              </a:xfrm>
              <a:custGeom>
                <a:avLst/>
                <a:gdLst/>
                <a:ahLst/>
                <a:cxnLst/>
                <a:rect l="l" t="t" r="r" b="b"/>
                <a:pathLst>
                  <a:path w="422" h="81157" extrusionOk="0">
                    <a:moveTo>
                      <a:pt x="211" y="1"/>
                    </a:moveTo>
                    <a:cubicBezTo>
                      <a:pt x="112" y="1"/>
                      <a:pt x="13" y="65"/>
                      <a:pt x="1" y="192"/>
                    </a:cubicBezTo>
                    <a:lnTo>
                      <a:pt x="1" y="80953"/>
                    </a:lnTo>
                    <a:cubicBezTo>
                      <a:pt x="1" y="81068"/>
                      <a:pt x="90" y="81157"/>
                      <a:pt x="205" y="81157"/>
                    </a:cubicBezTo>
                    <a:cubicBezTo>
                      <a:pt x="319" y="81157"/>
                      <a:pt x="421" y="81068"/>
                      <a:pt x="421" y="80953"/>
                    </a:cubicBezTo>
                    <a:lnTo>
                      <a:pt x="421" y="192"/>
                    </a:lnTo>
                    <a:cubicBezTo>
                      <a:pt x="408" y="65"/>
                      <a:pt x="310" y="1"/>
                      <a:pt x="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54"/>
              <p:cNvSpPr/>
              <p:nvPr/>
            </p:nvSpPr>
            <p:spPr>
              <a:xfrm>
                <a:off x="4950014" y="564854"/>
                <a:ext cx="3774410" cy="19589"/>
              </a:xfrm>
              <a:custGeom>
                <a:avLst/>
                <a:gdLst/>
                <a:ahLst/>
                <a:cxnLst/>
                <a:rect l="l" t="t" r="r" b="b"/>
                <a:pathLst>
                  <a:path w="81310" h="422" extrusionOk="0">
                    <a:moveTo>
                      <a:pt x="281" y="1"/>
                    </a:moveTo>
                    <a:cubicBezTo>
                      <a:pt x="0" y="1"/>
                      <a:pt x="0" y="421"/>
                      <a:pt x="281" y="421"/>
                    </a:cubicBezTo>
                    <a:lnTo>
                      <a:pt x="81029" y="421"/>
                    </a:lnTo>
                    <a:cubicBezTo>
                      <a:pt x="81309" y="421"/>
                      <a:pt x="81309" y="1"/>
                      <a:pt x="810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54"/>
              <p:cNvSpPr/>
              <p:nvPr/>
            </p:nvSpPr>
            <p:spPr>
              <a:xfrm>
                <a:off x="5404419" y="-1308982"/>
                <a:ext cx="2868524" cy="3764941"/>
              </a:xfrm>
              <a:custGeom>
                <a:avLst/>
                <a:gdLst/>
                <a:ahLst/>
                <a:cxnLst/>
                <a:rect l="l" t="t" r="r" b="b"/>
                <a:pathLst>
                  <a:path w="61795" h="81106" extrusionOk="0">
                    <a:moveTo>
                      <a:pt x="30911" y="408"/>
                    </a:moveTo>
                    <a:cubicBezTo>
                      <a:pt x="42573" y="421"/>
                      <a:pt x="53650" y="5519"/>
                      <a:pt x="61260" y="14365"/>
                    </a:cubicBezTo>
                    <a:cubicBezTo>
                      <a:pt x="53612" y="19132"/>
                      <a:pt x="42548" y="21873"/>
                      <a:pt x="30860" y="21873"/>
                    </a:cubicBezTo>
                    <a:cubicBezTo>
                      <a:pt x="19171" y="21847"/>
                      <a:pt x="8146" y="19094"/>
                      <a:pt x="536" y="14314"/>
                    </a:cubicBezTo>
                    <a:cubicBezTo>
                      <a:pt x="8158" y="5481"/>
                      <a:pt x="19248" y="408"/>
                      <a:pt x="30911" y="408"/>
                    </a:cubicBezTo>
                    <a:close/>
                    <a:moveTo>
                      <a:pt x="30860" y="0"/>
                    </a:moveTo>
                    <a:cubicBezTo>
                      <a:pt x="19005" y="0"/>
                      <a:pt x="7750" y="5201"/>
                      <a:pt x="52" y="14225"/>
                    </a:cubicBezTo>
                    <a:cubicBezTo>
                      <a:pt x="13" y="14276"/>
                      <a:pt x="1" y="14327"/>
                      <a:pt x="13" y="14391"/>
                    </a:cubicBezTo>
                    <a:cubicBezTo>
                      <a:pt x="13" y="14442"/>
                      <a:pt x="52" y="14505"/>
                      <a:pt x="103" y="14531"/>
                    </a:cubicBezTo>
                    <a:cubicBezTo>
                      <a:pt x="7789" y="19438"/>
                      <a:pt x="19005" y="22255"/>
                      <a:pt x="30860" y="22281"/>
                    </a:cubicBezTo>
                    <a:cubicBezTo>
                      <a:pt x="42739" y="22281"/>
                      <a:pt x="53969" y="19477"/>
                      <a:pt x="61693" y="14595"/>
                    </a:cubicBezTo>
                    <a:cubicBezTo>
                      <a:pt x="61744" y="14556"/>
                      <a:pt x="61769" y="14505"/>
                      <a:pt x="61782" y="14442"/>
                    </a:cubicBezTo>
                    <a:cubicBezTo>
                      <a:pt x="61795" y="14391"/>
                      <a:pt x="61769" y="14327"/>
                      <a:pt x="61731" y="14276"/>
                    </a:cubicBezTo>
                    <a:cubicBezTo>
                      <a:pt x="54032" y="5213"/>
                      <a:pt x="42752" y="0"/>
                      <a:pt x="30860" y="0"/>
                    </a:cubicBezTo>
                    <a:close/>
                    <a:moveTo>
                      <a:pt x="30860" y="59232"/>
                    </a:moveTo>
                    <a:cubicBezTo>
                      <a:pt x="42548" y="59232"/>
                      <a:pt x="53612" y="61973"/>
                      <a:pt x="61260" y="66740"/>
                    </a:cubicBezTo>
                    <a:cubicBezTo>
                      <a:pt x="53650" y="75586"/>
                      <a:pt x="42573" y="80672"/>
                      <a:pt x="30911" y="80685"/>
                    </a:cubicBezTo>
                    <a:cubicBezTo>
                      <a:pt x="30896" y="80685"/>
                      <a:pt x="30881" y="80685"/>
                      <a:pt x="30867" y="80685"/>
                    </a:cubicBezTo>
                    <a:cubicBezTo>
                      <a:pt x="19220" y="80685"/>
                      <a:pt x="8149" y="75613"/>
                      <a:pt x="536" y="66791"/>
                    </a:cubicBezTo>
                    <a:cubicBezTo>
                      <a:pt x="8146" y="62011"/>
                      <a:pt x="19184" y="59258"/>
                      <a:pt x="30860" y="59232"/>
                    </a:cubicBezTo>
                    <a:close/>
                    <a:moveTo>
                      <a:pt x="30860" y="58812"/>
                    </a:moveTo>
                    <a:cubicBezTo>
                      <a:pt x="19005" y="58837"/>
                      <a:pt x="7789" y="61667"/>
                      <a:pt x="103" y="66562"/>
                    </a:cubicBezTo>
                    <a:cubicBezTo>
                      <a:pt x="52" y="66600"/>
                      <a:pt x="13" y="66651"/>
                      <a:pt x="13" y="66702"/>
                    </a:cubicBezTo>
                    <a:cubicBezTo>
                      <a:pt x="1" y="66766"/>
                      <a:pt x="13" y="66829"/>
                      <a:pt x="52" y="66880"/>
                    </a:cubicBezTo>
                    <a:cubicBezTo>
                      <a:pt x="7750" y="75892"/>
                      <a:pt x="19005" y="81092"/>
                      <a:pt x="30860" y="81105"/>
                    </a:cubicBezTo>
                    <a:cubicBezTo>
                      <a:pt x="42752" y="81105"/>
                      <a:pt x="54045" y="75879"/>
                      <a:pt x="61731" y="66816"/>
                    </a:cubicBezTo>
                    <a:cubicBezTo>
                      <a:pt x="61769" y="66778"/>
                      <a:pt x="61782" y="66715"/>
                      <a:pt x="61782" y="66664"/>
                    </a:cubicBezTo>
                    <a:cubicBezTo>
                      <a:pt x="61769" y="66600"/>
                      <a:pt x="61744" y="66549"/>
                      <a:pt x="61693" y="66511"/>
                    </a:cubicBezTo>
                    <a:cubicBezTo>
                      <a:pt x="53969" y="61616"/>
                      <a:pt x="42739" y="58812"/>
                      <a:pt x="30860" y="588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33" name="Google Shape;2233;p54"/>
          <p:cNvSpPr txBox="1">
            <a:spLocks noGrp="1"/>
          </p:cNvSpPr>
          <p:nvPr>
            <p:ph type="title"/>
          </p:nvPr>
        </p:nvSpPr>
        <p:spPr>
          <a:xfrm>
            <a:off x="961986" y="918135"/>
            <a:ext cx="7149000" cy="31704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4000" dirty="0">
                <a:solidFill>
                  <a:schemeClr val="accent4">
                    <a:lumMod val="75000"/>
                  </a:schemeClr>
                </a:solidFill>
                <a:latin typeface="+mn-lt"/>
              </a:rPr>
              <a:t>CẢM ƠN CẢ LỚP ĐÃ CHÚ Ý LẮNG NGHE BÀI GIẢNG!</a:t>
            </a:r>
            <a:endParaRPr sz="4000" dirty="0">
              <a:solidFill>
                <a:schemeClr val="accent4">
                  <a:lumMod val="75000"/>
                </a:schemeClr>
              </a:solidFill>
              <a:latin typeface="+mn-lt"/>
            </a:endParaRPr>
          </a:p>
        </p:txBody>
      </p:sp>
      <p:grpSp>
        <p:nvGrpSpPr>
          <p:cNvPr id="2239" name="Google Shape;2239;p54"/>
          <p:cNvGrpSpPr/>
          <p:nvPr/>
        </p:nvGrpSpPr>
        <p:grpSpPr>
          <a:xfrm rot="-6370607" flipH="1">
            <a:off x="7690683" y="-219967"/>
            <a:ext cx="1490489" cy="1839565"/>
            <a:chOff x="7317341" y="3117397"/>
            <a:chExt cx="1490500" cy="1839578"/>
          </a:xfrm>
        </p:grpSpPr>
        <p:sp>
          <p:nvSpPr>
            <p:cNvPr id="2240" name="Google Shape;2240;p54"/>
            <p:cNvSpPr/>
            <p:nvPr/>
          </p:nvSpPr>
          <p:spPr>
            <a:xfrm>
              <a:off x="7457576" y="3119765"/>
              <a:ext cx="701174" cy="1439623"/>
            </a:xfrm>
            <a:custGeom>
              <a:avLst/>
              <a:gdLst/>
              <a:ahLst/>
              <a:cxnLst/>
              <a:rect l="l" t="t" r="r" b="b"/>
              <a:pathLst>
                <a:path w="15105" h="31013" extrusionOk="0">
                  <a:moveTo>
                    <a:pt x="12237" y="1"/>
                  </a:moveTo>
                  <a:lnTo>
                    <a:pt x="12237" y="1"/>
                  </a:lnTo>
                  <a:cubicBezTo>
                    <a:pt x="12236" y="1"/>
                    <a:pt x="0" y="8987"/>
                    <a:pt x="1033" y="31012"/>
                  </a:cubicBezTo>
                  <a:cubicBezTo>
                    <a:pt x="15105" y="24423"/>
                    <a:pt x="12237" y="1"/>
                    <a:pt x="12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54"/>
            <p:cNvSpPr/>
            <p:nvPr/>
          </p:nvSpPr>
          <p:spPr>
            <a:xfrm>
              <a:off x="7495454" y="3117397"/>
              <a:ext cx="539632" cy="1404112"/>
            </a:xfrm>
            <a:custGeom>
              <a:avLst/>
              <a:gdLst/>
              <a:ahLst/>
              <a:cxnLst/>
              <a:rect l="l" t="t" r="r" b="b"/>
              <a:pathLst>
                <a:path w="11625" h="30248" extrusionOk="0">
                  <a:moveTo>
                    <a:pt x="11217" y="1"/>
                  </a:moveTo>
                  <a:cubicBezTo>
                    <a:pt x="7113" y="14710"/>
                    <a:pt x="64" y="29929"/>
                    <a:pt x="0" y="30069"/>
                  </a:cubicBezTo>
                  <a:lnTo>
                    <a:pt x="383" y="30248"/>
                  </a:lnTo>
                  <a:cubicBezTo>
                    <a:pt x="446" y="30095"/>
                    <a:pt x="7508" y="14850"/>
                    <a:pt x="11625" y="103"/>
                  </a:cubicBezTo>
                  <a:lnTo>
                    <a:pt x="112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54"/>
            <p:cNvSpPr/>
            <p:nvPr/>
          </p:nvSpPr>
          <p:spPr>
            <a:xfrm>
              <a:off x="7333913" y="4393530"/>
              <a:ext cx="1470400" cy="550309"/>
            </a:xfrm>
            <a:custGeom>
              <a:avLst/>
              <a:gdLst/>
              <a:ahLst/>
              <a:cxnLst/>
              <a:rect l="l" t="t" r="r" b="b"/>
              <a:pathLst>
                <a:path w="31676" h="11855" extrusionOk="0">
                  <a:moveTo>
                    <a:pt x="25449" y="0"/>
                  </a:moveTo>
                  <a:cubicBezTo>
                    <a:pt x="19629" y="0"/>
                    <a:pt x="10306" y="1655"/>
                    <a:pt x="0" y="9907"/>
                  </a:cubicBezTo>
                  <a:cubicBezTo>
                    <a:pt x="2502" y="11290"/>
                    <a:pt x="5154" y="11855"/>
                    <a:pt x="7818" y="11855"/>
                  </a:cubicBezTo>
                  <a:cubicBezTo>
                    <a:pt x="19638" y="11855"/>
                    <a:pt x="31675" y="743"/>
                    <a:pt x="31675" y="743"/>
                  </a:cubicBezTo>
                  <a:cubicBezTo>
                    <a:pt x="31675" y="743"/>
                    <a:pt x="29348" y="0"/>
                    <a:pt x="25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54"/>
            <p:cNvSpPr/>
            <p:nvPr/>
          </p:nvSpPr>
          <p:spPr>
            <a:xfrm>
              <a:off x="7365293" y="4419107"/>
              <a:ext cx="1442548" cy="418383"/>
            </a:xfrm>
            <a:custGeom>
              <a:avLst/>
              <a:gdLst/>
              <a:ahLst/>
              <a:cxnLst/>
              <a:rect l="l" t="t" r="r" b="b"/>
              <a:pathLst>
                <a:path w="31076" h="9013" extrusionOk="0">
                  <a:moveTo>
                    <a:pt x="30923" y="1"/>
                  </a:moveTo>
                  <a:cubicBezTo>
                    <a:pt x="16621" y="5329"/>
                    <a:pt x="153" y="8566"/>
                    <a:pt x="0" y="8604"/>
                  </a:cubicBezTo>
                  <a:lnTo>
                    <a:pt x="77" y="9012"/>
                  </a:lnTo>
                  <a:cubicBezTo>
                    <a:pt x="242" y="8987"/>
                    <a:pt x="16723" y="5736"/>
                    <a:pt x="31076" y="396"/>
                  </a:cubicBezTo>
                  <a:lnTo>
                    <a:pt x="309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54"/>
            <p:cNvSpPr/>
            <p:nvPr/>
          </p:nvSpPr>
          <p:spPr>
            <a:xfrm>
              <a:off x="7317341" y="3531000"/>
              <a:ext cx="1310019" cy="1425976"/>
            </a:xfrm>
            <a:custGeom>
              <a:avLst/>
              <a:gdLst/>
              <a:ahLst/>
              <a:cxnLst/>
              <a:rect l="l" t="t" r="r" b="b"/>
              <a:pathLst>
                <a:path w="28221" h="30719" extrusionOk="0">
                  <a:moveTo>
                    <a:pt x="28221" y="0"/>
                  </a:moveTo>
                  <a:lnTo>
                    <a:pt x="28221" y="0"/>
                  </a:lnTo>
                  <a:cubicBezTo>
                    <a:pt x="28220" y="0"/>
                    <a:pt x="9560" y="4500"/>
                    <a:pt x="1" y="30719"/>
                  </a:cubicBezTo>
                  <a:cubicBezTo>
                    <a:pt x="19643" y="29916"/>
                    <a:pt x="28221" y="1"/>
                    <a:pt x="282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4"/>
            <p:cNvSpPr/>
            <p:nvPr/>
          </p:nvSpPr>
          <p:spPr>
            <a:xfrm>
              <a:off x="7329178" y="3525058"/>
              <a:ext cx="1305887" cy="1389908"/>
            </a:xfrm>
            <a:custGeom>
              <a:avLst/>
              <a:gdLst/>
              <a:ahLst/>
              <a:cxnLst/>
              <a:rect l="l" t="t" r="r" b="b"/>
              <a:pathLst>
                <a:path w="28132" h="29942" extrusionOk="0">
                  <a:moveTo>
                    <a:pt x="27800" y="1"/>
                  </a:moveTo>
                  <a:cubicBezTo>
                    <a:pt x="15831" y="15169"/>
                    <a:pt x="153" y="29483"/>
                    <a:pt x="1" y="29636"/>
                  </a:cubicBezTo>
                  <a:lnTo>
                    <a:pt x="281" y="29942"/>
                  </a:lnTo>
                  <a:cubicBezTo>
                    <a:pt x="434" y="29802"/>
                    <a:pt x="16137" y="15462"/>
                    <a:pt x="28132" y="256"/>
                  </a:cubicBezTo>
                  <a:lnTo>
                    <a:pt x="278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6" name="Google Shape;2246;p54"/>
          <p:cNvGrpSpPr/>
          <p:nvPr/>
        </p:nvGrpSpPr>
        <p:grpSpPr>
          <a:xfrm>
            <a:off x="427484" y="3925745"/>
            <a:ext cx="781048" cy="781396"/>
            <a:chOff x="369195" y="1138234"/>
            <a:chExt cx="1250276" cy="1250833"/>
          </a:xfrm>
        </p:grpSpPr>
        <p:sp>
          <p:nvSpPr>
            <p:cNvPr id="2247" name="Google Shape;2247;p54"/>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54"/>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54"/>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54"/>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4"/>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4"/>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54"/>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54"/>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4"/>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grpSp>
        <p:nvGrpSpPr>
          <p:cNvPr id="894" name="Google Shape;894;p40"/>
          <p:cNvGrpSpPr/>
          <p:nvPr/>
        </p:nvGrpSpPr>
        <p:grpSpPr>
          <a:xfrm>
            <a:off x="7979039" y="-12888"/>
            <a:ext cx="1190638" cy="1191169"/>
            <a:chOff x="369195" y="1138234"/>
            <a:chExt cx="1250276" cy="1250833"/>
          </a:xfrm>
        </p:grpSpPr>
        <p:sp>
          <p:nvSpPr>
            <p:cNvPr id="895" name="Google Shape;895;p40"/>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0"/>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0"/>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0"/>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0"/>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0"/>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0"/>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0"/>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0"/>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4" name="Google Shape;904;p40"/>
          <p:cNvGrpSpPr/>
          <p:nvPr/>
        </p:nvGrpSpPr>
        <p:grpSpPr>
          <a:xfrm>
            <a:off x="7395513" y="3343685"/>
            <a:ext cx="1954117" cy="1954117"/>
            <a:chOff x="367385" y="2587838"/>
            <a:chExt cx="2501110" cy="2501110"/>
          </a:xfrm>
        </p:grpSpPr>
        <p:sp>
          <p:nvSpPr>
            <p:cNvPr id="905" name="Google Shape;905;p40"/>
            <p:cNvSpPr/>
            <p:nvPr/>
          </p:nvSpPr>
          <p:spPr>
            <a:xfrm>
              <a:off x="616521" y="2910318"/>
              <a:ext cx="1930097" cy="1856521"/>
            </a:xfrm>
            <a:custGeom>
              <a:avLst/>
              <a:gdLst/>
              <a:ahLst/>
              <a:cxnLst/>
              <a:rect l="l" t="t" r="r" b="b"/>
              <a:pathLst>
                <a:path w="41579" h="39994" extrusionOk="0">
                  <a:moveTo>
                    <a:pt x="21576" y="8911"/>
                  </a:moveTo>
                  <a:cubicBezTo>
                    <a:pt x="23002" y="8911"/>
                    <a:pt x="24441" y="9186"/>
                    <a:pt x="25812" y="9751"/>
                  </a:cubicBezTo>
                  <a:cubicBezTo>
                    <a:pt x="29954" y="11472"/>
                    <a:pt x="32656" y="15513"/>
                    <a:pt x="32656" y="19999"/>
                  </a:cubicBezTo>
                  <a:cubicBezTo>
                    <a:pt x="32656" y="26118"/>
                    <a:pt x="27698" y="31076"/>
                    <a:pt x="21580" y="31076"/>
                  </a:cubicBezTo>
                  <a:cubicBezTo>
                    <a:pt x="17093" y="31076"/>
                    <a:pt x="13052" y="28386"/>
                    <a:pt x="11332" y="24244"/>
                  </a:cubicBezTo>
                  <a:cubicBezTo>
                    <a:pt x="9611" y="20101"/>
                    <a:pt x="10567" y="15334"/>
                    <a:pt x="13728" y="12160"/>
                  </a:cubicBezTo>
                  <a:cubicBezTo>
                    <a:pt x="15852" y="10036"/>
                    <a:pt x="18689" y="8911"/>
                    <a:pt x="21576" y="8911"/>
                  </a:cubicBezTo>
                  <a:close/>
                  <a:moveTo>
                    <a:pt x="21603" y="0"/>
                  </a:moveTo>
                  <a:cubicBezTo>
                    <a:pt x="21595" y="0"/>
                    <a:pt x="21588" y="0"/>
                    <a:pt x="21580" y="0"/>
                  </a:cubicBezTo>
                  <a:cubicBezTo>
                    <a:pt x="13486" y="0"/>
                    <a:pt x="6195" y="4869"/>
                    <a:pt x="3098" y="12339"/>
                  </a:cubicBezTo>
                  <a:cubicBezTo>
                    <a:pt x="0" y="19821"/>
                    <a:pt x="1721" y="28425"/>
                    <a:pt x="7431" y="34135"/>
                  </a:cubicBezTo>
                  <a:cubicBezTo>
                    <a:pt x="11258" y="37962"/>
                    <a:pt x="16373" y="39994"/>
                    <a:pt x="21576" y="39994"/>
                  </a:cubicBezTo>
                  <a:cubicBezTo>
                    <a:pt x="24154" y="39994"/>
                    <a:pt x="26753" y="39495"/>
                    <a:pt x="29228" y="38469"/>
                  </a:cubicBezTo>
                  <a:cubicBezTo>
                    <a:pt x="36710" y="35384"/>
                    <a:pt x="41579" y="28081"/>
                    <a:pt x="41579" y="19999"/>
                  </a:cubicBezTo>
                  <a:cubicBezTo>
                    <a:pt x="41579" y="8956"/>
                    <a:pt x="32631" y="0"/>
                    <a:pt x="21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0"/>
            <p:cNvSpPr/>
            <p:nvPr/>
          </p:nvSpPr>
          <p:spPr>
            <a:xfrm>
              <a:off x="1418241" y="2587838"/>
              <a:ext cx="399444" cy="388210"/>
            </a:xfrm>
            <a:custGeom>
              <a:avLst/>
              <a:gdLst/>
              <a:ahLst/>
              <a:cxnLst/>
              <a:rect l="l" t="t" r="r" b="b"/>
              <a:pathLst>
                <a:path w="8605" h="8363" extrusionOk="0">
                  <a:moveTo>
                    <a:pt x="408" y="1"/>
                  </a:moveTo>
                  <a:cubicBezTo>
                    <a:pt x="179" y="1"/>
                    <a:pt x="0" y="192"/>
                    <a:pt x="0" y="408"/>
                  </a:cubicBezTo>
                  <a:lnTo>
                    <a:pt x="0" y="7954"/>
                  </a:lnTo>
                  <a:cubicBezTo>
                    <a:pt x="0" y="8184"/>
                    <a:pt x="179" y="8362"/>
                    <a:pt x="408" y="8362"/>
                  </a:cubicBezTo>
                  <a:lnTo>
                    <a:pt x="8196" y="8362"/>
                  </a:lnTo>
                  <a:cubicBezTo>
                    <a:pt x="8426" y="8362"/>
                    <a:pt x="8604" y="8184"/>
                    <a:pt x="8604" y="7954"/>
                  </a:cubicBezTo>
                  <a:lnTo>
                    <a:pt x="8604" y="408"/>
                  </a:lnTo>
                  <a:cubicBezTo>
                    <a:pt x="8604" y="192"/>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0"/>
            <p:cNvSpPr/>
            <p:nvPr/>
          </p:nvSpPr>
          <p:spPr>
            <a:xfrm>
              <a:off x="598185" y="2820541"/>
              <a:ext cx="544971" cy="541721"/>
            </a:xfrm>
            <a:custGeom>
              <a:avLst/>
              <a:gdLst/>
              <a:ahLst/>
              <a:cxnLst/>
              <a:rect l="l" t="t" r="r" b="b"/>
              <a:pathLst>
                <a:path w="11740" h="11670" extrusionOk="0">
                  <a:moveTo>
                    <a:pt x="5964" y="0"/>
                  </a:moveTo>
                  <a:cubicBezTo>
                    <a:pt x="5860" y="0"/>
                    <a:pt x="5755" y="42"/>
                    <a:pt x="5672" y="124"/>
                  </a:cubicBezTo>
                  <a:lnTo>
                    <a:pt x="166" y="5644"/>
                  </a:lnTo>
                  <a:cubicBezTo>
                    <a:pt x="0" y="5796"/>
                    <a:pt x="0" y="6051"/>
                    <a:pt x="166" y="6217"/>
                  </a:cubicBezTo>
                  <a:lnTo>
                    <a:pt x="5494" y="11545"/>
                  </a:lnTo>
                  <a:cubicBezTo>
                    <a:pt x="5577" y="11628"/>
                    <a:pt x="5682" y="11669"/>
                    <a:pt x="5785" y="11669"/>
                  </a:cubicBezTo>
                  <a:cubicBezTo>
                    <a:pt x="5889" y="11669"/>
                    <a:pt x="5991" y="11628"/>
                    <a:pt x="6067" y="11545"/>
                  </a:cubicBezTo>
                  <a:lnTo>
                    <a:pt x="11586" y="6039"/>
                  </a:lnTo>
                  <a:cubicBezTo>
                    <a:pt x="11739" y="5873"/>
                    <a:pt x="11739" y="5618"/>
                    <a:pt x="11586" y="5452"/>
                  </a:cubicBezTo>
                  <a:lnTo>
                    <a:pt x="6246" y="124"/>
                  </a:lnTo>
                  <a:cubicBezTo>
                    <a:pt x="6169" y="42"/>
                    <a:pt x="6067" y="0"/>
                    <a:pt x="59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0"/>
            <p:cNvSpPr/>
            <p:nvPr/>
          </p:nvSpPr>
          <p:spPr>
            <a:xfrm>
              <a:off x="367385" y="3638694"/>
              <a:ext cx="388210" cy="400001"/>
            </a:xfrm>
            <a:custGeom>
              <a:avLst/>
              <a:gdLst/>
              <a:ahLst/>
              <a:cxnLst/>
              <a:rect l="l" t="t" r="r" b="b"/>
              <a:pathLst>
                <a:path w="8363" h="8617" extrusionOk="0">
                  <a:moveTo>
                    <a:pt x="409" y="0"/>
                  </a:moveTo>
                  <a:cubicBezTo>
                    <a:pt x="179" y="0"/>
                    <a:pt x="1" y="179"/>
                    <a:pt x="1" y="408"/>
                  </a:cubicBezTo>
                  <a:lnTo>
                    <a:pt x="1" y="8209"/>
                  </a:lnTo>
                  <a:cubicBezTo>
                    <a:pt x="1" y="8425"/>
                    <a:pt x="179" y="8617"/>
                    <a:pt x="409" y="8617"/>
                  </a:cubicBezTo>
                  <a:lnTo>
                    <a:pt x="7955" y="8617"/>
                  </a:lnTo>
                  <a:cubicBezTo>
                    <a:pt x="8171" y="8617"/>
                    <a:pt x="8363" y="8425"/>
                    <a:pt x="8363" y="8209"/>
                  </a:cubicBezTo>
                  <a:lnTo>
                    <a:pt x="8363" y="408"/>
                  </a:lnTo>
                  <a:cubicBezTo>
                    <a:pt x="8363" y="179"/>
                    <a:pt x="8171" y="0"/>
                    <a:pt x="7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0"/>
            <p:cNvSpPr/>
            <p:nvPr/>
          </p:nvSpPr>
          <p:spPr>
            <a:xfrm>
              <a:off x="598185" y="4314987"/>
              <a:ext cx="544971" cy="541443"/>
            </a:xfrm>
            <a:custGeom>
              <a:avLst/>
              <a:gdLst/>
              <a:ahLst/>
              <a:cxnLst/>
              <a:rect l="l" t="t" r="r" b="b"/>
              <a:pathLst>
                <a:path w="11740" h="11664" extrusionOk="0">
                  <a:moveTo>
                    <a:pt x="5785" y="0"/>
                  </a:moveTo>
                  <a:cubicBezTo>
                    <a:pt x="5682" y="0"/>
                    <a:pt x="5577" y="38"/>
                    <a:pt x="5494" y="115"/>
                  </a:cubicBezTo>
                  <a:lnTo>
                    <a:pt x="166" y="5456"/>
                  </a:lnTo>
                  <a:cubicBezTo>
                    <a:pt x="0" y="5609"/>
                    <a:pt x="0" y="5876"/>
                    <a:pt x="166" y="6029"/>
                  </a:cubicBezTo>
                  <a:lnTo>
                    <a:pt x="5672" y="11548"/>
                  </a:lnTo>
                  <a:cubicBezTo>
                    <a:pt x="5755" y="11625"/>
                    <a:pt x="5860" y="11663"/>
                    <a:pt x="5965" y="11663"/>
                  </a:cubicBezTo>
                  <a:cubicBezTo>
                    <a:pt x="6070" y="11663"/>
                    <a:pt x="6176" y="11625"/>
                    <a:pt x="6258" y="11548"/>
                  </a:cubicBezTo>
                  <a:lnTo>
                    <a:pt x="11586" y="6208"/>
                  </a:lnTo>
                  <a:cubicBezTo>
                    <a:pt x="11739" y="6055"/>
                    <a:pt x="11739" y="5787"/>
                    <a:pt x="11586" y="5634"/>
                  </a:cubicBezTo>
                  <a:lnTo>
                    <a:pt x="6067" y="115"/>
                  </a:lnTo>
                  <a:cubicBezTo>
                    <a:pt x="5991" y="38"/>
                    <a:pt x="5889" y="0"/>
                    <a:pt x="5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0"/>
            <p:cNvSpPr/>
            <p:nvPr/>
          </p:nvSpPr>
          <p:spPr>
            <a:xfrm>
              <a:off x="1418241" y="4701341"/>
              <a:ext cx="399444" cy="387607"/>
            </a:xfrm>
            <a:custGeom>
              <a:avLst/>
              <a:gdLst/>
              <a:ahLst/>
              <a:cxnLst/>
              <a:rect l="l" t="t" r="r" b="b"/>
              <a:pathLst>
                <a:path w="8605" h="8350" extrusionOk="0">
                  <a:moveTo>
                    <a:pt x="408" y="1"/>
                  </a:moveTo>
                  <a:cubicBezTo>
                    <a:pt x="179" y="1"/>
                    <a:pt x="0" y="179"/>
                    <a:pt x="0" y="408"/>
                  </a:cubicBezTo>
                  <a:lnTo>
                    <a:pt x="0" y="7942"/>
                  </a:lnTo>
                  <a:cubicBezTo>
                    <a:pt x="0" y="8171"/>
                    <a:pt x="179" y="8349"/>
                    <a:pt x="408" y="8349"/>
                  </a:cubicBezTo>
                  <a:lnTo>
                    <a:pt x="8196" y="8349"/>
                  </a:lnTo>
                  <a:cubicBezTo>
                    <a:pt x="8426" y="8349"/>
                    <a:pt x="8604" y="8171"/>
                    <a:pt x="8604" y="7942"/>
                  </a:cubicBezTo>
                  <a:lnTo>
                    <a:pt x="8604" y="408"/>
                  </a:lnTo>
                  <a:cubicBezTo>
                    <a:pt x="8604" y="179"/>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0"/>
            <p:cNvSpPr/>
            <p:nvPr/>
          </p:nvSpPr>
          <p:spPr>
            <a:xfrm>
              <a:off x="2092166" y="4314987"/>
              <a:ext cx="545574" cy="541443"/>
            </a:xfrm>
            <a:custGeom>
              <a:avLst/>
              <a:gdLst/>
              <a:ahLst/>
              <a:cxnLst/>
              <a:rect l="l" t="t" r="r" b="b"/>
              <a:pathLst>
                <a:path w="11753" h="11664" extrusionOk="0">
                  <a:moveTo>
                    <a:pt x="5967" y="0"/>
                  </a:moveTo>
                  <a:cubicBezTo>
                    <a:pt x="5864" y="0"/>
                    <a:pt x="5762" y="38"/>
                    <a:pt x="5685" y="115"/>
                  </a:cubicBezTo>
                  <a:lnTo>
                    <a:pt x="166" y="5634"/>
                  </a:lnTo>
                  <a:cubicBezTo>
                    <a:pt x="1" y="5787"/>
                    <a:pt x="1" y="6055"/>
                    <a:pt x="166" y="6208"/>
                  </a:cubicBezTo>
                  <a:lnTo>
                    <a:pt x="5494" y="11548"/>
                  </a:lnTo>
                  <a:cubicBezTo>
                    <a:pt x="5577" y="11625"/>
                    <a:pt x="5682" y="11663"/>
                    <a:pt x="5787" y="11663"/>
                  </a:cubicBezTo>
                  <a:cubicBezTo>
                    <a:pt x="5893" y="11663"/>
                    <a:pt x="5998" y="11625"/>
                    <a:pt x="6081" y="11548"/>
                  </a:cubicBezTo>
                  <a:lnTo>
                    <a:pt x="11587" y="6029"/>
                  </a:lnTo>
                  <a:cubicBezTo>
                    <a:pt x="11753" y="5876"/>
                    <a:pt x="11753" y="5609"/>
                    <a:pt x="11587" y="5456"/>
                  </a:cubicBezTo>
                  <a:lnTo>
                    <a:pt x="6259" y="115"/>
                  </a:lnTo>
                  <a:cubicBezTo>
                    <a:pt x="6176" y="38"/>
                    <a:pt x="6071" y="0"/>
                    <a:pt x="59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0"/>
            <p:cNvSpPr/>
            <p:nvPr/>
          </p:nvSpPr>
          <p:spPr>
            <a:xfrm>
              <a:off x="2480330" y="3638694"/>
              <a:ext cx="388164" cy="400001"/>
            </a:xfrm>
            <a:custGeom>
              <a:avLst/>
              <a:gdLst/>
              <a:ahLst/>
              <a:cxnLst/>
              <a:rect l="l" t="t" r="r" b="b"/>
              <a:pathLst>
                <a:path w="8362" h="8617" extrusionOk="0">
                  <a:moveTo>
                    <a:pt x="408" y="0"/>
                  </a:moveTo>
                  <a:cubicBezTo>
                    <a:pt x="191" y="0"/>
                    <a:pt x="0" y="179"/>
                    <a:pt x="0" y="408"/>
                  </a:cubicBezTo>
                  <a:lnTo>
                    <a:pt x="0" y="8209"/>
                  </a:lnTo>
                  <a:cubicBezTo>
                    <a:pt x="0" y="8425"/>
                    <a:pt x="191" y="8617"/>
                    <a:pt x="408" y="8617"/>
                  </a:cubicBezTo>
                  <a:lnTo>
                    <a:pt x="7954" y="8617"/>
                  </a:lnTo>
                  <a:cubicBezTo>
                    <a:pt x="8183" y="8617"/>
                    <a:pt x="8362" y="8425"/>
                    <a:pt x="8362" y="8209"/>
                  </a:cubicBezTo>
                  <a:lnTo>
                    <a:pt x="8362" y="408"/>
                  </a:lnTo>
                  <a:cubicBezTo>
                    <a:pt x="8362" y="179"/>
                    <a:pt x="8183" y="0"/>
                    <a:pt x="79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0"/>
            <p:cNvSpPr/>
            <p:nvPr/>
          </p:nvSpPr>
          <p:spPr>
            <a:xfrm>
              <a:off x="2092166" y="2820959"/>
              <a:ext cx="545574" cy="541304"/>
            </a:xfrm>
            <a:custGeom>
              <a:avLst/>
              <a:gdLst/>
              <a:ahLst/>
              <a:cxnLst/>
              <a:rect l="l" t="t" r="r" b="b"/>
              <a:pathLst>
                <a:path w="11753" h="11661" extrusionOk="0">
                  <a:moveTo>
                    <a:pt x="5787" y="1"/>
                  </a:moveTo>
                  <a:cubicBezTo>
                    <a:pt x="5682" y="1"/>
                    <a:pt x="5577" y="39"/>
                    <a:pt x="5494" y="115"/>
                  </a:cubicBezTo>
                  <a:lnTo>
                    <a:pt x="166" y="5443"/>
                  </a:lnTo>
                  <a:cubicBezTo>
                    <a:pt x="1" y="5609"/>
                    <a:pt x="1" y="5864"/>
                    <a:pt x="166" y="6030"/>
                  </a:cubicBezTo>
                  <a:lnTo>
                    <a:pt x="5685" y="11536"/>
                  </a:lnTo>
                  <a:cubicBezTo>
                    <a:pt x="5762" y="11619"/>
                    <a:pt x="5864" y="11660"/>
                    <a:pt x="5967" y="11660"/>
                  </a:cubicBezTo>
                  <a:cubicBezTo>
                    <a:pt x="6071" y="11660"/>
                    <a:pt x="6176" y="11619"/>
                    <a:pt x="6259" y="11536"/>
                  </a:cubicBezTo>
                  <a:lnTo>
                    <a:pt x="11587" y="6208"/>
                  </a:lnTo>
                  <a:cubicBezTo>
                    <a:pt x="11753" y="6042"/>
                    <a:pt x="11753" y="5787"/>
                    <a:pt x="11587" y="5635"/>
                  </a:cubicBezTo>
                  <a:lnTo>
                    <a:pt x="6081" y="115"/>
                  </a:lnTo>
                  <a:cubicBezTo>
                    <a:pt x="5998" y="39"/>
                    <a:pt x="5893" y="1"/>
                    <a:pt x="57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4" name="Google Shape;914;p40"/>
          <p:cNvGrpSpPr/>
          <p:nvPr/>
        </p:nvGrpSpPr>
        <p:grpSpPr>
          <a:xfrm>
            <a:off x="444209" y="463295"/>
            <a:ext cx="781048" cy="781396"/>
            <a:chOff x="369195" y="1138234"/>
            <a:chExt cx="1250276" cy="1250833"/>
          </a:xfrm>
        </p:grpSpPr>
        <p:sp>
          <p:nvSpPr>
            <p:cNvPr id="915" name="Google Shape;915;p40"/>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0"/>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0"/>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0"/>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0"/>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0"/>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0"/>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0"/>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0"/>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5" name="Google Shape;995;p40"/>
          <p:cNvSpPr txBox="1">
            <a:spLocks noGrp="1"/>
          </p:cNvSpPr>
          <p:nvPr>
            <p:ph type="ctrTitle"/>
          </p:nvPr>
        </p:nvSpPr>
        <p:spPr>
          <a:xfrm>
            <a:off x="736274" y="1253671"/>
            <a:ext cx="7729168" cy="857208"/>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vi-VN" sz="2800" dirty="0">
                <a:latin typeface="+mn-lt"/>
              </a:rPr>
              <a:t>CHỦ ĐỀ 3: ĐẠO ĐỨC, PHÁP LUẬT </a:t>
            </a:r>
            <a:br>
              <a:rPr lang="vi-VN" sz="2800" dirty="0">
                <a:latin typeface="+mn-lt"/>
              </a:rPr>
            </a:br>
            <a:r>
              <a:rPr lang="vi-VN" sz="2800" dirty="0">
                <a:latin typeface="+mn-lt"/>
              </a:rPr>
              <a:t>VÀ VĂN HÓA TRONG MÔI TRƯỜNG SỐ</a:t>
            </a:r>
            <a:endParaRPr sz="2800" dirty="0">
              <a:latin typeface="+mn-lt"/>
            </a:endParaRPr>
          </a:p>
        </p:txBody>
      </p:sp>
      <p:grpSp>
        <p:nvGrpSpPr>
          <p:cNvPr id="3" name="Group 2"/>
          <p:cNvGrpSpPr/>
          <p:nvPr/>
        </p:nvGrpSpPr>
        <p:grpSpPr>
          <a:xfrm>
            <a:off x="92193" y="2989780"/>
            <a:ext cx="2266128" cy="2126355"/>
            <a:chOff x="757272" y="666179"/>
            <a:chExt cx="3858756" cy="3620751"/>
          </a:xfrm>
        </p:grpSpPr>
        <p:grpSp>
          <p:nvGrpSpPr>
            <p:cNvPr id="924" name="Google Shape;924;p40"/>
            <p:cNvGrpSpPr/>
            <p:nvPr/>
          </p:nvGrpSpPr>
          <p:grpSpPr>
            <a:xfrm>
              <a:off x="757272" y="666179"/>
              <a:ext cx="3858756" cy="3620751"/>
              <a:chOff x="924097" y="519868"/>
              <a:chExt cx="3344679" cy="3138381"/>
            </a:xfrm>
          </p:grpSpPr>
          <p:grpSp>
            <p:nvGrpSpPr>
              <p:cNvPr id="925" name="Google Shape;925;p40"/>
              <p:cNvGrpSpPr/>
              <p:nvPr/>
            </p:nvGrpSpPr>
            <p:grpSpPr>
              <a:xfrm>
                <a:off x="3157125" y="1657505"/>
                <a:ext cx="1056080" cy="1055418"/>
                <a:chOff x="4950014" y="-1313160"/>
                <a:chExt cx="3774410" cy="3772043"/>
              </a:xfrm>
            </p:grpSpPr>
            <p:sp>
              <p:nvSpPr>
                <p:cNvPr id="926" name="Google Shape;926;p40"/>
                <p:cNvSpPr/>
                <p:nvPr/>
              </p:nvSpPr>
              <p:spPr>
                <a:xfrm>
                  <a:off x="5821549" y="-1302483"/>
                  <a:ext cx="2030736" cy="3751896"/>
                </a:xfrm>
                <a:custGeom>
                  <a:avLst/>
                  <a:gdLst/>
                  <a:ahLst/>
                  <a:cxnLst/>
                  <a:rect l="l" t="t" r="r" b="b"/>
                  <a:pathLst>
                    <a:path w="43747" h="80825" extrusionOk="0">
                      <a:moveTo>
                        <a:pt x="21874" y="0"/>
                      </a:moveTo>
                      <a:cubicBezTo>
                        <a:pt x="9803" y="0"/>
                        <a:pt x="1" y="18087"/>
                        <a:pt x="1" y="40406"/>
                      </a:cubicBezTo>
                      <a:cubicBezTo>
                        <a:pt x="1" y="62725"/>
                        <a:pt x="9803" y="80825"/>
                        <a:pt x="21874" y="80825"/>
                      </a:cubicBezTo>
                      <a:cubicBezTo>
                        <a:pt x="33957" y="80825"/>
                        <a:pt x="43746" y="62725"/>
                        <a:pt x="43746" y="40406"/>
                      </a:cubicBezTo>
                      <a:cubicBezTo>
                        <a:pt x="43746" y="18087"/>
                        <a:pt x="33957" y="0"/>
                        <a:pt x="21874" y="0"/>
                      </a:cubicBezTo>
                      <a:close/>
                    </a:path>
                  </a:pathLst>
                </a:custGeom>
                <a:solidFill>
                  <a:srgbClr val="D2D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7" name="Google Shape;927;p40"/>
                <p:cNvGrpSpPr/>
                <p:nvPr/>
              </p:nvGrpSpPr>
              <p:grpSpPr>
                <a:xfrm>
                  <a:off x="4950014" y="-1313160"/>
                  <a:ext cx="3774410" cy="3772043"/>
                  <a:chOff x="4950014" y="-1313160"/>
                  <a:chExt cx="3774410" cy="3772043"/>
                </a:xfrm>
              </p:grpSpPr>
              <p:sp>
                <p:nvSpPr>
                  <p:cNvPr id="928" name="Google Shape;928;p40"/>
                  <p:cNvSpPr/>
                  <p:nvPr/>
                </p:nvSpPr>
                <p:spPr>
                  <a:xfrm>
                    <a:off x="4964218" y="-1299512"/>
                    <a:ext cx="3745398" cy="3745398"/>
                  </a:xfrm>
                  <a:custGeom>
                    <a:avLst/>
                    <a:gdLst/>
                    <a:ahLst/>
                    <a:cxnLst/>
                    <a:rect l="l" t="t" r="r" b="b"/>
                    <a:pathLst>
                      <a:path w="80685" h="80685" extrusionOk="0">
                        <a:moveTo>
                          <a:pt x="40343" y="0"/>
                        </a:moveTo>
                        <a:cubicBezTo>
                          <a:pt x="18062" y="0"/>
                          <a:pt x="0" y="18062"/>
                          <a:pt x="0" y="40342"/>
                        </a:cubicBezTo>
                        <a:cubicBezTo>
                          <a:pt x="0" y="62623"/>
                          <a:pt x="18062" y="80684"/>
                          <a:pt x="40343" y="80684"/>
                        </a:cubicBezTo>
                        <a:cubicBezTo>
                          <a:pt x="62623" y="80684"/>
                          <a:pt x="80685" y="62623"/>
                          <a:pt x="80685" y="40342"/>
                        </a:cubicBezTo>
                        <a:cubicBezTo>
                          <a:pt x="80685" y="18062"/>
                          <a:pt x="62623" y="0"/>
                          <a:pt x="40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0"/>
                  <p:cNvSpPr/>
                  <p:nvPr/>
                </p:nvSpPr>
                <p:spPr>
                  <a:xfrm>
                    <a:off x="4954749" y="-1309585"/>
                    <a:ext cx="3764941" cy="3765544"/>
                  </a:xfrm>
                  <a:custGeom>
                    <a:avLst/>
                    <a:gdLst/>
                    <a:ahLst/>
                    <a:cxnLst/>
                    <a:rect l="l" t="t" r="r" b="b"/>
                    <a:pathLst>
                      <a:path w="81106" h="81119" extrusionOk="0">
                        <a:moveTo>
                          <a:pt x="40547" y="421"/>
                        </a:moveTo>
                        <a:cubicBezTo>
                          <a:pt x="62687" y="421"/>
                          <a:pt x="80685" y="18432"/>
                          <a:pt x="80685" y="40559"/>
                        </a:cubicBezTo>
                        <a:cubicBezTo>
                          <a:pt x="80685" y="62687"/>
                          <a:pt x="62674" y="80698"/>
                          <a:pt x="40547" y="80698"/>
                        </a:cubicBezTo>
                        <a:cubicBezTo>
                          <a:pt x="18419" y="80698"/>
                          <a:pt x="421" y="62687"/>
                          <a:pt x="421" y="40559"/>
                        </a:cubicBezTo>
                        <a:cubicBezTo>
                          <a:pt x="421" y="18432"/>
                          <a:pt x="18419" y="421"/>
                          <a:pt x="40547" y="421"/>
                        </a:cubicBezTo>
                        <a:close/>
                        <a:moveTo>
                          <a:pt x="40547" y="0"/>
                        </a:moveTo>
                        <a:cubicBezTo>
                          <a:pt x="18189" y="0"/>
                          <a:pt x="0" y="18202"/>
                          <a:pt x="0" y="40559"/>
                        </a:cubicBezTo>
                        <a:cubicBezTo>
                          <a:pt x="0" y="62916"/>
                          <a:pt x="18189" y="81118"/>
                          <a:pt x="40547" y="81118"/>
                        </a:cubicBezTo>
                        <a:cubicBezTo>
                          <a:pt x="62916" y="81118"/>
                          <a:pt x="81105" y="62929"/>
                          <a:pt x="81105" y="40559"/>
                        </a:cubicBezTo>
                        <a:cubicBezTo>
                          <a:pt x="81105" y="18202"/>
                          <a:pt x="62916" y="0"/>
                          <a:pt x="40547"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0"/>
                  <p:cNvSpPr/>
                  <p:nvPr/>
                </p:nvSpPr>
                <p:spPr>
                  <a:xfrm>
                    <a:off x="5812079" y="-1313160"/>
                    <a:ext cx="2050232" cy="3772043"/>
                  </a:xfrm>
                  <a:custGeom>
                    <a:avLst/>
                    <a:gdLst/>
                    <a:ahLst/>
                    <a:cxnLst/>
                    <a:rect l="l" t="t" r="r" b="b"/>
                    <a:pathLst>
                      <a:path w="44167" h="81259" extrusionOk="0">
                        <a:moveTo>
                          <a:pt x="22078" y="434"/>
                        </a:moveTo>
                        <a:cubicBezTo>
                          <a:pt x="34021" y="434"/>
                          <a:pt x="43746" y="18470"/>
                          <a:pt x="43746" y="40636"/>
                        </a:cubicBezTo>
                        <a:cubicBezTo>
                          <a:pt x="43746" y="62802"/>
                          <a:pt x="34034" y="80838"/>
                          <a:pt x="22078" y="80838"/>
                        </a:cubicBezTo>
                        <a:cubicBezTo>
                          <a:pt x="10134" y="80838"/>
                          <a:pt x="409" y="62802"/>
                          <a:pt x="409" y="40636"/>
                        </a:cubicBezTo>
                        <a:cubicBezTo>
                          <a:pt x="409" y="18470"/>
                          <a:pt x="10134" y="434"/>
                          <a:pt x="22078" y="434"/>
                        </a:cubicBezTo>
                        <a:close/>
                        <a:moveTo>
                          <a:pt x="22078" y="1"/>
                        </a:moveTo>
                        <a:cubicBezTo>
                          <a:pt x="9905" y="1"/>
                          <a:pt x="1" y="18228"/>
                          <a:pt x="1" y="40636"/>
                        </a:cubicBezTo>
                        <a:cubicBezTo>
                          <a:pt x="1" y="63032"/>
                          <a:pt x="9905" y="81259"/>
                          <a:pt x="22078" y="81259"/>
                        </a:cubicBezTo>
                        <a:cubicBezTo>
                          <a:pt x="34263" y="81259"/>
                          <a:pt x="44167" y="63032"/>
                          <a:pt x="44167" y="40636"/>
                        </a:cubicBezTo>
                        <a:cubicBezTo>
                          <a:pt x="44167" y="18228"/>
                          <a:pt x="34263" y="1"/>
                          <a:pt x="220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0"/>
                  <p:cNvSpPr/>
                  <p:nvPr/>
                </p:nvSpPr>
                <p:spPr>
                  <a:xfrm>
                    <a:off x="6827424" y="-1308425"/>
                    <a:ext cx="19589" cy="3767308"/>
                  </a:xfrm>
                  <a:custGeom>
                    <a:avLst/>
                    <a:gdLst/>
                    <a:ahLst/>
                    <a:cxnLst/>
                    <a:rect l="l" t="t" r="r" b="b"/>
                    <a:pathLst>
                      <a:path w="422" h="81157" extrusionOk="0">
                        <a:moveTo>
                          <a:pt x="211" y="1"/>
                        </a:moveTo>
                        <a:cubicBezTo>
                          <a:pt x="112" y="1"/>
                          <a:pt x="13" y="65"/>
                          <a:pt x="1" y="192"/>
                        </a:cubicBezTo>
                        <a:lnTo>
                          <a:pt x="1" y="80953"/>
                        </a:lnTo>
                        <a:cubicBezTo>
                          <a:pt x="1" y="81068"/>
                          <a:pt x="90" y="81157"/>
                          <a:pt x="205" y="81157"/>
                        </a:cubicBezTo>
                        <a:cubicBezTo>
                          <a:pt x="319" y="81157"/>
                          <a:pt x="421" y="81068"/>
                          <a:pt x="421" y="80953"/>
                        </a:cubicBezTo>
                        <a:lnTo>
                          <a:pt x="421" y="192"/>
                        </a:lnTo>
                        <a:cubicBezTo>
                          <a:pt x="408" y="65"/>
                          <a:pt x="310" y="1"/>
                          <a:pt x="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0"/>
                  <p:cNvSpPr/>
                  <p:nvPr/>
                </p:nvSpPr>
                <p:spPr>
                  <a:xfrm>
                    <a:off x="4950014" y="564854"/>
                    <a:ext cx="3774410" cy="19589"/>
                  </a:xfrm>
                  <a:custGeom>
                    <a:avLst/>
                    <a:gdLst/>
                    <a:ahLst/>
                    <a:cxnLst/>
                    <a:rect l="l" t="t" r="r" b="b"/>
                    <a:pathLst>
                      <a:path w="81310" h="422" extrusionOk="0">
                        <a:moveTo>
                          <a:pt x="281" y="1"/>
                        </a:moveTo>
                        <a:cubicBezTo>
                          <a:pt x="0" y="1"/>
                          <a:pt x="0" y="421"/>
                          <a:pt x="281" y="421"/>
                        </a:cubicBezTo>
                        <a:lnTo>
                          <a:pt x="81029" y="421"/>
                        </a:lnTo>
                        <a:cubicBezTo>
                          <a:pt x="81309" y="421"/>
                          <a:pt x="81309" y="1"/>
                          <a:pt x="810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0"/>
                  <p:cNvSpPr/>
                  <p:nvPr/>
                </p:nvSpPr>
                <p:spPr>
                  <a:xfrm>
                    <a:off x="5404419" y="-1308982"/>
                    <a:ext cx="2868524" cy="3764941"/>
                  </a:xfrm>
                  <a:custGeom>
                    <a:avLst/>
                    <a:gdLst/>
                    <a:ahLst/>
                    <a:cxnLst/>
                    <a:rect l="l" t="t" r="r" b="b"/>
                    <a:pathLst>
                      <a:path w="61795" h="81106" extrusionOk="0">
                        <a:moveTo>
                          <a:pt x="30911" y="408"/>
                        </a:moveTo>
                        <a:cubicBezTo>
                          <a:pt x="42573" y="421"/>
                          <a:pt x="53650" y="5519"/>
                          <a:pt x="61260" y="14365"/>
                        </a:cubicBezTo>
                        <a:cubicBezTo>
                          <a:pt x="53612" y="19132"/>
                          <a:pt x="42548" y="21873"/>
                          <a:pt x="30860" y="21873"/>
                        </a:cubicBezTo>
                        <a:cubicBezTo>
                          <a:pt x="19171" y="21847"/>
                          <a:pt x="8146" y="19094"/>
                          <a:pt x="536" y="14314"/>
                        </a:cubicBezTo>
                        <a:cubicBezTo>
                          <a:pt x="8158" y="5481"/>
                          <a:pt x="19248" y="408"/>
                          <a:pt x="30911" y="408"/>
                        </a:cubicBezTo>
                        <a:close/>
                        <a:moveTo>
                          <a:pt x="30860" y="0"/>
                        </a:moveTo>
                        <a:cubicBezTo>
                          <a:pt x="19005" y="0"/>
                          <a:pt x="7750" y="5201"/>
                          <a:pt x="52" y="14225"/>
                        </a:cubicBezTo>
                        <a:cubicBezTo>
                          <a:pt x="13" y="14276"/>
                          <a:pt x="1" y="14327"/>
                          <a:pt x="13" y="14391"/>
                        </a:cubicBezTo>
                        <a:cubicBezTo>
                          <a:pt x="13" y="14442"/>
                          <a:pt x="52" y="14505"/>
                          <a:pt x="103" y="14531"/>
                        </a:cubicBezTo>
                        <a:cubicBezTo>
                          <a:pt x="7789" y="19438"/>
                          <a:pt x="19005" y="22255"/>
                          <a:pt x="30860" y="22281"/>
                        </a:cubicBezTo>
                        <a:cubicBezTo>
                          <a:pt x="42739" y="22281"/>
                          <a:pt x="53969" y="19477"/>
                          <a:pt x="61693" y="14595"/>
                        </a:cubicBezTo>
                        <a:cubicBezTo>
                          <a:pt x="61744" y="14556"/>
                          <a:pt x="61769" y="14505"/>
                          <a:pt x="61782" y="14442"/>
                        </a:cubicBezTo>
                        <a:cubicBezTo>
                          <a:pt x="61795" y="14391"/>
                          <a:pt x="61769" y="14327"/>
                          <a:pt x="61731" y="14276"/>
                        </a:cubicBezTo>
                        <a:cubicBezTo>
                          <a:pt x="54032" y="5213"/>
                          <a:pt x="42752" y="0"/>
                          <a:pt x="30860" y="0"/>
                        </a:cubicBezTo>
                        <a:close/>
                        <a:moveTo>
                          <a:pt x="30860" y="59232"/>
                        </a:moveTo>
                        <a:cubicBezTo>
                          <a:pt x="42548" y="59232"/>
                          <a:pt x="53612" y="61973"/>
                          <a:pt x="61260" y="66740"/>
                        </a:cubicBezTo>
                        <a:cubicBezTo>
                          <a:pt x="53650" y="75586"/>
                          <a:pt x="42573" y="80672"/>
                          <a:pt x="30911" y="80685"/>
                        </a:cubicBezTo>
                        <a:cubicBezTo>
                          <a:pt x="30896" y="80685"/>
                          <a:pt x="30881" y="80685"/>
                          <a:pt x="30867" y="80685"/>
                        </a:cubicBezTo>
                        <a:cubicBezTo>
                          <a:pt x="19220" y="80685"/>
                          <a:pt x="8149" y="75613"/>
                          <a:pt x="536" y="66791"/>
                        </a:cubicBezTo>
                        <a:cubicBezTo>
                          <a:pt x="8146" y="62011"/>
                          <a:pt x="19184" y="59258"/>
                          <a:pt x="30860" y="59232"/>
                        </a:cubicBezTo>
                        <a:close/>
                        <a:moveTo>
                          <a:pt x="30860" y="58812"/>
                        </a:moveTo>
                        <a:cubicBezTo>
                          <a:pt x="19005" y="58837"/>
                          <a:pt x="7789" y="61667"/>
                          <a:pt x="103" y="66562"/>
                        </a:cubicBezTo>
                        <a:cubicBezTo>
                          <a:pt x="52" y="66600"/>
                          <a:pt x="13" y="66651"/>
                          <a:pt x="13" y="66702"/>
                        </a:cubicBezTo>
                        <a:cubicBezTo>
                          <a:pt x="1" y="66766"/>
                          <a:pt x="13" y="66829"/>
                          <a:pt x="52" y="66880"/>
                        </a:cubicBezTo>
                        <a:cubicBezTo>
                          <a:pt x="7750" y="75892"/>
                          <a:pt x="19005" y="81092"/>
                          <a:pt x="30860" y="81105"/>
                        </a:cubicBezTo>
                        <a:cubicBezTo>
                          <a:pt x="42752" y="81105"/>
                          <a:pt x="54045" y="75879"/>
                          <a:pt x="61731" y="66816"/>
                        </a:cubicBezTo>
                        <a:cubicBezTo>
                          <a:pt x="61769" y="66778"/>
                          <a:pt x="61782" y="66715"/>
                          <a:pt x="61782" y="66664"/>
                        </a:cubicBezTo>
                        <a:cubicBezTo>
                          <a:pt x="61769" y="66600"/>
                          <a:pt x="61744" y="66549"/>
                          <a:pt x="61693" y="66511"/>
                        </a:cubicBezTo>
                        <a:cubicBezTo>
                          <a:pt x="53969" y="61616"/>
                          <a:pt x="42739" y="58812"/>
                          <a:pt x="30860" y="588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4" name="Google Shape;934;p40"/>
              <p:cNvGrpSpPr/>
              <p:nvPr/>
            </p:nvGrpSpPr>
            <p:grpSpPr>
              <a:xfrm>
                <a:off x="1305142" y="519868"/>
                <a:ext cx="1554088" cy="1934834"/>
                <a:chOff x="-4338020" y="-3824097"/>
                <a:chExt cx="3789533" cy="4717958"/>
              </a:xfrm>
            </p:grpSpPr>
            <p:sp>
              <p:nvSpPr>
                <p:cNvPr id="935" name="Google Shape;935;p40"/>
                <p:cNvSpPr/>
                <p:nvPr/>
              </p:nvSpPr>
              <p:spPr>
                <a:xfrm rot="205075">
                  <a:off x="-4242722" y="-2466385"/>
                  <a:ext cx="2786875" cy="3280089"/>
                </a:xfrm>
                <a:custGeom>
                  <a:avLst/>
                  <a:gdLst/>
                  <a:ahLst/>
                  <a:cxnLst/>
                  <a:rect l="l" t="t" r="r" b="b"/>
                  <a:pathLst>
                    <a:path w="60036" h="70661" extrusionOk="0">
                      <a:moveTo>
                        <a:pt x="28148" y="1"/>
                      </a:moveTo>
                      <a:cubicBezTo>
                        <a:pt x="27836" y="1"/>
                        <a:pt x="27553" y="20"/>
                        <a:pt x="27303" y="60"/>
                      </a:cubicBezTo>
                      <a:cubicBezTo>
                        <a:pt x="24027" y="608"/>
                        <a:pt x="14557" y="9480"/>
                        <a:pt x="11039" y="19027"/>
                      </a:cubicBezTo>
                      <a:cubicBezTo>
                        <a:pt x="7534" y="28561"/>
                        <a:pt x="1" y="50625"/>
                        <a:pt x="64" y="53136"/>
                      </a:cubicBezTo>
                      <a:cubicBezTo>
                        <a:pt x="115" y="54640"/>
                        <a:pt x="778" y="56081"/>
                        <a:pt x="1900" y="57100"/>
                      </a:cubicBezTo>
                      <a:lnTo>
                        <a:pt x="345" y="61077"/>
                      </a:lnTo>
                      <a:cubicBezTo>
                        <a:pt x="345" y="61077"/>
                        <a:pt x="23151" y="70661"/>
                        <a:pt x="37158" y="70661"/>
                      </a:cubicBezTo>
                      <a:cubicBezTo>
                        <a:pt x="38946" y="70661"/>
                        <a:pt x="40590" y="70504"/>
                        <a:pt x="42025" y="70152"/>
                      </a:cubicBezTo>
                      <a:cubicBezTo>
                        <a:pt x="41082" y="67692"/>
                        <a:pt x="41375" y="67144"/>
                        <a:pt x="41375" y="67144"/>
                      </a:cubicBezTo>
                      <a:cubicBezTo>
                        <a:pt x="41375" y="67144"/>
                        <a:pt x="45951" y="65513"/>
                        <a:pt x="47340" y="63601"/>
                      </a:cubicBezTo>
                      <a:cubicBezTo>
                        <a:pt x="48730" y="61689"/>
                        <a:pt x="58876" y="22341"/>
                        <a:pt x="59462" y="19358"/>
                      </a:cubicBezTo>
                      <a:cubicBezTo>
                        <a:pt x="60036" y="16363"/>
                        <a:pt x="59360" y="13814"/>
                        <a:pt x="56174" y="12055"/>
                      </a:cubicBezTo>
                      <a:cubicBezTo>
                        <a:pt x="54020" y="10869"/>
                        <a:pt x="51317" y="9225"/>
                        <a:pt x="51317" y="9225"/>
                      </a:cubicBezTo>
                      <a:lnTo>
                        <a:pt x="52146" y="8078"/>
                      </a:lnTo>
                      <a:lnTo>
                        <a:pt x="45084" y="3744"/>
                      </a:lnTo>
                      <a:lnTo>
                        <a:pt x="41949" y="1067"/>
                      </a:lnTo>
                      <a:lnTo>
                        <a:pt x="39897" y="2788"/>
                      </a:lnTo>
                      <a:cubicBezTo>
                        <a:pt x="39897" y="2788"/>
                        <a:pt x="31949" y="1"/>
                        <a:pt x="281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0"/>
                <p:cNvSpPr/>
                <p:nvPr/>
              </p:nvSpPr>
              <p:spPr>
                <a:xfrm rot="205075">
                  <a:off x="-2285270" y="-3774608"/>
                  <a:ext cx="1699253" cy="1309696"/>
                </a:xfrm>
                <a:custGeom>
                  <a:avLst/>
                  <a:gdLst/>
                  <a:ahLst/>
                  <a:cxnLst/>
                  <a:rect l="l" t="t" r="r" b="b"/>
                  <a:pathLst>
                    <a:path w="36606" h="28214" extrusionOk="0">
                      <a:moveTo>
                        <a:pt x="21465" y="1"/>
                      </a:moveTo>
                      <a:cubicBezTo>
                        <a:pt x="18877" y="1"/>
                        <a:pt x="15290" y="962"/>
                        <a:pt x="15665" y="3165"/>
                      </a:cubicBezTo>
                      <a:cubicBezTo>
                        <a:pt x="14422" y="2393"/>
                        <a:pt x="12814" y="1673"/>
                        <a:pt x="11247" y="1673"/>
                      </a:cubicBezTo>
                      <a:cubicBezTo>
                        <a:pt x="10486" y="1673"/>
                        <a:pt x="9733" y="1843"/>
                        <a:pt x="9037" y="2260"/>
                      </a:cubicBezTo>
                      <a:cubicBezTo>
                        <a:pt x="6972" y="3483"/>
                        <a:pt x="6144" y="6976"/>
                        <a:pt x="7342" y="8939"/>
                      </a:cubicBezTo>
                      <a:cubicBezTo>
                        <a:pt x="3378" y="9704"/>
                        <a:pt x="0" y="16192"/>
                        <a:pt x="4257" y="18703"/>
                      </a:cubicBezTo>
                      <a:cubicBezTo>
                        <a:pt x="3161" y="20360"/>
                        <a:pt x="4474" y="22475"/>
                        <a:pt x="5443" y="23941"/>
                      </a:cubicBezTo>
                      <a:cubicBezTo>
                        <a:pt x="7506" y="27041"/>
                        <a:pt x="10537" y="28213"/>
                        <a:pt x="13783" y="28213"/>
                      </a:cubicBezTo>
                      <a:cubicBezTo>
                        <a:pt x="17918" y="28213"/>
                        <a:pt x="22401" y="26311"/>
                        <a:pt x="25671" y="24069"/>
                      </a:cubicBezTo>
                      <a:cubicBezTo>
                        <a:pt x="26207" y="23699"/>
                        <a:pt x="26971" y="23202"/>
                        <a:pt x="27392" y="22692"/>
                      </a:cubicBezTo>
                      <a:cubicBezTo>
                        <a:pt x="27846" y="22136"/>
                        <a:pt x="28674" y="20336"/>
                        <a:pt x="29471" y="20336"/>
                      </a:cubicBezTo>
                      <a:cubicBezTo>
                        <a:pt x="29569" y="20336"/>
                        <a:pt x="29667" y="20363"/>
                        <a:pt x="29763" y="20423"/>
                      </a:cubicBezTo>
                      <a:lnTo>
                        <a:pt x="29776" y="20423"/>
                      </a:lnTo>
                      <a:cubicBezTo>
                        <a:pt x="29941" y="20464"/>
                        <a:pt x="30112" y="20483"/>
                        <a:pt x="30286" y="20483"/>
                      </a:cubicBezTo>
                      <a:cubicBezTo>
                        <a:pt x="33061" y="20483"/>
                        <a:pt x="36606" y="15559"/>
                        <a:pt x="33727" y="13808"/>
                      </a:cubicBezTo>
                      <a:cubicBezTo>
                        <a:pt x="35578" y="10607"/>
                        <a:pt x="32733" y="5669"/>
                        <a:pt x="29259" y="5669"/>
                      </a:cubicBezTo>
                      <a:cubicBezTo>
                        <a:pt x="28665" y="5669"/>
                        <a:pt x="28053" y="5813"/>
                        <a:pt x="27443" y="6135"/>
                      </a:cubicBezTo>
                      <a:cubicBezTo>
                        <a:pt x="27277" y="5357"/>
                        <a:pt x="27150" y="4580"/>
                        <a:pt x="26857" y="3840"/>
                      </a:cubicBezTo>
                      <a:cubicBezTo>
                        <a:pt x="26296" y="2438"/>
                        <a:pt x="24894" y="883"/>
                        <a:pt x="23504" y="297"/>
                      </a:cubicBezTo>
                      <a:cubicBezTo>
                        <a:pt x="23044" y="103"/>
                        <a:pt x="22308" y="1"/>
                        <a:pt x="214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0"/>
                <p:cNvSpPr/>
                <p:nvPr/>
              </p:nvSpPr>
              <p:spPr>
                <a:xfrm rot="205075">
                  <a:off x="-2196356" y="-3233037"/>
                  <a:ext cx="1313595" cy="1246147"/>
                </a:xfrm>
                <a:custGeom>
                  <a:avLst/>
                  <a:gdLst/>
                  <a:ahLst/>
                  <a:cxnLst/>
                  <a:rect l="l" t="t" r="r" b="b"/>
                  <a:pathLst>
                    <a:path w="28298" h="26845" extrusionOk="0">
                      <a:moveTo>
                        <a:pt x="16877" y="0"/>
                      </a:moveTo>
                      <a:cubicBezTo>
                        <a:pt x="16877" y="0"/>
                        <a:pt x="14935" y="4958"/>
                        <a:pt x="12606" y="4958"/>
                      </a:cubicBezTo>
                      <a:cubicBezTo>
                        <a:pt x="12396" y="4958"/>
                        <a:pt x="12184" y="4918"/>
                        <a:pt x="11970" y="4831"/>
                      </a:cubicBezTo>
                      <a:cubicBezTo>
                        <a:pt x="10948" y="4413"/>
                        <a:pt x="10508" y="3738"/>
                        <a:pt x="10014" y="3738"/>
                      </a:cubicBezTo>
                      <a:cubicBezTo>
                        <a:pt x="9831" y="3738"/>
                        <a:pt x="9639" y="3831"/>
                        <a:pt x="9408" y="4066"/>
                      </a:cubicBezTo>
                      <a:cubicBezTo>
                        <a:pt x="8860" y="4614"/>
                        <a:pt x="8860" y="9713"/>
                        <a:pt x="8375" y="10656"/>
                      </a:cubicBezTo>
                      <a:cubicBezTo>
                        <a:pt x="8264" y="10874"/>
                        <a:pt x="8140" y="10964"/>
                        <a:pt x="8011" y="10964"/>
                      </a:cubicBezTo>
                      <a:cubicBezTo>
                        <a:pt x="7401" y="10964"/>
                        <a:pt x="6680" y="8948"/>
                        <a:pt x="6680" y="8948"/>
                      </a:cubicBezTo>
                      <a:cubicBezTo>
                        <a:pt x="7254" y="7788"/>
                        <a:pt x="7661" y="6565"/>
                        <a:pt x="7929" y="5303"/>
                      </a:cubicBezTo>
                      <a:cubicBezTo>
                        <a:pt x="8484" y="2664"/>
                        <a:pt x="7037" y="1176"/>
                        <a:pt x="5341" y="1176"/>
                      </a:cubicBezTo>
                      <a:cubicBezTo>
                        <a:pt x="4153" y="1176"/>
                        <a:pt x="2844" y="1905"/>
                        <a:pt x="2015" y="3480"/>
                      </a:cubicBezTo>
                      <a:cubicBezTo>
                        <a:pt x="1" y="7317"/>
                        <a:pt x="281" y="11396"/>
                        <a:pt x="3697" y="11689"/>
                      </a:cubicBezTo>
                      <a:cubicBezTo>
                        <a:pt x="2614" y="14786"/>
                        <a:pt x="4003" y="17590"/>
                        <a:pt x="3748" y="19069"/>
                      </a:cubicBezTo>
                      <a:cubicBezTo>
                        <a:pt x="3493" y="20547"/>
                        <a:pt x="549" y="22179"/>
                        <a:pt x="549" y="22179"/>
                      </a:cubicBezTo>
                      <a:cubicBezTo>
                        <a:pt x="549" y="22179"/>
                        <a:pt x="3315" y="25659"/>
                        <a:pt x="6833" y="26844"/>
                      </a:cubicBezTo>
                      <a:cubicBezTo>
                        <a:pt x="8106" y="24467"/>
                        <a:pt x="8669" y="23743"/>
                        <a:pt x="9333" y="23743"/>
                      </a:cubicBezTo>
                      <a:cubicBezTo>
                        <a:pt x="9873" y="23743"/>
                        <a:pt x="10479" y="24220"/>
                        <a:pt x="11587" y="24677"/>
                      </a:cubicBezTo>
                      <a:cubicBezTo>
                        <a:pt x="12481" y="25050"/>
                        <a:pt x="13468" y="25280"/>
                        <a:pt x="14495" y="25280"/>
                      </a:cubicBezTo>
                      <a:cubicBezTo>
                        <a:pt x="16309" y="25280"/>
                        <a:pt x="18247" y="24563"/>
                        <a:pt x="20013" y="22651"/>
                      </a:cubicBezTo>
                      <a:cubicBezTo>
                        <a:pt x="24843" y="17437"/>
                        <a:pt x="28298" y="6973"/>
                        <a:pt x="28298" y="6973"/>
                      </a:cubicBezTo>
                      <a:lnTo>
                        <a:pt x="28285" y="6973"/>
                      </a:lnTo>
                      <a:cubicBezTo>
                        <a:pt x="22613" y="5303"/>
                        <a:pt x="16877" y="0"/>
                        <a:pt x="16877" y="0"/>
                      </a:cubicBezTo>
                      <a:close/>
                    </a:path>
                  </a:pathLst>
                </a:custGeom>
                <a:solidFill>
                  <a:srgbClr val="FCA6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0"/>
                <p:cNvSpPr/>
                <p:nvPr/>
              </p:nvSpPr>
              <p:spPr>
                <a:xfrm rot="205075">
                  <a:off x="-2029125" y="-3125793"/>
                  <a:ext cx="166509" cy="313521"/>
                </a:xfrm>
                <a:custGeom>
                  <a:avLst/>
                  <a:gdLst/>
                  <a:ahLst/>
                  <a:cxnLst/>
                  <a:rect l="l" t="t" r="r" b="b"/>
                  <a:pathLst>
                    <a:path w="3587" h="6754" extrusionOk="0">
                      <a:moveTo>
                        <a:pt x="1623" y="0"/>
                      </a:moveTo>
                      <a:cubicBezTo>
                        <a:pt x="1244" y="0"/>
                        <a:pt x="951" y="104"/>
                        <a:pt x="935" y="111"/>
                      </a:cubicBezTo>
                      <a:cubicBezTo>
                        <a:pt x="573" y="247"/>
                        <a:pt x="714" y="735"/>
                        <a:pt x="1027" y="735"/>
                      </a:cubicBezTo>
                      <a:cubicBezTo>
                        <a:pt x="1066" y="735"/>
                        <a:pt x="1108" y="728"/>
                        <a:pt x="1152" y="711"/>
                      </a:cubicBezTo>
                      <a:cubicBezTo>
                        <a:pt x="1152" y="711"/>
                        <a:pt x="1359" y="641"/>
                        <a:pt x="1617" y="641"/>
                      </a:cubicBezTo>
                      <a:cubicBezTo>
                        <a:pt x="1774" y="641"/>
                        <a:pt x="1949" y="667"/>
                        <a:pt x="2108" y="749"/>
                      </a:cubicBezTo>
                      <a:cubicBezTo>
                        <a:pt x="2363" y="876"/>
                        <a:pt x="2541" y="1131"/>
                        <a:pt x="2643" y="1514"/>
                      </a:cubicBezTo>
                      <a:cubicBezTo>
                        <a:pt x="2873" y="2342"/>
                        <a:pt x="2465" y="3884"/>
                        <a:pt x="1713" y="5019"/>
                      </a:cubicBezTo>
                      <a:cubicBezTo>
                        <a:pt x="1292" y="5656"/>
                        <a:pt x="821" y="6064"/>
                        <a:pt x="426" y="6115"/>
                      </a:cubicBezTo>
                      <a:cubicBezTo>
                        <a:pt x="1" y="6140"/>
                        <a:pt x="41" y="6753"/>
                        <a:pt x="440" y="6753"/>
                      </a:cubicBezTo>
                      <a:cubicBezTo>
                        <a:pt x="447" y="6753"/>
                        <a:pt x="456" y="6753"/>
                        <a:pt x="464" y="6752"/>
                      </a:cubicBezTo>
                      <a:lnTo>
                        <a:pt x="515" y="6752"/>
                      </a:lnTo>
                      <a:cubicBezTo>
                        <a:pt x="1267" y="6638"/>
                        <a:pt x="1879" y="5937"/>
                        <a:pt x="2248" y="5363"/>
                      </a:cubicBezTo>
                      <a:cubicBezTo>
                        <a:pt x="3000" y="4241"/>
                        <a:pt x="3587" y="2495"/>
                        <a:pt x="3268" y="1335"/>
                      </a:cubicBezTo>
                      <a:cubicBezTo>
                        <a:pt x="3115" y="787"/>
                        <a:pt x="2822" y="392"/>
                        <a:pt x="2401" y="175"/>
                      </a:cubicBezTo>
                      <a:cubicBezTo>
                        <a:pt x="2139" y="42"/>
                        <a:pt x="1864" y="0"/>
                        <a:pt x="16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0"/>
                <p:cNvSpPr/>
                <p:nvPr/>
              </p:nvSpPr>
              <p:spPr>
                <a:xfrm rot="205075">
                  <a:off x="-1393566" y="-2674848"/>
                  <a:ext cx="207962" cy="300013"/>
                </a:xfrm>
                <a:custGeom>
                  <a:avLst/>
                  <a:gdLst/>
                  <a:ahLst/>
                  <a:cxnLst/>
                  <a:rect l="l" t="t" r="r" b="b"/>
                  <a:pathLst>
                    <a:path w="4480" h="6463" extrusionOk="0">
                      <a:moveTo>
                        <a:pt x="4072" y="0"/>
                      </a:moveTo>
                      <a:cubicBezTo>
                        <a:pt x="3893" y="0"/>
                        <a:pt x="3740" y="153"/>
                        <a:pt x="3753" y="332"/>
                      </a:cubicBezTo>
                      <a:cubicBezTo>
                        <a:pt x="3791" y="2142"/>
                        <a:pt x="3549" y="5188"/>
                        <a:pt x="2708" y="5660"/>
                      </a:cubicBezTo>
                      <a:cubicBezTo>
                        <a:pt x="2514" y="5770"/>
                        <a:pt x="2324" y="5815"/>
                        <a:pt x="2144" y="5815"/>
                      </a:cubicBezTo>
                      <a:cubicBezTo>
                        <a:pt x="1342" y="5815"/>
                        <a:pt x="725" y="4924"/>
                        <a:pt x="694" y="4882"/>
                      </a:cubicBezTo>
                      <a:cubicBezTo>
                        <a:pt x="623" y="4778"/>
                        <a:pt x="528" y="4734"/>
                        <a:pt x="435" y="4734"/>
                      </a:cubicBezTo>
                      <a:cubicBezTo>
                        <a:pt x="211" y="4734"/>
                        <a:pt x="0" y="4987"/>
                        <a:pt x="171" y="5239"/>
                      </a:cubicBezTo>
                      <a:cubicBezTo>
                        <a:pt x="503" y="5736"/>
                        <a:pt x="1255" y="6463"/>
                        <a:pt x="2147" y="6463"/>
                      </a:cubicBezTo>
                      <a:cubicBezTo>
                        <a:pt x="2453" y="6463"/>
                        <a:pt x="2746" y="6374"/>
                        <a:pt x="3014" y="6233"/>
                      </a:cubicBezTo>
                      <a:cubicBezTo>
                        <a:pt x="4480" y="5418"/>
                        <a:pt x="4403" y="842"/>
                        <a:pt x="4390" y="319"/>
                      </a:cubicBezTo>
                      <a:cubicBezTo>
                        <a:pt x="4390" y="141"/>
                        <a:pt x="4250" y="0"/>
                        <a:pt x="4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0"/>
                <p:cNvSpPr/>
                <p:nvPr/>
              </p:nvSpPr>
              <p:spPr>
                <a:xfrm rot="205075">
                  <a:off x="-1379307" y="-3012312"/>
                  <a:ext cx="205548" cy="101660"/>
                </a:xfrm>
                <a:custGeom>
                  <a:avLst/>
                  <a:gdLst/>
                  <a:ahLst/>
                  <a:cxnLst/>
                  <a:rect l="l" t="t" r="r" b="b"/>
                  <a:pathLst>
                    <a:path w="4428" h="2190" extrusionOk="0">
                      <a:moveTo>
                        <a:pt x="1781" y="0"/>
                      </a:moveTo>
                      <a:cubicBezTo>
                        <a:pt x="576" y="0"/>
                        <a:pt x="0" y="653"/>
                        <a:pt x="489" y="1165"/>
                      </a:cubicBezTo>
                      <a:cubicBezTo>
                        <a:pt x="850" y="1542"/>
                        <a:pt x="2280" y="2190"/>
                        <a:pt x="3322" y="2190"/>
                      </a:cubicBezTo>
                      <a:cubicBezTo>
                        <a:pt x="3864" y="2190"/>
                        <a:pt x="4301" y="2014"/>
                        <a:pt x="4428" y="1535"/>
                      </a:cubicBezTo>
                      <a:cubicBezTo>
                        <a:pt x="4275" y="859"/>
                        <a:pt x="3752" y="222"/>
                        <a:pt x="2248" y="30"/>
                      </a:cubicBezTo>
                      <a:cubicBezTo>
                        <a:pt x="2084" y="10"/>
                        <a:pt x="1928" y="0"/>
                        <a:pt x="1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0"/>
                <p:cNvSpPr/>
                <p:nvPr/>
              </p:nvSpPr>
              <p:spPr>
                <a:xfrm rot="205075">
                  <a:off x="-1092827" y="-2860543"/>
                  <a:ext cx="151515" cy="133504"/>
                </a:xfrm>
                <a:custGeom>
                  <a:avLst/>
                  <a:gdLst/>
                  <a:ahLst/>
                  <a:cxnLst/>
                  <a:rect l="l" t="t" r="r" b="b"/>
                  <a:pathLst>
                    <a:path w="3264" h="2876" extrusionOk="0">
                      <a:moveTo>
                        <a:pt x="1394" y="1"/>
                      </a:moveTo>
                      <a:cubicBezTo>
                        <a:pt x="1240" y="1"/>
                        <a:pt x="1089" y="32"/>
                        <a:pt x="944" y="83"/>
                      </a:cubicBezTo>
                      <a:cubicBezTo>
                        <a:pt x="1" y="1026"/>
                        <a:pt x="1785" y="2722"/>
                        <a:pt x="2384" y="2862"/>
                      </a:cubicBezTo>
                      <a:cubicBezTo>
                        <a:pt x="2424" y="2871"/>
                        <a:pt x="2463" y="2876"/>
                        <a:pt x="2500" y="2876"/>
                      </a:cubicBezTo>
                      <a:cubicBezTo>
                        <a:pt x="3022" y="2876"/>
                        <a:pt x="3263" y="1989"/>
                        <a:pt x="2716" y="1014"/>
                      </a:cubicBezTo>
                      <a:cubicBezTo>
                        <a:pt x="2276" y="246"/>
                        <a:pt x="1822" y="1"/>
                        <a:pt x="1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0"/>
                <p:cNvSpPr/>
                <p:nvPr/>
              </p:nvSpPr>
              <p:spPr>
                <a:xfrm rot="205075">
                  <a:off x="-1387191" y="-2813393"/>
                  <a:ext cx="88802" cy="90612"/>
                </a:xfrm>
                <a:custGeom>
                  <a:avLst/>
                  <a:gdLst/>
                  <a:ahLst/>
                  <a:cxnLst/>
                  <a:rect l="l" t="t" r="r" b="b"/>
                  <a:pathLst>
                    <a:path w="1913" h="1952" extrusionOk="0">
                      <a:moveTo>
                        <a:pt x="1190" y="1"/>
                      </a:moveTo>
                      <a:cubicBezTo>
                        <a:pt x="879" y="1"/>
                        <a:pt x="531" y="219"/>
                        <a:pt x="306" y="575"/>
                      </a:cubicBezTo>
                      <a:cubicBezTo>
                        <a:pt x="0" y="1072"/>
                        <a:pt x="51" y="1646"/>
                        <a:pt x="421" y="1862"/>
                      </a:cubicBezTo>
                      <a:cubicBezTo>
                        <a:pt x="516" y="1923"/>
                        <a:pt x="623" y="1952"/>
                        <a:pt x="735" y="1952"/>
                      </a:cubicBezTo>
                      <a:cubicBezTo>
                        <a:pt x="1046" y="1952"/>
                        <a:pt x="1394" y="1734"/>
                        <a:pt x="1619" y="1378"/>
                      </a:cubicBezTo>
                      <a:cubicBezTo>
                        <a:pt x="1912" y="881"/>
                        <a:pt x="1861" y="307"/>
                        <a:pt x="1504" y="90"/>
                      </a:cubicBezTo>
                      <a:cubicBezTo>
                        <a:pt x="1409" y="30"/>
                        <a:pt x="1302" y="1"/>
                        <a:pt x="1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0"/>
                <p:cNvSpPr/>
                <p:nvPr/>
              </p:nvSpPr>
              <p:spPr>
                <a:xfrm rot="205075">
                  <a:off x="-1157970" y="-2661922"/>
                  <a:ext cx="88802" cy="90937"/>
                </a:xfrm>
                <a:custGeom>
                  <a:avLst/>
                  <a:gdLst/>
                  <a:ahLst/>
                  <a:cxnLst/>
                  <a:rect l="l" t="t" r="r" b="b"/>
                  <a:pathLst>
                    <a:path w="1913" h="1959" extrusionOk="0">
                      <a:moveTo>
                        <a:pt x="1192" y="1"/>
                      </a:moveTo>
                      <a:cubicBezTo>
                        <a:pt x="878" y="1"/>
                        <a:pt x="522" y="215"/>
                        <a:pt x="306" y="582"/>
                      </a:cubicBezTo>
                      <a:cubicBezTo>
                        <a:pt x="0" y="1079"/>
                        <a:pt x="51" y="1652"/>
                        <a:pt x="408" y="1869"/>
                      </a:cubicBezTo>
                      <a:cubicBezTo>
                        <a:pt x="506" y="1930"/>
                        <a:pt x="616" y="1959"/>
                        <a:pt x="730" y="1959"/>
                      </a:cubicBezTo>
                      <a:cubicBezTo>
                        <a:pt x="1045" y="1959"/>
                        <a:pt x="1391" y="1740"/>
                        <a:pt x="1606" y="1385"/>
                      </a:cubicBezTo>
                      <a:cubicBezTo>
                        <a:pt x="1912" y="888"/>
                        <a:pt x="1861" y="314"/>
                        <a:pt x="1504" y="85"/>
                      </a:cubicBezTo>
                      <a:cubicBezTo>
                        <a:pt x="1411" y="28"/>
                        <a:pt x="1304" y="1"/>
                        <a:pt x="11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0"/>
                <p:cNvSpPr/>
                <p:nvPr/>
              </p:nvSpPr>
              <p:spPr>
                <a:xfrm rot="205075">
                  <a:off x="-1603318" y="-2482716"/>
                  <a:ext cx="190833" cy="198214"/>
                </a:xfrm>
                <a:custGeom>
                  <a:avLst/>
                  <a:gdLst/>
                  <a:ahLst/>
                  <a:cxnLst/>
                  <a:rect l="l" t="t" r="r" b="b"/>
                  <a:pathLst>
                    <a:path w="4111" h="4270" extrusionOk="0">
                      <a:moveTo>
                        <a:pt x="642" y="0"/>
                      </a:moveTo>
                      <a:cubicBezTo>
                        <a:pt x="317" y="0"/>
                        <a:pt x="55" y="478"/>
                        <a:pt x="39" y="1169"/>
                      </a:cubicBezTo>
                      <a:cubicBezTo>
                        <a:pt x="1" y="2291"/>
                        <a:pt x="1301" y="3910"/>
                        <a:pt x="1964" y="4152"/>
                      </a:cubicBezTo>
                      <a:cubicBezTo>
                        <a:pt x="2172" y="4227"/>
                        <a:pt x="2468" y="4270"/>
                        <a:pt x="2766" y="4270"/>
                      </a:cubicBezTo>
                      <a:cubicBezTo>
                        <a:pt x="3433" y="4270"/>
                        <a:pt x="4111" y="4053"/>
                        <a:pt x="3838" y="3489"/>
                      </a:cubicBezTo>
                      <a:cubicBezTo>
                        <a:pt x="3838" y="3489"/>
                        <a:pt x="1798" y="1756"/>
                        <a:pt x="1275" y="621"/>
                      </a:cubicBezTo>
                      <a:cubicBezTo>
                        <a:pt x="1070" y="186"/>
                        <a:pt x="844" y="0"/>
                        <a:pt x="6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0"/>
                <p:cNvSpPr/>
                <p:nvPr/>
              </p:nvSpPr>
              <p:spPr>
                <a:xfrm rot="205075">
                  <a:off x="-2031398" y="-3014187"/>
                  <a:ext cx="149287" cy="53847"/>
                </a:xfrm>
                <a:custGeom>
                  <a:avLst/>
                  <a:gdLst/>
                  <a:ahLst/>
                  <a:cxnLst/>
                  <a:rect l="l" t="t" r="r" b="b"/>
                  <a:pathLst>
                    <a:path w="3216" h="1160" extrusionOk="0">
                      <a:moveTo>
                        <a:pt x="1691" y="1"/>
                      </a:moveTo>
                      <a:cubicBezTo>
                        <a:pt x="1243" y="1"/>
                        <a:pt x="735" y="155"/>
                        <a:pt x="230" y="599"/>
                      </a:cubicBezTo>
                      <a:cubicBezTo>
                        <a:pt x="0" y="790"/>
                        <a:pt x="141" y="1159"/>
                        <a:pt x="434" y="1159"/>
                      </a:cubicBezTo>
                      <a:cubicBezTo>
                        <a:pt x="510" y="1159"/>
                        <a:pt x="587" y="1134"/>
                        <a:pt x="651" y="1083"/>
                      </a:cubicBezTo>
                      <a:cubicBezTo>
                        <a:pt x="1038" y="740"/>
                        <a:pt x="1401" y="631"/>
                        <a:pt x="1705" y="631"/>
                      </a:cubicBezTo>
                      <a:cubicBezTo>
                        <a:pt x="2179" y="631"/>
                        <a:pt x="2508" y="896"/>
                        <a:pt x="2562" y="943"/>
                      </a:cubicBezTo>
                      <a:cubicBezTo>
                        <a:pt x="2629" y="996"/>
                        <a:pt x="2699" y="1019"/>
                        <a:pt x="2765" y="1019"/>
                      </a:cubicBezTo>
                      <a:cubicBezTo>
                        <a:pt x="3016" y="1019"/>
                        <a:pt x="3215" y="693"/>
                        <a:pt x="2983" y="471"/>
                      </a:cubicBezTo>
                      <a:cubicBezTo>
                        <a:pt x="2733" y="250"/>
                        <a:pt x="2260"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0"/>
                <p:cNvSpPr/>
                <p:nvPr/>
              </p:nvSpPr>
              <p:spPr>
                <a:xfrm rot="205075">
                  <a:off x="-2010178" y="-2431158"/>
                  <a:ext cx="252664" cy="324894"/>
                </a:xfrm>
                <a:custGeom>
                  <a:avLst/>
                  <a:gdLst/>
                  <a:ahLst/>
                  <a:cxnLst/>
                  <a:rect l="l" t="t" r="r" b="b"/>
                  <a:pathLst>
                    <a:path w="5443" h="6999" extrusionOk="0">
                      <a:moveTo>
                        <a:pt x="0" y="1"/>
                      </a:moveTo>
                      <a:cubicBezTo>
                        <a:pt x="0" y="1"/>
                        <a:pt x="0" y="3111"/>
                        <a:pt x="1479" y="4832"/>
                      </a:cubicBezTo>
                      <a:cubicBezTo>
                        <a:pt x="2154" y="5597"/>
                        <a:pt x="2881" y="6323"/>
                        <a:pt x="3646" y="6999"/>
                      </a:cubicBezTo>
                      <a:cubicBezTo>
                        <a:pt x="4131" y="6302"/>
                        <a:pt x="4488" y="6051"/>
                        <a:pt x="4881" y="6051"/>
                      </a:cubicBezTo>
                      <a:cubicBezTo>
                        <a:pt x="5056" y="6051"/>
                        <a:pt x="5239" y="6100"/>
                        <a:pt x="5443" y="6183"/>
                      </a:cubicBezTo>
                      <a:cubicBezTo>
                        <a:pt x="4703" y="5788"/>
                        <a:pt x="4002" y="5316"/>
                        <a:pt x="3365" y="4781"/>
                      </a:cubicBezTo>
                      <a:cubicBezTo>
                        <a:pt x="791" y="2563"/>
                        <a:pt x="0" y="1"/>
                        <a:pt x="0" y="1"/>
                      </a:cubicBezTo>
                      <a:close/>
                    </a:path>
                  </a:pathLst>
                </a:custGeom>
                <a:solidFill>
                  <a:srgbClr val="FFA8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0"/>
                <p:cNvSpPr/>
                <p:nvPr/>
              </p:nvSpPr>
              <p:spPr>
                <a:xfrm rot="205075">
                  <a:off x="-1797724" y="-3369134"/>
                  <a:ext cx="1010054" cy="586657"/>
                </a:xfrm>
                <a:custGeom>
                  <a:avLst/>
                  <a:gdLst/>
                  <a:ahLst/>
                  <a:cxnLst/>
                  <a:rect l="l" t="t" r="r" b="b"/>
                  <a:pathLst>
                    <a:path w="21759" h="12638" extrusionOk="0">
                      <a:moveTo>
                        <a:pt x="8958" y="0"/>
                      </a:moveTo>
                      <a:cubicBezTo>
                        <a:pt x="7170" y="0"/>
                        <a:pt x="5432" y="425"/>
                        <a:pt x="4181" y="1587"/>
                      </a:cubicBezTo>
                      <a:cubicBezTo>
                        <a:pt x="3646" y="2084"/>
                        <a:pt x="3505" y="2862"/>
                        <a:pt x="3072" y="3422"/>
                      </a:cubicBezTo>
                      <a:cubicBezTo>
                        <a:pt x="2090" y="4710"/>
                        <a:pt x="1211" y="5742"/>
                        <a:pt x="790" y="7361"/>
                      </a:cubicBezTo>
                      <a:cubicBezTo>
                        <a:pt x="548" y="8343"/>
                        <a:pt x="701" y="9388"/>
                        <a:pt x="535" y="10395"/>
                      </a:cubicBezTo>
                      <a:cubicBezTo>
                        <a:pt x="421" y="11109"/>
                        <a:pt x="51" y="11695"/>
                        <a:pt x="0" y="12421"/>
                      </a:cubicBezTo>
                      <a:cubicBezTo>
                        <a:pt x="290" y="12571"/>
                        <a:pt x="568" y="12638"/>
                        <a:pt x="829" y="12638"/>
                      </a:cubicBezTo>
                      <a:cubicBezTo>
                        <a:pt x="2258" y="12638"/>
                        <a:pt x="3161" y="10645"/>
                        <a:pt x="2460" y="9362"/>
                      </a:cubicBezTo>
                      <a:lnTo>
                        <a:pt x="2460" y="9362"/>
                      </a:lnTo>
                      <a:cubicBezTo>
                        <a:pt x="2911" y="9561"/>
                        <a:pt x="3375" y="9650"/>
                        <a:pt x="3837" y="9650"/>
                      </a:cubicBezTo>
                      <a:cubicBezTo>
                        <a:pt x="6313" y="9650"/>
                        <a:pt x="8753" y="7087"/>
                        <a:pt x="9075" y="5003"/>
                      </a:cubicBezTo>
                      <a:cubicBezTo>
                        <a:pt x="9657" y="6196"/>
                        <a:pt x="10423" y="6842"/>
                        <a:pt x="11475" y="6842"/>
                      </a:cubicBezTo>
                      <a:cubicBezTo>
                        <a:pt x="11806" y="6842"/>
                        <a:pt x="12165" y="6778"/>
                        <a:pt x="12555" y="6647"/>
                      </a:cubicBezTo>
                      <a:cubicBezTo>
                        <a:pt x="13842" y="8694"/>
                        <a:pt x="15536" y="9915"/>
                        <a:pt x="17796" y="9915"/>
                      </a:cubicBezTo>
                      <a:cubicBezTo>
                        <a:pt x="17999" y="9915"/>
                        <a:pt x="18206" y="9905"/>
                        <a:pt x="18419" y="9885"/>
                      </a:cubicBezTo>
                      <a:cubicBezTo>
                        <a:pt x="18670" y="10812"/>
                        <a:pt x="19271" y="11225"/>
                        <a:pt x="19891" y="11225"/>
                      </a:cubicBezTo>
                      <a:cubicBezTo>
                        <a:pt x="20686" y="11225"/>
                        <a:pt x="21511" y="10546"/>
                        <a:pt x="21669" y="9401"/>
                      </a:cubicBezTo>
                      <a:cubicBezTo>
                        <a:pt x="21758" y="8725"/>
                        <a:pt x="21299" y="7603"/>
                        <a:pt x="21057" y="7004"/>
                      </a:cubicBezTo>
                      <a:cubicBezTo>
                        <a:pt x="19974" y="4264"/>
                        <a:pt x="16749" y="1957"/>
                        <a:pt x="14072" y="975"/>
                      </a:cubicBezTo>
                      <a:cubicBezTo>
                        <a:pt x="12614" y="431"/>
                        <a:pt x="10760" y="0"/>
                        <a:pt x="8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0"/>
                <p:cNvSpPr/>
                <p:nvPr/>
              </p:nvSpPr>
              <p:spPr>
                <a:xfrm rot="205075">
                  <a:off x="-3383794" y="-2297305"/>
                  <a:ext cx="664503" cy="1248468"/>
                </a:xfrm>
                <a:custGeom>
                  <a:avLst/>
                  <a:gdLst/>
                  <a:ahLst/>
                  <a:cxnLst/>
                  <a:rect l="l" t="t" r="r" b="b"/>
                  <a:pathLst>
                    <a:path w="14315" h="26895" extrusionOk="0">
                      <a:moveTo>
                        <a:pt x="11409" y="0"/>
                      </a:moveTo>
                      <a:cubicBezTo>
                        <a:pt x="11274" y="0"/>
                        <a:pt x="11141" y="136"/>
                        <a:pt x="11218" y="306"/>
                      </a:cubicBezTo>
                      <a:cubicBezTo>
                        <a:pt x="11243" y="357"/>
                        <a:pt x="13869" y="5685"/>
                        <a:pt x="12454" y="9496"/>
                      </a:cubicBezTo>
                      <a:cubicBezTo>
                        <a:pt x="11039" y="13358"/>
                        <a:pt x="192" y="26411"/>
                        <a:pt x="77" y="26551"/>
                      </a:cubicBezTo>
                      <a:cubicBezTo>
                        <a:pt x="1" y="26627"/>
                        <a:pt x="14" y="26768"/>
                        <a:pt x="103" y="26844"/>
                      </a:cubicBezTo>
                      <a:cubicBezTo>
                        <a:pt x="141" y="26870"/>
                        <a:pt x="192" y="26895"/>
                        <a:pt x="243" y="26895"/>
                      </a:cubicBezTo>
                      <a:cubicBezTo>
                        <a:pt x="294" y="26895"/>
                        <a:pt x="358" y="26870"/>
                        <a:pt x="396" y="26819"/>
                      </a:cubicBezTo>
                      <a:cubicBezTo>
                        <a:pt x="842" y="26283"/>
                        <a:pt x="11409" y="13575"/>
                        <a:pt x="12849" y="9636"/>
                      </a:cubicBezTo>
                      <a:cubicBezTo>
                        <a:pt x="14315" y="5660"/>
                        <a:pt x="11702" y="332"/>
                        <a:pt x="11587" y="115"/>
                      </a:cubicBezTo>
                      <a:cubicBezTo>
                        <a:pt x="11545" y="34"/>
                        <a:pt x="11477" y="0"/>
                        <a:pt x="114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0"/>
                <p:cNvSpPr/>
                <p:nvPr/>
              </p:nvSpPr>
              <p:spPr>
                <a:xfrm rot="205075">
                  <a:off x="-2162634" y="-1351878"/>
                  <a:ext cx="362448" cy="207823"/>
                </a:xfrm>
                <a:custGeom>
                  <a:avLst/>
                  <a:gdLst/>
                  <a:ahLst/>
                  <a:cxnLst/>
                  <a:rect l="l" t="t" r="r" b="b"/>
                  <a:pathLst>
                    <a:path w="7808" h="4477" extrusionOk="0">
                      <a:moveTo>
                        <a:pt x="309" y="1"/>
                      </a:moveTo>
                      <a:cubicBezTo>
                        <a:pt x="142" y="1"/>
                        <a:pt x="1" y="231"/>
                        <a:pt x="173" y="372"/>
                      </a:cubicBezTo>
                      <a:cubicBezTo>
                        <a:pt x="364" y="538"/>
                        <a:pt x="4838" y="4426"/>
                        <a:pt x="7540" y="4476"/>
                      </a:cubicBezTo>
                      <a:lnTo>
                        <a:pt x="7553" y="4464"/>
                      </a:lnTo>
                      <a:cubicBezTo>
                        <a:pt x="7808" y="4438"/>
                        <a:pt x="7808" y="4069"/>
                        <a:pt x="7553" y="4043"/>
                      </a:cubicBezTo>
                      <a:cubicBezTo>
                        <a:pt x="4991" y="4005"/>
                        <a:pt x="491" y="92"/>
                        <a:pt x="441" y="54"/>
                      </a:cubicBezTo>
                      <a:cubicBezTo>
                        <a:pt x="398" y="17"/>
                        <a:pt x="353" y="1"/>
                        <a:pt x="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0" name="Google Shape;950;p40"/>
              <p:cNvGrpSpPr/>
              <p:nvPr/>
            </p:nvGrpSpPr>
            <p:grpSpPr>
              <a:xfrm>
                <a:off x="3665571" y="2729982"/>
                <a:ext cx="603205" cy="744477"/>
                <a:chOff x="7317341" y="3117397"/>
                <a:chExt cx="1490500" cy="1839578"/>
              </a:xfrm>
            </p:grpSpPr>
            <p:sp>
              <p:nvSpPr>
                <p:cNvPr id="951" name="Google Shape;951;p40"/>
                <p:cNvSpPr/>
                <p:nvPr/>
              </p:nvSpPr>
              <p:spPr>
                <a:xfrm>
                  <a:off x="7457576" y="3119765"/>
                  <a:ext cx="701174" cy="1439623"/>
                </a:xfrm>
                <a:custGeom>
                  <a:avLst/>
                  <a:gdLst/>
                  <a:ahLst/>
                  <a:cxnLst/>
                  <a:rect l="l" t="t" r="r" b="b"/>
                  <a:pathLst>
                    <a:path w="15105" h="31013" extrusionOk="0">
                      <a:moveTo>
                        <a:pt x="12237" y="1"/>
                      </a:moveTo>
                      <a:lnTo>
                        <a:pt x="12237" y="1"/>
                      </a:lnTo>
                      <a:cubicBezTo>
                        <a:pt x="12236" y="1"/>
                        <a:pt x="0" y="8987"/>
                        <a:pt x="1033" y="31012"/>
                      </a:cubicBezTo>
                      <a:cubicBezTo>
                        <a:pt x="15105" y="24423"/>
                        <a:pt x="12237" y="1"/>
                        <a:pt x="12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0"/>
                <p:cNvSpPr/>
                <p:nvPr/>
              </p:nvSpPr>
              <p:spPr>
                <a:xfrm>
                  <a:off x="7495454" y="3117397"/>
                  <a:ext cx="539632" cy="1404112"/>
                </a:xfrm>
                <a:custGeom>
                  <a:avLst/>
                  <a:gdLst/>
                  <a:ahLst/>
                  <a:cxnLst/>
                  <a:rect l="l" t="t" r="r" b="b"/>
                  <a:pathLst>
                    <a:path w="11625" h="30248" extrusionOk="0">
                      <a:moveTo>
                        <a:pt x="11217" y="1"/>
                      </a:moveTo>
                      <a:cubicBezTo>
                        <a:pt x="7113" y="14710"/>
                        <a:pt x="64" y="29929"/>
                        <a:pt x="0" y="30069"/>
                      </a:cubicBezTo>
                      <a:lnTo>
                        <a:pt x="383" y="30248"/>
                      </a:lnTo>
                      <a:cubicBezTo>
                        <a:pt x="446" y="30095"/>
                        <a:pt x="7508" y="14850"/>
                        <a:pt x="11625" y="103"/>
                      </a:cubicBezTo>
                      <a:lnTo>
                        <a:pt x="112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0"/>
                <p:cNvSpPr/>
                <p:nvPr/>
              </p:nvSpPr>
              <p:spPr>
                <a:xfrm>
                  <a:off x="7333913" y="4393530"/>
                  <a:ext cx="1470400" cy="550309"/>
                </a:xfrm>
                <a:custGeom>
                  <a:avLst/>
                  <a:gdLst/>
                  <a:ahLst/>
                  <a:cxnLst/>
                  <a:rect l="l" t="t" r="r" b="b"/>
                  <a:pathLst>
                    <a:path w="31676" h="11855" extrusionOk="0">
                      <a:moveTo>
                        <a:pt x="25449" y="0"/>
                      </a:moveTo>
                      <a:cubicBezTo>
                        <a:pt x="19629" y="0"/>
                        <a:pt x="10306" y="1655"/>
                        <a:pt x="0" y="9907"/>
                      </a:cubicBezTo>
                      <a:cubicBezTo>
                        <a:pt x="2502" y="11290"/>
                        <a:pt x="5154" y="11855"/>
                        <a:pt x="7818" y="11855"/>
                      </a:cubicBezTo>
                      <a:cubicBezTo>
                        <a:pt x="19638" y="11855"/>
                        <a:pt x="31675" y="743"/>
                        <a:pt x="31675" y="743"/>
                      </a:cubicBezTo>
                      <a:cubicBezTo>
                        <a:pt x="31675" y="743"/>
                        <a:pt x="29348" y="0"/>
                        <a:pt x="25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0"/>
                <p:cNvSpPr/>
                <p:nvPr/>
              </p:nvSpPr>
              <p:spPr>
                <a:xfrm>
                  <a:off x="7365293" y="4419107"/>
                  <a:ext cx="1442548" cy="418383"/>
                </a:xfrm>
                <a:custGeom>
                  <a:avLst/>
                  <a:gdLst/>
                  <a:ahLst/>
                  <a:cxnLst/>
                  <a:rect l="l" t="t" r="r" b="b"/>
                  <a:pathLst>
                    <a:path w="31076" h="9013" extrusionOk="0">
                      <a:moveTo>
                        <a:pt x="30923" y="1"/>
                      </a:moveTo>
                      <a:cubicBezTo>
                        <a:pt x="16621" y="5329"/>
                        <a:pt x="153" y="8566"/>
                        <a:pt x="0" y="8604"/>
                      </a:cubicBezTo>
                      <a:lnTo>
                        <a:pt x="77" y="9012"/>
                      </a:lnTo>
                      <a:cubicBezTo>
                        <a:pt x="242" y="8987"/>
                        <a:pt x="16723" y="5736"/>
                        <a:pt x="31076" y="396"/>
                      </a:cubicBezTo>
                      <a:lnTo>
                        <a:pt x="309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0"/>
                <p:cNvSpPr/>
                <p:nvPr/>
              </p:nvSpPr>
              <p:spPr>
                <a:xfrm>
                  <a:off x="7317341" y="3531000"/>
                  <a:ext cx="1310019" cy="1425976"/>
                </a:xfrm>
                <a:custGeom>
                  <a:avLst/>
                  <a:gdLst/>
                  <a:ahLst/>
                  <a:cxnLst/>
                  <a:rect l="l" t="t" r="r" b="b"/>
                  <a:pathLst>
                    <a:path w="28221" h="30719" extrusionOk="0">
                      <a:moveTo>
                        <a:pt x="28221" y="0"/>
                      </a:moveTo>
                      <a:lnTo>
                        <a:pt x="28221" y="0"/>
                      </a:lnTo>
                      <a:cubicBezTo>
                        <a:pt x="28220" y="0"/>
                        <a:pt x="9560" y="4500"/>
                        <a:pt x="1" y="30719"/>
                      </a:cubicBezTo>
                      <a:cubicBezTo>
                        <a:pt x="19643" y="29916"/>
                        <a:pt x="28221" y="1"/>
                        <a:pt x="282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0"/>
                <p:cNvSpPr/>
                <p:nvPr/>
              </p:nvSpPr>
              <p:spPr>
                <a:xfrm>
                  <a:off x="7329178" y="3525058"/>
                  <a:ext cx="1305887" cy="1389908"/>
                </a:xfrm>
                <a:custGeom>
                  <a:avLst/>
                  <a:gdLst/>
                  <a:ahLst/>
                  <a:cxnLst/>
                  <a:rect l="l" t="t" r="r" b="b"/>
                  <a:pathLst>
                    <a:path w="28132" h="29942" extrusionOk="0">
                      <a:moveTo>
                        <a:pt x="27800" y="1"/>
                      </a:moveTo>
                      <a:cubicBezTo>
                        <a:pt x="15831" y="15169"/>
                        <a:pt x="153" y="29483"/>
                        <a:pt x="1" y="29636"/>
                      </a:cubicBezTo>
                      <a:lnTo>
                        <a:pt x="281" y="29942"/>
                      </a:lnTo>
                      <a:cubicBezTo>
                        <a:pt x="434" y="29802"/>
                        <a:pt x="16137" y="15462"/>
                        <a:pt x="28132" y="256"/>
                      </a:cubicBezTo>
                      <a:lnTo>
                        <a:pt x="278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7" name="Google Shape;957;p40"/>
              <p:cNvGrpSpPr/>
              <p:nvPr/>
            </p:nvGrpSpPr>
            <p:grpSpPr>
              <a:xfrm>
                <a:off x="924097" y="1744991"/>
                <a:ext cx="3209062" cy="1913258"/>
                <a:chOff x="1496923" y="1005102"/>
                <a:chExt cx="6813295" cy="4367173"/>
              </a:xfrm>
            </p:grpSpPr>
            <p:sp>
              <p:nvSpPr>
                <p:cNvPr id="958" name="Google Shape;958;p40"/>
                <p:cNvSpPr/>
                <p:nvPr/>
              </p:nvSpPr>
              <p:spPr>
                <a:xfrm>
                  <a:off x="1496923" y="1005102"/>
                  <a:ext cx="5806260" cy="3998062"/>
                </a:xfrm>
                <a:custGeom>
                  <a:avLst/>
                  <a:gdLst/>
                  <a:ahLst/>
                  <a:cxnLst/>
                  <a:rect l="l" t="t" r="r" b="b"/>
                  <a:pathLst>
                    <a:path w="125081" h="86128" extrusionOk="0">
                      <a:moveTo>
                        <a:pt x="7317" y="0"/>
                      </a:moveTo>
                      <a:cubicBezTo>
                        <a:pt x="3264" y="0"/>
                        <a:pt x="1" y="3085"/>
                        <a:pt x="13" y="6896"/>
                      </a:cubicBezTo>
                      <a:lnTo>
                        <a:pt x="39" y="79219"/>
                      </a:lnTo>
                      <a:cubicBezTo>
                        <a:pt x="39" y="83030"/>
                        <a:pt x="3315" y="86127"/>
                        <a:pt x="7355" y="86127"/>
                      </a:cubicBezTo>
                      <a:lnTo>
                        <a:pt x="117777" y="86127"/>
                      </a:lnTo>
                      <a:cubicBezTo>
                        <a:pt x="121805" y="86127"/>
                        <a:pt x="125081" y="83030"/>
                        <a:pt x="125081" y="79219"/>
                      </a:cubicBezTo>
                      <a:lnTo>
                        <a:pt x="125055" y="6896"/>
                      </a:lnTo>
                      <a:cubicBezTo>
                        <a:pt x="125055" y="3085"/>
                        <a:pt x="121779" y="0"/>
                        <a:pt x="1177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0"/>
                <p:cNvSpPr/>
                <p:nvPr/>
              </p:nvSpPr>
              <p:spPr>
                <a:xfrm>
                  <a:off x="1681535" y="1005102"/>
                  <a:ext cx="5806260" cy="3998062"/>
                </a:xfrm>
                <a:custGeom>
                  <a:avLst/>
                  <a:gdLst/>
                  <a:ahLst/>
                  <a:cxnLst/>
                  <a:rect l="l" t="t" r="r" b="b"/>
                  <a:pathLst>
                    <a:path w="125081" h="86128" extrusionOk="0">
                      <a:moveTo>
                        <a:pt x="7317" y="0"/>
                      </a:moveTo>
                      <a:cubicBezTo>
                        <a:pt x="3276" y="0"/>
                        <a:pt x="1" y="3085"/>
                        <a:pt x="1" y="6896"/>
                      </a:cubicBezTo>
                      <a:lnTo>
                        <a:pt x="39" y="79219"/>
                      </a:lnTo>
                      <a:cubicBezTo>
                        <a:pt x="39" y="83030"/>
                        <a:pt x="3315" y="86127"/>
                        <a:pt x="7355" y="86127"/>
                      </a:cubicBezTo>
                      <a:lnTo>
                        <a:pt x="117764" y="86127"/>
                      </a:lnTo>
                      <a:cubicBezTo>
                        <a:pt x="121805" y="86127"/>
                        <a:pt x="125081" y="83030"/>
                        <a:pt x="125081" y="79219"/>
                      </a:cubicBezTo>
                      <a:lnTo>
                        <a:pt x="125042" y="6896"/>
                      </a:lnTo>
                      <a:cubicBezTo>
                        <a:pt x="125042" y="3085"/>
                        <a:pt x="121766" y="0"/>
                        <a:pt x="1177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0"/>
                <p:cNvSpPr/>
                <p:nvPr/>
              </p:nvSpPr>
              <p:spPr>
                <a:xfrm>
                  <a:off x="1847208" y="1170171"/>
                  <a:ext cx="5475518" cy="3667319"/>
                </a:xfrm>
                <a:custGeom>
                  <a:avLst/>
                  <a:gdLst/>
                  <a:ahLst/>
                  <a:cxnLst/>
                  <a:rect l="l" t="t" r="r" b="b"/>
                  <a:pathLst>
                    <a:path w="117956" h="79003" extrusionOk="0">
                      <a:moveTo>
                        <a:pt x="3646" y="0"/>
                      </a:moveTo>
                      <a:cubicBezTo>
                        <a:pt x="1556" y="0"/>
                        <a:pt x="1" y="1568"/>
                        <a:pt x="1" y="3646"/>
                      </a:cubicBezTo>
                      <a:lnTo>
                        <a:pt x="26" y="75357"/>
                      </a:lnTo>
                      <a:cubicBezTo>
                        <a:pt x="26" y="77434"/>
                        <a:pt x="1594" y="79002"/>
                        <a:pt x="3672" y="79002"/>
                      </a:cubicBezTo>
                      <a:lnTo>
                        <a:pt x="114310" y="79002"/>
                      </a:lnTo>
                      <a:cubicBezTo>
                        <a:pt x="116387" y="79002"/>
                        <a:pt x="117955" y="77434"/>
                        <a:pt x="117955" y="75357"/>
                      </a:cubicBezTo>
                      <a:lnTo>
                        <a:pt x="117917" y="3659"/>
                      </a:lnTo>
                      <a:cubicBezTo>
                        <a:pt x="117917" y="1581"/>
                        <a:pt x="116349" y="13"/>
                        <a:pt x="114272" y="13"/>
                      </a:cubicBezTo>
                      <a:lnTo>
                        <a:pt x="36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0"/>
                <p:cNvSpPr/>
                <p:nvPr/>
              </p:nvSpPr>
              <p:spPr>
                <a:xfrm>
                  <a:off x="1657257" y="1812160"/>
                  <a:ext cx="1904334" cy="3200520"/>
                </a:xfrm>
                <a:custGeom>
                  <a:avLst/>
                  <a:gdLst/>
                  <a:ahLst/>
                  <a:cxnLst/>
                  <a:rect l="l" t="t" r="r" b="b"/>
                  <a:pathLst>
                    <a:path w="41024" h="68947" extrusionOk="0">
                      <a:moveTo>
                        <a:pt x="224" y="0"/>
                      </a:moveTo>
                      <a:cubicBezTo>
                        <a:pt x="113" y="0"/>
                        <a:pt x="1" y="77"/>
                        <a:pt x="14" y="230"/>
                      </a:cubicBezTo>
                      <a:lnTo>
                        <a:pt x="14" y="61272"/>
                      </a:lnTo>
                      <a:cubicBezTo>
                        <a:pt x="14" y="65504"/>
                        <a:pt x="3443" y="68945"/>
                        <a:pt x="7687" y="68945"/>
                      </a:cubicBezTo>
                      <a:lnTo>
                        <a:pt x="40726" y="68945"/>
                      </a:lnTo>
                      <a:cubicBezTo>
                        <a:pt x="40734" y="68946"/>
                        <a:pt x="40741" y="68946"/>
                        <a:pt x="40749" y="68946"/>
                      </a:cubicBezTo>
                      <a:cubicBezTo>
                        <a:pt x="41020" y="68946"/>
                        <a:pt x="41024" y="68535"/>
                        <a:pt x="40760" y="68535"/>
                      </a:cubicBezTo>
                      <a:cubicBezTo>
                        <a:pt x="40749" y="68535"/>
                        <a:pt x="40738" y="68536"/>
                        <a:pt x="40726" y="68537"/>
                      </a:cubicBezTo>
                      <a:lnTo>
                        <a:pt x="7687" y="68537"/>
                      </a:lnTo>
                      <a:cubicBezTo>
                        <a:pt x="3685" y="68525"/>
                        <a:pt x="434" y="65274"/>
                        <a:pt x="434" y="61272"/>
                      </a:cubicBezTo>
                      <a:lnTo>
                        <a:pt x="434" y="230"/>
                      </a:lnTo>
                      <a:cubicBezTo>
                        <a:pt x="447" y="77"/>
                        <a:pt x="336"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0"/>
                <p:cNvSpPr/>
                <p:nvPr/>
              </p:nvSpPr>
              <p:spPr>
                <a:xfrm>
                  <a:off x="1842473" y="3931558"/>
                  <a:ext cx="4434735" cy="910064"/>
                </a:xfrm>
                <a:custGeom>
                  <a:avLst/>
                  <a:gdLst/>
                  <a:ahLst/>
                  <a:cxnLst/>
                  <a:rect l="l" t="t" r="r" b="b"/>
                  <a:pathLst>
                    <a:path w="95535" h="19605" extrusionOk="0">
                      <a:moveTo>
                        <a:pt x="224" y="1"/>
                      </a:moveTo>
                      <a:cubicBezTo>
                        <a:pt x="112" y="1"/>
                        <a:pt x="1" y="77"/>
                        <a:pt x="13" y="230"/>
                      </a:cubicBezTo>
                      <a:lnTo>
                        <a:pt x="13" y="16035"/>
                      </a:lnTo>
                      <a:cubicBezTo>
                        <a:pt x="26" y="18011"/>
                        <a:pt x="1619" y="19604"/>
                        <a:pt x="3595" y="19604"/>
                      </a:cubicBezTo>
                      <a:lnTo>
                        <a:pt x="95280" y="19604"/>
                      </a:lnTo>
                      <a:cubicBezTo>
                        <a:pt x="95534" y="19579"/>
                        <a:pt x="95534" y="19209"/>
                        <a:pt x="95280" y="19184"/>
                      </a:cubicBezTo>
                      <a:lnTo>
                        <a:pt x="3595" y="19184"/>
                      </a:lnTo>
                      <a:cubicBezTo>
                        <a:pt x="1849" y="19184"/>
                        <a:pt x="434" y="17769"/>
                        <a:pt x="434" y="16035"/>
                      </a:cubicBezTo>
                      <a:lnTo>
                        <a:pt x="434" y="230"/>
                      </a:lnTo>
                      <a:cubicBezTo>
                        <a:pt x="447" y="77"/>
                        <a:pt x="335" y="1"/>
                        <a:pt x="2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0"/>
                <p:cNvSpPr/>
                <p:nvPr/>
              </p:nvSpPr>
              <p:spPr>
                <a:xfrm>
                  <a:off x="1683299" y="5011916"/>
                  <a:ext cx="6306853" cy="360358"/>
                </a:xfrm>
                <a:custGeom>
                  <a:avLst/>
                  <a:gdLst/>
                  <a:ahLst/>
                  <a:cxnLst/>
                  <a:rect l="l" t="t" r="r" b="b"/>
                  <a:pathLst>
                    <a:path w="135865" h="7763" extrusionOk="0">
                      <a:moveTo>
                        <a:pt x="3916" y="0"/>
                      </a:moveTo>
                      <a:cubicBezTo>
                        <a:pt x="1760" y="0"/>
                        <a:pt x="14" y="1729"/>
                        <a:pt x="1" y="3888"/>
                      </a:cubicBezTo>
                      <a:cubicBezTo>
                        <a:pt x="13" y="6026"/>
                        <a:pt x="1747" y="7763"/>
                        <a:pt x="3893" y="7763"/>
                      </a:cubicBezTo>
                      <a:cubicBezTo>
                        <a:pt x="3908" y="7763"/>
                        <a:pt x="3924" y="7763"/>
                        <a:pt x="3939" y="7763"/>
                      </a:cubicBezTo>
                      <a:lnTo>
                        <a:pt x="131913" y="7763"/>
                      </a:lnTo>
                      <a:cubicBezTo>
                        <a:pt x="131928" y="7763"/>
                        <a:pt x="131944" y="7763"/>
                        <a:pt x="131960" y="7763"/>
                      </a:cubicBezTo>
                      <a:cubicBezTo>
                        <a:pt x="134105" y="7763"/>
                        <a:pt x="135839" y="6026"/>
                        <a:pt x="135864" y="3888"/>
                      </a:cubicBezTo>
                      <a:cubicBezTo>
                        <a:pt x="135839" y="1729"/>
                        <a:pt x="134093" y="0"/>
                        <a:pt x="131937" y="0"/>
                      </a:cubicBezTo>
                      <a:cubicBezTo>
                        <a:pt x="131929" y="0"/>
                        <a:pt x="131921" y="0"/>
                        <a:pt x="131913" y="0"/>
                      </a:cubicBezTo>
                      <a:lnTo>
                        <a:pt x="3939" y="0"/>
                      </a:lnTo>
                      <a:cubicBezTo>
                        <a:pt x="3932" y="0"/>
                        <a:pt x="3924" y="0"/>
                        <a:pt x="39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0"/>
                <p:cNvSpPr/>
                <p:nvPr/>
              </p:nvSpPr>
              <p:spPr>
                <a:xfrm>
                  <a:off x="3686740" y="5011916"/>
                  <a:ext cx="4623478" cy="360358"/>
                </a:xfrm>
                <a:custGeom>
                  <a:avLst/>
                  <a:gdLst/>
                  <a:ahLst/>
                  <a:cxnLst/>
                  <a:rect l="l" t="t" r="r" b="b"/>
                  <a:pathLst>
                    <a:path w="99601" h="7763" extrusionOk="0">
                      <a:moveTo>
                        <a:pt x="2525" y="0"/>
                      </a:moveTo>
                      <a:cubicBezTo>
                        <a:pt x="1135" y="0"/>
                        <a:pt x="1" y="1734"/>
                        <a:pt x="1" y="3888"/>
                      </a:cubicBezTo>
                      <a:cubicBezTo>
                        <a:pt x="14" y="6029"/>
                        <a:pt x="1135" y="7763"/>
                        <a:pt x="2525" y="7763"/>
                      </a:cubicBezTo>
                      <a:lnTo>
                        <a:pt x="97077" y="7763"/>
                      </a:lnTo>
                      <a:cubicBezTo>
                        <a:pt x="98467" y="7763"/>
                        <a:pt x="99601" y="6029"/>
                        <a:pt x="99601" y="3888"/>
                      </a:cubicBezTo>
                      <a:cubicBezTo>
                        <a:pt x="99601" y="1734"/>
                        <a:pt x="98467" y="0"/>
                        <a:pt x="970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0"/>
                <p:cNvSpPr/>
                <p:nvPr/>
              </p:nvSpPr>
              <p:spPr>
                <a:xfrm>
                  <a:off x="2034791" y="5133769"/>
                  <a:ext cx="402972" cy="100639"/>
                </a:xfrm>
                <a:custGeom>
                  <a:avLst/>
                  <a:gdLst/>
                  <a:ahLst/>
                  <a:cxnLst/>
                  <a:rect l="l" t="t" r="r" b="b"/>
                  <a:pathLst>
                    <a:path w="8681" h="2168" extrusionOk="0">
                      <a:moveTo>
                        <a:pt x="0" y="1"/>
                      </a:moveTo>
                      <a:lnTo>
                        <a:pt x="0" y="2168"/>
                      </a:lnTo>
                      <a:lnTo>
                        <a:pt x="8680" y="2168"/>
                      </a:lnTo>
                      <a:lnTo>
                        <a:pt x="86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0"/>
                <p:cNvSpPr/>
                <p:nvPr/>
              </p:nvSpPr>
              <p:spPr>
                <a:xfrm>
                  <a:off x="2583847" y="5133769"/>
                  <a:ext cx="403575" cy="100639"/>
                </a:xfrm>
                <a:custGeom>
                  <a:avLst/>
                  <a:gdLst/>
                  <a:ahLst/>
                  <a:cxnLst/>
                  <a:rect l="l" t="t" r="r" b="b"/>
                  <a:pathLst>
                    <a:path w="8694" h="2168" extrusionOk="0">
                      <a:moveTo>
                        <a:pt x="1" y="1"/>
                      </a:moveTo>
                      <a:lnTo>
                        <a:pt x="1" y="2168"/>
                      </a:lnTo>
                      <a:lnTo>
                        <a:pt x="8694" y="2168"/>
                      </a:lnTo>
                      <a:lnTo>
                        <a:pt x="86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7" name="Google Shape;967;p40"/>
              <p:cNvGrpSpPr/>
              <p:nvPr/>
            </p:nvGrpSpPr>
            <p:grpSpPr>
              <a:xfrm>
                <a:off x="2360854" y="1337951"/>
                <a:ext cx="761462" cy="1187146"/>
                <a:chOff x="-1920691" y="-1903546"/>
                <a:chExt cx="1881547" cy="2933399"/>
              </a:xfrm>
            </p:grpSpPr>
            <p:sp>
              <p:nvSpPr>
                <p:cNvPr id="968" name="Google Shape;968;p40"/>
                <p:cNvSpPr/>
                <p:nvPr/>
              </p:nvSpPr>
              <p:spPr>
                <a:xfrm rot="205075">
                  <a:off x="-1282381" y="-29894"/>
                  <a:ext cx="744949" cy="1038463"/>
                </a:xfrm>
                <a:custGeom>
                  <a:avLst/>
                  <a:gdLst/>
                  <a:ahLst/>
                  <a:cxnLst/>
                  <a:rect l="l" t="t" r="r" b="b"/>
                  <a:pathLst>
                    <a:path w="16048" h="22371" extrusionOk="0">
                      <a:moveTo>
                        <a:pt x="8642" y="1"/>
                      </a:moveTo>
                      <a:cubicBezTo>
                        <a:pt x="8642" y="1"/>
                        <a:pt x="7776" y="3544"/>
                        <a:pt x="7240" y="3773"/>
                      </a:cubicBezTo>
                      <a:cubicBezTo>
                        <a:pt x="6692" y="4003"/>
                        <a:pt x="4882" y="5736"/>
                        <a:pt x="3888" y="6960"/>
                      </a:cubicBezTo>
                      <a:cubicBezTo>
                        <a:pt x="2906" y="8171"/>
                        <a:pt x="0" y="10389"/>
                        <a:pt x="497" y="11753"/>
                      </a:cubicBezTo>
                      <a:cubicBezTo>
                        <a:pt x="666" y="12211"/>
                        <a:pt x="986" y="12421"/>
                        <a:pt x="1395" y="12421"/>
                      </a:cubicBezTo>
                      <a:cubicBezTo>
                        <a:pt x="2191" y="12421"/>
                        <a:pt x="3328" y="11622"/>
                        <a:pt x="4347" y="10300"/>
                      </a:cubicBezTo>
                      <a:lnTo>
                        <a:pt x="4347" y="10300"/>
                      </a:lnTo>
                      <a:cubicBezTo>
                        <a:pt x="2766" y="14187"/>
                        <a:pt x="1135" y="19668"/>
                        <a:pt x="2129" y="20382"/>
                      </a:cubicBezTo>
                      <a:cubicBezTo>
                        <a:pt x="2197" y="20431"/>
                        <a:pt x="2269" y="20453"/>
                        <a:pt x="2346" y="20453"/>
                      </a:cubicBezTo>
                      <a:cubicBezTo>
                        <a:pt x="3401" y="20453"/>
                        <a:pt x="5261" y="16175"/>
                        <a:pt x="5915" y="15118"/>
                      </a:cubicBezTo>
                      <a:cubicBezTo>
                        <a:pt x="5966" y="15034"/>
                        <a:pt x="5998" y="14995"/>
                        <a:pt x="6014" y="14995"/>
                      </a:cubicBezTo>
                      <a:cubicBezTo>
                        <a:pt x="6206" y="14995"/>
                        <a:pt x="3752" y="21148"/>
                        <a:pt x="4283" y="22128"/>
                      </a:cubicBezTo>
                      <a:cubicBezTo>
                        <a:pt x="4372" y="22292"/>
                        <a:pt x="4490" y="22371"/>
                        <a:pt x="4634" y="22371"/>
                      </a:cubicBezTo>
                      <a:cubicBezTo>
                        <a:pt x="5420" y="22371"/>
                        <a:pt x="6959" y="20016"/>
                        <a:pt x="8489" y="16278"/>
                      </a:cubicBezTo>
                      <a:cubicBezTo>
                        <a:pt x="8557" y="16185"/>
                        <a:pt x="8602" y="16143"/>
                        <a:pt x="8628" y="16143"/>
                      </a:cubicBezTo>
                      <a:cubicBezTo>
                        <a:pt x="8914" y="16143"/>
                        <a:pt x="6988" y="21160"/>
                        <a:pt x="7852" y="21720"/>
                      </a:cubicBezTo>
                      <a:cubicBezTo>
                        <a:pt x="7914" y="21759"/>
                        <a:pt x="7978" y="21778"/>
                        <a:pt x="8044" y="21778"/>
                      </a:cubicBezTo>
                      <a:cubicBezTo>
                        <a:pt x="8995" y="21778"/>
                        <a:pt x="10312" y="17958"/>
                        <a:pt x="10860" y="16647"/>
                      </a:cubicBezTo>
                      <a:cubicBezTo>
                        <a:pt x="10938" y="16463"/>
                        <a:pt x="10986" y="16381"/>
                        <a:pt x="11011" y="16381"/>
                      </a:cubicBezTo>
                      <a:cubicBezTo>
                        <a:pt x="11175" y="16381"/>
                        <a:pt x="10374" y="19830"/>
                        <a:pt x="10695" y="20471"/>
                      </a:cubicBezTo>
                      <a:cubicBezTo>
                        <a:pt x="10814" y="20709"/>
                        <a:pt x="10997" y="20834"/>
                        <a:pt x="11218" y="20834"/>
                      </a:cubicBezTo>
                      <a:cubicBezTo>
                        <a:pt x="11684" y="20834"/>
                        <a:pt x="12313" y="20283"/>
                        <a:pt x="12849" y="19082"/>
                      </a:cubicBezTo>
                      <a:cubicBezTo>
                        <a:pt x="13626" y="17297"/>
                        <a:pt x="15615" y="11307"/>
                        <a:pt x="15538" y="9522"/>
                      </a:cubicBezTo>
                      <a:cubicBezTo>
                        <a:pt x="15462" y="7738"/>
                        <a:pt x="14977" y="6641"/>
                        <a:pt x="14977" y="6641"/>
                      </a:cubicBezTo>
                      <a:lnTo>
                        <a:pt x="16048" y="2078"/>
                      </a:lnTo>
                      <a:lnTo>
                        <a:pt x="8642" y="1"/>
                      </a:lnTo>
                      <a:close/>
                    </a:path>
                  </a:pathLst>
                </a:custGeom>
                <a:solidFill>
                  <a:srgbClr val="FCA6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0"/>
                <p:cNvSpPr/>
                <p:nvPr/>
              </p:nvSpPr>
              <p:spPr>
                <a:xfrm rot="205075">
                  <a:off x="-1076216" y="559854"/>
                  <a:ext cx="100639" cy="220820"/>
                </a:xfrm>
                <a:custGeom>
                  <a:avLst/>
                  <a:gdLst/>
                  <a:ahLst/>
                  <a:cxnLst/>
                  <a:rect l="l" t="t" r="r" b="b"/>
                  <a:pathLst>
                    <a:path w="2168" h="4757" extrusionOk="0">
                      <a:moveTo>
                        <a:pt x="1817" y="0"/>
                      </a:moveTo>
                      <a:cubicBezTo>
                        <a:pt x="1683" y="0"/>
                        <a:pt x="1556" y="84"/>
                        <a:pt x="1504" y="219"/>
                      </a:cubicBezTo>
                      <a:lnTo>
                        <a:pt x="77" y="4336"/>
                      </a:lnTo>
                      <a:cubicBezTo>
                        <a:pt x="0" y="4540"/>
                        <a:pt x="153" y="4756"/>
                        <a:pt x="370" y="4756"/>
                      </a:cubicBezTo>
                      <a:cubicBezTo>
                        <a:pt x="510" y="4756"/>
                        <a:pt x="625" y="4667"/>
                        <a:pt x="676" y="4540"/>
                      </a:cubicBezTo>
                      <a:lnTo>
                        <a:pt x="2103" y="422"/>
                      </a:lnTo>
                      <a:cubicBezTo>
                        <a:pt x="2167" y="257"/>
                        <a:pt x="2078" y="78"/>
                        <a:pt x="1912" y="15"/>
                      </a:cubicBezTo>
                      <a:cubicBezTo>
                        <a:pt x="1881" y="5"/>
                        <a:pt x="1849" y="0"/>
                        <a:pt x="18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0"/>
                <p:cNvSpPr/>
                <p:nvPr/>
              </p:nvSpPr>
              <p:spPr>
                <a:xfrm rot="205075">
                  <a:off x="-934964" y="632932"/>
                  <a:ext cx="62389" cy="206616"/>
                </a:xfrm>
                <a:custGeom>
                  <a:avLst/>
                  <a:gdLst/>
                  <a:ahLst/>
                  <a:cxnLst/>
                  <a:rect l="l" t="t" r="r" b="b"/>
                  <a:pathLst>
                    <a:path w="1344" h="4451" extrusionOk="0">
                      <a:moveTo>
                        <a:pt x="981" y="0"/>
                      </a:moveTo>
                      <a:cubicBezTo>
                        <a:pt x="839" y="0"/>
                        <a:pt x="697" y="84"/>
                        <a:pt x="663" y="269"/>
                      </a:cubicBezTo>
                      <a:lnTo>
                        <a:pt x="26" y="4081"/>
                      </a:lnTo>
                      <a:cubicBezTo>
                        <a:pt x="0" y="4259"/>
                        <a:pt x="115" y="4425"/>
                        <a:pt x="293" y="4450"/>
                      </a:cubicBezTo>
                      <a:lnTo>
                        <a:pt x="344" y="4450"/>
                      </a:lnTo>
                      <a:cubicBezTo>
                        <a:pt x="497" y="4450"/>
                        <a:pt x="637" y="4335"/>
                        <a:pt x="663" y="4183"/>
                      </a:cubicBezTo>
                      <a:lnTo>
                        <a:pt x="1300" y="371"/>
                      </a:lnTo>
                      <a:cubicBezTo>
                        <a:pt x="1343" y="136"/>
                        <a:pt x="1162" y="0"/>
                        <a:pt x="9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0"/>
                <p:cNvSpPr/>
                <p:nvPr/>
              </p:nvSpPr>
              <p:spPr>
                <a:xfrm rot="205075">
                  <a:off x="-825149" y="639538"/>
                  <a:ext cx="68702" cy="206755"/>
                </a:xfrm>
                <a:custGeom>
                  <a:avLst/>
                  <a:gdLst/>
                  <a:ahLst/>
                  <a:cxnLst/>
                  <a:rect l="l" t="t" r="r" b="b"/>
                  <a:pathLst>
                    <a:path w="1480" h="4454" extrusionOk="0">
                      <a:moveTo>
                        <a:pt x="1113" y="1"/>
                      </a:moveTo>
                      <a:cubicBezTo>
                        <a:pt x="977" y="1"/>
                        <a:pt x="842" y="80"/>
                        <a:pt x="804" y="260"/>
                      </a:cubicBezTo>
                      <a:lnTo>
                        <a:pt x="26" y="4071"/>
                      </a:lnTo>
                      <a:cubicBezTo>
                        <a:pt x="1" y="4249"/>
                        <a:pt x="103" y="4415"/>
                        <a:pt x="281" y="4453"/>
                      </a:cubicBezTo>
                      <a:lnTo>
                        <a:pt x="345" y="4453"/>
                      </a:lnTo>
                      <a:cubicBezTo>
                        <a:pt x="498" y="4453"/>
                        <a:pt x="625" y="4351"/>
                        <a:pt x="651" y="4198"/>
                      </a:cubicBezTo>
                      <a:lnTo>
                        <a:pt x="1429" y="387"/>
                      </a:lnTo>
                      <a:cubicBezTo>
                        <a:pt x="1480" y="146"/>
                        <a:pt x="1296" y="1"/>
                        <a:pt x="11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0"/>
                <p:cNvSpPr/>
                <p:nvPr/>
              </p:nvSpPr>
              <p:spPr>
                <a:xfrm rot="205075">
                  <a:off x="-1034396" y="542246"/>
                  <a:ext cx="349079" cy="122781"/>
                </a:xfrm>
                <a:custGeom>
                  <a:avLst/>
                  <a:gdLst/>
                  <a:ahLst/>
                  <a:cxnLst/>
                  <a:rect l="l" t="t" r="r" b="b"/>
                  <a:pathLst>
                    <a:path w="7520" h="2645" extrusionOk="0">
                      <a:moveTo>
                        <a:pt x="442" y="0"/>
                      </a:moveTo>
                      <a:cubicBezTo>
                        <a:pt x="216" y="0"/>
                        <a:pt x="0" y="261"/>
                        <a:pt x="173" y="515"/>
                      </a:cubicBezTo>
                      <a:cubicBezTo>
                        <a:pt x="1537" y="2440"/>
                        <a:pt x="5106" y="2644"/>
                        <a:pt x="6520" y="2644"/>
                      </a:cubicBezTo>
                      <a:cubicBezTo>
                        <a:pt x="6852" y="2644"/>
                        <a:pt x="7056" y="2631"/>
                        <a:pt x="7107" y="2631"/>
                      </a:cubicBezTo>
                      <a:cubicBezTo>
                        <a:pt x="7519" y="2606"/>
                        <a:pt x="7490" y="1993"/>
                        <a:pt x="7093" y="1993"/>
                      </a:cubicBezTo>
                      <a:cubicBezTo>
                        <a:pt x="7085" y="1993"/>
                        <a:pt x="7077" y="1993"/>
                        <a:pt x="7068" y="1994"/>
                      </a:cubicBezTo>
                      <a:cubicBezTo>
                        <a:pt x="7059" y="1994"/>
                        <a:pt x="6880" y="2003"/>
                        <a:pt x="6585" y="2003"/>
                      </a:cubicBezTo>
                      <a:cubicBezTo>
                        <a:pt x="5314" y="2003"/>
                        <a:pt x="1896" y="1843"/>
                        <a:pt x="695" y="146"/>
                      </a:cubicBezTo>
                      <a:cubicBezTo>
                        <a:pt x="626" y="43"/>
                        <a:pt x="533" y="0"/>
                        <a:pt x="4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0"/>
                <p:cNvSpPr/>
                <p:nvPr/>
              </p:nvSpPr>
              <p:spPr>
                <a:xfrm rot="205075">
                  <a:off x="-1861249" y="-1852823"/>
                  <a:ext cx="1762663" cy="2046661"/>
                </a:xfrm>
                <a:custGeom>
                  <a:avLst/>
                  <a:gdLst/>
                  <a:ahLst/>
                  <a:cxnLst/>
                  <a:rect l="l" t="t" r="r" b="b"/>
                  <a:pathLst>
                    <a:path w="37972" h="44090" extrusionOk="0">
                      <a:moveTo>
                        <a:pt x="1950" y="0"/>
                      </a:moveTo>
                      <a:lnTo>
                        <a:pt x="0" y="20535"/>
                      </a:lnTo>
                      <a:lnTo>
                        <a:pt x="12899" y="26283"/>
                      </a:lnTo>
                      <a:cubicBezTo>
                        <a:pt x="12899" y="26283"/>
                        <a:pt x="16430" y="35206"/>
                        <a:pt x="16889" y="36952"/>
                      </a:cubicBezTo>
                      <a:cubicBezTo>
                        <a:pt x="17348" y="38711"/>
                        <a:pt x="21669" y="39667"/>
                        <a:pt x="21669" y="39667"/>
                      </a:cubicBezTo>
                      <a:lnTo>
                        <a:pt x="20853" y="42369"/>
                      </a:lnTo>
                      <a:lnTo>
                        <a:pt x="30579" y="44090"/>
                      </a:lnTo>
                      <a:lnTo>
                        <a:pt x="31713" y="41120"/>
                      </a:lnTo>
                      <a:cubicBezTo>
                        <a:pt x="31713" y="41120"/>
                        <a:pt x="35715" y="39412"/>
                        <a:pt x="36302" y="34798"/>
                      </a:cubicBezTo>
                      <a:cubicBezTo>
                        <a:pt x="36901" y="30196"/>
                        <a:pt x="37972" y="18852"/>
                        <a:pt x="33625" y="15640"/>
                      </a:cubicBezTo>
                      <a:cubicBezTo>
                        <a:pt x="29278" y="12415"/>
                        <a:pt x="17692" y="8579"/>
                        <a:pt x="13103" y="6093"/>
                      </a:cubicBezTo>
                      <a:cubicBezTo>
                        <a:pt x="8515" y="3607"/>
                        <a:pt x="1950" y="0"/>
                        <a:pt x="19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0"/>
                <p:cNvSpPr/>
                <p:nvPr/>
              </p:nvSpPr>
              <p:spPr>
                <a:xfrm rot="205075">
                  <a:off x="-1237717" y="-925863"/>
                  <a:ext cx="421773" cy="292168"/>
                </a:xfrm>
                <a:custGeom>
                  <a:avLst/>
                  <a:gdLst/>
                  <a:ahLst/>
                  <a:cxnLst/>
                  <a:rect l="l" t="t" r="r" b="b"/>
                  <a:pathLst>
                    <a:path w="9086" h="6294" extrusionOk="0">
                      <a:moveTo>
                        <a:pt x="7572" y="0"/>
                      </a:moveTo>
                      <a:cubicBezTo>
                        <a:pt x="2092" y="0"/>
                        <a:pt x="63" y="5954"/>
                        <a:pt x="39" y="6013"/>
                      </a:cubicBezTo>
                      <a:cubicBezTo>
                        <a:pt x="1" y="6128"/>
                        <a:pt x="64" y="6242"/>
                        <a:pt x="166" y="6281"/>
                      </a:cubicBezTo>
                      <a:cubicBezTo>
                        <a:pt x="192" y="6293"/>
                        <a:pt x="217" y="6293"/>
                        <a:pt x="243" y="6293"/>
                      </a:cubicBezTo>
                      <a:cubicBezTo>
                        <a:pt x="332" y="6293"/>
                        <a:pt x="408" y="6230"/>
                        <a:pt x="434" y="6153"/>
                      </a:cubicBezTo>
                      <a:cubicBezTo>
                        <a:pt x="458" y="6094"/>
                        <a:pt x="2391" y="416"/>
                        <a:pt x="7593" y="416"/>
                      </a:cubicBezTo>
                      <a:cubicBezTo>
                        <a:pt x="7964" y="416"/>
                        <a:pt x="8352" y="445"/>
                        <a:pt x="8757" y="507"/>
                      </a:cubicBezTo>
                      <a:cubicBezTo>
                        <a:pt x="8773" y="510"/>
                        <a:pt x="8789" y="511"/>
                        <a:pt x="8803" y="511"/>
                      </a:cubicBezTo>
                      <a:cubicBezTo>
                        <a:pt x="9044" y="511"/>
                        <a:pt x="9085" y="135"/>
                        <a:pt x="8821" y="99"/>
                      </a:cubicBezTo>
                      <a:cubicBezTo>
                        <a:pt x="8386" y="31"/>
                        <a:pt x="7970" y="0"/>
                        <a:pt x="75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0"/>
                <p:cNvSpPr/>
                <p:nvPr/>
              </p:nvSpPr>
              <p:spPr>
                <a:xfrm rot="205075">
                  <a:off x="-1751135" y="-1620887"/>
                  <a:ext cx="194129" cy="667289"/>
                </a:xfrm>
                <a:custGeom>
                  <a:avLst/>
                  <a:gdLst/>
                  <a:ahLst/>
                  <a:cxnLst/>
                  <a:rect l="l" t="t" r="r" b="b"/>
                  <a:pathLst>
                    <a:path w="4182" h="14375" extrusionOk="0">
                      <a:moveTo>
                        <a:pt x="3961" y="0"/>
                      </a:moveTo>
                      <a:cubicBezTo>
                        <a:pt x="3863" y="0"/>
                        <a:pt x="3766" y="61"/>
                        <a:pt x="3760" y="188"/>
                      </a:cubicBezTo>
                      <a:cubicBezTo>
                        <a:pt x="3748" y="302"/>
                        <a:pt x="2855" y="10512"/>
                        <a:pt x="102" y="14030"/>
                      </a:cubicBezTo>
                      <a:cubicBezTo>
                        <a:pt x="0" y="14170"/>
                        <a:pt x="89" y="14361"/>
                        <a:pt x="268" y="14374"/>
                      </a:cubicBezTo>
                      <a:cubicBezTo>
                        <a:pt x="332" y="14374"/>
                        <a:pt x="395" y="14336"/>
                        <a:pt x="433" y="14285"/>
                      </a:cubicBezTo>
                      <a:cubicBezTo>
                        <a:pt x="3263" y="10678"/>
                        <a:pt x="4143" y="659"/>
                        <a:pt x="4168" y="226"/>
                      </a:cubicBezTo>
                      <a:cubicBezTo>
                        <a:pt x="4182" y="77"/>
                        <a:pt x="4070" y="0"/>
                        <a:pt x="39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0"/>
                <p:cNvSpPr/>
                <p:nvPr/>
              </p:nvSpPr>
              <p:spPr>
                <a:xfrm rot="205075">
                  <a:off x="-870733" y="-13948"/>
                  <a:ext cx="394988" cy="103331"/>
                </a:xfrm>
                <a:custGeom>
                  <a:avLst/>
                  <a:gdLst/>
                  <a:ahLst/>
                  <a:cxnLst/>
                  <a:rect l="l" t="t" r="r" b="b"/>
                  <a:pathLst>
                    <a:path w="8509" h="2226" extrusionOk="0">
                      <a:moveTo>
                        <a:pt x="293" y="1"/>
                      </a:moveTo>
                      <a:cubicBezTo>
                        <a:pt x="59" y="1"/>
                        <a:pt x="0" y="356"/>
                        <a:pt x="249" y="415"/>
                      </a:cubicBezTo>
                      <a:lnTo>
                        <a:pt x="8177" y="2225"/>
                      </a:lnTo>
                      <a:lnTo>
                        <a:pt x="8215" y="2225"/>
                      </a:lnTo>
                      <a:cubicBezTo>
                        <a:pt x="8470" y="2225"/>
                        <a:pt x="8508" y="1868"/>
                        <a:pt x="8266" y="1817"/>
                      </a:cubicBezTo>
                      <a:lnTo>
                        <a:pt x="351" y="7"/>
                      </a:lnTo>
                      <a:cubicBezTo>
                        <a:pt x="330" y="3"/>
                        <a:pt x="311" y="1"/>
                        <a:pt x="2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7" name="Google Shape;977;p40"/>
              <p:cNvGrpSpPr/>
              <p:nvPr/>
            </p:nvGrpSpPr>
            <p:grpSpPr>
              <a:xfrm>
                <a:off x="1180852" y="1073790"/>
                <a:ext cx="1056168" cy="1304323"/>
                <a:chOff x="-4598291" y="-2556281"/>
                <a:chExt cx="2609755" cy="3222938"/>
              </a:xfrm>
            </p:grpSpPr>
            <p:grpSp>
              <p:nvGrpSpPr>
                <p:cNvPr id="978" name="Google Shape;978;p40"/>
                <p:cNvGrpSpPr/>
                <p:nvPr/>
              </p:nvGrpSpPr>
              <p:grpSpPr>
                <a:xfrm>
                  <a:off x="-4598291" y="-2556281"/>
                  <a:ext cx="2609755" cy="3222938"/>
                  <a:chOff x="-4598291" y="-2556281"/>
                  <a:chExt cx="2609755" cy="3222938"/>
                </a:xfrm>
              </p:grpSpPr>
              <p:grpSp>
                <p:nvGrpSpPr>
                  <p:cNvPr id="979" name="Google Shape;979;p40"/>
                  <p:cNvGrpSpPr/>
                  <p:nvPr/>
                </p:nvGrpSpPr>
                <p:grpSpPr>
                  <a:xfrm>
                    <a:off x="-3106526" y="-111444"/>
                    <a:ext cx="1117990" cy="778101"/>
                    <a:chOff x="-3106526" y="-111444"/>
                    <a:chExt cx="1117990" cy="778101"/>
                  </a:xfrm>
                </p:grpSpPr>
                <p:sp>
                  <p:nvSpPr>
                    <p:cNvPr id="980" name="Google Shape;980;p40"/>
                    <p:cNvSpPr/>
                    <p:nvPr/>
                  </p:nvSpPr>
                  <p:spPr>
                    <a:xfrm rot="205075">
                      <a:off x="-3086166" y="-79967"/>
                      <a:ext cx="1077271" cy="715148"/>
                    </a:xfrm>
                    <a:custGeom>
                      <a:avLst/>
                      <a:gdLst/>
                      <a:ahLst/>
                      <a:cxnLst/>
                      <a:rect l="l" t="t" r="r" b="b"/>
                      <a:pathLst>
                        <a:path w="23207" h="15406" extrusionOk="0">
                          <a:moveTo>
                            <a:pt x="3009" y="1"/>
                          </a:moveTo>
                          <a:lnTo>
                            <a:pt x="1" y="7075"/>
                          </a:lnTo>
                          <a:lnTo>
                            <a:pt x="4233" y="9089"/>
                          </a:lnTo>
                          <a:cubicBezTo>
                            <a:pt x="4233" y="9089"/>
                            <a:pt x="4793" y="10160"/>
                            <a:pt x="6132" y="11332"/>
                          </a:cubicBezTo>
                          <a:cubicBezTo>
                            <a:pt x="7470" y="12505"/>
                            <a:pt x="13384" y="14710"/>
                            <a:pt x="15258" y="15207"/>
                          </a:cubicBezTo>
                          <a:cubicBezTo>
                            <a:pt x="15768" y="15345"/>
                            <a:pt x="16206" y="15406"/>
                            <a:pt x="16566" y="15406"/>
                          </a:cubicBezTo>
                          <a:cubicBezTo>
                            <a:pt x="17537" y="15406"/>
                            <a:pt x="17944" y="14966"/>
                            <a:pt x="17693" y="14417"/>
                          </a:cubicBezTo>
                          <a:cubicBezTo>
                            <a:pt x="17382" y="13738"/>
                            <a:pt x="13930" y="12102"/>
                            <a:pt x="14336" y="12102"/>
                          </a:cubicBezTo>
                          <a:cubicBezTo>
                            <a:pt x="14380" y="12102"/>
                            <a:pt x="14468" y="12120"/>
                            <a:pt x="14608" y="12161"/>
                          </a:cubicBezTo>
                          <a:cubicBezTo>
                            <a:pt x="15692" y="12472"/>
                            <a:pt x="18295" y="13382"/>
                            <a:pt x="19629" y="13382"/>
                          </a:cubicBezTo>
                          <a:cubicBezTo>
                            <a:pt x="20100" y="13382"/>
                            <a:pt x="20413" y="13269"/>
                            <a:pt x="20446" y="12977"/>
                          </a:cubicBezTo>
                          <a:cubicBezTo>
                            <a:pt x="20571" y="11874"/>
                            <a:pt x="14647" y="10069"/>
                            <a:pt x="15744" y="10069"/>
                          </a:cubicBezTo>
                          <a:cubicBezTo>
                            <a:pt x="15762" y="10069"/>
                            <a:pt x="15783" y="10070"/>
                            <a:pt x="15806" y="10071"/>
                          </a:cubicBezTo>
                          <a:cubicBezTo>
                            <a:pt x="18340" y="10817"/>
                            <a:pt x="20411" y="11189"/>
                            <a:pt x="21678" y="11189"/>
                          </a:cubicBezTo>
                          <a:cubicBezTo>
                            <a:pt x="22707" y="11189"/>
                            <a:pt x="23206" y="10944"/>
                            <a:pt x="22995" y="10453"/>
                          </a:cubicBezTo>
                          <a:cubicBezTo>
                            <a:pt x="22541" y="9384"/>
                            <a:pt x="15705" y="7321"/>
                            <a:pt x="16396" y="7321"/>
                          </a:cubicBezTo>
                          <a:cubicBezTo>
                            <a:pt x="16422" y="7321"/>
                            <a:pt x="16459" y="7324"/>
                            <a:pt x="16507" y="7330"/>
                          </a:cubicBezTo>
                          <a:cubicBezTo>
                            <a:pt x="17435" y="7446"/>
                            <a:pt x="20209" y="8161"/>
                            <a:pt x="21814" y="8161"/>
                          </a:cubicBezTo>
                          <a:cubicBezTo>
                            <a:pt x="22503" y="8161"/>
                            <a:pt x="22976" y="8029"/>
                            <a:pt x="22995" y="7662"/>
                          </a:cubicBezTo>
                          <a:cubicBezTo>
                            <a:pt x="23059" y="6438"/>
                            <a:pt x="17769" y="4284"/>
                            <a:pt x="13741" y="3086"/>
                          </a:cubicBezTo>
                          <a:lnTo>
                            <a:pt x="13741" y="3086"/>
                          </a:lnTo>
                          <a:cubicBezTo>
                            <a:pt x="13808" y="3087"/>
                            <a:pt x="13875" y="3088"/>
                            <a:pt x="13941" y="3088"/>
                          </a:cubicBezTo>
                          <a:cubicBezTo>
                            <a:pt x="16357" y="3088"/>
                            <a:pt x="18004" y="2186"/>
                            <a:pt x="17272" y="995"/>
                          </a:cubicBezTo>
                          <a:cubicBezTo>
                            <a:pt x="16965" y="482"/>
                            <a:pt x="16173" y="331"/>
                            <a:pt x="15239" y="331"/>
                          </a:cubicBezTo>
                          <a:cubicBezTo>
                            <a:pt x="13923" y="331"/>
                            <a:pt x="12326" y="631"/>
                            <a:pt x="11409" y="638"/>
                          </a:cubicBezTo>
                          <a:cubicBezTo>
                            <a:pt x="9841" y="651"/>
                            <a:pt x="7355" y="982"/>
                            <a:pt x="6833" y="1263"/>
                          </a:cubicBezTo>
                          <a:cubicBezTo>
                            <a:pt x="6789" y="1286"/>
                            <a:pt x="6726" y="1297"/>
                            <a:pt x="6648" y="1297"/>
                          </a:cubicBezTo>
                          <a:cubicBezTo>
                            <a:pt x="5783" y="1297"/>
                            <a:pt x="3009" y="1"/>
                            <a:pt x="3009" y="1"/>
                          </a:cubicBezTo>
                          <a:close/>
                        </a:path>
                      </a:pathLst>
                    </a:custGeom>
                    <a:solidFill>
                      <a:srgbClr val="FCA6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0"/>
                    <p:cNvSpPr/>
                    <p:nvPr/>
                  </p:nvSpPr>
                  <p:spPr>
                    <a:xfrm rot="205075">
                      <a:off x="-2505158" y="452239"/>
                      <a:ext cx="194082" cy="91308"/>
                    </a:xfrm>
                    <a:custGeom>
                      <a:avLst/>
                      <a:gdLst/>
                      <a:ahLst/>
                      <a:cxnLst/>
                      <a:rect l="l" t="t" r="r" b="b"/>
                      <a:pathLst>
                        <a:path w="4181" h="1967" extrusionOk="0">
                          <a:moveTo>
                            <a:pt x="456" y="0"/>
                          </a:moveTo>
                          <a:cubicBezTo>
                            <a:pt x="147" y="0"/>
                            <a:pt x="0" y="482"/>
                            <a:pt x="348" y="628"/>
                          </a:cubicBezTo>
                          <a:lnTo>
                            <a:pt x="3611" y="1954"/>
                          </a:lnTo>
                          <a:cubicBezTo>
                            <a:pt x="3650" y="1966"/>
                            <a:pt x="3688" y="1966"/>
                            <a:pt x="3726" y="1966"/>
                          </a:cubicBezTo>
                          <a:cubicBezTo>
                            <a:pt x="3731" y="1967"/>
                            <a:pt x="3735" y="1967"/>
                            <a:pt x="3739" y="1967"/>
                          </a:cubicBezTo>
                          <a:cubicBezTo>
                            <a:pt x="4085" y="1967"/>
                            <a:pt x="4181" y="1480"/>
                            <a:pt x="3853" y="1355"/>
                          </a:cubicBezTo>
                          <a:lnTo>
                            <a:pt x="590" y="29"/>
                          </a:lnTo>
                          <a:cubicBezTo>
                            <a:pt x="543" y="9"/>
                            <a:pt x="498" y="0"/>
                            <a:pt x="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0"/>
                    <p:cNvSpPr/>
                    <p:nvPr/>
                  </p:nvSpPr>
                  <p:spPr>
                    <a:xfrm rot="205075">
                      <a:off x="-2426677" y="355745"/>
                      <a:ext cx="184381" cy="111547"/>
                    </a:xfrm>
                    <a:custGeom>
                      <a:avLst/>
                      <a:gdLst/>
                      <a:ahLst/>
                      <a:cxnLst/>
                      <a:rect l="l" t="t" r="r" b="b"/>
                      <a:pathLst>
                        <a:path w="3972" h="2403" extrusionOk="0">
                          <a:moveTo>
                            <a:pt x="469" y="0"/>
                          </a:moveTo>
                          <a:cubicBezTo>
                            <a:pt x="181" y="0"/>
                            <a:pt x="0" y="422"/>
                            <a:pt x="314" y="606"/>
                          </a:cubicBezTo>
                          <a:lnTo>
                            <a:pt x="3373" y="2352"/>
                          </a:lnTo>
                          <a:cubicBezTo>
                            <a:pt x="3411" y="2377"/>
                            <a:pt x="3475" y="2403"/>
                            <a:pt x="3526" y="2403"/>
                          </a:cubicBezTo>
                          <a:cubicBezTo>
                            <a:pt x="3857" y="2403"/>
                            <a:pt x="3972" y="1970"/>
                            <a:pt x="3691" y="1804"/>
                          </a:cubicBezTo>
                          <a:lnTo>
                            <a:pt x="632" y="45"/>
                          </a:lnTo>
                          <a:cubicBezTo>
                            <a:pt x="576" y="14"/>
                            <a:pt x="521"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0"/>
                    <p:cNvSpPr/>
                    <p:nvPr/>
                  </p:nvSpPr>
                  <p:spPr>
                    <a:xfrm rot="205075">
                      <a:off x="-2408776" y="241729"/>
                      <a:ext cx="233725" cy="84113"/>
                    </a:xfrm>
                    <a:custGeom>
                      <a:avLst/>
                      <a:gdLst/>
                      <a:ahLst/>
                      <a:cxnLst/>
                      <a:rect l="l" t="t" r="r" b="b"/>
                      <a:pathLst>
                        <a:path w="5035" h="1812" extrusionOk="0">
                          <a:moveTo>
                            <a:pt x="451" y="0"/>
                          </a:moveTo>
                          <a:cubicBezTo>
                            <a:pt x="108" y="0"/>
                            <a:pt x="1" y="521"/>
                            <a:pt x="374" y="626"/>
                          </a:cubicBezTo>
                          <a:lnTo>
                            <a:pt x="4491" y="1799"/>
                          </a:lnTo>
                          <a:cubicBezTo>
                            <a:pt x="4517" y="1812"/>
                            <a:pt x="4555" y="1812"/>
                            <a:pt x="4580" y="1812"/>
                          </a:cubicBezTo>
                          <a:cubicBezTo>
                            <a:pt x="4585" y="1812"/>
                            <a:pt x="4589" y="1812"/>
                            <a:pt x="4593" y="1812"/>
                          </a:cubicBezTo>
                          <a:cubicBezTo>
                            <a:pt x="4964" y="1812"/>
                            <a:pt x="5035" y="1275"/>
                            <a:pt x="4669" y="1187"/>
                          </a:cubicBezTo>
                          <a:lnTo>
                            <a:pt x="552" y="14"/>
                          </a:lnTo>
                          <a:cubicBezTo>
                            <a:pt x="517" y="5"/>
                            <a:pt x="483" y="0"/>
                            <a:pt x="4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0"/>
                    <p:cNvSpPr/>
                    <p:nvPr/>
                  </p:nvSpPr>
                  <p:spPr>
                    <a:xfrm rot="205075">
                      <a:off x="-2523335" y="172853"/>
                      <a:ext cx="151515" cy="330789"/>
                    </a:xfrm>
                    <a:custGeom>
                      <a:avLst/>
                      <a:gdLst/>
                      <a:ahLst/>
                      <a:cxnLst/>
                      <a:rect l="l" t="t" r="r" b="b"/>
                      <a:pathLst>
                        <a:path w="3264" h="7126" extrusionOk="0">
                          <a:moveTo>
                            <a:pt x="2944" y="0"/>
                          </a:moveTo>
                          <a:cubicBezTo>
                            <a:pt x="2766" y="0"/>
                            <a:pt x="2626" y="140"/>
                            <a:pt x="2613" y="319"/>
                          </a:cubicBezTo>
                          <a:cubicBezTo>
                            <a:pt x="2613" y="370"/>
                            <a:pt x="2486" y="5213"/>
                            <a:pt x="280" y="6539"/>
                          </a:cubicBezTo>
                          <a:cubicBezTo>
                            <a:pt x="0" y="6692"/>
                            <a:pt x="115" y="7125"/>
                            <a:pt x="446" y="7125"/>
                          </a:cubicBezTo>
                          <a:cubicBezTo>
                            <a:pt x="497" y="7125"/>
                            <a:pt x="561" y="7100"/>
                            <a:pt x="612" y="7074"/>
                          </a:cubicBezTo>
                          <a:cubicBezTo>
                            <a:pt x="3123" y="5570"/>
                            <a:pt x="3263" y="548"/>
                            <a:pt x="3263" y="332"/>
                          </a:cubicBezTo>
                          <a:cubicBezTo>
                            <a:pt x="3263" y="153"/>
                            <a:pt x="3123" y="0"/>
                            <a:pt x="29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5" name="Google Shape;985;p40"/>
                  <p:cNvSpPr/>
                  <p:nvPr/>
                </p:nvSpPr>
                <p:spPr>
                  <a:xfrm rot="205075">
                    <a:off x="-4516653" y="-2503717"/>
                    <a:ext cx="1846683" cy="2793792"/>
                  </a:xfrm>
                  <a:custGeom>
                    <a:avLst/>
                    <a:gdLst/>
                    <a:ahLst/>
                    <a:cxnLst/>
                    <a:rect l="l" t="t" r="r" b="b"/>
                    <a:pathLst>
                      <a:path w="39782" h="60185" extrusionOk="0">
                        <a:moveTo>
                          <a:pt x="31661" y="0"/>
                        </a:moveTo>
                        <a:cubicBezTo>
                          <a:pt x="25473" y="0"/>
                          <a:pt x="20397" y="6519"/>
                          <a:pt x="17412" y="10924"/>
                        </a:cubicBezTo>
                        <a:cubicBezTo>
                          <a:pt x="14264" y="15551"/>
                          <a:pt x="459" y="32465"/>
                          <a:pt x="230" y="40126"/>
                        </a:cubicBezTo>
                        <a:cubicBezTo>
                          <a:pt x="1" y="47786"/>
                          <a:pt x="22230" y="59092"/>
                          <a:pt x="25633" y="59997"/>
                        </a:cubicBezTo>
                        <a:cubicBezTo>
                          <a:pt x="26128" y="60129"/>
                          <a:pt x="26592" y="60185"/>
                          <a:pt x="27025" y="60185"/>
                        </a:cubicBezTo>
                        <a:cubicBezTo>
                          <a:pt x="29576" y="60185"/>
                          <a:pt x="31038" y="58238"/>
                          <a:pt x="31038" y="58238"/>
                        </a:cubicBezTo>
                        <a:lnTo>
                          <a:pt x="34683" y="59628"/>
                        </a:lnTo>
                        <a:lnTo>
                          <a:pt x="39782" y="51062"/>
                        </a:lnTo>
                        <a:lnTo>
                          <a:pt x="36557" y="50272"/>
                        </a:lnTo>
                        <a:lnTo>
                          <a:pt x="36557" y="50272"/>
                        </a:lnTo>
                        <a:cubicBezTo>
                          <a:pt x="36557" y="50272"/>
                          <a:pt x="36565" y="50273"/>
                          <a:pt x="36579" y="50273"/>
                        </a:cubicBezTo>
                        <a:cubicBezTo>
                          <a:pt x="36739" y="50273"/>
                          <a:pt x="37716" y="50143"/>
                          <a:pt x="37118" y="46907"/>
                        </a:cubicBezTo>
                        <a:cubicBezTo>
                          <a:pt x="36455" y="43389"/>
                          <a:pt x="21402" y="34071"/>
                          <a:pt x="21402" y="34071"/>
                        </a:cubicBezTo>
                        <a:cubicBezTo>
                          <a:pt x="21402" y="34071"/>
                          <a:pt x="38711" y="9904"/>
                          <a:pt x="32606" y="51"/>
                        </a:cubicBezTo>
                        <a:cubicBezTo>
                          <a:pt x="32288" y="17"/>
                          <a:pt x="31973" y="0"/>
                          <a:pt x="31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6" name="Google Shape;986;p40"/>
                <p:cNvSpPr/>
                <p:nvPr/>
              </p:nvSpPr>
              <p:spPr>
                <a:xfrm rot="205075">
                  <a:off x="-4155742" y="-957362"/>
                  <a:ext cx="608335" cy="162981"/>
                </a:xfrm>
                <a:custGeom>
                  <a:avLst/>
                  <a:gdLst/>
                  <a:ahLst/>
                  <a:cxnLst/>
                  <a:rect l="l" t="t" r="r" b="b"/>
                  <a:pathLst>
                    <a:path w="13105" h="3511" extrusionOk="0">
                      <a:moveTo>
                        <a:pt x="8516" y="0"/>
                      </a:moveTo>
                      <a:cubicBezTo>
                        <a:pt x="5814" y="0"/>
                        <a:pt x="2434" y="613"/>
                        <a:pt x="77" y="3163"/>
                      </a:cubicBezTo>
                      <a:cubicBezTo>
                        <a:pt x="1" y="3239"/>
                        <a:pt x="1" y="3380"/>
                        <a:pt x="90" y="3456"/>
                      </a:cubicBezTo>
                      <a:cubicBezTo>
                        <a:pt x="128" y="3494"/>
                        <a:pt x="179" y="3507"/>
                        <a:pt x="230" y="3507"/>
                      </a:cubicBezTo>
                      <a:cubicBezTo>
                        <a:pt x="241" y="3509"/>
                        <a:pt x="252" y="3510"/>
                        <a:pt x="262" y="3510"/>
                      </a:cubicBezTo>
                      <a:cubicBezTo>
                        <a:pt x="311" y="3510"/>
                        <a:pt x="354" y="3486"/>
                        <a:pt x="396" y="3443"/>
                      </a:cubicBezTo>
                      <a:cubicBezTo>
                        <a:pt x="2645" y="1002"/>
                        <a:pt x="5895" y="415"/>
                        <a:pt x="8507" y="415"/>
                      </a:cubicBezTo>
                      <a:cubicBezTo>
                        <a:pt x="10915" y="415"/>
                        <a:pt x="12781" y="914"/>
                        <a:pt x="12824" y="920"/>
                      </a:cubicBezTo>
                      <a:cubicBezTo>
                        <a:pt x="12844" y="927"/>
                        <a:pt x="12864" y="931"/>
                        <a:pt x="12885" y="931"/>
                      </a:cubicBezTo>
                      <a:cubicBezTo>
                        <a:pt x="12968" y="931"/>
                        <a:pt x="13048" y="872"/>
                        <a:pt x="13079" y="779"/>
                      </a:cubicBezTo>
                      <a:cubicBezTo>
                        <a:pt x="13104" y="665"/>
                        <a:pt x="13040" y="550"/>
                        <a:pt x="12926" y="525"/>
                      </a:cubicBezTo>
                      <a:cubicBezTo>
                        <a:pt x="12889" y="512"/>
                        <a:pt x="10986" y="0"/>
                        <a:pt x="85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0"/>
                <p:cNvSpPr/>
                <p:nvPr/>
              </p:nvSpPr>
              <p:spPr>
                <a:xfrm rot="205075">
                  <a:off x="-3138423" y="-79163"/>
                  <a:ext cx="197192" cy="274250"/>
                </a:xfrm>
                <a:custGeom>
                  <a:avLst/>
                  <a:gdLst/>
                  <a:ahLst/>
                  <a:cxnLst/>
                  <a:rect l="l" t="t" r="r" b="b"/>
                  <a:pathLst>
                    <a:path w="4248" h="5908" extrusionOk="0">
                      <a:moveTo>
                        <a:pt x="3971" y="1"/>
                      </a:moveTo>
                      <a:cubicBezTo>
                        <a:pt x="3916" y="1"/>
                        <a:pt x="3858" y="25"/>
                        <a:pt x="3812" y="82"/>
                      </a:cubicBezTo>
                      <a:lnTo>
                        <a:pt x="64" y="5576"/>
                      </a:lnTo>
                      <a:cubicBezTo>
                        <a:pt x="0" y="5678"/>
                        <a:pt x="26" y="5805"/>
                        <a:pt x="115" y="5869"/>
                      </a:cubicBezTo>
                      <a:cubicBezTo>
                        <a:pt x="153" y="5895"/>
                        <a:pt x="192" y="5907"/>
                        <a:pt x="230" y="5907"/>
                      </a:cubicBezTo>
                      <a:cubicBezTo>
                        <a:pt x="306" y="5907"/>
                        <a:pt x="370" y="5869"/>
                        <a:pt x="408" y="5818"/>
                      </a:cubicBezTo>
                      <a:lnTo>
                        <a:pt x="4156" y="324"/>
                      </a:lnTo>
                      <a:cubicBezTo>
                        <a:pt x="4247" y="159"/>
                        <a:pt x="4115" y="1"/>
                        <a:pt x="39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8" name="Google Shape;988;p40"/>
              <p:cNvGrpSpPr/>
              <p:nvPr/>
            </p:nvGrpSpPr>
            <p:grpSpPr>
              <a:xfrm>
                <a:off x="3485499" y="1779309"/>
                <a:ext cx="560900" cy="519611"/>
                <a:chOff x="6431601" y="-1894477"/>
                <a:chExt cx="2004648" cy="1857079"/>
              </a:xfrm>
            </p:grpSpPr>
            <p:sp>
              <p:nvSpPr>
                <p:cNvPr id="989" name="Google Shape;989;p40"/>
                <p:cNvSpPr/>
                <p:nvPr/>
              </p:nvSpPr>
              <p:spPr>
                <a:xfrm>
                  <a:off x="7424432" y="-981210"/>
                  <a:ext cx="663342" cy="621332"/>
                </a:xfrm>
                <a:custGeom>
                  <a:avLst/>
                  <a:gdLst/>
                  <a:ahLst/>
                  <a:cxnLst/>
                  <a:rect l="l" t="t" r="r" b="b"/>
                  <a:pathLst>
                    <a:path w="14290" h="13385" extrusionOk="0">
                      <a:moveTo>
                        <a:pt x="1479" y="1"/>
                      </a:moveTo>
                      <a:lnTo>
                        <a:pt x="1" y="1619"/>
                      </a:lnTo>
                      <a:lnTo>
                        <a:pt x="12811" y="13384"/>
                      </a:lnTo>
                      <a:lnTo>
                        <a:pt x="14289" y="11778"/>
                      </a:lnTo>
                      <a:lnTo>
                        <a:pt x="14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0"/>
                <p:cNvSpPr/>
                <p:nvPr/>
              </p:nvSpPr>
              <p:spPr>
                <a:xfrm>
                  <a:off x="7797788" y="-638631"/>
                  <a:ext cx="638461" cy="601232"/>
                </a:xfrm>
                <a:custGeom>
                  <a:avLst/>
                  <a:gdLst/>
                  <a:ahLst/>
                  <a:cxnLst/>
                  <a:rect l="l" t="t" r="r" b="b"/>
                  <a:pathLst>
                    <a:path w="13754" h="12952" extrusionOk="0">
                      <a:moveTo>
                        <a:pt x="2219" y="0"/>
                      </a:moveTo>
                      <a:cubicBezTo>
                        <a:pt x="2134" y="0"/>
                        <a:pt x="2049" y="36"/>
                        <a:pt x="1989" y="103"/>
                      </a:cubicBezTo>
                      <a:lnTo>
                        <a:pt x="128" y="2142"/>
                      </a:lnTo>
                      <a:cubicBezTo>
                        <a:pt x="1" y="2270"/>
                        <a:pt x="13" y="2474"/>
                        <a:pt x="141" y="2588"/>
                      </a:cubicBezTo>
                      <a:lnTo>
                        <a:pt x="11319" y="12862"/>
                      </a:lnTo>
                      <a:cubicBezTo>
                        <a:pt x="11380" y="12922"/>
                        <a:pt x="11458" y="12951"/>
                        <a:pt x="11535" y="12951"/>
                      </a:cubicBezTo>
                      <a:cubicBezTo>
                        <a:pt x="11620" y="12951"/>
                        <a:pt x="11705" y="12916"/>
                        <a:pt x="11766" y="12849"/>
                      </a:cubicBezTo>
                      <a:lnTo>
                        <a:pt x="13639" y="10810"/>
                      </a:lnTo>
                      <a:cubicBezTo>
                        <a:pt x="13754" y="10682"/>
                        <a:pt x="13754" y="10478"/>
                        <a:pt x="13614" y="10364"/>
                      </a:cubicBezTo>
                      <a:lnTo>
                        <a:pt x="2435" y="90"/>
                      </a:lnTo>
                      <a:cubicBezTo>
                        <a:pt x="2375" y="29"/>
                        <a:pt x="2297" y="0"/>
                        <a:pt x="2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0"/>
                <p:cNvSpPr/>
                <p:nvPr/>
              </p:nvSpPr>
              <p:spPr>
                <a:xfrm>
                  <a:off x="7796024" y="-621687"/>
                  <a:ext cx="581596" cy="580714"/>
                </a:xfrm>
                <a:custGeom>
                  <a:avLst/>
                  <a:gdLst/>
                  <a:ahLst/>
                  <a:cxnLst/>
                  <a:rect l="l" t="t" r="r" b="b"/>
                  <a:pathLst>
                    <a:path w="12529" h="12510" extrusionOk="0">
                      <a:moveTo>
                        <a:pt x="1576" y="1"/>
                      </a:moveTo>
                      <a:cubicBezTo>
                        <a:pt x="1521" y="1"/>
                        <a:pt x="1468" y="23"/>
                        <a:pt x="1428" y="69"/>
                      </a:cubicBezTo>
                      <a:lnTo>
                        <a:pt x="447" y="1127"/>
                      </a:lnTo>
                      <a:cubicBezTo>
                        <a:pt x="0" y="1611"/>
                        <a:pt x="39" y="2363"/>
                        <a:pt x="523" y="2810"/>
                      </a:cubicBezTo>
                      <a:lnTo>
                        <a:pt x="10733" y="12191"/>
                      </a:lnTo>
                      <a:cubicBezTo>
                        <a:pt x="10949" y="12395"/>
                        <a:pt x="11230" y="12510"/>
                        <a:pt x="11523" y="12510"/>
                      </a:cubicBezTo>
                      <a:lnTo>
                        <a:pt x="11574" y="12510"/>
                      </a:lnTo>
                      <a:cubicBezTo>
                        <a:pt x="11893" y="12497"/>
                        <a:pt x="12186" y="12357"/>
                        <a:pt x="12403" y="12127"/>
                      </a:cubicBezTo>
                      <a:cubicBezTo>
                        <a:pt x="12528" y="11972"/>
                        <a:pt x="12397" y="11781"/>
                        <a:pt x="12243" y="11781"/>
                      </a:cubicBezTo>
                      <a:cubicBezTo>
                        <a:pt x="12194" y="11781"/>
                        <a:pt x="12143" y="11801"/>
                        <a:pt x="12097" y="11847"/>
                      </a:cubicBezTo>
                      <a:cubicBezTo>
                        <a:pt x="11956" y="11987"/>
                        <a:pt x="11765" y="12076"/>
                        <a:pt x="11561" y="12089"/>
                      </a:cubicBezTo>
                      <a:cubicBezTo>
                        <a:pt x="11547" y="12090"/>
                        <a:pt x="11532" y="12090"/>
                        <a:pt x="11517" y="12090"/>
                      </a:cubicBezTo>
                      <a:cubicBezTo>
                        <a:pt x="11328" y="12090"/>
                        <a:pt x="11142" y="12015"/>
                        <a:pt x="11000" y="11885"/>
                      </a:cubicBezTo>
                      <a:lnTo>
                        <a:pt x="803" y="2504"/>
                      </a:lnTo>
                      <a:cubicBezTo>
                        <a:pt x="485" y="2211"/>
                        <a:pt x="472" y="1726"/>
                        <a:pt x="752" y="1420"/>
                      </a:cubicBezTo>
                      <a:lnTo>
                        <a:pt x="1734" y="350"/>
                      </a:lnTo>
                      <a:cubicBezTo>
                        <a:pt x="1810" y="273"/>
                        <a:pt x="1798" y="133"/>
                        <a:pt x="1721" y="56"/>
                      </a:cubicBezTo>
                      <a:cubicBezTo>
                        <a:pt x="1678" y="20"/>
                        <a:pt x="1627" y="1"/>
                        <a:pt x="1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0"/>
                <p:cNvSpPr/>
                <p:nvPr/>
              </p:nvSpPr>
              <p:spPr>
                <a:xfrm>
                  <a:off x="6431601" y="-1894477"/>
                  <a:ext cx="1456195" cy="1351193"/>
                </a:xfrm>
                <a:custGeom>
                  <a:avLst/>
                  <a:gdLst/>
                  <a:ahLst/>
                  <a:cxnLst/>
                  <a:rect l="l" t="t" r="r" b="b"/>
                  <a:pathLst>
                    <a:path w="31370" h="29108" extrusionOk="0">
                      <a:moveTo>
                        <a:pt x="15688" y="0"/>
                      </a:moveTo>
                      <a:cubicBezTo>
                        <a:pt x="11759" y="0"/>
                        <a:pt x="7842" y="1584"/>
                        <a:pt x="4971" y="4710"/>
                      </a:cubicBezTo>
                      <a:cubicBezTo>
                        <a:pt x="982" y="9031"/>
                        <a:pt x="0" y="15341"/>
                        <a:pt x="2486" y="20682"/>
                      </a:cubicBezTo>
                      <a:cubicBezTo>
                        <a:pt x="4870" y="25831"/>
                        <a:pt x="10027" y="29108"/>
                        <a:pt x="15660" y="29108"/>
                      </a:cubicBezTo>
                      <a:cubicBezTo>
                        <a:pt x="15869" y="29108"/>
                        <a:pt x="16079" y="29103"/>
                        <a:pt x="16290" y="29094"/>
                      </a:cubicBezTo>
                      <a:cubicBezTo>
                        <a:pt x="22179" y="28852"/>
                        <a:pt x="27328" y="25092"/>
                        <a:pt x="29355" y="19560"/>
                      </a:cubicBezTo>
                      <a:cubicBezTo>
                        <a:pt x="31369" y="14028"/>
                        <a:pt x="29865" y="7820"/>
                        <a:pt x="25531" y="3844"/>
                      </a:cubicBezTo>
                      <a:cubicBezTo>
                        <a:pt x="22736" y="1272"/>
                        <a:pt x="19207" y="0"/>
                        <a:pt x="156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0"/>
                <p:cNvSpPr/>
                <p:nvPr/>
              </p:nvSpPr>
              <p:spPr>
                <a:xfrm>
                  <a:off x="6613242" y="-1743798"/>
                  <a:ext cx="1093470" cy="1050206"/>
                </a:xfrm>
                <a:custGeom>
                  <a:avLst/>
                  <a:gdLst/>
                  <a:ahLst/>
                  <a:cxnLst/>
                  <a:rect l="l" t="t" r="r" b="b"/>
                  <a:pathLst>
                    <a:path w="23556" h="22624" extrusionOk="0">
                      <a:moveTo>
                        <a:pt x="11771" y="0"/>
                      </a:moveTo>
                      <a:cubicBezTo>
                        <a:pt x="5938" y="0"/>
                        <a:pt x="982" y="4486"/>
                        <a:pt x="498" y="10400"/>
                      </a:cubicBezTo>
                      <a:cubicBezTo>
                        <a:pt x="0" y="16633"/>
                        <a:pt x="4640" y="22088"/>
                        <a:pt x="10873" y="22585"/>
                      </a:cubicBezTo>
                      <a:cubicBezTo>
                        <a:pt x="11186" y="22611"/>
                        <a:pt x="11498" y="22623"/>
                        <a:pt x="11806" y="22623"/>
                      </a:cubicBezTo>
                      <a:cubicBezTo>
                        <a:pt x="17642" y="22623"/>
                        <a:pt x="22586" y="18130"/>
                        <a:pt x="23059" y="12222"/>
                      </a:cubicBezTo>
                      <a:cubicBezTo>
                        <a:pt x="23556" y="5989"/>
                        <a:pt x="18916" y="534"/>
                        <a:pt x="12683" y="37"/>
                      </a:cubicBezTo>
                      <a:cubicBezTo>
                        <a:pt x="12377" y="12"/>
                        <a:pt x="12073" y="0"/>
                        <a:pt x="117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0"/>
                <p:cNvSpPr/>
                <p:nvPr/>
              </p:nvSpPr>
              <p:spPr>
                <a:xfrm>
                  <a:off x="6584230" y="-1584113"/>
                  <a:ext cx="976027" cy="899991"/>
                </a:xfrm>
                <a:custGeom>
                  <a:avLst/>
                  <a:gdLst/>
                  <a:ahLst/>
                  <a:cxnLst/>
                  <a:rect l="l" t="t" r="r" b="b"/>
                  <a:pathLst>
                    <a:path w="21026" h="19388" extrusionOk="0">
                      <a:moveTo>
                        <a:pt x="4060" y="0"/>
                      </a:moveTo>
                      <a:cubicBezTo>
                        <a:pt x="4010" y="0"/>
                        <a:pt x="3959" y="19"/>
                        <a:pt x="3914" y="64"/>
                      </a:cubicBezTo>
                      <a:cubicBezTo>
                        <a:pt x="817" y="3429"/>
                        <a:pt x="1" y="8311"/>
                        <a:pt x="1836" y="12491"/>
                      </a:cubicBezTo>
                      <a:cubicBezTo>
                        <a:pt x="3672" y="16685"/>
                        <a:pt x="7814" y="19387"/>
                        <a:pt x="12390" y="19387"/>
                      </a:cubicBezTo>
                      <a:cubicBezTo>
                        <a:pt x="12543" y="19387"/>
                        <a:pt x="12709" y="19387"/>
                        <a:pt x="12887" y="19375"/>
                      </a:cubicBezTo>
                      <a:cubicBezTo>
                        <a:pt x="15947" y="19260"/>
                        <a:pt x="18827" y="17921"/>
                        <a:pt x="20892" y="15665"/>
                      </a:cubicBezTo>
                      <a:cubicBezTo>
                        <a:pt x="21025" y="15504"/>
                        <a:pt x="20882" y="15307"/>
                        <a:pt x="20726" y="15307"/>
                      </a:cubicBezTo>
                      <a:cubicBezTo>
                        <a:pt x="20673" y="15307"/>
                        <a:pt x="20619" y="15330"/>
                        <a:pt x="20573" y="15385"/>
                      </a:cubicBezTo>
                      <a:cubicBezTo>
                        <a:pt x="18389" y="17710"/>
                        <a:pt x="15433" y="18887"/>
                        <a:pt x="12471" y="18887"/>
                      </a:cubicBezTo>
                      <a:cubicBezTo>
                        <a:pt x="9782" y="18887"/>
                        <a:pt x="7088" y="17917"/>
                        <a:pt x="4959" y="15958"/>
                      </a:cubicBezTo>
                      <a:cubicBezTo>
                        <a:pt x="472" y="11841"/>
                        <a:pt x="141" y="4882"/>
                        <a:pt x="4220" y="357"/>
                      </a:cubicBezTo>
                      <a:cubicBezTo>
                        <a:pt x="4366" y="201"/>
                        <a:pt x="4221" y="0"/>
                        <a:pt x="4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97" name="Google Shape;997;p40"/>
            <p:cNvSpPr/>
            <p:nvPr/>
          </p:nvSpPr>
          <p:spPr>
            <a:xfrm>
              <a:off x="2104624" y="2762049"/>
              <a:ext cx="677213" cy="989427"/>
            </a:xfrm>
            <a:custGeom>
              <a:avLst/>
              <a:gdLst/>
              <a:ahLst/>
              <a:cxnLst/>
              <a:rect l="l" t="t" r="r" b="b"/>
              <a:pathLst>
                <a:path w="21835" h="31899" extrusionOk="0">
                  <a:moveTo>
                    <a:pt x="14501" y="2308"/>
                  </a:moveTo>
                  <a:cubicBezTo>
                    <a:pt x="16035" y="2308"/>
                    <a:pt x="17284" y="3573"/>
                    <a:pt x="17272" y="5125"/>
                  </a:cubicBezTo>
                  <a:lnTo>
                    <a:pt x="17272" y="11294"/>
                  </a:lnTo>
                  <a:cubicBezTo>
                    <a:pt x="15023" y="10861"/>
                    <a:pt x="12793" y="10636"/>
                    <a:pt x="10579" y="10636"/>
                  </a:cubicBezTo>
                  <a:cubicBezTo>
                    <a:pt x="8564" y="10636"/>
                    <a:pt x="6563" y="10822"/>
                    <a:pt x="4576" y="11205"/>
                  </a:cubicBezTo>
                  <a:lnTo>
                    <a:pt x="4576" y="5125"/>
                  </a:lnTo>
                  <a:cubicBezTo>
                    <a:pt x="4551" y="3573"/>
                    <a:pt x="5800" y="2308"/>
                    <a:pt x="7347" y="2308"/>
                  </a:cubicBezTo>
                  <a:cubicBezTo>
                    <a:pt x="7362" y="2308"/>
                    <a:pt x="7378" y="2308"/>
                    <a:pt x="7393" y="2308"/>
                  </a:cubicBezTo>
                  <a:lnTo>
                    <a:pt x="14455" y="2308"/>
                  </a:lnTo>
                  <a:cubicBezTo>
                    <a:pt x="14470" y="2308"/>
                    <a:pt x="14485" y="2308"/>
                    <a:pt x="14501" y="2308"/>
                  </a:cubicBezTo>
                  <a:close/>
                  <a:moveTo>
                    <a:pt x="10924" y="16495"/>
                  </a:moveTo>
                  <a:cubicBezTo>
                    <a:pt x="11982" y="16495"/>
                    <a:pt x="12912" y="17234"/>
                    <a:pt x="13142" y="18267"/>
                  </a:cubicBezTo>
                  <a:cubicBezTo>
                    <a:pt x="13371" y="19312"/>
                    <a:pt x="12861" y="20370"/>
                    <a:pt x="11893" y="20829"/>
                  </a:cubicBezTo>
                  <a:lnTo>
                    <a:pt x="11893" y="24130"/>
                  </a:lnTo>
                  <a:lnTo>
                    <a:pt x="9942" y="24130"/>
                  </a:lnTo>
                  <a:lnTo>
                    <a:pt x="9942" y="20829"/>
                  </a:lnTo>
                  <a:cubicBezTo>
                    <a:pt x="8974" y="20370"/>
                    <a:pt x="8464" y="19312"/>
                    <a:pt x="8693" y="18267"/>
                  </a:cubicBezTo>
                  <a:cubicBezTo>
                    <a:pt x="8936" y="17234"/>
                    <a:pt x="9853" y="16495"/>
                    <a:pt x="10924" y="16495"/>
                  </a:cubicBezTo>
                  <a:close/>
                  <a:moveTo>
                    <a:pt x="14455" y="1"/>
                  </a:moveTo>
                  <a:lnTo>
                    <a:pt x="7393" y="14"/>
                  </a:lnTo>
                  <a:cubicBezTo>
                    <a:pt x="4564" y="14"/>
                    <a:pt x="2282" y="2295"/>
                    <a:pt x="2269" y="5125"/>
                  </a:cubicBezTo>
                  <a:lnTo>
                    <a:pt x="2269" y="11740"/>
                  </a:lnTo>
                  <a:cubicBezTo>
                    <a:pt x="1517" y="11944"/>
                    <a:pt x="752" y="12174"/>
                    <a:pt x="0" y="12441"/>
                  </a:cubicBezTo>
                  <a:lnTo>
                    <a:pt x="0" y="30388"/>
                  </a:lnTo>
                  <a:cubicBezTo>
                    <a:pt x="4077" y="31191"/>
                    <a:pt x="8159" y="31899"/>
                    <a:pt x="12286" y="31899"/>
                  </a:cubicBezTo>
                  <a:cubicBezTo>
                    <a:pt x="15436" y="31899"/>
                    <a:pt x="18613" y="31486"/>
                    <a:pt x="21835" y="30388"/>
                  </a:cubicBezTo>
                  <a:lnTo>
                    <a:pt x="21835" y="12441"/>
                  </a:lnTo>
                  <a:cubicBezTo>
                    <a:pt x="21083" y="12212"/>
                    <a:pt x="20318" y="11995"/>
                    <a:pt x="19566" y="11804"/>
                  </a:cubicBezTo>
                  <a:lnTo>
                    <a:pt x="19566" y="5112"/>
                  </a:lnTo>
                  <a:cubicBezTo>
                    <a:pt x="19553" y="2295"/>
                    <a:pt x="17272" y="14"/>
                    <a:pt x="14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1207288" y="2115865"/>
            <a:ext cx="6828464" cy="1651671"/>
          </a:xfrm>
          <a:prstGeom prst="rect">
            <a:avLst/>
          </a:prstGeom>
          <a:noFill/>
        </p:spPr>
        <p:txBody>
          <a:bodyPr wrap="square" rtlCol="0">
            <a:spAutoFit/>
          </a:bodyPr>
          <a:lstStyle/>
          <a:p>
            <a:pPr algn="ctr">
              <a:lnSpc>
                <a:spcPct val="150000"/>
              </a:lnSpc>
            </a:pPr>
            <a:r>
              <a:rPr lang="vi-VN" sz="3600" b="1" dirty="0">
                <a:solidFill>
                  <a:srgbClr val="C00000"/>
                </a:solidFill>
              </a:rPr>
              <a:t>BÀI 4: SỬ DỤNG CÔNG NGHỆ KĨ THUẬT SỐ</a:t>
            </a:r>
            <a:endParaRPr lang="en-US" sz="3600" b="1" dirty="0">
              <a:solidFill>
                <a:srgbClr val="C00000"/>
              </a:solidFill>
            </a:endParaRPr>
          </a:p>
        </p:txBody>
      </p:sp>
    </p:spTree>
  </p:cSld>
  <p:clrMapOvr>
    <a:masterClrMapping/>
  </p:clrMapOvr>
  <p:transition spd="med">
    <p:plus/>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3" name="Google Shape;1433;p48"/>
          <p:cNvSpPr/>
          <p:nvPr/>
        </p:nvSpPr>
        <p:spPr>
          <a:xfrm>
            <a:off x="4467930" y="1637872"/>
            <a:ext cx="1147800" cy="11478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8"/>
          <p:cNvSpPr/>
          <p:nvPr/>
        </p:nvSpPr>
        <p:spPr>
          <a:xfrm>
            <a:off x="4553655" y="2804823"/>
            <a:ext cx="1081200" cy="1081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8"/>
          <p:cNvSpPr/>
          <p:nvPr/>
        </p:nvSpPr>
        <p:spPr>
          <a:xfrm>
            <a:off x="3415456" y="2328647"/>
            <a:ext cx="1147800" cy="11478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8"/>
          <p:cNvSpPr txBox="1">
            <a:spLocks noGrp="1"/>
          </p:cNvSpPr>
          <p:nvPr>
            <p:ph type="title"/>
          </p:nvPr>
        </p:nvSpPr>
        <p:spPr>
          <a:xfrm>
            <a:off x="713225" y="445025"/>
            <a:ext cx="7722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dirty="0">
                <a:latin typeface="+mn-lt"/>
              </a:rPr>
              <a:t>NỘI DUNG BÀI HỌC</a:t>
            </a:r>
            <a:endParaRPr sz="3200" dirty="0">
              <a:latin typeface="+mn-lt"/>
            </a:endParaRPr>
          </a:p>
        </p:txBody>
      </p:sp>
      <p:grpSp>
        <p:nvGrpSpPr>
          <p:cNvPr id="1437" name="Google Shape;1437;p48"/>
          <p:cNvGrpSpPr/>
          <p:nvPr/>
        </p:nvGrpSpPr>
        <p:grpSpPr>
          <a:xfrm>
            <a:off x="3406321" y="1491205"/>
            <a:ext cx="2246129" cy="2451505"/>
            <a:chOff x="6073050" y="3054150"/>
            <a:chExt cx="1232850" cy="1345650"/>
          </a:xfrm>
        </p:grpSpPr>
        <p:sp>
          <p:nvSpPr>
            <p:cNvPr id="1438" name="Google Shape;1438;p48"/>
            <p:cNvSpPr/>
            <p:nvPr/>
          </p:nvSpPr>
          <p:spPr>
            <a:xfrm>
              <a:off x="6655300" y="3128850"/>
              <a:ext cx="637150" cy="631950"/>
            </a:xfrm>
            <a:custGeom>
              <a:avLst/>
              <a:gdLst/>
              <a:ahLst/>
              <a:cxnLst/>
              <a:rect l="l" t="t" r="r" b="b"/>
              <a:pathLst>
                <a:path w="25486" h="25278" extrusionOk="0">
                  <a:moveTo>
                    <a:pt x="12746" y="4905"/>
                  </a:moveTo>
                  <a:cubicBezTo>
                    <a:pt x="13701" y="4905"/>
                    <a:pt x="14672" y="5083"/>
                    <a:pt x="15613" y="5460"/>
                  </a:cubicBezTo>
                  <a:cubicBezTo>
                    <a:pt x="19580" y="7047"/>
                    <a:pt x="21508" y="11545"/>
                    <a:pt x="19923" y="15511"/>
                  </a:cubicBezTo>
                  <a:cubicBezTo>
                    <a:pt x="18714" y="18534"/>
                    <a:pt x="15811" y="20374"/>
                    <a:pt x="12742" y="20374"/>
                  </a:cubicBezTo>
                  <a:cubicBezTo>
                    <a:pt x="11786" y="20374"/>
                    <a:pt x="10814" y="20196"/>
                    <a:pt x="9873" y="19819"/>
                  </a:cubicBezTo>
                  <a:cubicBezTo>
                    <a:pt x="5908" y="18234"/>
                    <a:pt x="3978" y="13734"/>
                    <a:pt x="5563" y="9769"/>
                  </a:cubicBezTo>
                  <a:cubicBezTo>
                    <a:pt x="6772" y="6745"/>
                    <a:pt x="9676" y="4905"/>
                    <a:pt x="12746" y="4905"/>
                  </a:cubicBezTo>
                  <a:close/>
                  <a:moveTo>
                    <a:pt x="15551" y="1"/>
                  </a:moveTo>
                  <a:cubicBezTo>
                    <a:pt x="15240" y="1"/>
                    <a:pt x="14946" y="187"/>
                    <a:pt x="14824" y="492"/>
                  </a:cubicBezTo>
                  <a:lnTo>
                    <a:pt x="14047" y="2435"/>
                  </a:lnTo>
                  <a:cubicBezTo>
                    <a:pt x="13612" y="2378"/>
                    <a:pt x="13174" y="2350"/>
                    <a:pt x="12736" y="2350"/>
                  </a:cubicBezTo>
                  <a:cubicBezTo>
                    <a:pt x="12218" y="2350"/>
                    <a:pt x="11700" y="2390"/>
                    <a:pt x="11187" y="2469"/>
                  </a:cubicBezTo>
                  <a:lnTo>
                    <a:pt x="10364" y="547"/>
                  </a:lnTo>
                  <a:cubicBezTo>
                    <a:pt x="10238" y="251"/>
                    <a:pt x="9949" y="73"/>
                    <a:pt x="9646" y="73"/>
                  </a:cubicBezTo>
                  <a:cubicBezTo>
                    <a:pt x="9543" y="73"/>
                    <a:pt x="9438" y="93"/>
                    <a:pt x="9338" y="137"/>
                  </a:cubicBezTo>
                  <a:lnTo>
                    <a:pt x="6036" y="1553"/>
                  </a:lnTo>
                  <a:cubicBezTo>
                    <a:pt x="5640" y="1722"/>
                    <a:pt x="5456" y="2182"/>
                    <a:pt x="5626" y="2579"/>
                  </a:cubicBezTo>
                  <a:lnTo>
                    <a:pt x="6449" y="4501"/>
                  </a:lnTo>
                  <a:cubicBezTo>
                    <a:pt x="5690" y="5085"/>
                    <a:pt x="5019" y="5775"/>
                    <a:pt x="4452" y="6549"/>
                  </a:cubicBezTo>
                  <a:lnTo>
                    <a:pt x="2510" y="5772"/>
                  </a:lnTo>
                  <a:cubicBezTo>
                    <a:pt x="2414" y="5734"/>
                    <a:pt x="2316" y="5716"/>
                    <a:pt x="2219" y="5716"/>
                  </a:cubicBezTo>
                  <a:cubicBezTo>
                    <a:pt x="1910" y="5716"/>
                    <a:pt x="1616" y="5901"/>
                    <a:pt x="1493" y="6208"/>
                  </a:cubicBezTo>
                  <a:lnTo>
                    <a:pt x="161" y="9542"/>
                  </a:lnTo>
                  <a:cubicBezTo>
                    <a:pt x="0" y="9944"/>
                    <a:pt x="194" y="10398"/>
                    <a:pt x="596" y="10558"/>
                  </a:cubicBezTo>
                  <a:lnTo>
                    <a:pt x="2537" y="11335"/>
                  </a:lnTo>
                  <a:cubicBezTo>
                    <a:pt x="2415" y="12285"/>
                    <a:pt x="2426" y="13249"/>
                    <a:pt x="2572" y="14195"/>
                  </a:cubicBezTo>
                  <a:lnTo>
                    <a:pt x="651" y="15018"/>
                  </a:lnTo>
                  <a:cubicBezTo>
                    <a:pt x="253" y="15189"/>
                    <a:pt x="71" y="15649"/>
                    <a:pt x="241" y="16046"/>
                  </a:cubicBezTo>
                  <a:lnTo>
                    <a:pt x="1655" y="19347"/>
                  </a:lnTo>
                  <a:cubicBezTo>
                    <a:pt x="1781" y="19643"/>
                    <a:pt x="2070" y="19821"/>
                    <a:pt x="2373" y="19821"/>
                  </a:cubicBezTo>
                  <a:cubicBezTo>
                    <a:pt x="2476" y="19821"/>
                    <a:pt x="2581" y="19800"/>
                    <a:pt x="2681" y="19756"/>
                  </a:cubicBezTo>
                  <a:lnTo>
                    <a:pt x="4603" y="18933"/>
                  </a:lnTo>
                  <a:cubicBezTo>
                    <a:pt x="5189" y="19692"/>
                    <a:pt x="5879" y="20365"/>
                    <a:pt x="6651" y="20930"/>
                  </a:cubicBezTo>
                  <a:lnTo>
                    <a:pt x="5874" y="22873"/>
                  </a:lnTo>
                  <a:cubicBezTo>
                    <a:pt x="5714" y="23273"/>
                    <a:pt x="5909" y="23728"/>
                    <a:pt x="6310" y="23888"/>
                  </a:cubicBezTo>
                  <a:lnTo>
                    <a:pt x="9645" y="25222"/>
                  </a:lnTo>
                  <a:cubicBezTo>
                    <a:pt x="9740" y="25260"/>
                    <a:pt x="9838" y="25278"/>
                    <a:pt x="9935" y="25278"/>
                  </a:cubicBezTo>
                  <a:cubicBezTo>
                    <a:pt x="10245" y="25278"/>
                    <a:pt x="10538" y="25092"/>
                    <a:pt x="10660" y="24786"/>
                  </a:cubicBezTo>
                  <a:lnTo>
                    <a:pt x="11437" y="22845"/>
                  </a:lnTo>
                  <a:cubicBezTo>
                    <a:pt x="11871" y="22901"/>
                    <a:pt x="12308" y="22929"/>
                    <a:pt x="12745" y="22929"/>
                  </a:cubicBezTo>
                  <a:cubicBezTo>
                    <a:pt x="13264" y="22929"/>
                    <a:pt x="13784" y="22889"/>
                    <a:pt x="14299" y="22810"/>
                  </a:cubicBezTo>
                  <a:lnTo>
                    <a:pt x="15122" y="24732"/>
                  </a:lnTo>
                  <a:cubicBezTo>
                    <a:pt x="15248" y="25028"/>
                    <a:pt x="15536" y="25206"/>
                    <a:pt x="15839" y="25206"/>
                  </a:cubicBezTo>
                  <a:cubicBezTo>
                    <a:pt x="15943" y="25206"/>
                    <a:pt x="16047" y="25185"/>
                    <a:pt x="16148" y="25142"/>
                  </a:cubicBezTo>
                  <a:lnTo>
                    <a:pt x="19449" y="23728"/>
                  </a:lnTo>
                  <a:cubicBezTo>
                    <a:pt x="19846" y="23558"/>
                    <a:pt x="20030" y="23098"/>
                    <a:pt x="19860" y="22701"/>
                  </a:cubicBezTo>
                  <a:lnTo>
                    <a:pt x="19037" y="20780"/>
                  </a:lnTo>
                  <a:cubicBezTo>
                    <a:pt x="19794" y="20194"/>
                    <a:pt x="20467" y="19503"/>
                    <a:pt x="21034" y="18732"/>
                  </a:cubicBezTo>
                  <a:lnTo>
                    <a:pt x="22975" y="19508"/>
                  </a:lnTo>
                  <a:cubicBezTo>
                    <a:pt x="23070" y="19546"/>
                    <a:pt x="23168" y="19564"/>
                    <a:pt x="23265" y="19564"/>
                  </a:cubicBezTo>
                  <a:cubicBezTo>
                    <a:pt x="23576" y="19564"/>
                    <a:pt x="23869" y="19378"/>
                    <a:pt x="23992" y="19073"/>
                  </a:cubicBezTo>
                  <a:lnTo>
                    <a:pt x="25326" y="15737"/>
                  </a:lnTo>
                  <a:cubicBezTo>
                    <a:pt x="25486" y="15337"/>
                    <a:pt x="25290" y="14882"/>
                    <a:pt x="24890" y="14722"/>
                  </a:cubicBezTo>
                  <a:lnTo>
                    <a:pt x="22948" y="13945"/>
                  </a:lnTo>
                  <a:cubicBezTo>
                    <a:pt x="23071" y="12994"/>
                    <a:pt x="23060" y="12032"/>
                    <a:pt x="22914" y="11084"/>
                  </a:cubicBezTo>
                  <a:lnTo>
                    <a:pt x="24835" y="10261"/>
                  </a:lnTo>
                  <a:cubicBezTo>
                    <a:pt x="25231" y="10091"/>
                    <a:pt x="25415" y="9631"/>
                    <a:pt x="25245" y="9234"/>
                  </a:cubicBezTo>
                  <a:lnTo>
                    <a:pt x="23830" y="5934"/>
                  </a:lnTo>
                  <a:cubicBezTo>
                    <a:pt x="23703" y="5637"/>
                    <a:pt x="23414" y="5459"/>
                    <a:pt x="23111" y="5459"/>
                  </a:cubicBezTo>
                  <a:cubicBezTo>
                    <a:pt x="23008" y="5459"/>
                    <a:pt x="22904" y="5479"/>
                    <a:pt x="22803" y="5522"/>
                  </a:cubicBezTo>
                  <a:lnTo>
                    <a:pt x="20882" y="6347"/>
                  </a:lnTo>
                  <a:cubicBezTo>
                    <a:pt x="20297" y="5588"/>
                    <a:pt x="19607" y="4915"/>
                    <a:pt x="18835" y="4348"/>
                  </a:cubicBezTo>
                  <a:lnTo>
                    <a:pt x="19610" y="2408"/>
                  </a:lnTo>
                  <a:cubicBezTo>
                    <a:pt x="19770" y="2006"/>
                    <a:pt x="19577" y="1551"/>
                    <a:pt x="19175" y="1391"/>
                  </a:cubicBezTo>
                  <a:lnTo>
                    <a:pt x="15841" y="57"/>
                  </a:lnTo>
                  <a:cubicBezTo>
                    <a:pt x="15745" y="19"/>
                    <a:pt x="15647" y="1"/>
                    <a:pt x="15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8"/>
            <p:cNvSpPr/>
            <p:nvPr/>
          </p:nvSpPr>
          <p:spPr>
            <a:xfrm>
              <a:off x="6673425" y="3771400"/>
              <a:ext cx="600850" cy="600800"/>
            </a:xfrm>
            <a:custGeom>
              <a:avLst/>
              <a:gdLst/>
              <a:ahLst/>
              <a:cxnLst/>
              <a:rect l="l" t="t" r="r" b="b"/>
              <a:pathLst>
                <a:path w="24034" h="24032" extrusionOk="0">
                  <a:moveTo>
                    <a:pt x="12017" y="4775"/>
                  </a:moveTo>
                  <a:cubicBezTo>
                    <a:pt x="16016" y="4775"/>
                    <a:pt x="19258" y="8018"/>
                    <a:pt x="19258" y="12017"/>
                  </a:cubicBezTo>
                  <a:cubicBezTo>
                    <a:pt x="19258" y="16015"/>
                    <a:pt x="16016" y="19256"/>
                    <a:pt x="12019" y="19256"/>
                  </a:cubicBezTo>
                  <a:lnTo>
                    <a:pt x="12017" y="19256"/>
                  </a:lnTo>
                  <a:cubicBezTo>
                    <a:pt x="8019" y="19256"/>
                    <a:pt x="4778" y="16015"/>
                    <a:pt x="4778" y="12017"/>
                  </a:cubicBezTo>
                  <a:cubicBezTo>
                    <a:pt x="4778" y="8018"/>
                    <a:pt x="8019" y="4775"/>
                    <a:pt x="12017" y="4775"/>
                  </a:cubicBezTo>
                  <a:close/>
                  <a:moveTo>
                    <a:pt x="10336" y="0"/>
                  </a:moveTo>
                  <a:cubicBezTo>
                    <a:pt x="9932" y="0"/>
                    <a:pt x="9604" y="327"/>
                    <a:pt x="9604" y="732"/>
                  </a:cubicBezTo>
                  <a:lnTo>
                    <a:pt x="9604" y="2689"/>
                  </a:lnTo>
                  <a:cubicBezTo>
                    <a:pt x="8734" y="2913"/>
                    <a:pt x="7902" y="3259"/>
                    <a:pt x="7128" y="3714"/>
                  </a:cubicBezTo>
                  <a:lnTo>
                    <a:pt x="5745" y="2330"/>
                  </a:lnTo>
                  <a:cubicBezTo>
                    <a:pt x="5602" y="2187"/>
                    <a:pt x="5415" y="2115"/>
                    <a:pt x="5228" y="2115"/>
                  </a:cubicBezTo>
                  <a:cubicBezTo>
                    <a:pt x="5040" y="2115"/>
                    <a:pt x="4853" y="2187"/>
                    <a:pt x="4710" y="2330"/>
                  </a:cubicBezTo>
                  <a:lnTo>
                    <a:pt x="2332" y="4708"/>
                  </a:lnTo>
                  <a:cubicBezTo>
                    <a:pt x="2046" y="4995"/>
                    <a:pt x="2046" y="5457"/>
                    <a:pt x="2332" y="5744"/>
                  </a:cubicBezTo>
                  <a:lnTo>
                    <a:pt x="3716" y="7128"/>
                  </a:lnTo>
                  <a:cubicBezTo>
                    <a:pt x="3260" y="7900"/>
                    <a:pt x="2915" y="8734"/>
                    <a:pt x="2691" y="9602"/>
                  </a:cubicBezTo>
                  <a:lnTo>
                    <a:pt x="734" y="9602"/>
                  </a:lnTo>
                  <a:cubicBezTo>
                    <a:pt x="329" y="9602"/>
                    <a:pt x="1" y="9930"/>
                    <a:pt x="1" y="10335"/>
                  </a:cubicBezTo>
                  <a:lnTo>
                    <a:pt x="1" y="13698"/>
                  </a:lnTo>
                  <a:cubicBezTo>
                    <a:pt x="1" y="14101"/>
                    <a:pt x="329" y="14430"/>
                    <a:pt x="734" y="14430"/>
                  </a:cubicBezTo>
                  <a:lnTo>
                    <a:pt x="2691" y="14430"/>
                  </a:lnTo>
                  <a:cubicBezTo>
                    <a:pt x="2915" y="15298"/>
                    <a:pt x="3260" y="16132"/>
                    <a:pt x="3716" y="16904"/>
                  </a:cubicBezTo>
                  <a:lnTo>
                    <a:pt x="2332" y="18289"/>
                  </a:lnTo>
                  <a:cubicBezTo>
                    <a:pt x="2046" y="18574"/>
                    <a:pt x="2046" y="19038"/>
                    <a:pt x="2332" y="19323"/>
                  </a:cubicBezTo>
                  <a:lnTo>
                    <a:pt x="4710" y="21701"/>
                  </a:lnTo>
                  <a:cubicBezTo>
                    <a:pt x="4853" y="21845"/>
                    <a:pt x="5040" y="21916"/>
                    <a:pt x="5228" y="21916"/>
                  </a:cubicBezTo>
                  <a:cubicBezTo>
                    <a:pt x="5415" y="21916"/>
                    <a:pt x="5602" y="21845"/>
                    <a:pt x="5745" y="21701"/>
                  </a:cubicBezTo>
                  <a:lnTo>
                    <a:pt x="7128" y="20318"/>
                  </a:lnTo>
                  <a:cubicBezTo>
                    <a:pt x="7902" y="20774"/>
                    <a:pt x="8736" y="21118"/>
                    <a:pt x="9604" y="21343"/>
                  </a:cubicBezTo>
                  <a:lnTo>
                    <a:pt x="9604" y="23299"/>
                  </a:lnTo>
                  <a:cubicBezTo>
                    <a:pt x="9604" y="23705"/>
                    <a:pt x="9932" y="24031"/>
                    <a:pt x="10336" y="24031"/>
                  </a:cubicBezTo>
                  <a:lnTo>
                    <a:pt x="13699" y="24031"/>
                  </a:lnTo>
                  <a:cubicBezTo>
                    <a:pt x="14104" y="24031"/>
                    <a:pt x="14432" y="23705"/>
                    <a:pt x="14432" y="23299"/>
                  </a:cubicBezTo>
                  <a:lnTo>
                    <a:pt x="14432" y="21343"/>
                  </a:lnTo>
                  <a:cubicBezTo>
                    <a:pt x="15300" y="21118"/>
                    <a:pt x="16134" y="20773"/>
                    <a:pt x="16906" y="20318"/>
                  </a:cubicBezTo>
                  <a:lnTo>
                    <a:pt x="18290" y="21701"/>
                  </a:lnTo>
                  <a:cubicBezTo>
                    <a:pt x="18433" y="21844"/>
                    <a:pt x="18620" y="21915"/>
                    <a:pt x="18808" y="21915"/>
                  </a:cubicBezTo>
                  <a:cubicBezTo>
                    <a:pt x="18995" y="21915"/>
                    <a:pt x="19182" y="21844"/>
                    <a:pt x="19326" y="21701"/>
                  </a:cubicBezTo>
                  <a:lnTo>
                    <a:pt x="21704" y="19323"/>
                  </a:lnTo>
                  <a:cubicBezTo>
                    <a:pt x="21989" y="19037"/>
                    <a:pt x="21989" y="18574"/>
                    <a:pt x="21704" y="18287"/>
                  </a:cubicBezTo>
                  <a:lnTo>
                    <a:pt x="20320" y="16904"/>
                  </a:lnTo>
                  <a:cubicBezTo>
                    <a:pt x="20775" y="16130"/>
                    <a:pt x="21121" y="15298"/>
                    <a:pt x="21345" y="14430"/>
                  </a:cubicBezTo>
                  <a:lnTo>
                    <a:pt x="23302" y="14430"/>
                  </a:lnTo>
                  <a:cubicBezTo>
                    <a:pt x="23705" y="14430"/>
                    <a:pt x="24034" y="14101"/>
                    <a:pt x="24034" y="13696"/>
                  </a:cubicBezTo>
                  <a:lnTo>
                    <a:pt x="24034" y="10334"/>
                  </a:lnTo>
                  <a:cubicBezTo>
                    <a:pt x="24034" y="9930"/>
                    <a:pt x="23705" y="9602"/>
                    <a:pt x="23302" y="9602"/>
                  </a:cubicBezTo>
                  <a:lnTo>
                    <a:pt x="21343" y="9602"/>
                  </a:lnTo>
                  <a:cubicBezTo>
                    <a:pt x="21121" y="8734"/>
                    <a:pt x="20775" y="7900"/>
                    <a:pt x="20320" y="7128"/>
                  </a:cubicBezTo>
                  <a:lnTo>
                    <a:pt x="21704" y="5744"/>
                  </a:lnTo>
                  <a:cubicBezTo>
                    <a:pt x="21989" y="5457"/>
                    <a:pt x="21989" y="4995"/>
                    <a:pt x="21704" y="4708"/>
                  </a:cubicBezTo>
                  <a:lnTo>
                    <a:pt x="19326" y="2330"/>
                  </a:lnTo>
                  <a:cubicBezTo>
                    <a:pt x="19182" y="2187"/>
                    <a:pt x="18995" y="2115"/>
                    <a:pt x="18808" y="2115"/>
                  </a:cubicBezTo>
                  <a:cubicBezTo>
                    <a:pt x="18620" y="2115"/>
                    <a:pt x="18433" y="2187"/>
                    <a:pt x="18290" y="2330"/>
                  </a:cubicBezTo>
                  <a:lnTo>
                    <a:pt x="16906" y="3714"/>
                  </a:lnTo>
                  <a:cubicBezTo>
                    <a:pt x="16133" y="3259"/>
                    <a:pt x="15300" y="2913"/>
                    <a:pt x="14430" y="2689"/>
                  </a:cubicBezTo>
                  <a:lnTo>
                    <a:pt x="14430" y="732"/>
                  </a:lnTo>
                  <a:cubicBezTo>
                    <a:pt x="14430" y="327"/>
                    <a:pt x="14104" y="0"/>
                    <a:pt x="13699" y="0"/>
                  </a:cubicBezTo>
                  <a:close/>
                </a:path>
              </a:pathLst>
            </a:custGeom>
            <a:solidFill>
              <a:srgbClr val="0B2140">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8"/>
            <p:cNvSpPr/>
            <p:nvPr/>
          </p:nvSpPr>
          <p:spPr>
            <a:xfrm>
              <a:off x="6073050" y="3509700"/>
              <a:ext cx="641725" cy="636800"/>
            </a:xfrm>
            <a:custGeom>
              <a:avLst/>
              <a:gdLst/>
              <a:ahLst/>
              <a:cxnLst/>
              <a:rect l="l" t="t" r="r" b="b"/>
              <a:pathLst>
                <a:path w="25669" h="25472" extrusionOk="0">
                  <a:moveTo>
                    <a:pt x="12840" y="5002"/>
                  </a:moveTo>
                  <a:cubicBezTo>
                    <a:pt x="13949" y="5002"/>
                    <a:pt x="15075" y="5242"/>
                    <a:pt x="16144" y="5747"/>
                  </a:cubicBezTo>
                  <a:cubicBezTo>
                    <a:pt x="20003" y="7575"/>
                    <a:pt x="21651" y="12185"/>
                    <a:pt x="19822" y="16044"/>
                  </a:cubicBezTo>
                  <a:cubicBezTo>
                    <a:pt x="18501" y="18836"/>
                    <a:pt x="15726" y="20470"/>
                    <a:pt x="12830" y="20470"/>
                  </a:cubicBezTo>
                  <a:cubicBezTo>
                    <a:pt x="11721" y="20470"/>
                    <a:pt x="10595" y="20230"/>
                    <a:pt x="9525" y="19724"/>
                  </a:cubicBezTo>
                  <a:cubicBezTo>
                    <a:pt x="5666" y="17897"/>
                    <a:pt x="4018" y="13286"/>
                    <a:pt x="5845" y="9427"/>
                  </a:cubicBezTo>
                  <a:cubicBezTo>
                    <a:pt x="7167" y="6636"/>
                    <a:pt x="9944" y="5002"/>
                    <a:pt x="12840" y="5002"/>
                  </a:cubicBezTo>
                  <a:close/>
                  <a:moveTo>
                    <a:pt x="10471" y="1"/>
                  </a:moveTo>
                  <a:cubicBezTo>
                    <a:pt x="10383" y="1"/>
                    <a:pt x="10294" y="16"/>
                    <a:pt x="10208" y="47"/>
                  </a:cubicBezTo>
                  <a:lnTo>
                    <a:pt x="6824" y="1256"/>
                  </a:lnTo>
                  <a:cubicBezTo>
                    <a:pt x="6417" y="1401"/>
                    <a:pt x="6206" y="1848"/>
                    <a:pt x="6351" y="2255"/>
                  </a:cubicBezTo>
                  <a:lnTo>
                    <a:pt x="7054" y="4223"/>
                  </a:lnTo>
                  <a:cubicBezTo>
                    <a:pt x="6262" y="4761"/>
                    <a:pt x="5548" y="5408"/>
                    <a:pt x="4934" y="6145"/>
                  </a:cubicBezTo>
                  <a:lnTo>
                    <a:pt x="3045" y="5249"/>
                  </a:lnTo>
                  <a:cubicBezTo>
                    <a:pt x="2937" y="5199"/>
                    <a:pt x="2823" y="5174"/>
                    <a:pt x="2711" y="5174"/>
                  </a:cubicBezTo>
                  <a:cubicBezTo>
                    <a:pt x="2418" y="5174"/>
                    <a:pt x="2137" y="5340"/>
                    <a:pt x="2004" y="5623"/>
                  </a:cubicBezTo>
                  <a:lnTo>
                    <a:pt x="467" y="8868"/>
                  </a:lnTo>
                  <a:cubicBezTo>
                    <a:pt x="282" y="9259"/>
                    <a:pt x="449" y="9725"/>
                    <a:pt x="840" y="9909"/>
                  </a:cubicBezTo>
                  <a:lnTo>
                    <a:pt x="2729" y="10804"/>
                  </a:lnTo>
                  <a:cubicBezTo>
                    <a:pt x="2548" y="11744"/>
                    <a:pt x="2500" y="12707"/>
                    <a:pt x="2587" y="13661"/>
                  </a:cubicBezTo>
                  <a:lnTo>
                    <a:pt x="619" y="14364"/>
                  </a:lnTo>
                  <a:cubicBezTo>
                    <a:pt x="212" y="14510"/>
                    <a:pt x="1" y="14957"/>
                    <a:pt x="145" y="15363"/>
                  </a:cubicBezTo>
                  <a:lnTo>
                    <a:pt x="1354" y="18747"/>
                  </a:lnTo>
                  <a:cubicBezTo>
                    <a:pt x="1467" y="19067"/>
                    <a:pt x="1768" y="19265"/>
                    <a:pt x="2089" y="19265"/>
                  </a:cubicBezTo>
                  <a:cubicBezTo>
                    <a:pt x="2177" y="19265"/>
                    <a:pt x="2266" y="19251"/>
                    <a:pt x="2353" y="19219"/>
                  </a:cubicBezTo>
                  <a:lnTo>
                    <a:pt x="4321" y="18516"/>
                  </a:lnTo>
                  <a:cubicBezTo>
                    <a:pt x="4859" y="19309"/>
                    <a:pt x="5506" y="20023"/>
                    <a:pt x="6243" y="20637"/>
                  </a:cubicBezTo>
                  <a:lnTo>
                    <a:pt x="5347" y="22526"/>
                  </a:lnTo>
                  <a:cubicBezTo>
                    <a:pt x="5163" y="22917"/>
                    <a:pt x="5330" y="23383"/>
                    <a:pt x="5721" y="23567"/>
                  </a:cubicBezTo>
                  <a:lnTo>
                    <a:pt x="8966" y="25104"/>
                  </a:lnTo>
                  <a:cubicBezTo>
                    <a:pt x="9074" y="25155"/>
                    <a:pt x="9188" y="25179"/>
                    <a:pt x="9300" y="25179"/>
                  </a:cubicBezTo>
                  <a:cubicBezTo>
                    <a:pt x="9593" y="25179"/>
                    <a:pt x="9874" y="25014"/>
                    <a:pt x="10007" y="24731"/>
                  </a:cubicBezTo>
                  <a:lnTo>
                    <a:pt x="10902" y="22842"/>
                  </a:lnTo>
                  <a:cubicBezTo>
                    <a:pt x="11540" y="22964"/>
                    <a:pt x="12187" y="23026"/>
                    <a:pt x="12836" y="23026"/>
                  </a:cubicBezTo>
                  <a:cubicBezTo>
                    <a:pt x="13144" y="23026"/>
                    <a:pt x="13452" y="23012"/>
                    <a:pt x="13759" y="22984"/>
                  </a:cubicBezTo>
                  <a:lnTo>
                    <a:pt x="14462" y="24952"/>
                  </a:lnTo>
                  <a:cubicBezTo>
                    <a:pt x="14577" y="25272"/>
                    <a:pt x="14878" y="25471"/>
                    <a:pt x="15200" y="25471"/>
                  </a:cubicBezTo>
                  <a:cubicBezTo>
                    <a:pt x="15286" y="25471"/>
                    <a:pt x="15375" y="25457"/>
                    <a:pt x="15461" y="25426"/>
                  </a:cubicBezTo>
                  <a:lnTo>
                    <a:pt x="18845" y="24217"/>
                  </a:lnTo>
                  <a:cubicBezTo>
                    <a:pt x="19252" y="24071"/>
                    <a:pt x="19463" y="23625"/>
                    <a:pt x="19318" y="23218"/>
                  </a:cubicBezTo>
                  <a:lnTo>
                    <a:pt x="18615" y="21250"/>
                  </a:lnTo>
                  <a:cubicBezTo>
                    <a:pt x="19407" y="20712"/>
                    <a:pt x="20121" y="20065"/>
                    <a:pt x="20735" y="19328"/>
                  </a:cubicBezTo>
                  <a:lnTo>
                    <a:pt x="22624" y="20223"/>
                  </a:lnTo>
                  <a:cubicBezTo>
                    <a:pt x="22732" y="20274"/>
                    <a:pt x="22846" y="20298"/>
                    <a:pt x="22958" y="20298"/>
                  </a:cubicBezTo>
                  <a:cubicBezTo>
                    <a:pt x="23251" y="20298"/>
                    <a:pt x="23532" y="20133"/>
                    <a:pt x="23665" y="19850"/>
                  </a:cubicBezTo>
                  <a:lnTo>
                    <a:pt x="25202" y="16604"/>
                  </a:lnTo>
                  <a:cubicBezTo>
                    <a:pt x="25387" y="16214"/>
                    <a:pt x="25220" y="15748"/>
                    <a:pt x="24829" y="15564"/>
                  </a:cubicBezTo>
                  <a:lnTo>
                    <a:pt x="22940" y="14668"/>
                  </a:lnTo>
                  <a:cubicBezTo>
                    <a:pt x="23121" y="13727"/>
                    <a:pt x="23169" y="12766"/>
                    <a:pt x="23082" y="11812"/>
                  </a:cubicBezTo>
                  <a:lnTo>
                    <a:pt x="25050" y="11107"/>
                  </a:lnTo>
                  <a:cubicBezTo>
                    <a:pt x="25457" y="10963"/>
                    <a:pt x="25668" y="10515"/>
                    <a:pt x="25523" y="10108"/>
                  </a:cubicBezTo>
                  <a:lnTo>
                    <a:pt x="24315" y="6726"/>
                  </a:lnTo>
                  <a:cubicBezTo>
                    <a:pt x="24201" y="6406"/>
                    <a:pt x="23898" y="6207"/>
                    <a:pt x="23577" y="6207"/>
                  </a:cubicBezTo>
                  <a:cubicBezTo>
                    <a:pt x="23491" y="6207"/>
                    <a:pt x="23402" y="6221"/>
                    <a:pt x="23316" y="6252"/>
                  </a:cubicBezTo>
                  <a:lnTo>
                    <a:pt x="21348" y="6956"/>
                  </a:lnTo>
                  <a:cubicBezTo>
                    <a:pt x="20810" y="6162"/>
                    <a:pt x="20163" y="5450"/>
                    <a:pt x="19426" y="4836"/>
                  </a:cubicBezTo>
                  <a:lnTo>
                    <a:pt x="20320" y="2947"/>
                  </a:lnTo>
                  <a:cubicBezTo>
                    <a:pt x="20506" y="2556"/>
                    <a:pt x="20339" y="2090"/>
                    <a:pt x="19948" y="1906"/>
                  </a:cubicBezTo>
                  <a:lnTo>
                    <a:pt x="16703" y="369"/>
                  </a:lnTo>
                  <a:cubicBezTo>
                    <a:pt x="16595" y="318"/>
                    <a:pt x="16481" y="294"/>
                    <a:pt x="16369" y="294"/>
                  </a:cubicBezTo>
                  <a:cubicBezTo>
                    <a:pt x="16076" y="294"/>
                    <a:pt x="15795" y="459"/>
                    <a:pt x="15662" y="742"/>
                  </a:cubicBezTo>
                  <a:lnTo>
                    <a:pt x="14767" y="2631"/>
                  </a:lnTo>
                  <a:cubicBezTo>
                    <a:pt x="14130" y="2508"/>
                    <a:pt x="13485" y="2447"/>
                    <a:pt x="12839" y="2447"/>
                  </a:cubicBezTo>
                  <a:cubicBezTo>
                    <a:pt x="12529" y="2447"/>
                    <a:pt x="12219" y="2461"/>
                    <a:pt x="11910" y="2489"/>
                  </a:cubicBezTo>
                  <a:lnTo>
                    <a:pt x="11207" y="521"/>
                  </a:lnTo>
                  <a:cubicBezTo>
                    <a:pt x="11092" y="200"/>
                    <a:pt x="10791" y="1"/>
                    <a:pt x="10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8"/>
            <p:cNvSpPr/>
            <p:nvPr/>
          </p:nvSpPr>
          <p:spPr>
            <a:xfrm>
              <a:off x="7023725" y="3061400"/>
              <a:ext cx="101300" cy="50475"/>
            </a:xfrm>
            <a:custGeom>
              <a:avLst/>
              <a:gdLst/>
              <a:ahLst/>
              <a:cxnLst/>
              <a:rect l="l" t="t" r="r" b="b"/>
              <a:pathLst>
                <a:path w="4052" h="2019" extrusionOk="0">
                  <a:moveTo>
                    <a:pt x="273" y="0"/>
                  </a:moveTo>
                  <a:cubicBezTo>
                    <a:pt x="158" y="0"/>
                    <a:pt x="53" y="81"/>
                    <a:pt x="29" y="199"/>
                  </a:cubicBezTo>
                  <a:cubicBezTo>
                    <a:pt x="0" y="339"/>
                    <a:pt x="87" y="475"/>
                    <a:pt x="225" y="507"/>
                  </a:cubicBezTo>
                  <a:cubicBezTo>
                    <a:pt x="1077" y="720"/>
                    <a:pt x="1895" y="1048"/>
                    <a:pt x="2655" y="1487"/>
                  </a:cubicBezTo>
                  <a:lnTo>
                    <a:pt x="2505" y="1740"/>
                  </a:lnTo>
                  <a:cubicBezTo>
                    <a:pt x="2459" y="1818"/>
                    <a:pt x="2511" y="1919"/>
                    <a:pt x="2603" y="1925"/>
                  </a:cubicBezTo>
                  <a:lnTo>
                    <a:pt x="3885" y="2018"/>
                  </a:lnTo>
                  <a:cubicBezTo>
                    <a:pt x="3889" y="2019"/>
                    <a:pt x="3892" y="2019"/>
                    <a:pt x="3896" y="2019"/>
                  </a:cubicBezTo>
                  <a:cubicBezTo>
                    <a:pt x="3991" y="2019"/>
                    <a:pt x="4052" y="1911"/>
                    <a:pt x="3999" y="1829"/>
                  </a:cubicBezTo>
                  <a:lnTo>
                    <a:pt x="3302" y="747"/>
                  </a:lnTo>
                  <a:cubicBezTo>
                    <a:pt x="3278" y="709"/>
                    <a:pt x="3238" y="690"/>
                    <a:pt x="3198" y="690"/>
                  </a:cubicBezTo>
                  <a:cubicBezTo>
                    <a:pt x="3157" y="690"/>
                    <a:pt x="3116" y="710"/>
                    <a:pt x="3093" y="750"/>
                  </a:cubicBezTo>
                  <a:lnTo>
                    <a:pt x="2917" y="1048"/>
                  </a:lnTo>
                  <a:cubicBezTo>
                    <a:pt x="2108" y="582"/>
                    <a:pt x="1237" y="231"/>
                    <a:pt x="330" y="7"/>
                  </a:cubicBezTo>
                  <a:cubicBezTo>
                    <a:pt x="311" y="3"/>
                    <a:pt x="292" y="0"/>
                    <a:pt x="2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8"/>
            <p:cNvSpPr/>
            <p:nvPr/>
          </p:nvSpPr>
          <p:spPr>
            <a:xfrm>
              <a:off x="6952750" y="3054150"/>
              <a:ext cx="63100" cy="15650"/>
            </a:xfrm>
            <a:custGeom>
              <a:avLst/>
              <a:gdLst/>
              <a:ahLst/>
              <a:cxnLst/>
              <a:rect l="l" t="t" r="r" b="b"/>
              <a:pathLst>
                <a:path w="2524" h="626" extrusionOk="0">
                  <a:moveTo>
                    <a:pt x="787" y="1"/>
                  </a:moveTo>
                  <a:cubicBezTo>
                    <a:pt x="606" y="1"/>
                    <a:pt x="423" y="7"/>
                    <a:pt x="242" y="18"/>
                  </a:cubicBezTo>
                  <a:cubicBezTo>
                    <a:pt x="104" y="31"/>
                    <a:pt x="0" y="151"/>
                    <a:pt x="10" y="291"/>
                  </a:cubicBezTo>
                  <a:cubicBezTo>
                    <a:pt x="21" y="425"/>
                    <a:pt x="131" y="526"/>
                    <a:pt x="264" y="526"/>
                  </a:cubicBezTo>
                  <a:cubicBezTo>
                    <a:pt x="269" y="526"/>
                    <a:pt x="274" y="526"/>
                    <a:pt x="279" y="526"/>
                  </a:cubicBezTo>
                  <a:cubicBezTo>
                    <a:pt x="447" y="516"/>
                    <a:pt x="617" y="510"/>
                    <a:pt x="787" y="510"/>
                  </a:cubicBezTo>
                  <a:cubicBezTo>
                    <a:pt x="1261" y="512"/>
                    <a:pt x="1735" y="548"/>
                    <a:pt x="2204" y="622"/>
                  </a:cubicBezTo>
                  <a:cubicBezTo>
                    <a:pt x="2218" y="624"/>
                    <a:pt x="2232" y="626"/>
                    <a:pt x="2246" y="626"/>
                  </a:cubicBezTo>
                  <a:cubicBezTo>
                    <a:pt x="2364" y="626"/>
                    <a:pt x="2469" y="542"/>
                    <a:pt x="2495" y="422"/>
                  </a:cubicBezTo>
                  <a:cubicBezTo>
                    <a:pt x="2524" y="281"/>
                    <a:pt x="2430" y="145"/>
                    <a:pt x="2289" y="121"/>
                  </a:cubicBezTo>
                  <a:cubicBezTo>
                    <a:pt x="1792" y="41"/>
                    <a:pt x="1289" y="1"/>
                    <a:pt x="7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8"/>
            <p:cNvSpPr/>
            <p:nvPr/>
          </p:nvSpPr>
          <p:spPr>
            <a:xfrm>
              <a:off x="6843450" y="3073975"/>
              <a:ext cx="39625" cy="26025"/>
            </a:xfrm>
            <a:custGeom>
              <a:avLst/>
              <a:gdLst/>
              <a:ahLst/>
              <a:cxnLst/>
              <a:rect l="l" t="t" r="r" b="b"/>
              <a:pathLst>
                <a:path w="1585" h="1041" extrusionOk="0">
                  <a:moveTo>
                    <a:pt x="1331" y="0"/>
                  </a:moveTo>
                  <a:cubicBezTo>
                    <a:pt x="1304" y="0"/>
                    <a:pt x="1277" y="6"/>
                    <a:pt x="1251" y="16"/>
                  </a:cubicBezTo>
                  <a:cubicBezTo>
                    <a:pt x="880" y="175"/>
                    <a:pt x="518" y="356"/>
                    <a:pt x="170" y="558"/>
                  </a:cubicBezTo>
                  <a:cubicBezTo>
                    <a:pt x="60" y="622"/>
                    <a:pt x="1" y="758"/>
                    <a:pt x="47" y="876"/>
                  </a:cubicBezTo>
                  <a:cubicBezTo>
                    <a:pt x="87" y="979"/>
                    <a:pt x="185" y="1040"/>
                    <a:pt x="287" y="1040"/>
                  </a:cubicBezTo>
                  <a:cubicBezTo>
                    <a:pt x="330" y="1040"/>
                    <a:pt x="373" y="1029"/>
                    <a:pt x="414" y="1006"/>
                  </a:cubicBezTo>
                  <a:cubicBezTo>
                    <a:pt x="729" y="822"/>
                    <a:pt x="1056" y="657"/>
                    <a:pt x="1391" y="513"/>
                  </a:cubicBezTo>
                  <a:cubicBezTo>
                    <a:pt x="1520" y="457"/>
                    <a:pt x="1584" y="311"/>
                    <a:pt x="1540" y="178"/>
                  </a:cubicBezTo>
                  <a:lnTo>
                    <a:pt x="1527" y="141"/>
                  </a:lnTo>
                  <a:cubicBezTo>
                    <a:pt x="1497" y="55"/>
                    <a:pt x="1417" y="0"/>
                    <a:pt x="13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8"/>
            <p:cNvSpPr/>
            <p:nvPr/>
          </p:nvSpPr>
          <p:spPr>
            <a:xfrm>
              <a:off x="6889575" y="3056825"/>
              <a:ext cx="54425" cy="22400"/>
            </a:xfrm>
            <a:custGeom>
              <a:avLst/>
              <a:gdLst/>
              <a:ahLst/>
              <a:cxnLst/>
              <a:rect l="l" t="t" r="r" b="b"/>
              <a:pathLst>
                <a:path w="2177" h="896" extrusionOk="0">
                  <a:moveTo>
                    <a:pt x="1906" y="0"/>
                  </a:moveTo>
                  <a:cubicBezTo>
                    <a:pt x="1894" y="0"/>
                    <a:pt x="1883" y="1"/>
                    <a:pt x="1871" y="3"/>
                  </a:cubicBezTo>
                  <a:lnTo>
                    <a:pt x="1871" y="4"/>
                  </a:lnTo>
                  <a:cubicBezTo>
                    <a:pt x="1306" y="88"/>
                    <a:pt x="748" y="220"/>
                    <a:pt x="205" y="400"/>
                  </a:cubicBezTo>
                  <a:cubicBezTo>
                    <a:pt x="71" y="446"/>
                    <a:pt x="0" y="592"/>
                    <a:pt x="47" y="725"/>
                  </a:cubicBezTo>
                  <a:cubicBezTo>
                    <a:pt x="84" y="830"/>
                    <a:pt x="182" y="896"/>
                    <a:pt x="288" y="896"/>
                  </a:cubicBezTo>
                  <a:cubicBezTo>
                    <a:pt x="315" y="896"/>
                    <a:pt x="343" y="891"/>
                    <a:pt x="370" y="882"/>
                  </a:cubicBezTo>
                  <a:cubicBezTo>
                    <a:pt x="881" y="714"/>
                    <a:pt x="1406" y="587"/>
                    <a:pt x="1940" y="509"/>
                  </a:cubicBezTo>
                  <a:cubicBezTo>
                    <a:pt x="2079" y="490"/>
                    <a:pt x="2177" y="360"/>
                    <a:pt x="2157" y="220"/>
                  </a:cubicBezTo>
                  <a:cubicBezTo>
                    <a:pt x="2140" y="93"/>
                    <a:pt x="2031" y="0"/>
                    <a:pt x="1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8"/>
            <p:cNvSpPr/>
            <p:nvPr/>
          </p:nvSpPr>
          <p:spPr>
            <a:xfrm>
              <a:off x="6245350" y="4177200"/>
              <a:ext cx="101275" cy="50475"/>
            </a:xfrm>
            <a:custGeom>
              <a:avLst/>
              <a:gdLst/>
              <a:ahLst/>
              <a:cxnLst/>
              <a:rect l="l" t="t" r="r" b="b"/>
              <a:pathLst>
                <a:path w="4051" h="2019" extrusionOk="0">
                  <a:moveTo>
                    <a:pt x="157" y="1"/>
                  </a:moveTo>
                  <a:cubicBezTo>
                    <a:pt x="61" y="1"/>
                    <a:pt x="1" y="107"/>
                    <a:pt x="54" y="190"/>
                  </a:cubicBezTo>
                  <a:lnTo>
                    <a:pt x="750" y="1274"/>
                  </a:lnTo>
                  <a:cubicBezTo>
                    <a:pt x="774" y="1311"/>
                    <a:pt x="813" y="1330"/>
                    <a:pt x="852" y="1330"/>
                  </a:cubicBezTo>
                  <a:cubicBezTo>
                    <a:pt x="893" y="1330"/>
                    <a:pt x="935" y="1309"/>
                    <a:pt x="958" y="1269"/>
                  </a:cubicBezTo>
                  <a:lnTo>
                    <a:pt x="1136" y="973"/>
                  </a:lnTo>
                  <a:cubicBezTo>
                    <a:pt x="1945" y="1439"/>
                    <a:pt x="2816" y="1788"/>
                    <a:pt x="3722" y="2012"/>
                  </a:cubicBezTo>
                  <a:cubicBezTo>
                    <a:pt x="3741" y="2017"/>
                    <a:pt x="3761" y="2019"/>
                    <a:pt x="3779" y="2019"/>
                  </a:cubicBezTo>
                  <a:cubicBezTo>
                    <a:pt x="3895" y="2019"/>
                    <a:pt x="3999" y="1938"/>
                    <a:pt x="4023" y="1820"/>
                  </a:cubicBezTo>
                  <a:cubicBezTo>
                    <a:pt x="4051" y="1682"/>
                    <a:pt x="3964" y="1546"/>
                    <a:pt x="3828" y="1512"/>
                  </a:cubicBezTo>
                  <a:cubicBezTo>
                    <a:pt x="2976" y="1301"/>
                    <a:pt x="2158" y="971"/>
                    <a:pt x="1396" y="534"/>
                  </a:cubicBezTo>
                  <a:lnTo>
                    <a:pt x="1548" y="279"/>
                  </a:lnTo>
                  <a:cubicBezTo>
                    <a:pt x="1594" y="201"/>
                    <a:pt x="1541" y="100"/>
                    <a:pt x="1450" y="94"/>
                  </a:cubicBezTo>
                  <a:lnTo>
                    <a:pt x="166" y="1"/>
                  </a:lnTo>
                  <a:cubicBezTo>
                    <a:pt x="163" y="1"/>
                    <a:pt x="160" y="1"/>
                    <a:pt x="1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8"/>
            <p:cNvSpPr/>
            <p:nvPr/>
          </p:nvSpPr>
          <p:spPr>
            <a:xfrm>
              <a:off x="6354525" y="4219275"/>
              <a:ext cx="63075" cy="15675"/>
            </a:xfrm>
            <a:custGeom>
              <a:avLst/>
              <a:gdLst/>
              <a:ahLst/>
              <a:cxnLst/>
              <a:rect l="l" t="t" r="r" b="b"/>
              <a:pathLst>
                <a:path w="2523" h="627" extrusionOk="0">
                  <a:moveTo>
                    <a:pt x="279" y="1"/>
                  </a:moveTo>
                  <a:cubicBezTo>
                    <a:pt x="160" y="1"/>
                    <a:pt x="54" y="84"/>
                    <a:pt x="29" y="204"/>
                  </a:cubicBezTo>
                  <a:cubicBezTo>
                    <a:pt x="1" y="345"/>
                    <a:pt x="93" y="483"/>
                    <a:pt x="236" y="507"/>
                  </a:cubicBezTo>
                  <a:cubicBezTo>
                    <a:pt x="732" y="585"/>
                    <a:pt x="1235" y="625"/>
                    <a:pt x="1738" y="627"/>
                  </a:cubicBezTo>
                  <a:cubicBezTo>
                    <a:pt x="1919" y="627"/>
                    <a:pt x="2102" y="621"/>
                    <a:pt x="2282" y="609"/>
                  </a:cubicBezTo>
                  <a:cubicBezTo>
                    <a:pt x="2420" y="596"/>
                    <a:pt x="2523" y="475"/>
                    <a:pt x="2513" y="337"/>
                  </a:cubicBezTo>
                  <a:cubicBezTo>
                    <a:pt x="2504" y="203"/>
                    <a:pt x="2392" y="100"/>
                    <a:pt x="2260" y="100"/>
                  </a:cubicBezTo>
                  <a:cubicBezTo>
                    <a:pt x="2255" y="100"/>
                    <a:pt x="2251" y="100"/>
                    <a:pt x="2246" y="100"/>
                  </a:cubicBezTo>
                  <a:cubicBezTo>
                    <a:pt x="2076" y="110"/>
                    <a:pt x="1908" y="116"/>
                    <a:pt x="1738" y="116"/>
                  </a:cubicBezTo>
                  <a:cubicBezTo>
                    <a:pt x="1262" y="116"/>
                    <a:pt x="790" y="78"/>
                    <a:pt x="321" y="4"/>
                  </a:cubicBezTo>
                  <a:cubicBezTo>
                    <a:pt x="307" y="2"/>
                    <a:pt x="293" y="1"/>
                    <a:pt x="2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8"/>
            <p:cNvSpPr/>
            <p:nvPr/>
          </p:nvSpPr>
          <p:spPr>
            <a:xfrm>
              <a:off x="6487275" y="4189125"/>
              <a:ext cx="39625" cy="25975"/>
            </a:xfrm>
            <a:custGeom>
              <a:avLst/>
              <a:gdLst/>
              <a:ahLst/>
              <a:cxnLst/>
              <a:rect l="l" t="t" r="r" b="b"/>
              <a:pathLst>
                <a:path w="1585" h="1039" extrusionOk="0">
                  <a:moveTo>
                    <a:pt x="1300" y="0"/>
                  </a:moveTo>
                  <a:cubicBezTo>
                    <a:pt x="1257" y="0"/>
                    <a:pt x="1213" y="11"/>
                    <a:pt x="1173" y="35"/>
                  </a:cubicBezTo>
                  <a:cubicBezTo>
                    <a:pt x="857" y="217"/>
                    <a:pt x="531" y="382"/>
                    <a:pt x="196" y="528"/>
                  </a:cubicBezTo>
                  <a:cubicBezTo>
                    <a:pt x="66" y="582"/>
                    <a:pt x="1" y="728"/>
                    <a:pt x="47" y="863"/>
                  </a:cubicBezTo>
                  <a:lnTo>
                    <a:pt x="60" y="899"/>
                  </a:lnTo>
                  <a:cubicBezTo>
                    <a:pt x="89" y="986"/>
                    <a:pt x="169" y="1039"/>
                    <a:pt x="255" y="1039"/>
                  </a:cubicBezTo>
                  <a:cubicBezTo>
                    <a:pt x="282" y="1039"/>
                    <a:pt x="309" y="1034"/>
                    <a:pt x="335" y="1023"/>
                  </a:cubicBezTo>
                  <a:cubicBezTo>
                    <a:pt x="707" y="866"/>
                    <a:pt x="1067" y="685"/>
                    <a:pt x="1416" y="483"/>
                  </a:cubicBezTo>
                  <a:cubicBezTo>
                    <a:pt x="1527" y="419"/>
                    <a:pt x="1584" y="283"/>
                    <a:pt x="1538" y="164"/>
                  </a:cubicBezTo>
                  <a:cubicBezTo>
                    <a:pt x="1499" y="61"/>
                    <a:pt x="1401" y="0"/>
                    <a:pt x="13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8"/>
            <p:cNvSpPr/>
            <p:nvPr/>
          </p:nvSpPr>
          <p:spPr>
            <a:xfrm>
              <a:off x="6426350" y="4209850"/>
              <a:ext cx="54475" cy="22400"/>
            </a:xfrm>
            <a:custGeom>
              <a:avLst/>
              <a:gdLst/>
              <a:ahLst/>
              <a:cxnLst/>
              <a:rect l="l" t="t" r="r" b="b"/>
              <a:pathLst>
                <a:path w="2179" h="896" extrusionOk="0">
                  <a:moveTo>
                    <a:pt x="1890" y="1"/>
                  </a:moveTo>
                  <a:cubicBezTo>
                    <a:pt x="1863" y="1"/>
                    <a:pt x="1835" y="5"/>
                    <a:pt x="1808" y="14"/>
                  </a:cubicBezTo>
                  <a:cubicBezTo>
                    <a:pt x="1296" y="184"/>
                    <a:pt x="771" y="309"/>
                    <a:pt x="237" y="389"/>
                  </a:cubicBezTo>
                  <a:cubicBezTo>
                    <a:pt x="98" y="408"/>
                    <a:pt x="0" y="536"/>
                    <a:pt x="20" y="676"/>
                  </a:cubicBezTo>
                  <a:cubicBezTo>
                    <a:pt x="37" y="803"/>
                    <a:pt x="147" y="896"/>
                    <a:pt x="273" y="896"/>
                  </a:cubicBezTo>
                  <a:cubicBezTo>
                    <a:pt x="284" y="896"/>
                    <a:pt x="296" y="895"/>
                    <a:pt x="308" y="893"/>
                  </a:cubicBezTo>
                  <a:cubicBezTo>
                    <a:pt x="873" y="809"/>
                    <a:pt x="1430" y="676"/>
                    <a:pt x="1973" y="496"/>
                  </a:cubicBezTo>
                  <a:cubicBezTo>
                    <a:pt x="2106" y="451"/>
                    <a:pt x="2178" y="306"/>
                    <a:pt x="2132" y="171"/>
                  </a:cubicBezTo>
                  <a:cubicBezTo>
                    <a:pt x="2095" y="67"/>
                    <a:pt x="1996" y="1"/>
                    <a:pt x="18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8"/>
            <p:cNvSpPr/>
            <p:nvPr/>
          </p:nvSpPr>
          <p:spPr>
            <a:xfrm>
              <a:off x="7093025" y="4348600"/>
              <a:ext cx="104200" cy="51200"/>
            </a:xfrm>
            <a:custGeom>
              <a:avLst/>
              <a:gdLst/>
              <a:ahLst/>
              <a:cxnLst/>
              <a:rect l="l" t="t" r="r" b="b"/>
              <a:pathLst>
                <a:path w="4168" h="2048" extrusionOk="0">
                  <a:moveTo>
                    <a:pt x="3871" y="0"/>
                  </a:moveTo>
                  <a:cubicBezTo>
                    <a:pt x="3824" y="0"/>
                    <a:pt x="3777" y="13"/>
                    <a:pt x="3735" y="39"/>
                  </a:cubicBezTo>
                  <a:cubicBezTo>
                    <a:pt x="2982" y="492"/>
                    <a:pt x="2170" y="838"/>
                    <a:pt x="1323" y="1067"/>
                  </a:cubicBezTo>
                  <a:lnTo>
                    <a:pt x="1249" y="780"/>
                  </a:lnTo>
                  <a:cubicBezTo>
                    <a:pt x="1235" y="721"/>
                    <a:pt x="1183" y="687"/>
                    <a:pt x="1130" y="687"/>
                  </a:cubicBezTo>
                  <a:cubicBezTo>
                    <a:pt x="1102" y="687"/>
                    <a:pt x="1073" y="696"/>
                    <a:pt x="1049" y="717"/>
                  </a:cubicBezTo>
                  <a:lnTo>
                    <a:pt x="76" y="1560"/>
                  </a:lnTo>
                  <a:cubicBezTo>
                    <a:pt x="0" y="1625"/>
                    <a:pt x="32" y="1750"/>
                    <a:pt x="130" y="1773"/>
                  </a:cubicBezTo>
                  <a:lnTo>
                    <a:pt x="1389" y="2045"/>
                  </a:lnTo>
                  <a:cubicBezTo>
                    <a:pt x="1398" y="2047"/>
                    <a:pt x="1407" y="2048"/>
                    <a:pt x="1416" y="2048"/>
                  </a:cubicBezTo>
                  <a:cubicBezTo>
                    <a:pt x="1493" y="2048"/>
                    <a:pt x="1555" y="1975"/>
                    <a:pt x="1534" y="1894"/>
                  </a:cubicBezTo>
                  <a:lnTo>
                    <a:pt x="1450" y="1561"/>
                  </a:lnTo>
                  <a:cubicBezTo>
                    <a:pt x="2351" y="1318"/>
                    <a:pt x="3214" y="950"/>
                    <a:pt x="4013" y="466"/>
                  </a:cubicBezTo>
                  <a:cubicBezTo>
                    <a:pt x="4132" y="392"/>
                    <a:pt x="4167" y="235"/>
                    <a:pt x="4090" y="119"/>
                  </a:cubicBezTo>
                  <a:cubicBezTo>
                    <a:pt x="4039" y="42"/>
                    <a:pt x="3956" y="0"/>
                    <a:pt x="3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8"/>
            <p:cNvSpPr/>
            <p:nvPr/>
          </p:nvSpPr>
          <p:spPr>
            <a:xfrm>
              <a:off x="7201150" y="4302925"/>
              <a:ext cx="51100" cy="46100"/>
            </a:xfrm>
            <a:custGeom>
              <a:avLst/>
              <a:gdLst/>
              <a:ahLst/>
              <a:cxnLst/>
              <a:rect l="l" t="t" r="r" b="b"/>
              <a:pathLst>
                <a:path w="2044" h="1844" extrusionOk="0">
                  <a:moveTo>
                    <a:pt x="1760" y="1"/>
                  </a:moveTo>
                  <a:cubicBezTo>
                    <a:pt x="1689" y="1"/>
                    <a:pt x="1619" y="31"/>
                    <a:pt x="1568" y="88"/>
                  </a:cubicBezTo>
                  <a:cubicBezTo>
                    <a:pt x="1456" y="215"/>
                    <a:pt x="1341" y="338"/>
                    <a:pt x="1221" y="458"/>
                  </a:cubicBezTo>
                  <a:cubicBezTo>
                    <a:pt x="885" y="793"/>
                    <a:pt x="524" y="1102"/>
                    <a:pt x="140" y="1380"/>
                  </a:cubicBezTo>
                  <a:cubicBezTo>
                    <a:pt x="29" y="1460"/>
                    <a:pt x="1" y="1612"/>
                    <a:pt x="74" y="1728"/>
                  </a:cubicBezTo>
                  <a:cubicBezTo>
                    <a:pt x="124" y="1803"/>
                    <a:pt x="205" y="1844"/>
                    <a:pt x="288" y="1844"/>
                  </a:cubicBezTo>
                  <a:cubicBezTo>
                    <a:pt x="339" y="1844"/>
                    <a:pt x="391" y="1828"/>
                    <a:pt x="436" y="1797"/>
                  </a:cubicBezTo>
                  <a:cubicBezTo>
                    <a:pt x="843" y="1500"/>
                    <a:pt x="1226" y="1174"/>
                    <a:pt x="1581" y="820"/>
                  </a:cubicBezTo>
                  <a:cubicBezTo>
                    <a:pt x="1711" y="690"/>
                    <a:pt x="1834" y="557"/>
                    <a:pt x="1954" y="421"/>
                  </a:cubicBezTo>
                  <a:cubicBezTo>
                    <a:pt x="2044" y="315"/>
                    <a:pt x="2033" y="155"/>
                    <a:pt x="1927" y="64"/>
                  </a:cubicBezTo>
                  <a:cubicBezTo>
                    <a:pt x="1879" y="22"/>
                    <a:pt x="1819" y="1"/>
                    <a:pt x="17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8"/>
            <p:cNvSpPr/>
            <p:nvPr/>
          </p:nvSpPr>
          <p:spPr>
            <a:xfrm>
              <a:off x="7282950" y="4203000"/>
              <a:ext cx="22950" cy="40225"/>
            </a:xfrm>
            <a:custGeom>
              <a:avLst/>
              <a:gdLst/>
              <a:ahLst/>
              <a:cxnLst/>
              <a:rect l="l" t="t" r="r" b="b"/>
              <a:pathLst>
                <a:path w="918" h="1609" extrusionOk="0">
                  <a:moveTo>
                    <a:pt x="642" y="0"/>
                  </a:moveTo>
                  <a:cubicBezTo>
                    <a:pt x="531" y="0"/>
                    <a:pt x="426" y="74"/>
                    <a:pt x="396" y="189"/>
                  </a:cubicBezTo>
                  <a:cubicBezTo>
                    <a:pt x="301" y="543"/>
                    <a:pt x="187" y="889"/>
                    <a:pt x="53" y="1228"/>
                  </a:cubicBezTo>
                  <a:cubicBezTo>
                    <a:pt x="0" y="1360"/>
                    <a:pt x="58" y="1509"/>
                    <a:pt x="184" y="1571"/>
                  </a:cubicBezTo>
                  <a:lnTo>
                    <a:pt x="218" y="1587"/>
                  </a:lnTo>
                  <a:cubicBezTo>
                    <a:pt x="248" y="1602"/>
                    <a:pt x="280" y="1608"/>
                    <a:pt x="311" y="1608"/>
                  </a:cubicBezTo>
                  <a:cubicBezTo>
                    <a:pt x="392" y="1608"/>
                    <a:pt x="469" y="1561"/>
                    <a:pt x="501" y="1480"/>
                  </a:cubicBezTo>
                  <a:cubicBezTo>
                    <a:pt x="653" y="1107"/>
                    <a:pt x="780" y="724"/>
                    <a:pt x="886" y="333"/>
                  </a:cubicBezTo>
                  <a:cubicBezTo>
                    <a:pt x="918" y="210"/>
                    <a:pt x="862" y="74"/>
                    <a:pt x="746" y="22"/>
                  </a:cubicBezTo>
                  <a:cubicBezTo>
                    <a:pt x="712" y="7"/>
                    <a:pt x="677" y="0"/>
                    <a:pt x="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8"/>
            <p:cNvSpPr/>
            <p:nvPr/>
          </p:nvSpPr>
          <p:spPr>
            <a:xfrm>
              <a:off x="7252000" y="4250300"/>
              <a:ext cx="36300" cy="48175"/>
            </a:xfrm>
            <a:custGeom>
              <a:avLst/>
              <a:gdLst/>
              <a:ahLst/>
              <a:cxnLst/>
              <a:rect l="l" t="t" r="r" b="b"/>
              <a:pathLst>
                <a:path w="1452" h="1927" extrusionOk="0">
                  <a:moveTo>
                    <a:pt x="1159" y="1"/>
                  </a:moveTo>
                  <a:cubicBezTo>
                    <a:pt x="1064" y="1"/>
                    <a:pt x="974" y="53"/>
                    <a:pt x="931" y="143"/>
                  </a:cubicBezTo>
                  <a:cubicBezTo>
                    <a:pt x="689" y="625"/>
                    <a:pt x="405" y="1085"/>
                    <a:pt x="85" y="1519"/>
                  </a:cubicBezTo>
                  <a:cubicBezTo>
                    <a:pt x="0" y="1631"/>
                    <a:pt x="21" y="1790"/>
                    <a:pt x="135" y="1874"/>
                  </a:cubicBezTo>
                  <a:cubicBezTo>
                    <a:pt x="181" y="1909"/>
                    <a:pt x="235" y="1926"/>
                    <a:pt x="289" y="1926"/>
                  </a:cubicBezTo>
                  <a:cubicBezTo>
                    <a:pt x="366" y="1926"/>
                    <a:pt x="441" y="1892"/>
                    <a:pt x="492" y="1826"/>
                  </a:cubicBezTo>
                  <a:cubicBezTo>
                    <a:pt x="831" y="1367"/>
                    <a:pt x="1132" y="878"/>
                    <a:pt x="1389" y="368"/>
                  </a:cubicBezTo>
                  <a:cubicBezTo>
                    <a:pt x="1451" y="241"/>
                    <a:pt x="1398" y="87"/>
                    <a:pt x="1270" y="26"/>
                  </a:cubicBezTo>
                  <a:cubicBezTo>
                    <a:pt x="1234" y="9"/>
                    <a:pt x="1196" y="1"/>
                    <a:pt x="1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48"/>
          <p:cNvGrpSpPr/>
          <p:nvPr/>
        </p:nvGrpSpPr>
        <p:grpSpPr>
          <a:xfrm>
            <a:off x="3738508" y="2696785"/>
            <a:ext cx="473025" cy="420925"/>
            <a:chOff x="1683250" y="4163975"/>
            <a:chExt cx="473025" cy="420925"/>
          </a:xfrm>
        </p:grpSpPr>
        <p:sp>
          <p:nvSpPr>
            <p:cNvPr id="1459" name="Google Shape;1459;p48"/>
            <p:cNvSpPr/>
            <p:nvPr/>
          </p:nvSpPr>
          <p:spPr>
            <a:xfrm>
              <a:off x="1683250" y="4163975"/>
              <a:ext cx="473025" cy="420925"/>
            </a:xfrm>
            <a:custGeom>
              <a:avLst/>
              <a:gdLst/>
              <a:ahLst/>
              <a:cxnLst/>
              <a:rect l="l" t="t" r="r" b="b"/>
              <a:pathLst>
                <a:path w="18921" h="16837" extrusionOk="0">
                  <a:moveTo>
                    <a:pt x="9801" y="0"/>
                  </a:moveTo>
                  <a:cubicBezTo>
                    <a:pt x="4056" y="0"/>
                    <a:pt x="0" y="5604"/>
                    <a:pt x="1806" y="11043"/>
                  </a:cubicBezTo>
                  <a:lnTo>
                    <a:pt x="3541" y="14044"/>
                  </a:lnTo>
                  <a:cubicBezTo>
                    <a:pt x="3728" y="14255"/>
                    <a:pt x="3939" y="14466"/>
                    <a:pt x="4150" y="14653"/>
                  </a:cubicBezTo>
                  <a:lnTo>
                    <a:pt x="7151" y="16412"/>
                  </a:lnTo>
                  <a:cubicBezTo>
                    <a:pt x="8030" y="16701"/>
                    <a:pt x="8919" y="16837"/>
                    <a:pt x="9789" y="16837"/>
                  </a:cubicBezTo>
                  <a:cubicBezTo>
                    <a:pt x="13794" y="16837"/>
                    <a:pt x="17426" y="13952"/>
                    <a:pt x="18100" y="9753"/>
                  </a:cubicBezTo>
                  <a:cubicBezTo>
                    <a:pt x="18921" y="4642"/>
                    <a:pt x="14982" y="0"/>
                    <a:pt x="98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8"/>
            <p:cNvSpPr/>
            <p:nvPr/>
          </p:nvSpPr>
          <p:spPr>
            <a:xfrm>
              <a:off x="1728375" y="4180975"/>
              <a:ext cx="393325" cy="393300"/>
            </a:xfrm>
            <a:custGeom>
              <a:avLst/>
              <a:gdLst/>
              <a:ahLst/>
              <a:cxnLst/>
              <a:rect l="l" t="t" r="r" b="b"/>
              <a:pathLst>
                <a:path w="15733" h="15732" extrusionOk="0">
                  <a:moveTo>
                    <a:pt x="15264" y="0"/>
                  </a:moveTo>
                  <a:lnTo>
                    <a:pt x="13904" y="94"/>
                  </a:lnTo>
                  <a:cubicBezTo>
                    <a:pt x="13786" y="94"/>
                    <a:pt x="13693" y="141"/>
                    <a:pt x="13622" y="235"/>
                  </a:cubicBezTo>
                  <a:lnTo>
                    <a:pt x="8464" y="5369"/>
                  </a:lnTo>
                  <a:cubicBezTo>
                    <a:pt x="8371" y="5475"/>
                    <a:pt x="8242" y="5527"/>
                    <a:pt x="8113" y="5527"/>
                  </a:cubicBezTo>
                  <a:cubicBezTo>
                    <a:pt x="7984" y="5527"/>
                    <a:pt x="7855" y="5475"/>
                    <a:pt x="7761" y="5369"/>
                  </a:cubicBezTo>
                  <a:lnTo>
                    <a:pt x="7644" y="5252"/>
                  </a:lnTo>
                  <a:cubicBezTo>
                    <a:pt x="7541" y="5161"/>
                    <a:pt x="7411" y="5114"/>
                    <a:pt x="7283" y="5114"/>
                  </a:cubicBezTo>
                  <a:cubicBezTo>
                    <a:pt x="7147" y="5114"/>
                    <a:pt x="7014" y="5167"/>
                    <a:pt x="6917" y="5275"/>
                  </a:cubicBezTo>
                  <a:cubicBezTo>
                    <a:pt x="6753" y="5486"/>
                    <a:pt x="6753" y="5791"/>
                    <a:pt x="6940" y="5979"/>
                  </a:cubicBezTo>
                  <a:lnTo>
                    <a:pt x="7058" y="6072"/>
                  </a:lnTo>
                  <a:cubicBezTo>
                    <a:pt x="7245" y="6283"/>
                    <a:pt x="7245" y="6588"/>
                    <a:pt x="7058" y="6776"/>
                  </a:cubicBezTo>
                  <a:cubicBezTo>
                    <a:pt x="6966" y="6883"/>
                    <a:pt x="6833" y="6930"/>
                    <a:pt x="6700" y="6930"/>
                  </a:cubicBezTo>
                  <a:cubicBezTo>
                    <a:pt x="6630" y="6930"/>
                    <a:pt x="6560" y="6917"/>
                    <a:pt x="6495" y="6893"/>
                  </a:cubicBezTo>
                  <a:cubicBezTo>
                    <a:pt x="5867" y="6606"/>
                    <a:pt x="5215" y="6472"/>
                    <a:pt x="4576" y="6472"/>
                  </a:cubicBezTo>
                  <a:cubicBezTo>
                    <a:pt x="2401" y="6472"/>
                    <a:pt x="381" y="8025"/>
                    <a:pt x="1" y="10363"/>
                  </a:cubicBezTo>
                  <a:cubicBezTo>
                    <a:pt x="376" y="11465"/>
                    <a:pt x="962" y="12496"/>
                    <a:pt x="1759" y="13364"/>
                  </a:cubicBezTo>
                  <a:cubicBezTo>
                    <a:pt x="1277" y="12364"/>
                    <a:pt x="2086" y="11441"/>
                    <a:pt x="2968" y="11441"/>
                  </a:cubicBezTo>
                  <a:cubicBezTo>
                    <a:pt x="3286" y="11441"/>
                    <a:pt x="3613" y="11560"/>
                    <a:pt x="3893" y="11840"/>
                  </a:cubicBezTo>
                  <a:cubicBezTo>
                    <a:pt x="4787" y="12734"/>
                    <a:pt x="4030" y="14118"/>
                    <a:pt x="2964" y="14118"/>
                  </a:cubicBezTo>
                  <a:cubicBezTo>
                    <a:pt x="2773" y="14118"/>
                    <a:pt x="2572" y="14073"/>
                    <a:pt x="2369" y="13973"/>
                  </a:cubicBezTo>
                  <a:lnTo>
                    <a:pt x="2369" y="13973"/>
                  </a:lnTo>
                  <a:cubicBezTo>
                    <a:pt x="3236" y="14771"/>
                    <a:pt x="4244" y="15357"/>
                    <a:pt x="5370" y="15732"/>
                  </a:cubicBezTo>
                  <a:cubicBezTo>
                    <a:pt x="8371" y="15216"/>
                    <a:pt x="10082" y="12004"/>
                    <a:pt x="8840" y="9237"/>
                  </a:cubicBezTo>
                  <a:cubicBezTo>
                    <a:pt x="8746" y="9050"/>
                    <a:pt x="8793" y="8815"/>
                    <a:pt x="8933" y="8675"/>
                  </a:cubicBezTo>
                  <a:cubicBezTo>
                    <a:pt x="9027" y="8581"/>
                    <a:pt x="9156" y="8534"/>
                    <a:pt x="9285" y="8534"/>
                  </a:cubicBezTo>
                  <a:cubicBezTo>
                    <a:pt x="9414" y="8534"/>
                    <a:pt x="9543" y="8581"/>
                    <a:pt x="9637" y="8675"/>
                  </a:cubicBezTo>
                  <a:lnTo>
                    <a:pt x="9754" y="8792"/>
                  </a:lnTo>
                  <a:cubicBezTo>
                    <a:pt x="9854" y="8892"/>
                    <a:pt x="9979" y="8939"/>
                    <a:pt x="10104" y="8939"/>
                  </a:cubicBezTo>
                  <a:cubicBezTo>
                    <a:pt x="10244" y="8939"/>
                    <a:pt x="10382" y="8880"/>
                    <a:pt x="10481" y="8769"/>
                  </a:cubicBezTo>
                  <a:cubicBezTo>
                    <a:pt x="10668" y="8581"/>
                    <a:pt x="10645" y="8276"/>
                    <a:pt x="10457" y="8089"/>
                  </a:cubicBezTo>
                  <a:lnTo>
                    <a:pt x="10340" y="7971"/>
                  </a:lnTo>
                  <a:cubicBezTo>
                    <a:pt x="10152" y="7784"/>
                    <a:pt x="10152" y="7456"/>
                    <a:pt x="10340" y="7268"/>
                  </a:cubicBezTo>
                  <a:lnTo>
                    <a:pt x="10950" y="6659"/>
                  </a:lnTo>
                  <a:cubicBezTo>
                    <a:pt x="10996" y="6612"/>
                    <a:pt x="11043" y="6541"/>
                    <a:pt x="11067" y="6471"/>
                  </a:cubicBezTo>
                  <a:lnTo>
                    <a:pt x="11325" y="5486"/>
                  </a:lnTo>
                  <a:cubicBezTo>
                    <a:pt x="11348" y="5346"/>
                    <a:pt x="11465" y="5252"/>
                    <a:pt x="11606" y="5205"/>
                  </a:cubicBezTo>
                  <a:lnTo>
                    <a:pt x="12028" y="5088"/>
                  </a:lnTo>
                  <a:cubicBezTo>
                    <a:pt x="12192" y="5041"/>
                    <a:pt x="12333" y="4877"/>
                    <a:pt x="12333" y="4713"/>
                  </a:cubicBezTo>
                  <a:lnTo>
                    <a:pt x="12333" y="4595"/>
                  </a:lnTo>
                  <a:cubicBezTo>
                    <a:pt x="12356" y="4408"/>
                    <a:pt x="12520" y="4244"/>
                    <a:pt x="12708" y="4220"/>
                  </a:cubicBezTo>
                  <a:lnTo>
                    <a:pt x="13200" y="4150"/>
                  </a:lnTo>
                  <a:cubicBezTo>
                    <a:pt x="13388" y="4126"/>
                    <a:pt x="13529" y="3986"/>
                    <a:pt x="13575" y="3798"/>
                  </a:cubicBezTo>
                  <a:cubicBezTo>
                    <a:pt x="13599" y="3611"/>
                    <a:pt x="13740" y="3470"/>
                    <a:pt x="13904" y="3447"/>
                  </a:cubicBezTo>
                  <a:lnTo>
                    <a:pt x="13927" y="3447"/>
                  </a:lnTo>
                  <a:cubicBezTo>
                    <a:pt x="14115" y="3400"/>
                    <a:pt x="14255" y="3259"/>
                    <a:pt x="14279" y="3071"/>
                  </a:cubicBezTo>
                  <a:lnTo>
                    <a:pt x="14349" y="2556"/>
                  </a:lnTo>
                  <a:cubicBezTo>
                    <a:pt x="14349" y="2485"/>
                    <a:pt x="14373" y="2415"/>
                    <a:pt x="14419" y="2345"/>
                  </a:cubicBezTo>
                  <a:cubicBezTo>
                    <a:pt x="14490" y="2274"/>
                    <a:pt x="14584" y="2204"/>
                    <a:pt x="14677" y="2204"/>
                  </a:cubicBezTo>
                  <a:lnTo>
                    <a:pt x="15264" y="2087"/>
                  </a:lnTo>
                  <a:cubicBezTo>
                    <a:pt x="15475" y="2040"/>
                    <a:pt x="15615" y="1876"/>
                    <a:pt x="15615" y="1688"/>
                  </a:cubicBezTo>
                  <a:lnTo>
                    <a:pt x="15709" y="492"/>
                  </a:lnTo>
                  <a:cubicBezTo>
                    <a:pt x="15732" y="235"/>
                    <a:pt x="15521" y="0"/>
                    <a:pt x="152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8"/>
            <p:cNvSpPr/>
            <p:nvPr/>
          </p:nvSpPr>
          <p:spPr>
            <a:xfrm>
              <a:off x="1870350" y="4180975"/>
              <a:ext cx="239050" cy="227175"/>
            </a:xfrm>
            <a:custGeom>
              <a:avLst/>
              <a:gdLst/>
              <a:ahLst/>
              <a:cxnLst/>
              <a:rect l="l" t="t" r="r" b="b"/>
              <a:pathLst>
                <a:path w="9562" h="9087" extrusionOk="0">
                  <a:moveTo>
                    <a:pt x="9561" y="0"/>
                  </a:moveTo>
                  <a:lnTo>
                    <a:pt x="8811" y="70"/>
                  </a:lnTo>
                  <a:lnTo>
                    <a:pt x="230" y="8628"/>
                  </a:lnTo>
                  <a:cubicBezTo>
                    <a:pt x="1" y="8804"/>
                    <a:pt x="182" y="9086"/>
                    <a:pt x="386" y="9086"/>
                  </a:cubicBezTo>
                  <a:cubicBezTo>
                    <a:pt x="453" y="9086"/>
                    <a:pt x="523" y="9055"/>
                    <a:pt x="582" y="8980"/>
                  </a:cubicBezTo>
                  <a:lnTo>
                    <a:pt x="95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8"/>
            <p:cNvSpPr/>
            <p:nvPr/>
          </p:nvSpPr>
          <p:spPr>
            <a:xfrm>
              <a:off x="1891325" y="4188000"/>
              <a:ext cx="229775" cy="242250"/>
            </a:xfrm>
            <a:custGeom>
              <a:avLst/>
              <a:gdLst/>
              <a:ahLst/>
              <a:cxnLst/>
              <a:rect l="l" t="t" r="r" b="b"/>
              <a:pathLst>
                <a:path w="9191" h="9690" extrusionOk="0">
                  <a:moveTo>
                    <a:pt x="9168" y="0"/>
                  </a:moveTo>
                  <a:lnTo>
                    <a:pt x="94" y="9074"/>
                  </a:lnTo>
                  <a:cubicBezTo>
                    <a:pt x="0" y="9167"/>
                    <a:pt x="0" y="9332"/>
                    <a:pt x="94" y="9425"/>
                  </a:cubicBezTo>
                  <a:cubicBezTo>
                    <a:pt x="270" y="9601"/>
                    <a:pt x="505" y="9689"/>
                    <a:pt x="739" y="9689"/>
                  </a:cubicBezTo>
                  <a:cubicBezTo>
                    <a:pt x="973" y="9689"/>
                    <a:pt x="1208" y="9601"/>
                    <a:pt x="1384" y="9425"/>
                  </a:cubicBezTo>
                  <a:lnTo>
                    <a:pt x="4432" y="6378"/>
                  </a:lnTo>
                  <a:cubicBezTo>
                    <a:pt x="4478" y="6307"/>
                    <a:pt x="4525" y="6237"/>
                    <a:pt x="4549" y="6167"/>
                  </a:cubicBezTo>
                  <a:lnTo>
                    <a:pt x="4807" y="5205"/>
                  </a:lnTo>
                  <a:cubicBezTo>
                    <a:pt x="4830" y="5065"/>
                    <a:pt x="4947" y="4947"/>
                    <a:pt x="5088" y="4900"/>
                  </a:cubicBezTo>
                  <a:lnTo>
                    <a:pt x="5510" y="4783"/>
                  </a:lnTo>
                  <a:cubicBezTo>
                    <a:pt x="5674" y="4736"/>
                    <a:pt x="5815" y="4596"/>
                    <a:pt x="5815" y="4408"/>
                  </a:cubicBezTo>
                  <a:lnTo>
                    <a:pt x="5815" y="4314"/>
                  </a:lnTo>
                  <a:cubicBezTo>
                    <a:pt x="5838" y="4103"/>
                    <a:pt x="6002" y="3939"/>
                    <a:pt x="6190" y="3916"/>
                  </a:cubicBezTo>
                  <a:lnTo>
                    <a:pt x="6682" y="3845"/>
                  </a:lnTo>
                  <a:cubicBezTo>
                    <a:pt x="6870" y="3822"/>
                    <a:pt x="7011" y="3681"/>
                    <a:pt x="7057" y="3517"/>
                  </a:cubicBezTo>
                  <a:cubicBezTo>
                    <a:pt x="7081" y="3330"/>
                    <a:pt x="7222" y="3189"/>
                    <a:pt x="7386" y="3142"/>
                  </a:cubicBezTo>
                  <a:lnTo>
                    <a:pt x="7409" y="3142"/>
                  </a:lnTo>
                  <a:cubicBezTo>
                    <a:pt x="7597" y="3119"/>
                    <a:pt x="7737" y="2978"/>
                    <a:pt x="7761" y="2790"/>
                  </a:cubicBezTo>
                  <a:lnTo>
                    <a:pt x="7831" y="2275"/>
                  </a:lnTo>
                  <a:cubicBezTo>
                    <a:pt x="7855" y="2087"/>
                    <a:pt x="7995" y="1923"/>
                    <a:pt x="8159" y="1900"/>
                  </a:cubicBezTo>
                  <a:lnTo>
                    <a:pt x="8746" y="1782"/>
                  </a:lnTo>
                  <a:cubicBezTo>
                    <a:pt x="8957" y="1759"/>
                    <a:pt x="9097" y="1595"/>
                    <a:pt x="9097" y="1384"/>
                  </a:cubicBezTo>
                  <a:lnTo>
                    <a:pt x="9191" y="211"/>
                  </a:lnTo>
                  <a:cubicBezTo>
                    <a:pt x="9191" y="141"/>
                    <a:pt x="9191" y="71"/>
                    <a:pt x="9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8"/>
            <p:cNvSpPr/>
            <p:nvPr/>
          </p:nvSpPr>
          <p:spPr>
            <a:xfrm>
              <a:off x="1756525" y="4454775"/>
              <a:ext cx="100250" cy="91375"/>
            </a:xfrm>
            <a:custGeom>
              <a:avLst/>
              <a:gdLst/>
              <a:ahLst/>
              <a:cxnLst/>
              <a:rect l="l" t="t" r="r" b="b"/>
              <a:pathLst>
                <a:path w="4010" h="3655" extrusionOk="0">
                  <a:moveTo>
                    <a:pt x="1805" y="0"/>
                  </a:moveTo>
                  <a:cubicBezTo>
                    <a:pt x="1345" y="0"/>
                    <a:pt x="879" y="173"/>
                    <a:pt x="516" y="536"/>
                  </a:cubicBezTo>
                  <a:cubicBezTo>
                    <a:pt x="211" y="818"/>
                    <a:pt x="24" y="1216"/>
                    <a:pt x="0" y="1638"/>
                  </a:cubicBezTo>
                  <a:cubicBezTo>
                    <a:pt x="188" y="1896"/>
                    <a:pt x="375" y="2154"/>
                    <a:pt x="610" y="2412"/>
                  </a:cubicBezTo>
                  <a:cubicBezTo>
                    <a:pt x="127" y="1412"/>
                    <a:pt x="937" y="489"/>
                    <a:pt x="1819" y="489"/>
                  </a:cubicBezTo>
                  <a:cubicBezTo>
                    <a:pt x="2137" y="489"/>
                    <a:pt x="2464" y="608"/>
                    <a:pt x="2743" y="888"/>
                  </a:cubicBezTo>
                  <a:cubicBezTo>
                    <a:pt x="3638" y="1782"/>
                    <a:pt x="2897" y="3166"/>
                    <a:pt x="1822" y="3166"/>
                  </a:cubicBezTo>
                  <a:cubicBezTo>
                    <a:pt x="1630" y="3166"/>
                    <a:pt x="1426" y="3121"/>
                    <a:pt x="1219" y="3021"/>
                  </a:cubicBezTo>
                  <a:lnTo>
                    <a:pt x="1219" y="3021"/>
                  </a:lnTo>
                  <a:cubicBezTo>
                    <a:pt x="1477" y="3256"/>
                    <a:pt x="1735" y="3443"/>
                    <a:pt x="1993" y="3654"/>
                  </a:cubicBezTo>
                  <a:cubicBezTo>
                    <a:pt x="3259" y="3514"/>
                    <a:pt x="4009" y="2177"/>
                    <a:pt x="3447" y="1029"/>
                  </a:cubicBezTo>
                  <a:cubicBezTo>
                    <a:pt x="3127" y="362"/>
                    <a:pt x="2472" y="0"/>
                    <a:pt x="18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7" name="Google Shape;1497;p48"/>
          <p:cNvGrpSpPr/>
          <p:nvPr/>
        </p:nvGrpSpPr>
        <p:grpSpPr>
          <a:xfrm>
            <a:off x="4820987" y="2004572"/>
            <a:ext cx="446650" cy="421000"/>
            <a:chOff x="6303125" y="1295475"/>
            <a:chExt cx="446650" cy="421000"/>
          </a:xfrm>
        </p:grpSpPr>
        <p:sp>
          <p:nvSpPr>
            <p:cNvPr id="1498" name="Google Shape;1498;p48"/>
            <p:cNvSpPr/>
            <p:nvPr/>
          </p:nvSpPr>
          <p:spPr>
            <a:xfrm>
              <a:off x="6303125" y="1295475"/>
              <a:ext cx="446650" cy="412050"/>
            </a:xfrm>
            <a:custGeom>
              <a:avLst/>
              <a:gdLst/>
              <a:ahLst/>
              <a:cxnLst/>
              <a:rect l="l" t="t" r="r" b="b"/>
              <a:pathLst>
                <a:path w="17866" h="16482" extrusionOk="0">
                  <a:moveTo>
                    <a:pt x="8933" y="0"/>
                  </a:moveTo>
                  <a:cubicBezTo>
                    <a:pt x="4760" y="0"/>
                    <a:pt x="1196" y="3071"/>
                    <a:pt x="610" y="7221"/>
                  </a:cubicBezTo>
                  <a:cubicBezTo>
                    <a:pt x="0" y="11347"/>
                    <a:pt x="2533" y="15310"/>
                    <a:pt x="6542" y="16482"/>
                  </a:cubicBezTo>
                  <a:lnTo>
                    <a:pt x="11324" y="16482"/>
                  </a:lnTo>
                  <a:cubicBezTo>
                    <a:pt x="15334" y="15310"/>
                    <a:pt x="17866" y="11347"/>
                    <a:pt x="17280" y="7221"/>
                  </a:cubicBezTo>
                  <a:cubicBezTo>
                    <a:pt x="16670" y="3071"/>
                    <a:pt x="13130" y="0"/>
                    <a:pt x="89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8"/>
            <p:cNvSpPr/>
            <p:nvPr/>
          </p:nvSpPr>
          <p:spPr>
            <a:xfrm>
              <a:off x="6466650" y="1595550"/>
              <a:ext cx="119025" cy="120925"/>
            </a:xfrm>
            <a:custGeom>
              <a:avLst/>
              <a:gdLst/>
              <a:ahLst/>
              <a:cxnLst/>
              <a:rect l="l" t="t" r="r" b="b"/>
              <a:pathLst>
                <a:path w="4761" h="4837" extrusionOk="0">
                  <a:moveTo>
                    <a:pt x="1056" y="1"/>
                  </a:moveTo>
                  <a:lnTo>
                    <a:pt x="1056" y="892"/>
                  </a:lnTo>
                  <a:cubicBezTo>
                    <a:pt x="1056" y="2158"/>
                    <a:pt x="681" y="3424"/>
                    <a:pt x="1" y="4502"/>
                  </a:cubicBezTo>
                  <a:cubicBezTo>
                    <a:pt x="774" y="4725"/>
                    <a:pt x="1577" y="4836"/>
                    <a:pt x="2380" y="4836"/>
                  </a:cubicBezTo>
                  <a:cubicBezTo>
                    <a:pt x="3183" y="4836"/>
                    <a:pt x="3986" y="4725"/>
                    <a:pt x="4760" y="4502"/>
                  </a:cubicBezTo>
                  <a:cubicBezTo>
                    <a:pt x="4080" y="3424"/>
                    <a:pt x="3705" y="2158"/>
                    <a:pt x="3705" y="892"/>
                  </a:cubicBezTo>
                  <a:lnTo>
                    <a:pt x="37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8"/>
            <p:cNvSpPr/>
            <p:nvPr/>
          </p:nvSpPr>
          <p:spPr>
            <a:xfrm>
              <a:off x="6466650" y="1595550"/>
              <a:ext cx="59825" cy="119025"/>
            </a:xfrm>
            <a:custGeom>
              <a:avLst/>
              <a:gdLst/>
              <a:ahLst/>
              <a:cxnLst/>
              <a:rect l="l" t="t" r="r" b="b"/>
              <a:pathLst>
                <a:path w="2393" h="4761" extrusionOk="0">
                  <a:moveTo>
                    <a:pt x="1079" y="1"/>
                  </a:moveTo>
                  <a:lnTo>
                    <a:pt x="1079" y="892"/>
                  </a:lnTo>
                  <a:cubicBezTo>
                    <a:pt x="1079" y="2158"/>
                    <a:pt x="704" y="3424"/>
                    <a:pt x="1" y="4502"/>
                  </a:cubicBezTo>
                  <a:cubicBezTo>
                    <a:pt x="399" y="4596"/>
                    <a:pt x="798" y="4690"/>
                    <a:pt x="1196" y="4760"/>
                  </a:cubicBezTo>
                  <a:cubicBezTo>
                    <a:pt x="1970" y="3611"/>
                    <a:pt x="2392" y="2252"/>
                    <a:pt x="2392" y="892"/>
                  </a:cubicBezTo>
                  <a:lnTo>
                    <a:pt x="23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8"/>
            <p:cNvSpPr/>
            <p:nvPr/>
          </p:nvSpPr>
          <p:spPr>
            <a:xfrm>
              <a:off x="6316025" y="1344700"/>
              <a:ext cx="420850" cy="263200"/>
            </a:xfrm>
            <a:custGeom>
              <a:avLst/>
              <a:gdLst/>
              <a:ahLst/>
              <a:cxnLst/>
              <a:rect l="l" t="t" r="r" b="b"/>
              <a:pathLst>
                <a:path w="16834" h="10528" extrusionOk="0">
                  <a:moveTo>
                    <a:pt x="657" y="0"/>
                  </a:moveTo>
                  <a:cubicBezTo>
                    <a:pt x="282" y="0"/>
                    <a:pt x="0" y="305"/>
                    <a:pt x="0" y="657"/>
                  </a:cubicBezTo>
                  <a:lnTo>
                    <a:pt x="0" y="9214"/>
                  </a:lnTo>
                  <a:lnTo>
                    <a:pt x="8417" y="10527"/>
                  </a:lnTo>
                  <a:lnTo>
                    <a:pt x="16834" y="9214"/>
                  </a:lnTo>
                  <a:lnTo>
                    <a:pt x="16834" y="657"/>
                  </a:lnTo>
                  <a:cubicBezTo>
                    <a:pt x="16834" y="282"/>
                    <a:pt x="16529" y="0"/>
                    <a:pt x="161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8"/>
            <p:cNvSpPr/>
            <p:nvPr/>
          </p:nvSpPr>
          <p:spPr>
            <a:xfrm>
              <a:off x="6316025" y="1344700"/>
              <a:ext cx="75050" cy="242100"/>
            </a:xfrm>
            <a:custGeom>
              <a:avLst/>
              <a:gdLst/>
              <a:ahLst/>
              <a:cxnLst/>
              <a:rect l="l" t="t" r="r" b="b"/>
              <a:pathLst>
                <a:path w="3002" h="9684" extrusionOk="0">
                  <a:moveTo>
                    <a:pt x="657" y="0"/>
                  </a:moveTo>
                  <a:cubicBezTo>
                    <a:pt x="305" y="0"/>
                    <a:pt x="0" y="305"/>
                    <a:pt x="0" y="657"/>
                  </a:cubicBezTo>
                  <a:lnTo>
                    <a:pt x="0" y="9214"/>
                  </a:lnTo>
                  <a:lnTo>
                    <a:pt x="3001" y="9683"/>
                  </a:lnTo>
                  <a:lnTo>
                    <a:pt x="3001" y="985"/>
                  </a:lnTo>
                  <a:cubicBezTo>
                    <a:pt x="2345" y="985"/>
                    <a:pt x="2345" y="0"/>
                    <a:pt x="3001" y="0"/>
                  </a:cubicBezTo>
                  <a:close/>
                </a:path>
              </a:pathLst>
            </a:custGeom>
            <a:solidFill>
              <a:srgbClr val="0B2140">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8"/>
            <p:cNvSpPr/>
            <p:nvPr/>
          </p:nvSpPr>
          <p:spPr>
            <a:xfrm>
              <a:off x="6340625" y="1369325"/>
              <a:ext cx="371650" cy="238575"/>
            </a:xfrm>
            <a:custGeom>
              <a:avLst/>
              <a:gdLst/>
              <a:ahLst/>
              <a:cxnLst/>
              <a:rect l="l" t="t" r="r" b="b"/>
              <a:pathLst>
                <a:path w="14866" h="9543" extrusionOk="0">
                  <a:moveTo>
                    <a:pt x="1" y="0"/>
                  </a:moveTo>
                  <a:lnTo>
                    <a:pt x="1" y="8393"/>
                  </a:lnTo>
                  <a:lnTo>
                    <a:pt x="7433" y="9542"/>
                  </a:lnTo>
                  <a:lnTo>
                    <a:pt x="14865" y="8370"/>
                  </a:lnTo>
                  <a:lnTo>
                    <a:pt x="14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8"/>
            <p:cNvSpPr/>
            <p:nvPr/>
          </p:nvSpPr>
          <p:spPr>
            <a:xfrm>
              <a:off x="6316025" y="1575050"/>
              <a:ext cx="420850" cy="65675"/>
            </a:xfrm>
            <a:custGeom>
              <a:avLst/>
              <a:gdLst/>
              <a:ahLst/>
              <a:cxnLst/>
              <a:rect l="l" t="t" r="r" b="b"/>
              <a:pathLst>
                <a:path w="16834" h="2627" extrusionOk="0">
                  <a:moveTo>
                    <a:pt x="0" y="0"/>
                  </a:moveTo>
                  <a:lnTo>
                    <a:pt x="0" y="1970"/>
                  </a:lnTo>
                  <a:cubicBezTo>
                    <a:pt x="0" y="2345"/>
                    <a:pt x="282" y="2626"/>
                    <a:pt x="657" y="2626"/>
                  </a:cubicBezTo>
                  <a:lnTo>
                    <a:pt x="16177" y="2626"/>
                  </a:lnTo>
                  <a:cubicBezTo>
                    <a:pt x="16529" y="2626"/>
                    <a:pt x="16834" y="2345"/>
                    <a:pt x="16834" y="1970"/>
                  </a:cubicBezTo>
                  <a:lnTo>
                    <a:pt x="16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8"/>
            <p:cNvSpPr/>
            <p:nvPr/>
          </p:nvSpPr>
          <p:spPr>
            <a:xfrm>
              <a:off x="6316025" y="1575050"/>
              <a:ext cx="109625" cy="65675"/>
            </a:xfrm>
            <a:custGeom>
              <a:avLst/>
              <a:gdLst/>
              <a:ahLst/>
              <a:cxnLst/>
              <a:rect l="l" t="t" r="r" b="b"/>
              <a:pathLst>
                <a:path w="4385" h="2627" extrusionOk="0">
                  <a:moveTo>
                    <a:pt x="0" y="0"/>
                  </a:moveTo>
                  <a:lnTo>
                    <a:pt x="0" y="1970"/>
                  </a:lnTo>
                  <a:cubicBezTo>
                    <a:pt x="0" y="2345"/>
                    <a:pt x="282" y="2626"/>
                    <a:pt x="657" y="2626"/>
                  </a:cubicBezTo>
                  <a:lnTo>
                    <a:pt x="4384" y="2626"/>
                  </a:lnTo>
                  <a:cubicBezTo>
                    <a:pt x="4009" y="2626"/>
                    <a:pt x="3728" y="2345"/>
                    <a:pt x="3728" y="1970"/>
                  </a:cubicBezTo>
                  <a:lnTo>
                    <a:pt x="37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8"/>
            <p:cNvSpPr/>
            <p:nvPr/>
          </p:nvSpPr>
          <p:spPr>
            <a:xfrm>
              <a:off x="6487175" y="1601975"/>
              <a:ext cx="77975" cy="12375"/>
            </a:xfrm>
            <a:custGeom>
              <a:avLst/>
              <a:gdLst/>
              <a:ahLst/>
              <a:cxnLst/>
              <a:rect l="l" t="t" r="r" b="b"/>
              <a:pathLst>
                <a:path w="3119" h="495" extrusionOk="0">
                  <a:moveTo>
                    <a:pt x="306" y="1"/>
                  </a:moveTo>
                  <a:cubicBezTo>
                    <a:pt x="0" y="1"/>
                    <a:pt x="8" y="471"/>
                    <a:pt x="328" y="494"/>
                  </a:cubicBezTo>
                  <a:lnTo>
                    <a:pt x="2790" y="494"/>
                  </a:lnTo>
                  <a:cubicBezTo>
                    <a:pt x="3111" y="471"/>
                    <a:pt x="3118" y="1"/>
                    <a:pt x="2813" y="1"/>
                  </a:cubicBezTo>
                  <a:cubicBezTo>
                    <a:pt x="2805" y="1"/>
                    <a:pt x="2798" y="1"/>
                    <a:pt x="2790" y="2"/>
                  </a:cubicBezTo>
                  <a:lnTo>
                    <a:pt x="328" y="2"/>
                  </a:lnTo>
                  <a:cubicBezTo>
                    <a:pt x="321" y="1"/>
                    <a:pt x="313" y="1"/>
                    <a:pt x="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8"/>
            <p:cNvSpPr/>
            <p:nvPr/>
          </p:nvSpPr>
          <p:spPr>
            <a:xfrm>
              <a:off x="6381075" y="1469550"/>
              <a:ext cx="87350" cy="12325"/>
            </a:xfrm>
            <a:custGeom>
              <a:avLst/>
              <a:gdLst/>
              <a:ahLst/>
              <a:cxnLst/>
              <a:rect l="l" t="t" r="r" b="b"/>
              <a:pathLst>
                <a:path w="3494" h="493" extrusionOk="0">
                  <a:moveTo>
                    <a:pt x="329" y="0"/>
                  </a:moveTo>
                  <a:cubicBezTo>
                    <a:pt x="1" y="0"/>
                    <a:pt x="1" y="493"/>
                    <a:pt x="329" y="493"/>
                  </a:cubicBezTo>
                  <a:lnTo>
                    <a:pt x="3166" y="493"/>
                  </a:lnTo>
                  <a:cubicBezTo>
                    <a:pt x="3494" y="493"/>
                    <a:pt x="3494" y="0"/>
                    <a:pt x="31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8"/>
            <p:cNvSpPr/>
            <p:nvPr/>
          </p:nvSpPr>
          <p:spPr>
            <a:xfrm>
              <a:off x="6385775" y="1543975"/>
              <a:ext cx="104350" cy="12350"/>
            </a:xfrm>
            <a:custGeom>
              <a:avLst/>
              <a:gdLst/>
              <a:ahLst/>
              <a:cxnLst/>
              <a:rect l="l" t="t" r="r" b="b"/>
              <a:pathLst>
                <a:path w="4174" h="494" extrusionOk="0">
                  <a:moveTo>
                    <a:pt x="328" y="1"/>
                  </a:moveTo>
                  <a:cubicBezTo>
                    <a:pt x="0" y="1"/>
                    <a:pt x="0" y="493"/>
                    <a:pt x="328" y="493"/>
                  </a:cubicBezTo>
                  <a:lnTo>
                    <a:pt x="3845" y="493"/>
                  </a:lnTo>
                  <a:cubicBezTo>
                    <a:pt x="4173" y="493"/>
                    <a:pt x="4173" y="1"/>
                    <a:pt x="38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8"/>
            <p:cNvSpPr/>
            <p:nvPr/>
          </p:nvSpPr>
          <p:spPr>
            <a:xfrm>
              <a:off x="6594425" y="1500600"/>
              <a:ext cx="83850" cy="12350"/>
            </a:xfrm>
            <a:custGeom>
              <a:avLst/>
              <a:gdLst/>
              <a:ahLst/>
              <a:cxnLst/>
              <a:rect l="l" t="t" r="r" b="b"/>
              <a:pathLst>
                <a:path w="3354" h="494" extrusionOk="0">
                  <a:moveTo>
                    <a:pt x="305" y="1"/>
                  </a:moveTo>
                  <a:cubicBezTo>
                    <a:pt x="1" y="48"/>
                    <a:pt x="1" y="470"/>
                    <a:pt x="305" y="493"/>
                  </a:cubicBezTo>
                  <a:lnTo>
                    <a:pt x="3072" y="493"/>
                  </a:lnTo>
                  <a:cubicBezTo>
                    <a:pt x="3353" y="470"/>
                    <a:pt x="3353" y="48"/>
                    <a:pt x="3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8"/>
            <p:cNvSpPr/>
            <p:nvPr/>
          </p:nvSpPr>
          <p:spPr>
            <a:xfrm>
              <a:off x="6639550" y="1457225"/>
              <a:ext cx="72725" cy="12350"/>
            </a:xfrm>
            <a:custGeom>
              <a:avLst/>
              <a:gdLst/>
              <a:ahLst/>
              <a:cxnLst/>
              <a:rect l="l" t="t" r="r" b="b"/>
              <a:pathLst>
                <a:path w="2909" h="494" extrusionOk="0">
                  <a:moveTo>
                    <a:pt x="329" y="1"/>
                  </a:moveTo>
                  <a:cubicBezTo>
                    <a:pt x="1" y="1"/>
                    <a:pt x="1" y="493"/>
                    <a:pt x="329" y="493"/>
                  </a:cubicBezTo>
                  <a:lnTo>
                    <a:pt x="2908" y="493"/>
                  </a:lnTo>
                  <a:lnTo>
                    <a:pt x="29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8"/>
            <p:cNvSpPr/>
            <p:nvPr/>
          </p:nvSpPr>
          <p:spPr>
            <a:xfrm>
              <a:off x="6340625" y="1411525"/>
              <a:ext cx="73300" cy="12325"/>
            </a:xfrm>
            <a:custGeom>
              <a:avLst/>
              <a:gdLst/>
              <a:ahLst/>
              <a:cxnLst/>
              <a:rect l="l" t="t" r="r" b="b"/>
              <a:pathLst>
                <a:path w="2932" h="493" extrusionOk="0">
                  <a:moveTo>
                    <a:pt x="1" y="0"/>
                  </a:moveTo>
                  <a:lnTo>
                    <a:pt x="1" y="493"/>
                  </a:lnTo>
                  <a:lnTo>
                    <a:pt x="2627" y="493"/>
                  </a:lnTo>
                  <a:cubicBezTo>
                    <a:pt x="2932" y="469"/>
                    <a:pt x="2932" y="47"/>
                    <a:pt x="26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8"/>
            <p:cNvSpPr/>
            <p:nvPr/>
          </p:nvSpPr>
          <p:spPr>
            <a:xfrm>
              <a:off x="6340625" y="1500600"/>
              <a:ext cx="46925" cy="12350"/>
            </a:xfrm>
            <a:custGeom>
              <a:avLst/>
              <a:gdLst/>
              <a:ahLst/>
              <a:cxnLst/>
              <a:rect l="l" t="t" r="r" b="b"/>
              <a:pathLst>
                <a:path w="1877" h="494" extrusionOk="0">
                  <a:moveTo>
                    <a:pt x="1" y="1"/>
                  </a:moveTo>
                  <a:lnTo>
                    <a:pt x="1" y="493"/>
                  </a:lnTo>
                  <a:lnTo>
                    <a:pt x="1572" y="493"/>
                  </a:lnTo>
                  <a:cubicBezTo>
                    <a:pt x="1877" y="470"/>
                    <a:pt x="1877" y="48"/>
                    <a:pt x="15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8"/>
            <p:cNvSpPr/>
            <p:nvPr/>
          </p:nvSpPr>
          <p:spPr>
            <a:xfrm>
              <a:off x="6618450" y="1539300"/>
              <a:ext cx="76825" cy="12325"/>
            </a:xfrm>
            <a:custGeom>
              <a:avLst/>
              <a:gdLst/>
              <a:ahLst/>
              <a:cxnLst/>
              <a:rect l="l" t="t" r="r" b="b"/>
              <a:pathLst>
                <a:path w="3073" h="493" extrusionOk="0">
                  <a:moveTo>
                    <a:pt x="329" y="0"/>
                  </a:moveTo>
                  <a:cubicBezTo>
                    <a:pt x="1" y="0"/>
                    <a:pt x="1" y="493"/>
                    <a:pt x="329" y="493"/>
                  </a:cubicBezTo>
                  <a:lnTo>
                    <a:pt x="2744" y="493"/>
                  </a:lnTo>
                  <a:cubicBezTo>
                    <a:pt x="3072" y="493"/>
                    <a:pt x="3072" y="0"/>
                    <a:pt x="27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8"/>
            <p:cNvSpPr/>
            <p:nvPr/>
          </p:nvSpPr>
          <p:spPr>
            <a:xfrm>
              <a:off x="6408625" y="1386900"/>
              <a:ext cx="45750" cy="12325"/>
            </a:xfrm>
            <a:custGeom>
              <a:avLst/>
              <a:gdLst/>
              <a:ahLst/>
              <a:cxnLst/>
              <a:rect l="l" t="t" r="r" b="b"/>
              <a:pathLst>
                <a:path w="1830" h="493" extrusionOk="0">
                  <a:moveTo>
                    <a:pt x="329" y="0"/>
                  </a:moveTo>
                  <a:cubicBezTo>
                    <a:pt x="1" y="0"/>
                    <a:pt x="1" y="493"/>
                    <a:pt x="329" y="493"/>
                  </a:cubicBezTo>
                  <a:lnTo>
                    <a:pt x="1501" y="493"/>
                  </a:lnTo>
                  <a:cubicBezTo>
                    <a:pt x="1829" y="493"/>
                    <a:pt x="1829" y="0"/>
                    <a:pt x="15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8"/>
            <p:cNvSpPr/>
            <p:nvPr/>
          </p:nvSpPr>
          <p:spPr>
            <a:xfrm>
              <a:off x="6653625" y="1399800"/>
              <a:ext cx="44000" cy="12925"/>
            </a:xfrm>
            <a:custGeom>
              <a:avLst/>
              <a:gdLst/>
              <a:ahLst/>
              <a:cxnLst/>
              <a:rect l="l" t="t" r="r" b="b"/>
              <a:pathLst>
                <a:path w="1760" h="517" extrusionOk="0">
                  <a:moveTo>
                    <a:pt x="305" y="0"/>
                  </a:moveTo>
                  <a:cubicBezTo>
                    <a:pt x="1" y="47"/>
                    <a:pt x="1" y="469"/>
                    <a:pt x="305" y="516"/>
                  </a:cubicBezTo>
                  <a:lnTo>
                    <a:pt x="1478" y="516"/>
                  </a:lnTo>
                  <a:cubicBezTo>
                    <a:pt x="1759" y="469"/>
                    <a:pt x="1759" y="47"/>
                    <a:pt x="14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8"/>
            <p:cNvSpPr/>
            <p:nvPr/>
          </p:nvSpPr>
          <p:spPr>
            <a:xfrm>
              <a:off x="6425625" y="1319500"/>
              <a:ext cx="201650" cy="218650"/>
            </a:xfrm>
            <a:custGeom>
              <a:avLst/>
              <a:gdLst/>
              <a:ahLst/>
              <a:cxnLst/>
              <a:rect l="l" t="t" r="r" b="b"/>
              <a:pathLst>
                <a:path w="8066" h="8746" extrusionOk="0">
                  <a:moveTo>
                    <a:pt x="4033" y="0"/>
                  </a:moveTo>
                  <a:cubicBezTo>
                    <a:pt x="3588" y="0"/>
                    <a:pt x="2392" y="751"/>
                    <a:pt x="352" y="821"/>
                  </a:cubicBezTo>
                  <a:cubicBezTo>
                    <a:pt x="141" y="821"/>
                    <a:pt x="0" y="985"/>
                    <a:pt x="0" y="1196"/>
                  </a:cubicBezTo>
                  <a:cubicBezTo>
                    <a:pt x="0" y="2157"/>
                    <a:pt x="118" y="4830"/>
                    <a:pt x="657" y="5955"/>
                  </a:cubicBezTo>
                  <a:cubicBezTo>
                    <a:pt x="1360" y="7339"/>
                    <a:pt x="3470" y="8745"/>
                    <a:pt x="4033" y="8745"/>
                  </a:cubicBezTo>
                  <a:cubicBezTo>
                    <a:pt x="4596" y="8745"/>
                    <a:pt x="6706" y="7339"/>
                    <a:pt x="7386" y="5955"/>
                  </a:cubicBezTo>
                  <a:cubicBezTo>
                    <a:pt x="7948" y="4830"/>
                    <a:pt x="8042" y="2134"/>
                    <a:pt x="8066" y="1196"/>
                  </a:cubicBezTo>
                  <a:cubicBezTo>
                    <a:pt x="8066" y="985"/>
                    <a:pt x="7902" y="821"/>
                    <a:pt x="7714" y="821"/>
                  </a:cubicBezTo>
                  <a:cubicBezTo>
                    <a:pt x="5674" y="751"/>
                    <a:pt x="4455" y="0"/>
                    <a:pt x="4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8"/>
            <p:cNvSpPr/>
            <p:nvPr/>
          </p:nvSpPr>
          <p:spPr>
            <a:xfrm>
              <a:off x="6437925" y="1331800"/>
              <a:ext cx="176450" cy="194025"/>
            </a:xfrm>
            <a:custGeom>
              <a:avLst/>
              <a:gdLst/>
              <a:ahLst/>
              <a:cxnLst/>
              <a:rect l="l" t="t" r="r" b="b"/>
              <a:pathLst>
                <a:path w="7058" h="7761" extrusionOk="0">
                  <a:moveTo>
                    <a:pt x="3518" y="1"/>
                  </a:moveTo>
                  <a:cubicBezTo>
                    <a:pt x="3353" y="48"/>
                    <a:pt x="3189" y="94"/>
                    <a:pt x="3025" y="165"/>
                  </a:cubicBezTo>
                  <a:cubicBezTo>
                    <a:pt x="2041" y="540"/>
                    <a:pt x="1032" y="751"/>
                    <a:pt x="1" y="821"/>
                  </a:cubicBezTo>
                  <a:cubicBezTo>
                    <a:pt x="24" y="1759"/>
                    <a:pt x="118" y="4244"/>
                    <a:pt x="610" y="5252"/>
                  </a:cubicBezTo>
                  <a:cubicBezTo>
                    <a:pt x="986" y="5909"/>
                    <a:pt x="1525" y="6495"/>
                    <a:pt x="2158" y="6964"/>
                  </a:cubicBezTo>
                  <a:cubicBezTo>
                    <a:pt x="2556" y="7315"/>
                    <a:pt x="3025" y="7573"/>
                    <a:pt x="3518" y="7761"/>
                  </a:cubicBezTo>
                  <a:cubicBezTo>
                    <a:pt x="4033" y="7573"/>
                    <a:pt x="4502" y="7315"/>
                    <a:pt x="4901" y="6964"/>
                  </a:cubicBezTo>
                  <a:cubicBezTo>
                    <a:pt x="5534" y="6495"/>
                    <a:pt x="6050" y="5909"/>
                    <a:pt x="6448" y="5252"/>
                  </a:cubicBezTo>
                  <a:cubicBezTo>
                    <a:pt x="6941" y="4244"/>
                    <a:pt x="7034" y="1759"/>
                    <a:pt x="7058" y="821"/>
                  </a:cubicBezTo>
                  <a:cubicBezTo>
                    <a:pt x="6776" y="798"/>
                    <a:pt x="6472" y="774"/>
                    <a:pt x="6190" y="727"/>
                  </a:cubicBezTo>
                  <a:cubicBezTo>
                    <a:pt x="6097" y="727"/>
                    <a:pt x="6003" y="751"/>
                    <a:pt x="5932" y="821"/>
                  </a:cubicBezTo>
                  <a:lnTo>
                    <a:pt x="5932" y="798"/>
                  </a:lnTo>
                  <a:lnTo>
                    <a:pt x="4549" y="1970"/>
                  </a:lnTo>
                  <a:cubicBezTo>
                    <a:pt x="4432" y="2064"/>
                    <a:pt x="4409" y="2228"/>
                    <a:pt x="4455" y="2369"/>
                  </a:cubicBezTo>
                  <a:lnTo>
                    <a:pt x="5088" y="3705"/>
                  </a:lnTo>
                  <a:cubicBezTo>
                    <a:pt x="5159" y="3846"/>
                    <a:pt x="5112" y="3986"/>
                    <a:pt x="5018" y="4104"/>
                  </a:cubicBezTo>
                  <a:lnTo>
                    <a:pt x="4198" y="4807"/>
                  </a:lnTo>
                  <a:cubicBezTo>
                    <a:pt x="4104" y="4877"/>
                    <a:pt x="4080" y="4994"/>
                    <a:pt x="4080" y="5112"/>
                  </a:cubicBezTo>
                  <a:lnTo>
                    <a:pt x="4198" y="5815"/>
                  </a:lnTo>
                  <a:cubicBezTo>
                    <a:pt x="4198" y="5860"/>
                    <a:pt x="4158" y="5886"/>
                    <a:pt x="4118" y="5886"/>
                  </a:cubicBezTo>
                  <a:cubicBezTo>
                    <a:pt x="4096" y="5886"/>
                    <a:pt x="4073" y="5879"/>
                    <a:pt x="4057" y="5862"/>
                  </a:cubicBezTo>
                  <a:lnTo>
                    <a:pt x="3611" y="4971"/>
                  </a:lnTo>
                  <a:cubicBezTo>
                    <a:pt x="3541" y="4854"/>
                    <a:pt x="3564" y="4713"/>
                    <a:pt x="3658" y="4619"/>
                  </a:cubicBezTo>
                  <a:lnTo>
                    <a:pt x="4244" y="3916"/>
                  </a:lnTo>
                  <a:cubicBezTo>
                    <a:pt x="4338" y="3775"/>
                    <a:pt x="4338" y="3611"/>
                    <a:pt x="4244" y="3494"/>
                  </a:cubicBezTo>
                  <a:lnTo>
                    <a:pt x="3283" y="2322"/>
                  </a:lnTo>
                  <a:cubicBezTo>
                    <a:pt x="3189" y="2204"/>
                    <a:pt x="3189" y="2040"/>
                    <a:pt x="3283" y="1923"/>
                  </a:cubicBezTo>
                  <a:lnTo>
                    <a:pt x="4362" y="516"/>
                  </a:lnTo>
                  <a:cubicBezTo>
                    <a:pt x="4432" y="423"/>
                    <a:pt x="4385" y="282"/>
                    <a:pt x="4291" y="259"/>
                  </a:cubicBezTo>
                  <a:lnTo>
                    <a:pt x="4033" y="165"/>
                  </a:lnTo>
                  <a:cubicBezTo>
                    <a:pt x="3869" y="94"/>
                    <a:pt x="3705" y="48"/>
                    <a:pt x="35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8"/>
            <p:cNvSpPr/>
            <p:nvPr/>
          </p:nvSpPr>
          <p:spPr>
            <a:xfrm>
              <a:off x="6438525" y="1349375"/>
              <a:ext cx="96725" cy="176450"/>
            </a:xfrm>
            <a:custGeom>
              <a:avLst/>
              <a:gdLst/>
              <a:ahLst/>
              <a:cxnLst/>
              <a:rect l="l" t="t" r="r" b="b"/>
              <a:pathLst>
                <a:path w="3869" h="7058" extrusionOk="0">
                  <a:moveTo>
                    <a:pt x="1149" y="1"/>
                  </a:moveTo>
                  <a:cubicBezTo>
                    <a:pt x="751" y="71"/>
                    <a:pt x="375" y="95"/>
                    <a:pt x="0" y="118"/>
                  </a:cubicBezTo>
                  <a:cubicBezTo>
                    <a:pt x="0" y="1056"/>
                    <a:pt x="117" y="3541"/>
                    <a:pt x="610" y="4549"/>
                  </a:cubicBezTo>
                  <a:cubicBezTo>
                    <a:pt x="985" y="5229"/>
                    <a:pt x="1524" y="5815"/>
                    <a:pt x="2157" y="6261"/>
                  </a:cubicBezTo>
                  <a:cubicBezTo>
                    <a:pt x="2556" y="6612"/>
                    <a:pt x="3025" y="6870"/>
                    <a:pt x="3517" y="7058"/>
                  </a:cubicBezTo>
                  <a:cubicBezTo>
                    <a:pt x="3634" y="7035"/>
                    <a:pt x="3752" y="6988"/>
                    <a:pt x="3869" y="6917"/>
                  </a:cubicBezTo>
                  <a:cubicBezTo>
                    <a:pt x="3072" y="6378"/>
                    <a:pt x="2204" y="5557"/>
                    <a:pt x="1806" y="4760"/>
                  </a:cubicBezTo>
                  <a:cubicBezTo>
                    <a:pt x="1243" y="3635"/>
                    <a:pt x="1149" y="939"/>
                    <a:pt x="11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9" name="Google Shape;1519;p48"/>
          <p:cNvGrpSpPr/>
          <p:nvPr/>
        </p:nvGrpSpPr>
        <p:grpSpPr>
          <a:xfrm>
            <a:off x="4773343" y="3146710"/>
            <a:ext cx="492375" cy="420925"/>
            <a:chOff x="7620750" y="1278475"/>
            <a:chExt cx="492375" cy="420925"/>
          </a:xfrm>
        </p:grpSpPr>
        <p:sp>
          <p:nvSpPr>
            <p:cNvPr id="1520" name="Google Shape;1520;p48"/>
            <p:cNvSpPr/>
            <p:nvPr/>
          </p:nvSpPr>
          <p:spPr>
            <a:xfrm>
              <a:off x="7620750" y="1278475"/>
              <a:ext cx="492375" cy="420925"/>
            </a:xfrm>
            <a:custGeom>
              <a:avLst/>
              <a:gdLst/>
              <a:ahLst/>
              <a:cxnLst/>
              <a:rect l="l" t="t" r="r" b="b"/>
              <a:pathLst>
                <a:path w="19695" h="16837" extrusionOk="0">
                  <a:moveTo>
                    <a:pt x="11277" y="0"/>
                  </a:moveTo>
                  <a:cubicBezTo>
                    <a:pt x="3775" y="0"/>
                    <a:pt x="0" y="9073"/>
                    <a:pt x="5322" y="14372"/>
                  </a:cubicBezTo>
                  <a:cubicBezTo>
                    <a:pt x="6921" y="15987"/>
                    <a:pt x="9076" y="16836"/>
                    <a:pt x="11268" y="16836"/>
                  </a:cubicBezTo>
                  <a:cubicBezTo>
                    <a:pt x="12354" y="16836"/>
                    <a:pt x="13449" y="16628"/>
                    <a:pt x="14489" y="16201"/>
                  </a:cubicBezTo>
                  <a:cubicBezTo>
                    <a:pt x="17631" y="14888"/>
                    <a:pt x="19694" y="11816"/>
                    <a:pt x="19694" y="8417"/>
                  </a:cubicBezTo>
                  <a:cubicBezTo>
                    <a:pt x="19671" y="3775"/>
                    <a:pt x="15920" y="0"/>
                    <a:pt x="11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8"/>
            <p:cNvSpPr/>
            <p:nvPr/>
          </p:nvSpPr>
          <p:spPr>
            <a:xfrm>
              <a:off x="7724500" y="1345875"/>
              <a:ext cx="356375" cy="279600"/>
            </a:xfrm>
            <a:custGeom>
              <a:avLst/>
              <a:gdLst/>
              <a:ahLst/>
              <a:cxnLst/>
              <a:rect l="l" t="t" r="r" b="b"/>
              <a:pathLst>
                <a:path w="14255" h="11184" extrusionOk="0">
                  <a:moveTo>
                    <a:pt x="656" y="0"/>
                  </a:moveTo>
                  <a:cubicBezTo>
                    <a:pt x="281" y="0"/>
                    <a:pt x="0" y="305"/>
                    <a:pt x="0" y="657"/>
                  </a:cubicBezTo>
                  <a:lnTo>
                    <a:pt x="0" y="11184"/>
                  </a:lnTo>
                  <a:lnTo>
                    <a:pt x="14255" y="11184"/>
                  </a:lnTo>
                  <a:lnTo>
                    <a:pt x="14255" y="657"/>
                  </a:lnTo>
                  <a:cubicBezTo>
                    <a:pt x="14255" y="305"/>
                    <a:pt x="13950" y="0"/>
                    <a:pt x="13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8"/>
            <p:cNvSpPr/>
            <p:nvPr/>
          </p:nvSpPr>
          <p:spPr>
            <a:xfrm>
              <a:off x="7723900" y="1345875"/>
              <a:ext cx="89700" cy="279600"/>
            </a:xfrm>
            <a:custGeom>
              <a:avLst/>
              <a:gdLst/>
              <a:ahLst/>
              <a:cxnLst/>
              <a:rect l="l" t="t" r="r" b="b"/>
              <a:pathLst>
                <a:path w="3588" h="11184" extrusionOk="0">
                  <a:moveTo>
                    <a:pt x="657" y="0"/>
                  </a:moveTo>
                  <a:cubicBezTo>
                    <a:pt x="305" y="0"/>
                    <a:pt x="1" y="305"/>
                    <a:pt x="1" y="657"/>
                  </a:cubicBezTo>
                  <a:lnTo>
                    <a:pt x="1" y="11184"/>
                  </a:lnTo>
                  <a:lnTo>
                    <a:pt x="3588" y="11184"/>
                  </a:lnTo>
                  <a:lnTo>
                    <a:pt x="3588" y="10199"/>
                  </a:lnTo>
                  <a:cubicBezTo>
                    <a:pt x="2978" y="10152"/>
                    <a:pt x="2978" y="9261"/>
                    <a:pt x="3588" y="9214"/>
                  </a:cubicBezTo>
                  <a:lnTo>
                    <a:pt x="3588" y="1008"/>
                  </a:lnTo>
                  <a:cubicBezTo>
                    <a:pt x="2931" y="1008"/>
                    <a:pt x="2931" y="24"/>
                    <a:pt x="3588" y="24"/>
                  </a:cubicBezTo>
                  <a:lnTo>
                    <a:pt x="35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8"/>
            <p:cNvSpPr/>
            <p:nvPr/>
          </p:nvSpPr>
          <p:spPr>
            <a:xfrm>
              <a:off x="7749100" y="1370500"/>
              <a:ext cx="307150" cy="189325"/>
            </a:xfrm>
            <a:custGeom>
              <a:avLst/>
              <a:gdLst/>
              <a:ahLst/>
              <a:cxnLst/>
              <a:rect l="l" t="t" r="r" b="b"/>
              <a:pathLst>
                <a:path w="12286" h="7573" extrusionOk="0">
                  <a:moveTo>
                    <a:pt x="1" y="0"/>
                  </a:moveTo>
                  <a:lnTo>
                    <a:pt x="1" y="6916"/>
                  </a:lnTo>
                  <a:lnTo>
                    <a:pt x="6120" y="7573"/>
                  </a:lnTo>
                  <a:lnTo>
                    <a:pt x="12286" y="6916"/>
                  </a:lnTo>
                  <a:lnTo>
                    <a:pt x="122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8"/>
            <p:cNvSpPr/>
            <p:nvPr/>
          </p:nvSpPr>
          <p:spPr>
            <a:xfrm>
              <a:off x="7776075" y="1419125"/>
              <a:ext cx="66825" cy="12350"/>
            </a:xfrm>
            <a:custGeom>
              <a:avLst/>
              <a:gdLst/>
              <a:ahLst/>
              <a:cxnLst/>
              <a:rect l="l" t="t" r="r" b="b"/>
              <a:pathLst>
                <a:path w="2673" h="494" extrusionOk="0">
                  <a:moveTo>
                    <a:pt x="328" y="1"/>
                  </a:moveTo>
                  <a:cubicBezTo>
                    <a:pt x="0" y="1"/>
                    <a:pt x="0" y="493"/>
                    <a:pt x="328" y="493"/>
                  </a:cubicBezTo>
                  <a:lnTo>
                    <a:pt x="2345" y="493"/>
                  </a:lnTo>
                  <a:cubicBezTo>
                    <a:pt x="2673" y="493"/>
                    <a:pt x="2673" y="1"/>
                    <a:pt x="23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8"/>
            <p:cNvSpPr/>
            <p:nvPr/>
          </p:nvSpPr>
          <p:spPr>
            <a:xfrm>
              <a:off x="7923775" y="1440225"/>
              <a:ext cx="66250" cy="12350"/>
            </a:xfrm>
            <a:custGeom>
              <a:avLst/>
              <a:gdLst/>
              <a:ahLst/>
              <a:cxnLst/>
              <a:rect l="l" t="t" r="r" b="b"/>
              <a:pathLst>
                <a:path w="2650" h="494" extrusionOk="0">
                  <a:moveTo>
                    <a:pt x="329" y="1"/>
                  </a:moveTo>
                  <a:cubicBezTo>
                    <a:pt x="0" y="1"/>
                    <a:pt x="0" y="493"/>
                    <a:pt x="329" y="493"/>
                  </a:cubicBezTo>
                  <a:lnTo>
                    <a:pt x="2321" y="493"/>
                  </a:lnTo>
                  <a:cubicBezTo>
                    <a:pt x="2650" y="493"/>
                    <a:pt x="2650" y="1"/>
                    <a:pt x="2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8"/>
            <p:cNvSpPr/>
            <p:nvPr/>
          </p:nvSpPr>
          <p:spPr>
            <a:xfrm>
              <a:off x="7779575" y="1512925"/>
              <a:ext cx="66275" cy="12325"/>
            </a:xfrm>
            <a:custGeom>
              <a:avLst/>
              <a:gdLst/>
              <a:ahLst/>
              <a:cxnLst/>
              <a:rect l="l" t="t" r="r" b="b"/>
              <a:pathLst>
                <a:path w="2651" h="493" extrusionOk="0">
                  <a:moveTo>
                    <a:pt x="329" y="0"/>
                  </a:moveTo>
                  <a:cubicBezTo>
                    <a:pt x="1" y="0"/>
                    <a:pt x="1" y="493"/>
                    <a:pt x="329" y="493"/>
                  </a:cubicBezTo>
                  <a:lnTo>
                    <a:pt x="2322" y="493"/>
                  </a:lnTo>
                  <a:cubicBezTo>
                    <a:pt x="2650" y="493"/>
                    <a:pt x="2650" y="0"/>
                    <a:pt x="2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8"/>
            <p:cNvSpPr/>
            <p:nvPr/>
          </p:nvSpPr>
          <p:spPr>
            <a:xfrm>
              <a:off x="7955425" y="1475375"/>
              <a:ext cx="78975" cy="12975"/>
            </a:xfrm>
            <a:custGeom>
              <a:avLst/>
              <a:gdLst/>
              <a:ahLst/>
              <a:cxnLst/>
              <a:rect l="l" t="t" r="r" b="b"/>
              <a:pathLst>
                <a:path w="3159" h="519" extrusionOk="0">
                  <a:moveTo>
                    <a:pt x="2813" y="1"/>
                  </a:moveTo>
                  <a:cubicBezTo>
                    <a:pt x="2806" y="1"/>
                    <a:pt x="2798" y="1"/>
                    <a:pt x="2790" y="2"/>
                  </a:cubicBezTo>
                  <a:lnTo>
                    <a:pt x="305" y="2"/>
                  </a:lnTo>
                  <a:cubicBezTo>
                    <a:pt x="0" y="49"/>
                    <a:pt x="0" y="471"/>
                    <a:pt x="305" y="517"/>
                  </a:cubicBezTo>
                  <a:lnTo>
                    <a:pt x="2790" y="517"/>
                  </a:lnTo>
                  <a:cubicBezTo>
                    <a:pt x="2798" y="518"/>
                    <a:pt x="2806" y="518"/>
                    <a:pt x="2813" y="518"/>
                  </a:cubicBezTo>
                  <a:cubicBezTo>
                    <a:pt x="3158" y="518"/>
                    <a:pt x="3158" y="1"/>
                    <a:pt x="28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8"/>
            <p:cNvSpPr/>
            <p:nvPr/>
          </p:nvSpPr>
          <p:spPr>
            <a:xfrm>
              <a:off x="7748525" y="1543400"/>
              <a:ext cx="307725" cy="32850"/>
            </a:xfrm>
            <a:custGeom>
              <a:avLst/>
              <a:gdLst/>
              <a:ahLst/>
              <a:cxnLst/>
              <a:rect l="l" t="t" r="r" b="b"/>
              <a:pathLst>
                <a:path w="12309" h="1314" extrusionOk="0">
                  <a:moveTo>
                    <a:pt x="0" y="0"/>
                  </a:moveTo>
                  <a:lnTo>
                    <a:pt x="0" y="1313"/>
                  </a:lnTo>
                  <a:lnTo>
                    <a:pt x="12309" y="1313"/>
                  </a:lnTo>
                  <a:lnTo>
                    <a:pt x="123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8"/>
            <p:cNvSpPr/>
            <p:nvPr/>
          </p:nvSpPr>
          <p:spPr>
            <a:xfrm>
              <a:off x="7748525" y="1543400"/>
              <a:ext cx="97900" cy="32850"/>
            </a:xfrm>
            <a:custGeom>
              <a:avLst/>
              <a:gdLst/>
              <a:ahLst/>
              <a:cxnLst/>
              <a:rect l="l" t="t" r="r" b="b"/>
              <a:pathLst>
                <a:path w="3916" h="1314" extrusionOk="0">
                  <a:moveTo>
                    <a:pt x="0" y="0"/>
                  </a:moveTo>
                  <a:lnTo>
                    <a:pt x="0" y="1313"/>
                  </a:lnTo>
                  <a:lnTo>
                    <a:pt x="3916" y="1313"/>
                  </a:lnTo>
                  <a:lnTo>
                    <a:pt x="39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8"/>
            <p:cNvSpPr/>
            <p:nvPr/>
          </p:nvSpPr>
          <p:spPr>
            <a:xfrm>
              <a:off x="7998800" y="1407425"/>
              <a:ext cx="57450" cy="12325"/>
            </a:xfrm>
            <a:custGeom>
              <a:avLst/>
              <a:gdLst/>
              <a:ahLst/>
              <a:cxnLst/>
              <a:rect l="l" t="t" r="r" b="b"/>
              <a:pathLst>
                <a:path w="2298" h="493" extrusionOk="0">
                  <a:moveTo>
                    <a:pt x="329" y="0"/>
                  </a:moveTo>
                  <a:cubicBezTo>
                    <a:pt x="0" y="0"/>
                    <a:pt x="0" y="492"/>
                    <a:pt x="329" y="492"/>
                  </a:cubicBezTo>
                  <a:lnTo>
                    <a:pt x="2298" y="492"/>
                  </a:lnTo>
                  <a:lnTo>
                    <a:pt x="22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8"/>
            <p:cNvSpPr/>
            <p:nvPr/>
          </p:nvSpPr>
          <p:spPr>
            <a:xfrm>
              <a:off x="7749100" y="1394500"/>
              <a:ext cx="27375" cy="12425"/>
            </a:xfrm>
            <a:custGeom>
              <a:avLst/>
              <a:gdLst/>
              <a:ahLst/>
              <a:cxnLst/>
              <a:rect l="l" t="t" r="r" b="b"/>
              <a:pathLst>
                <a:path w="1095" h="497" extrusionOk="0">
                  <a:moveTo>
                    <a:pt x="750" y="1"/>
                  </a:moveTo>
                  <a:cubicBezTo>
                    <a:pt x="743" y="1"/>
                    <a:pt x="735" y="1"/>
                    <a:pt x="728" y="1"/>
                  </a:cubicBezTo>
                  <a:lnTo>
                    <a:pt x="1" y="1"/>
                  </a:lnTo>
                  <a:lnTo>
                    <a:pt x="1" y="494"/>
                  </a:lnTo>
                  <a:lnTo>
                    <a:pt x="728" y="494"/>
                  </a:lnTo>
                  <a:cubicBezTo>
                    <a:pt x="743" y="495"/>
                    <a:pt x="757" y="496"/>
                    <a:pt x="771" y="496"/>
                  </a:cubicBezTo>
                  <a:cubicBezTo>
                    <a:pt x="1095" y="496"/>
                    <a:pt x="1088" y="1"/>
                    <a:pt x="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8"/>
            <p:cNvSpPr/>
            <p:nvPr/>
          </p:nvSpPr>
          <p:spPr>
            <a:xfrm>
              <a:off x="8029850" y="1382800"/>
              <a:ext cx="26400" cy="12325"/>
            </a:xfrm>
            <a:custGeom>
              <a:avLst/>
              <a:gdLst/>
              <a:ahLst/>
              <a:cxnLst/>
              <a:rect l="l" t="t" r="r" b="b"/>
              <a:pathLst>
                <a:path w="1056" h="493" extrusionOk="0">
                  <a:moveTo>
                    <a:pt x="306" y="0"/>
                  </a:moveTo>
                  <a:cubicBezTo>
                    <a:pt x="1" y="47"/>
                    <a:pt x="1" y="469"/>
                    <a:pt x="306" y="493"/>
                  </a:cubicBezTo>
                  <a:lnTo>
                    <a:pt x="1056" y="493"/>
                  </a:lnTo>
                  <a:lnTo>
                    <a:pt x="10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8"/>
            <p:cNvSpPr/>
            <p:nvPr/>
          </p:nvSpPr>
          <p:spPr>
            <a:xfrm>
              <a:off x="7763175" y="1463100"/>
              <a:ext cx="45750" cy="12325"/>
            </a:xfrm>
            <a:custGeom>
              <a:avLst/>
              <a:gdLst/>
              <a:ahLst/>
              <a:cxnLst/>
              <a:rect l="l" t="t" r="r" b="b"/>
              <a:pathLst>
                <a:path w="1830" h="493" extrusionOk="0">
                  <a:moveTo>
                    <a:pt x="329" y="0"/>
                  </a:moveTo>
                  <a:cubicBezTo>
                    <a:pt x="0" y="0"/>
                    <a:pt x="0" y="493"/>
                    <a:pt x="329" y="493"/>
                  </a:cubicBezTo>
                  <a:lnTo>
                    <a:pt x="1501" y="493"/>
                  </a:lnTo>
                  <a:cubicBezTo>
                    <a:pt x="1829" y="493"/>
                    <a:pt x="1829" y="0"/>
                    <a:pt x="15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8"/>
            <p:cNvSpPr/>
            <p:nvPr/>
          </p:nvSpPr>
          <p:spPr>
            <a:xfrm>
              <a:off x="7970075" y="1512925"/>
              <a:ext cx="45150" cy="12325"/>
            </a:xfrm>
            <a:custGeom>
              <a:avLst/>
              <a:gdLst/>
              <a:ahLst/>
              <a:cxnLst/>
              <a:rect l="l" t="t" r="r" b="b"/>
              <a:pathLst>
                <a:path w="1806" h="493" extrusionOk="0">
                  <a:moveTo>
                    <a:pt x="329" y="0"/>
                  </a:moveTo>
                  <a:cubicBezTo>
                    <a:pt x="1" y="0"/>
                    <a:pt x="1" y="493"/>
                    <a:pt x="329" y="493"/>
                  </a:cubicBezTo>
                  <a:lnTo>
                    <a:pt x="1478" y="493"/>
                  </a:lnTo>
                  <a:cubicBezTo>
                    <a:pt x="1806" y="493"/>
                    <a:pt x="1806" y="0"/>
                    <a:pt x="14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8"/>
            <p:cNvSpPr/>
            <p:nvPr/>
          </p:nvSpPr>
          <p:spPr>
            <a:xfrm>
              <a:off x="7692250" y="1600825"/>
              <a:ext cx="420875" cy="49275"/>
            </a:xfrm>
            <a:custGeom>
              <a:avLst/>
              <a:gdLst/>
              <a:ahLst/>
              <a:cxnLst/>
              <a:rect l="l" t="t" r="r" b="b"/>
              <a:pathLst>
                <a:path w="16835" h="1971" extrusionOk="0">
                  <a:moveTo>
                    <a:pt x="329" y="1"/>
                  </a:moveTo>
                  <a:cubicBezTo>
                    <a:pt x="141" y="1"/>
                    <a:pt x="1" y="142"/>
                    <a:pt x="1" y="329"/>
                  </a:cubicBezTo>
                  <a:lnTo>
                    <a:pt x="1" y="1642"/>
                  </a:lnTo>
                  <a:cubicBezTo>
                    <a:pt x="1" y="1830"/>
                    <a:pt x="141" y="1970"/>
                    <a:pt x="329" y="1970"/>
                  </a:cubicBezTo>
                  <a:lnTo>
                    <a:pt x="16506" y="1970"/>
                  </a:lnTo>
                  <a:cubicBezTo>
                    <a:pt x="16670" y="1970"/>
                    <a:pt x="16834" y="1830"/>
                    <a:pt x="16834" y="1642"/>
                  </a:cubicBezTo>
                  <a:lnTo>
                    <a:pt x="16834" y="329"/>
                  </a:lnTo>
                  <a:cubicBezTo>
                    <a:pt x="16834" y="142"/>
                    <a:pt x="16670" y="1"/>
                    <a:pt x="165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8"/>
            <p:cNvSpPr/>
            <p:nvPr/>
          </p:nvSpPr>
          <p:spPr>
            <a:xfrm>
              <a:off x="7692250" y="1600825"/>
              <a:ext cx="210450" cy="49275"/>
            </a:xfrm>
            <a:custGeom>
              <a:avLst/>
              <a:gdLst/>
              <a:ahLst/>
              <a:cxnLst/>
              <a:rect l="l" t="t" r="r" b="b"/>
              <a:pathLst>
                <a:path w="8418" h="1971" extrusionOk="0">
                  <a:moveTo>
                    <a:pt x="329" y="1"/>
                  </a:moveTo>
                  <a:cubicBezTo>
                    <a:pt x="141" y="1"/>
                    <a:pt x="1" y="142"/>
                    <a:pt x="1" y="329"/>
                  </a:cubicBezTo>
                  <a:lnTo>
                    <a:pt x="1" y="1642"/>
                  </a:lnTo>
                  <a:cubicBezTo>
                    <a:pt x="1" y="1830"/>
                    <a:pt x="141" y="1970"/>
                    <a:pt x="329" y="1970"/>
                  </a:cubicBezTo>
                  <a:lnTo>
                    <a:pt x="8417" y="1970"/>
                  </a:lnTo>
                  <a:cubicBezTo>
                    <a:pt x="8136" y="1970"/>
                    <a:pt x="7925" y="1759"/>
                    <a:pt x="7925" y="1478"/>
                  </a:cubicBezTo>
                  <a:cubicBezTo>
                    <a:pt x="7925" y="1197"/>
                    <a:pt x="8159" y="986"/>
                    <a:pt x="8417" y="986"/>
                  </a:cubicBezTo>
                  <a:lnTo>
                    <a:pt x="8417" y="1"/>
                  </a:lnTo>
                  <a:close/>
                </a:path>
              </a:pathLst>
            </a:custGeom>
            <a:solidFill>
              <a:srgbClr val="0B2140">
                <a:alpha val="1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8"/>
            <p:cNvSpPr/>
            <p:nvPr/>
          </p:nvSpPr>
          <p:spPr>
            <a:xfrm>
              <a:off x="7836450" y="1600825"/>
              <a:ext cx="131900" cy="24650"/>
            </a:xfrm>
            <a:custGeom>
              <a:avLst/>
              <a:gdLst/>
              <a:ahLst/>
              <a:cxnLst/>
              <a:rect l="l" t="t" r="r" b="b"/>
              <a:pathLst>
                <a:path w="5276" h="986" extrusionOk="0">
                  <a:moveTo>
                    <a:pt x="0" y="1"/>
                  </a:moveTo>
                  <a:lnTo>
                    <a:pt x="469" y="681"/>
                  </a:lnTo>
                  <a:cubicBezTo>
                    <a:pt x="586" y="868"/>
                    <a:pt x="774" y="986"/>
                    <a:pt x="1008" y="986"/>
                  </a:cubicBezTo>
                  <a:lnTo>
                    <a:pt x="4220" y="986"/>
                  </a:lnTo>
                  <a:cubicBezTo>
                    <a:pt x="4455" y="986"/>
                    <a:pt x="4666" y="868"/>
                    <a:pt x="4783" y="681"/>
                  </a:cubicBezTo>
                  <a:lnTo>
                    <a:pt x="52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8"/>
            <p:cNvSpPr/>
            <p:nvPr/>
          </p:nvSpPr>
          <p:spPr>
            <a:xfrm>
              <a:off x="8029275" y="1619000"/>
              <a:ext cx="14675" cy="12525"/>
            </a:xfrm>
            <a:custGeom>
              <a:avLst/>
              <a:gdLst/>
              <a:ahLst/>
              <a:cxnLst/>
              <a:rect l="l" t="t" r="r" b="b"/>
              <a:pathLst>
                <a:path w="587" h="501" extrusionOk="0">
                  <a:moveTo>
                    <a:pt x="329" y="1"/>
                  </a:moveTo>
                  <a:cubicBezTo>
                    <a:pt x="118" y="1"/>
                    <a:pt x="1" y="282"/>
                    <a:pt x="165" y="423"/>
                  </a:cubicBezTo>
                  <a:cubicBezTo>
                    <a:pt x="211" y="476"/>
                    <a:pt x="272" y="500"/>
                    <a:pt x="333" y="500"/>
                  </a:cubicBezTo>
                  <a:cubicBezTo>
                    <a:pt x="459" y="500"/>
                    <a:pt x="587" y="401"/>
                    <a:pt x="587" y="259"/>
                  </a:cubicBezTo>
                  <a:cubicBezTo>
                    <a:pt x="587" y="118"/>
                    <a:pt x="469" y="1"/>
                    <a:pt x="3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8"/>
            <p:cNvSpPr/>
            <p:nvPr/>
          </p:nvSpPr>
          <p:spPr>
            <a:xfrm>
              <a:off x="8066200" y="1619000"/>
              <a:ext cx="14675" cy="12700"/>
            </a:xfrm>
            <a:custGeom>
              <a:avLst/>
              <a:gdLst/>
              <a:ahLst/>
              <a:cxnLst/>
              <a:rect l="l" t="t" r="r" b="b"/>
              <a:pathLst>
                <a:path w="587" h="508" extrusionOk="0">
                  <a:moveTo>
                    <a:pt x="329" y="1"/>
                  </a:moveTo>
                  <a:cubicBezTo>
                    <a:pt x="118" y="1"/>
                    <a:pt x="1" y="282"/>
                    <a:pt x="165" y="446"/>
                  </a:cubicBezTo>
                  <a:cubicBezTo>
                    <a:pt x="214" y="489"/>
                    <a:pt x="272" y="508"/>
                    <a:pt x="329" y="508"/>
                  </a:cubicBezTo>
                  <a:cubicBezTo>
                    <a:pt x="461" y="508"/>
                    <a:pt x="587" y="406"/>
                    <a:pt x="587" y="259"/>
                  </a:cubicBezTo>
                  <a:cubicBezTo>
                    <a:pt x="587" y="118"/>
                    <a:pt x="469" y="1"/>
                    <a:pt x="3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8"/>
            <p:cNvSpPr/>
            <p:nvPr/>
          </p:nvSpPr>
          <p:spPr>
            <a:xfrm>
              <a:off x="7722150" y="1619000"/>
              <a:ext cx="77975" cy="12350"/>
            </a:xfrm>
            <a:custGeom>
              <a:avLst/>
              <a:gdLst/>
              <a:ahLst/>
              <a:cxnLst/>
              <a:rect l="l" t="t" r="r" b="b"/>
              <a:pathLst>
                <a:path w="3119" h="494" extrusionOk="0">
                  <a:moveTo>
                    <a:pt x="328" y="1"/>
                  </a:moveTo>
                  <a:cubicBezTo>
                    <a:pt x="0" y="1"/>
                    <a:pt x="0" y="493"/>
                    <a:pt x="328" y="493"/>
                  </a:cubicBezTo>
                  <a:lnTo>
                    <a:pt x="2790" y="493"/>
                  </a:lnTo>
                  <a:cubicBezTo>
                    <a:pt x="3118" y="493"/>
                    <a:pt x="3118" y="1"/>
                    <a:pt x="27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8"/>
            <p:cNvSpPr/>
            <p:nvPr/>
          </p:nvSpPr>
          <p:spPr>
            <a:xfrm>
              <a:off x="7819550" y="1294550"/>
              <a:ext cx="166275" cy="101175"/>
            </a:xfrm>
            <a:custGeom>
              <a:avLst/>
              <a:gdLst/>
              <a:ahLst/>
              <a:cxnLst/>
              <a:rect l="l" t="t" r="r" b="b"/>
              <a:pathLst>
                <a:path w="6651" h="4047" extrusionOk="0">
                  <a:moveTo>
                    <a:pt x="1373" y="1"/>
                  </a:moveTo>
                  <a:cubicBezTo>
                    <a:pt x="1267" y="1"/>
                    <a:pt x="1159" y="56"/>
                    <a:pt x="1098" y="178"/>
                  </a:cubicBezTo>
                  <a:lnTo>
                    <a:pt x="301" y="2382"/>
                  </a:lnTo>
                  <a:cubicBezTo>
                    <a:pt x="0" y="3191"/>
                    <a:pt x="590" y="4047"/>
                    <a:pt x="1439" y="4047"/>
                  </a:cubicBezTo>
                  <a:cubicBezTo>
                    <a:pt x="1450" y="4047"/>
                    <a:pt x="1462" y="4046"/>
                    <a:pt x="1473" y="4046"/>
                  </a:cubicBezTo>
                  <a:lnTo>
                    <a:pt x="5178" y="4046"/>
                  </a:lnTo>
                  <a:cubicBezTo>
                    <a:pt x="5189" y="4046"/>
                    <a:pt x="5200" y="4047"/>
                    <a:pt x="5212" y="4047"/>
                  </a:cubicBezTo>
                  <a:cubicBezTo>
                    <a:pt x="6061" y="4047"/>
                    <a:pt x="6651" y="3192"/>
                    <a:pt x="6350" y="2405"/>
                  </a:cubicBezTo>
                  <a:lnTo>
                    <a:pt x="5529" y="178"/>
                  </a:lnTo>
                  <a:cubicBezTo>
                    <a:pt x="5479" y="56"/>
                    <a:pt x="5376" y="1"/>
                    <a:pt x="5272" y="1"/>
                  </a:cubicBezTo>
                  <a:cubicBezTo>
                    <a:pt x="5134" y="1"/>
                    <a:pt x="4993" y="98"/>
                    <a:pt x="4967" y="271"/>
                  </a:cubicBezTo>
                  <a:cubicBezTo>
                    <a:pt x="4967" y="881"/>
                    <a:pt x="4779" y="2358"/>
                    <a:pt x="3325" y="2358"/>
                  </a:cubicBezTo>
                  <a:cubicBezTo>
                    <a:pt x="1872" y="2358"/>
                    <a:pt x="1684" y="905"/>
                    <a:pt x="1661" y="271"/>
                  </a:cubicBezTo>
                  <a:cubicBezTo>
                    <a:pt x="1647" y="98"/>
                    <a:pt x="1513"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8"/>
            <p:cNvSpPr/>
            <p:nvPr/>
          </p:nvSpPr>
          <p:spPr>
            <a:xfrm>
              <a:off x="7864575" y="1381625"/>
              <a:ext cx="75625" cy="61575"/>
            </a:xfrm>
            <a:custGeom>
              <a:avLst/>
              <a:gdLst/>
              <a:ahLst/>
              <a:cxnLst/>
              <a:rect l="l" t="t" r="r" b="b"/>
              <a:pathLst>
                <a:path w="3025" h="2463" extrusionOk="0">
                  <a:moveTo>
                    <a:pt x="0" y="0"/>
                  </a:moveTo>
                  <a:lnTo>
                    <a:pt x="0" y="2462"/>
                  </a:lnTo>
                  <a:lnTo>
                    <a:pt x="3025" y="2462"/>
                  </a:lnTo>
                  <a:lnTo>
                    <a:pt x="30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8"/>
            <p:cNvSpPr/>
            <p:nvPr/>
          </p:nvSpPr>
          <p:spPr>
            <a:xfrm>
              <a:off x="7855200" y="1424400"/>
              <a:ext cx="94375" cy="83275"/>
            </a:xfrm>
            <a:custGeom>
              <a:avLst/>
              <a:gdLst/>
              <a:ahLst/>
              <a:cxnLst/>
              <a:rect l="l" t="t" r="r" b="b"/>
              <a:pathLst>
                <a:path w="3775" h="3331" extrusionOk="0">
                  <a:moveTo>
                    <a:pt x="375" y="1"/>
                  </a:moveTo>
                  <a:cubicBezTo>
                    <a:pt x="188" y="1"/>
                    <a:pt x="47" y="142"/>
                    <a:pt x="47" y="329"/>
                  </a:cubicBezTo>
                  <a:lnTo>
                    <a:pt x="47" y="1408"/>
                  </a:lnTo>
                  <a:cubicBezTo>
                    <a:pt x="0" y="2463"/>
                    <a:pt x="844" y="3330"/>
                    <a:pt x="1899" y="3330"/>
                  </a:cubicBezTo>
                  <a:cubicBezTo>
                    <a:pt x="2931" y="3330"/>
                    <a:pt x="3775" y="2463"/>
                    <a:pt x="3728" y="1408"/>
                  </a:cubicBezTo>
                  <a:lnTo>
                    <a:pt x="3752" y="1408"/>
                  </a:lnTo>
                  <a:lnTo>
                    <a:pt x="3752" y="329"/>
                  </a:lnTo>
                  <a:cubicBezTo>
                    <a:pt x="3752" y="142"/>
                    <a:pt x="3611" y="1"/>
                    <a:pt x="34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8"/>
            <p:cNvSpPr/>
            <p:nvPr/>
          </p:nvSpPr>
          <p:spPr>
            <a:xfrm>
              <a:off x="7856375" y="1341175"/>
              <a:ext cx="92625" cy="66850"/>
            </a:xfrm>
            <a:custGeom>
              <a:avLst/>
              <a:gdLst/>
              <a:ahLst/>
              <a:cxnLst/>
              <a:rect l="l" t="t" r="r" b="b"/>
              <a:pathLst>
                <a:path w="3705" h="2674" extrusionOk="0">
                  <a:moveTo>
                    <a:pt x="328" y="1"/>
                  </a:moveTo>
                  <a:cubicBezTo>
                    <a:pt x="141" y="1"/>
                    <a:pt x="0" y="141"/>
                    <a:pt x="0" y="329"/>
                  </a:cubicBezTo>
                  <a:lnTo>
                    <a:pt x="0" y="2345"/>
                  </a:lnTo>
                  <a:cubicBezTo>
                    <a:pt x="0" y="2533"/>
                    <a:pt x="141" y="2673"/>
                    <a:pt x="328" y="2673"/>
                  </a:cubicBezTo>
                  <a:lnTo>
                    <a:pt x="3376" y="2673"/>
                  </a:lnTo>
                  <a:cubicBezTo>
                    <a:pt x="3564" y="2673"/>
                    <a:pt x="3705" y="2533"/>
                    <a:pt x="3705" y="2345"/>
                  </a:cubicBezTo>
                  <a:lnTo>
                    <a:pt x="3705" y="329"/>
                  </a:lnTo>
                  <a:cubicBezTo>
                    <a:pt x="3705" y="141"/>
                    <a:pt x="3540" y="1"/>
                    <a:pt x="33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8"/>
            <p:cNvSpPr/>
            <p:nvPr/>
          </p:nvSpPr>
          <p:spPr>
            <a:xfrm>
              <a:off x="7856375" y="1424400"/>
              <a:ext cx="58625" cy="81500"/>
            </a:xfrm>
            <a:custGeom>
              <a:avLst/>
              <a:gdLst/>
              <a:ahLst/>
              <a:cxnLst/>
              <a:rect l="l" t="t" r="r" b="b"/>
              <a:pathLst>
                <a:path w="2345" h="3260" extrusionOk="0">
                  <a:moveTo>
                    <a:pt x="328" y="1"/>
                  </a:moveTo>
                  <a:cubicBezTo>
                    <a:pt x="141" y="1"/>
                    <a:pt x="0" y="142"/>
                    <a:pt x="0" y="329"/>
                  </a:cubicBezTo>
                  <a:lnTo>
                    <a:pt x="0" y="1408"/>
                  </a:lnTo>
                  <a:cubicBezTo>
                    <a:pt x="0" y="2439"/>
                    <a:pt x="821" y="3260"/>
                    <a:pt x="1852" y="3260"/>
                  </a:cubicBezTo>
                  <a:cubicBezTo>
                    <a:pt x="2016" y="3260"/>
                    <a:pt x="2181" y="3236"/>
                    <a:pt x="2345" y="3189"/>
                  </a:cubicBezTo>
                  <a:cubicBezTo>
                    <a:pt x="1548" y="2978"/>
                    <a:pt x="1008" y="2252"/>
                    <a:pt x="1008" y="1408"/>
                  </a:cubicBezTo>
                  <a:lnTo>
                    <a:pt x="1008" y="329"/>
                  </a:lnTo>
                  <a:cubicBezTo>
                    <a:pt x="1008" y="142"/>
                    <a:pt x="1149" y="1"/>
                    <a:pt x="13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8"/>
            <p:cNvSpPr/>
            <p:nvPr/>
          </p:nvSpPr>
          <p:spPr>
            <a:xfrm>
              <a:off x="7856375" y="1341175"/>
              <a:ext cx="33425" cy="66850"/>
            </a:xfrm>
            <a:custGeom>
              <a:avLst/>
              <a:gdLst/>
              <a:ahLst/>
              <a:cxnLst/>
              <a:rect l="l" t="t" r="r" b="b"/>
              <a:pathLst>
                <a:path w="1337" h="2674" extrusionOk="0">
                  <a:moveTo>
                    <a:pt x="328" y="1"/>
                  </a:moveTo>
                  <a:cubicBezTo>
                    <a:pt x="141" y="1"/>
                    <a:pt x="0" y="141"/>
                    <a:pt x="0" y="329"/>
                  </a:cubicBezTo>
                  <a:lnTo>
                    <a:pt x="0" y="2345"/>
                  </a:lnTo>
                  <a:cubicBezTo>
                    <a:pt x="0" y="2533"/>
                    <a:pt x="141" y="2673"/>
                    <a:pt x="328" y="2673"/>
                  </a:cubicBezTo>
                  <a:lnTo>
                    <a:pt x="1337" y="2673"/>
                  </a:lnTo>
                  <a:cubicBezTo>
                    <a:pt x="1149" y="2673"/>
                    <a:pt x="1008" y="2533"/>
                    <a:pt x="1008" y="2345"/>
                  </a:cubicBezTo>
                  <a:lnTo>
                    <a:pt x="1008" y="329"/>
                  </a:lnTo>
                  <a:cubicBezTo>
                    <a:pt x="1008" y="141"/>
                    <a:pt x="1149" y="1"/>
                    <a:pt x="13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8"/>
            <p:cNvSpPr/>
            <p:nvPr/>
          </p:nvSpPr>
          <p:spPr>
            <a:xfrm>
              <a:off x="7892700" y="1293125"/>
              <a:ext cx="19375" cy="124450"/>
            </a:xfrm>
            <a:custGeom>
              <a:avLst/>
              <a:gdLst/>
              <a:ahLst/>
              <a:cxnLst/>
              <a:rect l="l" t="t" r="r" b="b"/>
              <a:pathLst>
                <a:path w="775" h="4978" extrusionOk="0">
                  <a:moveTo>
                    <a:pt x="388" y="0"/>
                  </a:moveTo>
                  <a:cubicBezTo>
                    <a:pt x="194" y="0"/>
                    <a:pt x="1" y="141"/>
                    <a:pt x="24" y="422"/>
                  </a:cubicBezTo>
                  <a:lnTo>
                    <a:pt x="24" y="4619"/>
                  </a:lnTo>
                  <a:cubicBezTo>
                    <a:pt x="24" y="4808"/>
                    <a:pt x="193" y="4978"/>
                    <a:pt x="380" y="4978"/>
                  </a:cubicBezTo>
                  <a:cubicBezTo>
                    <a:pt x="402" y="4978"/>
                    <a:pt x="424" y="4976"/>
                    <a:pt x="446" y="4971"/>
                  </a:cubicBezTo>
                  <a:cubicBezTo>
                    <a:pt x="634" y="4947"/>
                    <a:pt x="751" y="4783"/>
                    <a:pt x="751" y="4595"/>
                  </a:cubicBezTo>
                  <a:lnTo>
                    <a:pt x="751" y="422"/>
                  </a:lnTo>
                  <a:cubicBezTo>
                    <a:pt x="774" y="141"/>
                    <a:pt x="581" y="0"/>
                    <a:pt x="3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9" name="Google Shape;1549;p48"/>
          <p:cNvSpPr txBox="1"/>
          <p:nvPr/>
        </p:nvSpPr>
        <p:spPr>
          <a:xfrm>
            <a:off x="744783" y="2197709"/>
            <a:ext cx="2010900" cy="3141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None/>
            </a:pPr>
            <a:r>
              <a:rPr lang="vi-VN" sz="3600" b="1" dirty="0">
                <a:solidFill>
                  <a:schemeClr val="accent3"/>
                </a:solidFill>
                <a:latin typeface="+mn-lt"/>
                <a:ea typeface="IBM Plex Sans"/>
                <a:cs typeface="IBM Plex Sans"/>
                <a:sym typeface="IBM Plex Sans"/>
              </a:rPr>
              <a:t>01</a:t>
            </a:r>
            <a:endParaRPr sz="3600" b="1" dirty="0">
              <a:solidFill>
                <a:schemeClr val="accent3"/>
              </a:solidFill>
              <a:latin typeface="+mn-lt"/>
              <a:ea typeface="IBM Plex Sans"/>
              <a:cs typeface="IBM Plex Sans"/>
              <a:sym typeface="IBM Plex Sans"/>
            </a:endParaRPr>
          </a:p>
        </p:txBody>
      </p:sp>
      <p:sp>
        <p:nvSpPr>
          <p:cNvPr id="1550" name="Google Shape;1550;p48"/>
          <p:cNvSpPr txBox="1"/>
          <p:nvPr/>
        </p:nvSpPr>
        <p:spPr>
          <a:xfrm>
            <a:off x="6303150" y="2923735"/>
            <a:ext cx="2011500" cy="3150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vi-VN" sz="3600" b="1" dirty="0">
                <a:solidFill>
                  <a:schemeClr val="accent3"/>
                </a:solidFill>
                <a:latin typeface="+mn-lt"/>
                <a:ea typeface="IBM Plex Sans"/>
                <a:cs typeface="IBM Plex Sans"/>
                <a:sym typeface="IBM Plex Sans"/>
              </a:rPr>
              <a:t>03</a:t>
            </a:r>
            <a:endParaRPr sz="3600" b="1" dirty="0">
              <a:solidFill>
                <a:schemeClr val="accent3"/>
              </a:solidFill>
              <a:latin typeface="+mn-lt"/>
              <a:ea typeface="IBM Plex Sans"/>
              <a:cs typeface="IBM Plex Sans"/>
              <a:sym typeface="IBM Plex Sans"/>
            </a:endParaRPr>
          </a:p>
        </p:txBody>
      </p:sp>
      <p:sp>
        <p:nvSpPr>
          <p:cNvPr id="1551" name="Google Shape;1551;p48"/>
          <p:cNvSpPr txBox="1"/>
          <p:nvPr/>
        </p:nvSpPr>
        <p:spPr>
          <a:xfrm>
            <a:off x="267128" y="2554006"/>
            <a:ext cx="2456997" cy="474600"/>
          </a:xfrm>
          <a:prstGeom prst="rect">
            <a:avLst/>
          </a:prstGeom>
          <a:noFill/>
          <a:ln>
            <a:noFill/>
          </a:ln>
        </p:spPr>
        <p:txBody>
          <a:bodyPr spcFirstLastPara="1" wrap="square" lIns="91425" tIns="91425" rIns="91425" bIns="91425" anchor="t" anchorCtr="0">
            <a:noAutofit/>
          </a:bodyPr>
          <a:lstStyle/>
          <a:p>
            <a:pPr marL="0" lvl="0" indent="0" algn="r" rtl="0">
              <a:lnSpc>
                <a:spcPct val="150000"/>
              </a:lnSpc>
              <a:spcBef>
                <a:spcPts val="0"/>
              </a:spcBef>
              <a:spcAft>
                <a:spcPts val="0"/>
              </a:spcAft>
              <a:buNone/>
            </a:pPr>
            <a:r>
              <a:rPr lang="vi-VN" sz="2000" dirty="0">
                <a:solidFill>
                  <a:schemeClr val="dk1"/>
                </a:solidFill>
                <a:latin typeface="+mn-lt"/>
                <a:ea typeface="Bai Jamjuree"/>
                <a:cs typeface="Bai Jamjuree"/>
                <a:sym typeface="Bai Jamjuree"/>
              </a:rPr>
              <a:t>Một số quy định về sử dụng thiết bị số</a:t>
            </a:r>
            <a:endParaRPr sz="2000" dirty="0">
              <a:solidFill>
                <a:schemeClr val="dk1"/>
              </a:solidFill>
              <a:latin typeface="+mn-lt"/>
              <a:ea typeface="Bai Jamjuree"/>
              <a:cs typeface="Bai Jamjuree"/>
              <a:sym typeface="Bai Jamjuree"/>
            </a:endParaRPr>
          </a:p>
        </p:txBody>
      </p:sp>
      <p:sp>
        <p:nvSpPr>
          <p:cNvPr id="1552" name="Google Shape;1552;p48"/>
          <p:cNvSpPr txBox="1"/>
          <p:nvPr/>
        </p:nvSpPr>
        <p:spPr>
          <a:xfrm>
            <a:off x="6303150" y="3320810"/>
            <a:ext cx="2840850" cy="475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vi-VN" sz="2000" dirty="0">
                <a:solidFill>
                  <a:schemeClr val="dk1"/>
                </a:solidFill>
                <a:latin typeface="+mn-lt"/>
                <a:ea typeface="Bai Jamjuree"/>
                <a:cs typeface="Bai Jamjuree"/>
                <a:sym typeface="Bai Jamjuree"/>
              </a:rPr>
              <a:t>Đảm bảo vấn đề bản quyền với sản phẩm số</a:t>
            </a:r>
            <a:endParaRPr sz="2000" dirty="0">
              <a:solidFill>
                <a:schemeClr val="dk1"/>
              </a:solidFill>
              <a:latin typeface="+mn-lt"/>
              <a:ea typeface="Bai Jamjuree"/>
              <a:cs typeface="Bai Jamjuree"/>
              <a:sym typeface="Bai Jamjuree"/>
            </a:endParaRPr>
          </a:p>
        </p:txBody>
      </p:sp>
      <p:sp>
        <p:nvSpPr>
          <p:cNvPr id="1553" name="Google Shape;1553;p48"/>
          <p:cNvSpPr txBox="1"/>
          <p:nvPr/>
        </p:nvSpPr>
        <p:spPr>
          <a:xfrm>
            <a:off x="6303150" y="1747447"/>
            <a:ext cx="2738108" cy="474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vi-VN" sz="2000" dirty="0">
                <a:solidFill>
                  <a:schemeClr val="dk1"/>
                </a:solidFill>
                <a:latin typeface="+mn-lt"/>
                <a:ea typeface="Bai Jamjuree"/>
                <a:cs typeface="Bai Jamjuree"/>
                <a:sym typeface="Bai Jamjuree"/>
              </a:rPr>
              <a:t>Văn hóa sử dụng công nghệ kĩ thuật số</a:t>
            </a:r>
            <a:endParaRPr sz="2000" dirty="0">
              <a:solidFill>
                <a:schemeClr val="dk1"/>
              </a:solidFill>
              <a:latin typeface="+mn-lt"/>
              <a:ea typeface="Bai Jamjuree"/>
              <a:cs typeface="Bai Jamjuree"/>
              <a:sym typeface="Bai Jamjuree"/>
            </a:endParaRPr>
          </a:p>
        </p:txBody>
      </p:sp>
      <p:sp>
        <p:nvSpPr>
          <p:cNvPr id="1555" name="Google Shape;1555;p48"/>
          <p:cNvSpPr txBox="1"/>
          <p:nvPr/>
        </p:nvSpPr>
        <p:spPr>
          <a:xfrm>
            <a:off x="6291768" y="1470243"/>
            <a:ext cx="2011500" cy="314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vi-VN" sz="3600" b="1" dirty="0">
                <a:solidFill>
                  <a:schemeClr val="accent3"/>
                </a:solidFill>
                <a:latin typeface="+mn-lt"/>
                <a:ea typeface="IBM Plex Sans"/>
                <a:cs typeface="IBM Plex Sans"/>
                <a:sym typeface="IBM Plex Sans"/>
              </a:rPr>
              <a:t>02</a:t>
            </a:r>
            <a:endParaRPr sz="3600" b="1" dirty="0">
              <a:solidFill>
                <a:schemeClr val="accent3"/>
              </a:solidFill>
              <a:latin typeface="+mn-lt"/>
              <a:ea typeface="IBM Plex Sans"/>
              <a:cs typeface="IBM Plex Sans"/>
              <a:sym typeface="IBM Plex Sans"/>
            </a:endParaRPr>
          </a:p>
        </p:txBody>
      </p:sp>
      <p:cxnSp>
        <p:nvCxnSpPr>
          <p:cNvPr id="1557" name="Google Shape;1557;p48"/>
          <p:cNvCxnSpPr>
            <a:stCxn id="1555" idx="1"/>
            <a:endCxn id="1433" idx="6"/>
          </p:cNvCxnSpPr>
          <p:nvPr/>
        </p:nvCxnSpPr>
        <p:spPr>
          <a:xfrm rot="10800000" flipV="1">
            <a:off x="5615730" y="1627292"/>
            <a:ext cx="676038" cy="584479"/>
          </a:xfrm>
          <a:prstGeom prst="bentConnector3">
            <a:avLst>
              <a:gd name="adj1" fmla="val 50000"/>
            </a:avLst>
          </a:prstGeom>
          <a:noFill/>
          <a:ln w="19050" cap="flat" cmpd="sng">
            <a:solidFill>
              <a:schemeClr val="dk1"/>
            </a:solidFill>
            <a:prstDash val="solid"/>
            <a:round/>
            <a:headEnd type="none" w="med" len="med"/>
            <a:tailEnd type="oval" w="med" len="med"/>
          </a:ln>
        </p:spPr>
      </p:cxnSp>
      <p:cxnSp>
        <p:nvCxnSpPr>
          <p:cNvPr id="1558" name="Google Shape;1558;p48"/>
          <p:cNvCxnSpPr>
            <a:endCxn id="1435" idx="2"/>
          </p:cNvCxnSpPr>
          <p:nvPr/>
        </p:nvCxnSpPr>
        <p:spPr>
          <a:xfrm>
            <a:off x="2732656" y="2428547"/>
            <a:ext cx="682800" cy="474000"/>
          </a:xfrm>
          <a:prstGeom prst="bentConnector3">
            <a:avLst>
              <a:gd name="adj1" fmla="val 50000"/>
            </a:avLst>
          </a:prstGeom>
          <a:noFill/>
          <a:ln w="19050" cap="flat" cmpd="sng">
            <a:solidFill>
              <a:schemeClr val="dk1"/>
            </a:solidFill>
            <a:prstDash val="solid"/>
            <a:round/>
            <a:headEnd type="none" w="med" len="med"/>
            <a:tailEnd type="oval" w="med" len="med"/>
          </a:ln>
        </p:spPr>
      </p:cxnSp>
      <p:cxnSp>
        <p:nvCxnSpPr>
          <p:cNvPr id="1559" name="Google Shape;1559;p48"/>
          <p:cNvCxnSpPr>
            <a:stCxn id="1550" idx="1"/>
            <a:endCxn id="1434" idx="6"/>
          </p:cNvCxnSpPr>
          <p:nvPr/>
        </p:nvCxnSpPr>
        <p:spPr>
          <a:xfrm rot="10800000" flipV="1">
            <a:off x="5634856" y="3081235"/>
            <a:ext cx="668295" cy="264188"/>
          </a:xfrm>
          <a:prstGeom prst="bentConnector3">
            <a:avLst>
              <a:gd name="adj1" fmla="val 50000"/>
            </a:avLst>
          </a:prstGeom>
          <a:noFill/>
          <a:ln w="19050" cap="flat" cmpd="sng">
            <a:solidFill>
              <a:schemeClr val="dk1"/>
            </a:solidFill>
            <a:prstDash val="solid"/>
            <a:round/>
            <a:headEnd type="none" w="med" len="med"/>
            <a:tailEnd type="oval" w="med" len="med"/>
          </a:ln>
        </p:spPr>
      </p:cxn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558"/>
                                        </p:tgtEl>
                                        <p:attrNameLst>
                                          <p:attrName>style.visibility</p:attrName>
                                        </p:attrNameLst>
                                      </p:cBhvr>
                                      <p:to>
                                        <p:strVal val="visible"/>
                                      </p:to>
                                    </p:set>
                                    <p:animEffect transition="in" filter="wipe(right)">
                                      <p:cBhvr>
                                        <p:cTn id="7" dur="500"/>
                                        <p:tgtEl>
                                          <p:spTgt spid="155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49"/>
                                        </p:tgtEl>
                                        <p:attrNameLst>
                                          <p:attrName>style.visibility</p:attrName>
                                        </p:attrNameLst>
                                      </p:cBhvr>
                                      <p:to>
                                        <p:strVal val="visible"/>
                                      </p:to>
                                    </p:set>
                                    <p:animEffect transition="in" filter="fade">
                                      <p:cBhvr>
                                        <p:cTn id="11" dur="500"/>
                                        <p:tgtEl>
                                          <p:spTgt spid="154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51"/>
                                        </p:tgtEl>
                                        <p:attrNameLst>
                                          <p:attrName>style.visibility</p:attrName>
                                        </p:attrNameLst>
                                      </p:cBhvr>
                                      <p:to>
                                        <p:strVal val="visible"/>
                                      </p:to>
                                    </p:set>
                                    <p:animEffect transition="in" filter="fade">
                                      <p:cBhvr>
                                        <p:cTn id="14" dur="500"/>
                                        <p:tgtEl>
                                          <p:spTgt spid="155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57"/>
                                        </p:tgtEl>
                                        <p:attrNameLst>
                                          <p:attrName>style.visibility</p:attrName>
                                        </p:attrNameLst>
                                      </p:cBhvr>
                                      <p:to>
                                        <p:strVal val="visible"/>
                                      </p:to>
                                    </p:set>
                                    <p:animEffect transition="in" filter="wipe(down)">
                                      <p:cBhvr>
                                        <p:cTn id="19" dur="500"/>
                                        <p:tgtEl>
                                          <p:spTgt spid="1557"/>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555"/>
                                        </p:tgtEl>
                                        <p:attrNameLst>
                                          <p:attrName>style.visibility</p:attrName>
                                        </p:attrNameLst>
                                      </p:cBhvr>
                                      <p:to>
                                        <p:strVal val="visible"/>
                                      </p:to>
                                    </p:set>
                                    <p:animEffect transition="in" filter="fade">
                                      <p:cBhvr>
                                        <p:cTn id="23" dur="500"/>
                                        <p:tgtEl>
                                          <p:spTgt spid="155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53"/>
                                        </p:tgtEl>
                                        <p:attrNameLst>
                                          <p:attrName>style.visibility</p:attrName>
                                        </p:attrNameLst>
                                      </p:cBhvr>
                                      <p:to>
                                        <p:strVal val="visible"/>
                                      </p:to>
                                    </p:set>
                                    <p:animEffect transition="in" filter="fade">
                                      <p:cBhvr>
                                        <p:cTn id="26" dur="500"/>
                                        <p:tgtEl>
                                          <p:spTgt spid="155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559"/>
                                        </p:tgtEl>
                                        <p:attrNameLst>
                                          <p:attrName>style.visibility</p:attrName>
                                        </p:attrNameLst>
                                      </p:cBhvr>
                                      <p:to>
                                        <p:strVal val="visible"/>
                                      </p:to>
                                    </p:set>
                                    <p:animEffect transition="in" filter="wipe(left)">
                                      <p:cBhvr>
                                        <p:cTn id="31" dur="500"/>
                                        <p:tgtEl>
                                          <p:spTgt spid="1559"/>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550"/>
                                        </p:tgtEl>
                                        <p:attrNameLst>
                                          <p:attrName>style.visibility</p:attrName>
                                        </p:attrNameLst>
                                      </p:cBhvr>
                                      <p:to>
                                        <p:strVal val="visible"/>
                                      </p:to>
                                    </p:set>
                                    <p:animEffect transition="in" filter="fade">
                                      <p:cBhvr>
                                        <p:cTn id="35" dur="500"/>
                                        <p:tgtEl>
                                          <p:spTgt spid="155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52"/>
                                        </p:tgtEl>
                                        <p:attrNameLst>
                                          <p:attrName>style.visibility</p:attrName>
                                        </p:attrNameLst>
                                      </p:cBhvr>
                                      <p:to>
                                        <p:strVal val="visible"/>
                                      </p:to>
                                    </p:set>
                                    <p:animEffect transition="in" filter="fade">
                                      <p:cBhvr>
                                        <p:cTn id="38" dur="500"/>
                                        <p:tgtEl>
                                          <p:spTgt spid="1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9" grpId="0"/>
      <p:bldP spid="1550" grpId="0"/>
      <p:bldP spid="1551" grpId="0"/>
      <p:bldP spid="1552" grpId="0"/>
      <p:bldP spid="1553" grpId="0"/>
      <p:bldP spid="155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grpSp>
        <p:nvGrpSpPr>
          <p:cNvPr id="1201" name="Google Shape;1201;p45"/>
          <p:cNvGrpSpPr/>
          <p:nvPr/>
        </p:nvGrpSpPr>
        <p:grpSpPr>
          <a:xfrm>
            <a:off x="7395513" y="3343685"/>
            <a:ext cx="1954117" cy="1954117"/>
            <a:chOff x="367385" y="2587838"/>
            <a:chExt cx="2501110" cy="2501110"/>
          </a:xfrm>
        </p:grpSpPr>
        <p:sp>
          <p:nvSpPr>
            <p:cNvPr id="1202" name="Google Shape;1202;p45"/>
            <p:cNvSpPr/>
            <p:nvPr/>
          </p:nvSpPr>
          <p:spPr>
            <a:xfrm>
              <a:off x="616521" y="2910318"/>
              <a:ext cx="1930097" cy="1856521"/>
            </a:xfrm>
            <a:custGeom>
              <a:avLst/>
              <a:gdLst/>
              <a:ahLst/>
              <a:cxnLst/>
              <a:rect l="l" t="t" r="r" b="b"/>
              <a:pathLst>
                <a:path w="41579" h="39994" extrusionOk="0">
                  <a:moveTo>
                    <a:pt x="21576" y="8911"/>
                  </a:moveTo>
                  <a:cubicBezTo>
                    <a:pt x="23002" y="8911"/>
                    <a:pt x="24441" y="9186"/>
                    <a:pt x="25812" y="9751"/>
                  </a:cubicBezTo>
                  <a:cubicBezTo>
                    <a:pt x="29954" y="11472"/>
                    <a:pt x="32656" y="15513"/>
                    <a:pt x="32656" y="19999"/>
                  </a:cubicBezTo>
                  <a:cubicBezTo>
                    <a:pt x="32656" y="26118"/>
                    <a:pt x="27698" y="31076"/>
                    <a:pt x="21580" y="31076"/>
                  </a:cubicBezTo>
                  <a:cubicBezTo>
                    <a:pt x="17093" y="31076"/>
                    <a:pt x="13052" y="28386"/>
                    <a:pt x="11332" y="24244"/>
                  </a:cubicBezTo>
                  <a:cubicBezTo>
                    <a:pt x="9611" y="20101"/>
                    <a:pt x="10567" y="15334"/>
                    <a:pt x="13728" y="12160"/>
                  </a:cubicBezTo>
                  <a:cubicBezTo>
                    <a:pt x="15852" y="10036"/>
                    <a:pt x="18689" y="8911"/>
                    <a:pt x="21576" y="8911"/>
                  </a:cubicBezTo>
                  <a:close/>
                  <a:moveTo>
                    <a:pt x="21603" y="0"/>
                  </a:moveTo>
                  <a:cubicBezTo>
                    <a:pt x="21595" y="0"/>
                    <a:pt x="21588" y="0"/>
                    <a:pt x="21580" y="0"/>
                  </a:cubicBezTo>
                  <a:cubicBezTo>
                    <a:pt x="13486" y="0"/>
                    <a:pt x="6195" y="4869"/>
                    <a:pt x="3098" y="12339"/>
                  </a:cubicBezTo>
                  <a:cubicBezTo>
                    <a:pt x="0" y="19821"/>
                    <a:pt x="1721" y="28425"/>
                    <a:pt x="7431" y="34135"/>
                  </a:cubicBezTo>
                  <a:cubicBezTo>
                    <a:pt x="11258" y="37962"/>
                    <a:pt x="16373" y="39994"/>
                    <a:pt x="21576" y="39994"/>
                  </a:cubicBezTo>
                  <a:cubicBezTo>
                    <a:pt x="24154" y="39994"/>
                    <a:pt x="26753" y="39495"/>
                    <a:pt x="29228" y="38469"/>
                  </a:cubicBezTo>
                  <a:cubicBezTo>
                    <a:pt x="36710" y="35384"/>
                    <a:pt x="41579" y="28081"/>
                    <a:pt x="41579" y="19999"/>
                  </a:cubicBezTo>
                  <a:cubicBezTo>
                    <a:pt x="41579" y="8956"/>
                    <a:pt x="32631" y="0"/>
                    <a:pt x="21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5"/>
            <p:cNvSpPr/>
            <p:nvPr/>
          </p:nvSpPr>
          <p:spPr>
            <a:xfrm>
              <a:off x="1418241" y="2587838"/>
              <a:ext cx="399444" cy="388210"/>
            </a:xfrm>
            <a:custGeom>
              <a:avLst/>
              <a:gdLst/>
              <a:ahLst/>
              <a:cxnLst/>
              <a:rect l="l" t="t" r="r" b="b"/>
              <a:pathLst>
                <a:path w="8605" h="8363" extrusionOk="0">
                  <a:moveTo>
                    <a:pt x="408" y="1"/>
                  </a:moveTo>
                  <a:cubicBezTo>
                    <a:pt x="179" y="1"/>
                    <a:pt x="0" y="192"/>
                    <a:pt x="0" y="408"/>
                  </a:cubicBezTo>
                  <a:lnTo>
                    <a:pt x="0" y="7954"/>
                  </a:lnTo>
                  <a:cubicBezTo>
                    <a:pt x="0" y="8184"/>
                    <a:pt x="179" y="8362"/>
                    <a:pt x="408" y="8362"/>
                  </a:cubicBezTo>
                  <a:lnTo>
                    <a:pt x="8196" y="8362"/>
                  </a:lnTo>
                  <a:cubicBezTo>
                    <a:pt x="8426" y="8362"/>
                    <a:pt x="8604" y="8184"/>
                    <a:pt x="8604" y="7954"/>
                  </a:cubicBezTo>
                  <a:lnTo>
                    <a:pt x="8604" y="408"/>
                  </a:lnTo>
                  <a:cubicBezTo>
                    <a:pt x="8604" y="192"/>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5"/>
            <p:cNvSpPr/>
            <p:nvPr/>
          </p:nvSpPr>
          <p:spPr>
            <a:xfrm>
              <a:off x="598185" y="2820541"/>
              <a:ext cx="544971" cy="541721"/>
            </a:xfrm>
            <a:custGeom>
              <a:avLst/>
              <a:gdLst/>
              <a:ahLst/>
              <a:cxnLst/>
              <a:rect l="l" t="t" r="r" b="b"/>
              <a:pathLst>
                <a:path w="11740" h="11670" extrusionOk="0">
                  <a:moveTo>
                    <a:pt x="5964" y="0"/>
                  </a:moveTo>
                  <a:cubicBezTo>
                    <a:pt x="5860" y="0"/>
                    <a:pt x="5755" y="42"/>
                    <a:pt x="5672" y="124"/>
                  </a:cubicBezTo>
                  <a:lnTo>
                    <a:pt x="166" y="5644"/>
                  </a:lnTo>
                  <a:cubicBezTo>
                    <a:pt x="0" y="5796"/>
                    <a:pt x="0" y="6051"/>
                    <a:pt x="166" y="6217"/>
                  </a:cubicBezTo>
                  <a:lnTo>
                    <a:pt x="5494" y="11545"/>
                  </a:lnTo>
                  <a:cubicBezTo>
                    <a:pt x="5577" y="11628"/>
                    <a:pt x="5682" y="11669"/>
                    <a:pt x="5785" y="11669"/>
                  </a:cubicBezTo>
                  <a:cubicBezTo>
                    <a:pt x="5889" y="11669"/>
                    <a:pt x="5991" y="11628"/>
                    <a:pt x="6067" y="11545"/>
                  </a:cubicBezTo>
                  <a:lnTo>
                    <a:pt x="11586" y="6039"/>
                  </a:lnTo>
                  <a:cubicBezTo>
                    <a:pt x="11739" y="5873"/>
                    <a:pt x="11739" y="5618"/>
                    <a:pt x="11586" y="5452"/>
                  </a:cubicBezTo>
                  <a:lnTo>
                    <a:pt x="6246" y="124"/>
                  </a:lnTo>
                  <a:cubicBezTo>
                    <a:pt x="6169" y="42"/>
                    <a:pt x="6067" y="0"/>
                    <a:pt x="59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5"/>
            <p:cNvSpPr/>
            <p:nvPr/>
          </p:nvSpPr>
          <p:spPr>
            <a:xfrm>
              <a:off x="367385" y="3638694"/>
              <a:ext cx="388210" cy="400001"/>
            </a:xfrm>
            <a:custGeom>
              <a:avLst/>
              <a:gdLst/>
              <a:ahLst/>
              <a:cxnLst/>
              <a:rect l="l" t="t" r="r" b="b"/>
              <a:pathLst>
                <a:path w="8363" h="8617" extrusionOk="0">
                  <a:moveTo>
                    <a:pt x="409" y="0"/>
                  </a:moveTo>
                  <a:cubicBezTo>
                    <a:pt x="179" y="0"/>
                    <a:pt x="1" y="179"/>
                    <a:pt x="1" y="408"/>
                  </a:cubicBezTo>
                  <a:lnTo>
                    <a:pt x="1" y="8209"/>
                  </a:lnTo>
                  <a:cubicBezTo>
                    <a:pt x="1" y="8425"/>
                    <a:pt x="179" y="8617"/>
                    <a:pt x="409" y="8617"/>
                  </a:cubicBezTo>
                  <a:lnTo>
                    <a:pt x="7955" y="8617"/>
                  </a:lnTo>
                  <a:cubicBezTo>
                    <a:pt x="8171" y="8617"/>
                    <a:pt x="8363" y="8425"/>
                    <a:pt x="8363" y="8209"/>
                  </a:cubicBezTo>
                  <a:lnTo>
                    <a:pt x="8363" y="408"/>
                  </a:lnTo>
                  <a:cubicBezTo>
                    <a:pt x="8363" y="179"/>
                    <a:pt x="8171" y="0"/>
                    <a:pt x="7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5"/>
            <p:cNvSpPr/>
            <p:nvPr/>
          </p:nvSpPr>
          <p:spPr>
            <a:xfrm>
              <a:off x="598185" y="4314987"/>
              <a:ext cx="544971" cy="541443"/>
            </a:xfrm>
            <a:custGeom>
              <a:avLst/>
              <a:gdLst/>
              <a:ahLst/>
              <a:cxnLst/>
              <a:rect l="l" t="t" r="r" b="b"/>
              <a:pathLst>
                <a:path w="11740" h="11664" extrusionOk="0">
                  <a:moveTo>
                    <a:pt x="5785" y="0"/>
                  </a:moveTo>
                  <a:cubicBezTo>
                    <a:pt x="5682" y="0"/>
                    <a:pt x="5577" y="38"/>
                    <a:pt x="5494" y="115"/>
                  </a:cubicBezTo>
                  <a:lnTo>
                    <a:pt x="166" y="5456"/>
                  </a:lnTo>
                  <a:cubicBezTo>
                    <a:pt x="0" y="5609"/>
                    <a:pt x="0" y="5876"/>
                    <a:pt x="166" y="6029"/>
                  </a:cubicBezTo>
                  <a:lnTo>
                    <a:pt x="5672" y="11548"/>
                  </a:lnTo>
                  <a:cubicBezTo>
                    <a:pt x="5755" y="11625"/>
                    <a:pt x="5860" y="11663"/>
                    <a:pt x="5965" y="11663"/>
                  </a:cubicBezTo>
                  <a:cubicBezTo>
                    <a:pt x="6070" y="11663"/>
                    <a:pt x="6176" y="11625"/>
                    <a:pt x="6258" y="11548"/>
                  </a:cubicBezTo>
                  <a:lnTo>
                    <a:pt x="11586" y="6208"/>
                  </a:lnTo>
                  <a:cubicBezTo>
                    <a:pt x="11739" y="6055"/>
                    <a:pt x="11739" y="5787"/>
                    <a:pt x="11586" y="5634"/>
                  </a:cubicBezTo>
                  <a:lnTo>
                    <a:pt x="6067" y="115"/>
                  </a:lnTo>
                  <a:cubicBezTo>
                    <a:pt x="5991" y="38"/>
                    <a:pt x="5889" y="0"/>
                    <a:pt x="5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5"/>
            <p:cNvSpPr/>
            <p:nvPr/>
          </p:nvSpPr>
          <p:spPr>
            <a:xfrm>
              <a:off x="1418241" y="4701341"/>
              <a:ext cx="399444" cy="387607"/>
            </a:xfrm>
            <a:custGeom>
              <a:avLst/>
              <a:gdLst/>
              <a:ahLst/>
              <a:cxnLst/>
              <a:rect l="l" t="t" r="r" b="b"/>
              <a:pathLst>
                <a:path w="8605" h="8350" extrusionOk="0">
                  <a:moveTo>
                    <a:pt x="408" y="1"/>
                  </a:moveTo>
                  <a:cubicBezTo>
                    <a:pt x="179" y="1"/>
                    <a:pt x="0" y="179"/>
                    <a:pt x="0" y="408"/>
                  </a:cubicBezTo>
                  <a:lnTo>
                    <a:pt x="0" y="7942"/>
                  </a:lnTo>
                  <a:cubicBezTo>
                    <a:pt x="0" y="8171"/>
                    <a:pt x="179" y="8349"/>
                    <a:pt x="408" y="8349"/>
                  </a:cubicBezTo>
                  <a:lnTo>
                    <a:pt x="8196" y="8349"/>
                  </a:lnTo>
                  <a:cubicBezTo>
                    <a:pt x="8426" y="8349"/>
                    <a:pt x="8604" y="8171"/>
                    <a:pt x="8604" y="7942"/>
                  </a:cubicBezTo>
                  <a:lnTo>
                    <a:pt x="8604" y="408"/>
                  </a:lnTo>
                  <a:cubicBezTo>
                    <a:pt x="8604" y="179"/>
                    <a:pt x="8426" y="1"/>
                    <a:pt x="8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5"/>
            <p:cNvSpPr/>
            <p:nvPr/>
          </p:nvSpPr>
          <p:spPr>
            <a:xfrm>
              <a:off x="2092166" y="4314987"/>
              <a:ext cx="545574" cy="541443"/>
            </a:xfrm>
            <a:custGeom>
              <a:avLst/>
              <a:gdLst/>
              <a:ahLst/>
              <a:cxnLst/>
              <a:rect l="l" t="t" r="r" b="b"/>
              <a:pathLst>
                <a:path w="11753" h="11664" extrusionOk="0">
                  <a:moveTo>
                    <a:pt x="5967" y="0"/>
                  </a:moveTo>
                  <a:cubicBezTo>
                    <a:pt x="5864" y="0"/>
                    <a:pt x="5762" y="38"/>
                    <a:pt x="5685" y="115"/>
                  </a:cubicBezTo>
                  <a:lnTo>
                    <a:pt x="166" y="5634"/>
                  </a:lnTo>
                  <a:cubicBezTo>
                    <a:pt x="1" y="5787"/>
                    <a:pt x="1" y="6055"/>
                    <a:pt x="166" y="6208"/>
                  </a:cubicBezTo>
                  <a:lnTo>
                    <a:pt x="5494" y="11548"/>
                  </a:lnTo>
                  <a:cubicBezTo>
                    <a:pt x="5577" y="11625"/>
                    <a:pt x="5682" y="11663"/>
                    <a:pt x="5787" y="11663"/>
                  </a:cubicBezTo>
                  <a:cubicBezTo>
                    <a:pt x="5893" y="11663"/>
                    <a:pt x="5998" y="11625"/>
                    <a:pt x="6081" y="11548"/>
                  </a:cubicBezTo>
                  <a:lnTo>
                    <a:pt x="11587" y="6029"/>
                  </a:lnTo>
                  <a:cubicBezTo>
                    <a:pt x="11753" y="5876"/>
                    <a:pt x="11753" y="5609"/>
                    <a:pt x="11587" y="5456"/>
                  </a:cubicBezTo>
                  <a:lnTo>
                    <a:pt x="6259" y="115"/>
                  </a:lnTo>
                  <a:cubicBezTo>
                    <a:pt x="6176" y="38"/>
                    <a:pt x="6071" y="0"/>
                    <a:pt x="59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5"/>
            <p:cNvSpPr/>
            <p:nvPr/>
          </p:nvSpPr>
          <p:spPr>
            <a:xfrm>
              <a:off x="2480330" y="3638694"/>
              <a:ext cx="388164" cy="400001"/>
            </a:xfrm>
            <a:custGeom>
              <a:avLst/>
              <a:gdLst/>
              <a:ahLst/>
              <a:cxnLst/>
              <a:rect l="l" t="t" r="r" b="b"/>
              <a:pathLst>
                <a:path w="8362" h="8617" extrusionOk="0">
                  <a:moveTo>
                    <a:pt x="408" y="0"/>
                  </a:moveTo>
                  <a:cubicBezTo>
                    <a:pt x="191" y="0"/>
                    <a:pt x="0" y="179"/>
                    <a:pt x="0" y="408"/>
                  </a:cubicBezTo>
                  <a:lnTo>
                    <a:pt x="0" y="8209"/>
                  </a:lnTo>
                  <a:cubicBezTo>
                    <a:pt x="0" y="8425"/>
                    <a:pt x="191" y="8617"/>
                    <a:pt x="408" y="8617"/>
                  </a:cubicBezTo>
                  <a:lnTo>
                    <a:pt x="7954" y="8617"/>
                  </a:lnTo>
                  <a:cubicBezTo>
                    <a:pt x="8183" y="8617"/>
                    <a:pt x="8362" y="8425"/>
                    <a:pt x="8362" y="8209"/>
                  </a:cubicBezTo>
                  <a:lnTo>
                    <a:pt x="8362" y="408"/>
                  </a:lnTo>
                  <a:cubicBezTo>
                    <a:pt x="8362" y="179"/>
                    <a:pt x="8183" y="0"/>
                    <a:pt x="79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5"/>
            <p:cNvSpPr/>
            <p:nvPr/>
          </p:nvSpPr>
          <p:spPr>
            <a:xfrm>
              <a:off x="2092166" y="2820959"/>
              <a:ext cx="545574" cy="541304"/>
            </a:xfrm>
            <a:custGeom>
              <a:avLst/>
              <a:gdLst/>
              <a:ahLst/>
              <a:cxnLst/>
              <a:rect l="l" t="t" r="r" b="b"/>
              <a:pathLst>
                <a:path w="11753" h="11661" extrusionOk="0">
                  <a:moveTo>
                    <a:pt x="5787" y="1"/>
                  </a:moveTo>
                  <a:cubicBezTo>
                    <a:pt x="5682" y="1"/>
                    <a:pt x="5577" y="39"/>
                    <a:pt x="5494" y="115"/>
                  </a:cubicBezTo>
                  <a:lnTo>
                    <a:pt x="166" y="5443"/>
                  </a:lnTo>
                  <a:cubicBezTo>
                    <a:pt x="1" y="5609"/>
                    <a:pt x="1" y="5864"/>
                    <a:pt x="166" y="6030"/>
                  </a:cubicBezTo>
                  <a:lnTo>
                    <a:pt x="5685" y="11536"/>
                  </a:lnTo>
                  <a:cubicBezTo>
                    <a:pt x="5762" y="11619"/>
                    <a:pt x="5864" y="11660"/>
                    <a:pt x="5967" y="11660"/>
                  </a:cubicBezTo>
                  <a:cubicBezTo>
                    <a:pt x="6071" y="11660"/>
                    <a:pt x="6176" y="11619"/>
                    <a:pt x="6259" y="11536"/>
                  </a:cubicBezTo>
                  <a:lnTo>
                    <a:pt x="11587" y="6208"/>
                  </a:lnTo>
                  <a:cubicBezTo>
                    <a:pt x="11753" y="6042"/>
                    <a:pt x="11753" y="5787"/>
                    <a:pt x="11587" y="5635"/>
                  </a:cubicBezTo>
                  <a:lnTo>
                    <a:pt x="6081" y="115"/>
                  </a:lnTo>
                  <a:cubicBezTo>
                    <a:pt x="5998" y="39"/>
                    <a:pt x="5893" y="1"/>
                    <a:pt x="57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1" name="Google Shape;1211;p45"/>
          <p:cNvSpPr txBox="1">
            <a:spLocks noGrp="1"/>
          </p:cNvSpPr>
          <p:nvPr>
            <p:ph type="title"/>
          </p:nvPr>
        </p:nvSpPr>
        <p:spPr>
          <a:xfrm>
            <a:off x="359357" y="2043244"/>
            <a:ext cx="5050381" cy="1593300"/>
          </a:xfrm>
          <a:prstGeom prst="rect">
            <a:avLst/>
          </a:prstGeom>
        </p:spPr>
        <p:txBody>
          <a:bodyPr spcFirstLastPara="1" wrap="square" lIns="91425" tIns="91425" rIns="91425" bIns="91425" anchor="ctr" anchorCtr="0">
            <a:noAutofit/>
          </a:bodyPr>
          <a:lstStyle/>
          <a:p>
            <a:pPr lvl="0" algn="r">
              <a:lnSpc>
                <a:spcPct val="150000"/>
              </a:lnSpc>
            </a:pPr>
            <a:r>
              <a:rPr lang="vi-VN" sz="4000" dirty="0">
                <a:latin typeface="+mn-lt"/>
                <a:ea typeface="Bai Jamjuree"/>
                <a:cs typeface="Bai Jamjuree"/>
                <a:sym typeface="Bai Jamjuree"/>
              </a:rPr>
              <a:t>Một số quy định về sử dụng thiết bị số</a:t>
            </a:r>
          </a:p>
        </p:txBody>
      </p:sp>
      <p:sp>
        <p:nvSpPr>
          <p:cNvPr id="1212" name="Google Shape;1212;p45"/>
          <p:cNvSpPr txBox="1">
            <a:spLocks noGrp="1"/>
          </p:cNvSpPr>
          <p:nvPr>
            <p:ph type="title" idx="2"/>
          </p:nvPr>
        </p:nvSpPr>
        <p:spPr>
          <a:xfrm>
            <a:off x="761850" y="953675"/>
            <a:ext cx="46584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6600" dirty="0">
                <a:solidFill>
                  <a:srgbClr val="C00000"/>
                </a:solidFill>
                <a:latin typeface="+mn-lt"/>
              </a:rPr>
              <a:t>01</a:t>
            </a:r>
            <a:endParaRPr sz="6600" dirty="0">
              <a:solidFill>
                <a:srgbClr val="C00000"/>
              </a:solidFill>
              <a:latin typeface="+mn-lt"/>
            </a:endParaRPr>
          </a:p>
        </p:txBody>
      </p:sp>
      <p:grpSp>
        <p:nvGrpSpPr>
          <p:cNvPr id="1214" name="Google Shape;1214;p45"/>
          <p:cNvGrpSpPr/>
          <p:nvPr/>
        </p:nvGrpSpPr>
        <p:grpSpPr>
          <a:xfrm>
            <a:off x="5710653" y="790533"/>
            <a:ext cx="2719579" cy="3506700"/>
            <a:chOff x="5768199" y="940527"/>
            <a:chExt cx="2566125" cy="3309145"/>
          </a:xfrm>
        </p:grpSpPr>
        <p:sp>
          <p:nvSpPr>
            <p:cNvPr id="1215" name="Google Shape;1215;p45"/>
            <p:cNvSpPr/>
            <p:nvPr/>
          </p:nvSpPr>
          <p:spPr>
            <a:xfrm>
              <a:off x="6973479" y="940527"/>
              <a:ext cx="277583" cy="224808"/>
            </a:xfrm>
            <a:custGeom>
              <a:avLst/>
              <a:gdLst/>
              <a:ahLst/>
              <a:cxnLst/>
              <a:rect l="l" t="t" r="r" b="b"/>
              <a:pathLst>
                <a:path w="14722" h="11923" extrusionOk="0">
                  <a:moveTo>
                    <a:pt x="2835" y="1"/>
                  </a:moveTo>
                  <a:cubicBezTo>
                    <a:pt x="1614" y="1"/>
                    <a:pt x="594" y="957"/>
                    <a:pt x="527" y="2189"/>
                  </a:cubicBezTo>
                  <a:lnTo>
                    <a:pt x="0" y="11845"/>
                  </a:lnTo>
                  <a:lnTo>
                    <a:pt x="2815" y="11923"/>
                  </a:lnTo>
                  <a:lnTo>
                    <a:pt x="3225" y="4200"/>
                  </a:lnTo>
                  <a:cubicBezTo>
                    <a:pt x="3276" y="3254"/>
                    <a:pt x="4058" y="2520"/>
                    <a:pt x="4995" y="2520"/>
                  </a:cubicBezTo>
                  <a:cubicBezTo>
                    <a:pt x="5025" y="2520"/>
                    <a:pt x="5055" y="2521"/>
                    <a:pt x="5085" y="2523"/>
                  </a:cubicBezTo>
                  <a:lnTo>
                    <a:pt x="10572" y="2798"/>
                  </a:lnTo>
                  <a:cubicBezTo>
                    <a:pt x="11453" y="2842"/>
                    <a:pt x="12140" y="3581"/>
                    <a:pt x="12119" y="4462"/>
                  </a:cubicBezTo>
                  <a:lnTo>
                    <a:pt x="12035" y="8182"/>
                  </a:lnTo>
                  <a:lnTo>
                    <a:pt x="14627" y="8255"/>
                  </a:lnTo>
                  <a:lnTo>
                    <a:pt x="14707" y="2592"/>
                  </a:lnTo>
                  <a:cubicBezTo>
                    <a:pt x="14722" y="1456"/>
                    <a:pt x="13836" y="514"/>
                    <a:pt x="12700" y="459"/>
                  </a:cubicBezTo>
                  <a:lnTo>
                    <a:pt x="2948" y="4"/>
                  </a:lnTo>
                  <a:cubicBezTo>
                    <a:pt x="2910" y="2"/>
                    <a:pt x="2872" y="1"/>
                    <a:pt x="2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5"/>
            <p:cNvSpPr/>
            <p:nvPr/>
          </p:nvSpPr>
          <p:spPr>
            <a:xfrm>
              <a:off x="6890722" y="1147710"/>
              <a:ext cx="429064" cy="337750"/>
            </a:xfrm>
            <a:custGeom>
              <a:avLst/>
              <a:gdLst/>
              <a:ahLst/>
              <a:cxnLst/>
              <a:rect l="l" t="t" r="r" b="b"/>
              <a:pathLst>
                <a:path w="22756" h="17913" extrusionOk="0">
                  <a:moveTo>
                    <a:pt x="985" y="1"/>
                  </a:moveTo>
                  <a:cubicBezTo>
                    <a:pt x="942" y="1"/>
                    <a:pt x="909" y="31"/>
                    <a:pt x="907" y="74"/>
                  </a:cubicBezTo>
                  <a:lnTo>
                    <a:pt x="2" y="16649"/>
                  </a:lnTo>
                  <a:cubicBezTo>
                    <a:pt x="0" y="16691"/>
                    <a:pt x="34" y="16729"/>
                    <a:pt x="76" y="16731"/>
                  </a:cubicBezTo>
                  <a:lnTo>
                    <a:pt x="21768" y="17913"/>
                  </a:lnTo>
                  <a:cubicBezTo>
                    <a:pt x="21770" y="17913"/>
                    <a:pt x="21771" y="17913"/>
                    <a:pt x="21772" y="17913"/>
                  </a:cubicBezTo>
                  <a:cubicBezTo>
                    <a:pt x="21813" y="17913"/>
                    <a:pt x="21848" y="17882"/>
                    <a:pt x="21850" y="17839"/>
                  </a:cubicBezTo>
                  <a:lnTo>
                    <a:pt x="22753" y="1264"/>
                  </a:lnTo>
                  <a:cubicBezTo>
                    <a:pt x="22755" y="1222"/>
                    <a:pt x="22724" y="1185"/>
                    <a:pt x="22679" y="1182"/>
                  </a:cubicBezTo>
                  <a:lnTo>
                    <a:pt x="989" y="1"/>
                  </a:lnTo>
                  <a:cubicBezTo>
                    <a:pt x="987" y="1"/>
                    <a:pt x="986" y="1"/>
                    <a:pt x="9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5"/>
            <p:cNvSpPr/>
            <p:nvPr/>
          </p:nvSpPr>
          <p:spPr>
            <a:xfrm>
              <a:off x="7041755" y="1233201"/>
              <a:ext cx="119748" cy="113771"/>
            </a:xfrm>
            <a:custGeom>
              <a:avLst/>
              <a:gdLst/>
              <a:ahLst/>
              <a:cxnLst/>
              <a:rect l="l" t="t" r="r" b="b"/>
              <a:pathLst>
                <a:path w="6351" h="6034" extrusionOk="0">
                  <a:moveTo>
                    <a:pt x="3250" y="1"/>
                  </a:moveTo>
                  <a:cubicBezTo>
                    <a:pt x="2094" y="1"/>
                    <a:pt x="1033" y="663"/>
                    <a:pt x="527" y="1714"/>
                  </a:cubicBezTo>
                  <a:cubicBezTo>
                    <a:pt x="0" y="2814"/>
                    <a:pt x="187" y="4124"/>
                    <a:pt x="1002" y="5030"/>
                  </a:cubicBezTo>
                  <a:cubicBezTo>
                    <a:pt x="1586" y="5680"/>
                    <a:pt x="2407" y="6033"/>
                    <a:pt x="3248" y="6033"/>
                  </a:cubicBezTo>
                  <a:cubicBezTo>
                    <a:pt x="3583" y="6033"/>
                    <a:pt x="3921" y="5977"/>
                    <a:pt x="4249" y="5862"/>
                  </a:cubicBezTo>
                  <a:cubicBezTo>
                    <a:pt x="5400" y="5457"/>
                    <a:pt x="6193" y="4399"/>
                    <a:pt x="6260" y="3181"/>
                  </a:cubicBezTo>
                  <a:cubicBezTo>
                    <a:pt x="6350" y="1519"/>
                    <a:pt x="5076" y="97"/>
                    <a:pt x="3412" y="5"/>
                  </a:cubicBezTo>
                  <a:cubicBezTo>
                    <a:pt x="3357" y="2"/>
                    <a:pt x="3304" y="1"/>
                    <a:pt x="3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5"/>
            <p:cNvSpPr/>
            <p:nvPr/>
          </p:nvSpPr>
          <p:spPr>
            <a:xfrm>
              <a:off x="7062609" y="1311772"/>
              <a:ext cx="73761" cy="86035"/>
            </a:xfrm>
            <a:custGeom>
              <a:avLst/>
              <a:gdLst/>
              <a:ahLst/>
              <a:cxnLst/>
              <a:rect l="l" t="t" r="r" b="b"/>
              <a:pathLst>
                <a:path w="3912" h="4563" extrusionOk="0">
                  <a:moveTo>
                    <a:pt x="255" y="1"/>
                  </a:moveTo>
                  <a:cubicBezTo>
                    <a:pt x="246" y="1"/>
                    <a:pt x="238" y="7"/>
                    <a:pt x="238" y="15"/>
                  </a:cubicBezTo>
                  <a:lnTo>
                    <a:pt x="1" y="4346"/>
                  </a:lnTo>
                  <a:cubicBezTo>
                    <a:pt x="1" y="4354"/>
                    <a:pt x="7" y="4363"/>
                    <a:pt x="18" y="4363"/>
                  </a:cubicBezTo>
                  <a:lnTo>
                    <a:pt x="3660" y="4562"/>
                  </a:lnTo>
                  <a:cubicBezTo>
                    <a:pt x="3668" y="4562"/>
                    <a:pt x="3674" y="4556"/>
                    <a:pt x="3676" y="4547"/>
                  </a:cubicBezTo>
                  <a:lnTo>
                    <a:pt x="3911" y="217"/>
                  </a:lnTo>
                  <a:cubicBezTo>
                    <a:pt x="3911" y="208"/>
                    <a:pt x="3905" y="200"/>
                    <a:pt x="3897" y="200"/>
                  </a:cubicBezTo>
                  <a:lnTo>
                    <a:pt x="2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5"/>
            <p:cNvSpPr/>
            <p:nvPr/>
          </p:nvSpPr>
          <p:spPr>
            <a:xfrm>
              <a:off x="5768199" y="1278228"/>
              <a:ext cx="1707697" cy="1796146"/>
            </a:xfrm>
            <a:custGeom>
              <a:avLst/>
              <a:gdLst/>
              <a:ahLst/>
              <a:cxnLst/>
              <a:rect l="l" t="t" r="r" b="b"/>
              <a:pathLst>
                <a:path w="90570" h="95261" extrusionOk="0">
                  <a:moveTo>
                    <a:pt x="45285" y="1"/>
                  </a:moveTo>
                  <a:cubicBezTo>
                    <a:pt x="45176" y="1"/>
                    <a:pt x="45067" y="8"/>
                    <a:pt x="44958" y="23"/>
                  </a:cubicBezTo>
                  <a:cubicBezTo>
                    <a:pt x="33669" y="1496"/>
                    <a:pt x="10891" y="8789"/>
                    <a:pt x="2851" y="11436"/>
                  </a:cubicBezTo>
                  <a:cubicBezTo>
                    <a:pt x="1130" y="12003"/>
                    <a:pt x="1" y="13636"/>
                    <a:pt x="97" y="15424"/>
                  </a:cubicBezTo>
                  <a:cubicBezTo>
                    <a:pt x="3804" y="84361"/>
                    <a:pt x="45286" y="95260"/>
                    <a:pt x="45286" y="95260"/>
                  </a:cubicBezTo>
                  <a:cubicBezTo>
                    <a:pt x="45286" y="95260"/>
                    <a:pt x="86766" y="84361"/>
                    <a:pt x="90475" y="15424"/>
                  </a:cubicBezTo>
                  <a:cubicBezTo>
                    <a:pt x="90569" y="13636"/>
                    <a:pt x="89440" y="12003"/>
                    <a:pt x="87719" y="11436"/>
                  </a:cubicBezTo>
                  <a:cubicBezTo>
                    <a:pt x="79679" y="8789"/>
                    <a:pt x="56901" y="1496"/>
                    <a:pt x="45611" y="23"/>
                  </a:cubicBezTo>
                  <a:cubicBezTo>
                    <a:pt x="45503" y="8"/>
                    <a:pt x="45394" y="1"/>
                    <a:pt x="45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5"/>
            <p:cNvSpPr/>
            <p:nvPr/>
          </p:nvSpPr>
          <p:spPr>
            <a:xfrm>
              <a:off x="5813207" y="1325555"/>
              <a:ext cx="1617684" cy="1701513"/>
            </a:xfrm>
            <a:custGeom>
              <a:avLst/>
              <a:gdLst/>
              <a:ahLst/>
              <a:cxnLst/>
              <a:rect l="l" t="t" r="r" b="b"/>
              <a:pathLst>
                <a:path w="85796" h="90242" extrusionOk="0">
                  <a:moveTo>
                    <a:pt x="42898" y="1"/>
                  </a:moveTo>
                  <a:cubicBezTo>
                    <a:pt x="42795" y="1"/>
                    <a:pt x="42691" y="8"/>
                    <a:pt x="42588" y="21"/>
                  </a:cubicBezTo>
                  <a:cubicBezTo>
                    <a:pt x="31895" y="1417"/>
                    <a:pt x="10318" y="8326"/>
                    <a:pt x="2700" y="10834"/>
                  </a:cubicBezTo>
                  <a:cubicBezTo>
                    <a:pt x="1069" y="11371"/>
                    <a:pt x="0" y="12919"/>
                    <a:pt x="91" y="14613"/>
                  </a:cubicBezTo>
                  <a:cubicBezTo>
                    <a:pt x="3605" y="79916"/>
                    <a:pt x="42899" y="90242"/>
                    <a:pt x="42899" y="90242"/>
                  </a:cubicBezTo>
                  <a:cubicBezTo>
                    <a:pt x="42899" y="90242"/>
                    <a:pt x="82191" y="79916"/>
                    <a:pt x="85703" y="14613"/>
                  </a:cubicBezTo>
                  <a:cubicBezTo>
                    <a:pt x="85795" y="12919"/>
                    <a:pt x="84725" y="11371"/>
                    <a:pt x="83096" y="10834"/>
                  </a:cubicBezTo>
                  <a:cubicBezTo>
                    <a:pt x="75478" y="8326"/>
                    <a:pt x="53901" y="1417"/>
                    <a:pt x="43208" y="21"/>
                  </a:cubicBezTo>
                  <a:cubicBezTo>
                    <a:pt x="43105" y="8"/>
                    <a:pt x="43001" y="1"/>
                    <a:pt x="42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5"/>
            <p:cNvSpPr/>
            <p:nvPr/>
          </p:nvSpPr>
          <p:spPr>
            <a:xfrm>
              <a:off x="5813207" y="1325593"/>
              <a:ext cx="808861" cy="1701475"/>
            </a:xfrm>
            <a:custGeom>
              <a:avLst/>
              <a:gdLst/>
              <a:ahLst/>
              <a:cxnLst/>
              <a:rect l="l" t="t" r="r" b="b"/>
              <a:pathLst>
                <a:path w="42899" h="90240" extrusionOk="0">
                  <a:moveTo>
                    <a:pt x="42899" y="0"/>
                  </a:moveTo>
                  <a:cubicBezTo>
                    <a:pt x="42794" y="0"/>
                    <a:pt x="42691" y="7"/>
                    <a:pt x="42588" y="19"/>
                  </a:cubicBezTo>
                  <a:cubicBezTo>
                    <a:pt x="31895" y="1415"/>
                    <a:pt x="10318" y="8324"/>
                    <a:pt x="2700" y="10832"/>
                  </a:cubicBezTo>
                  <a:cubicBezTo>
                    <a:pt x="1069" y="11369"/>
                    <a:pt x="0" y="12917"/>
                    <a:pt x="91" y="14611"/>
                  </a:cubicBezTo>
                  <a:cubicBezTo>
                    <a:pt x="3605" y="79914"/>
                    <a:pt x="42899" y="90240"/>
                    <a:pt x="42899" y="90240"/>
                  </a:cubicBezTo>
                  <a:lnTo>
                    <a:pt x="428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5"/>
            <p:cNvSpPr/>
            <p:nvPr/>
          </p:nvSpPr>
          <p:spPr>
            <a:xfrm>
              <a:off x="6193503" y="1765735"/>
              <a:ext cx="169224" cy="169224"/>
            </a:xfrm>
            <a:custGeom>
              <a:avLst/>
              <a:gdLst/>
              <a:ahLst/>
              <a:cxnLst/>
              <a:rect l="l" t="t" r="r" b="b"/>
              <a:pathLst>
                <a:path w="8975" h="8975" extrusionOk="0">
                  <a:moveTo>
                    <a:pt x="4488" y="586"/>
                  </a:moveTo>
                  <a:cubicBezTo>
                    <a:pt x="6638" y="586"/>
                    <a:pt x="8388" y="2336"/>
                    <a:pt x="8388" y="4486"/>
                  </a:cubicBezTo>
                  <a:cubicBezTo>
                    <a:pt x="8388" y="6638"/>
                    <a:pt x="6638" y="8386"/>
                    <a:pt x="4488" y="8386"/>
                  </a:cubicBezTo>
                  <a:cubicBezTo>
                    <a:pt x="2336" y="8386"/>
                    <a:pt x="588" y="6638"/>
                    <a:pt x="588" y="4486"/>
                  </a:cubicBezTo>
                  <a:cubicBezTo>
                    <a:pt x="588" y="2336"/>
                    <a:pt x="2336" y="586"/>
                    <a:pt x="4488" y="586"/>
                  </a:cubicBezTo>
                  <a:close/>
                  <a:moveTo>
                    <a:pt x="4488" y="0"/>
                  </a:moveTo>
                  <a:cubicBezTo>
                    <a:pt x="2013" y="0"/>
                    <a:pt x="0" y="2013"/>
                    <a:pt x="0" y="4486"/>
                  </a:cubicBezTo>
                  <a:cubicBezTo>
                    <a:pt x="0" y="6961"/>
                    <a:pt x="2013" y="8974"/>
                    <a:pt x="4488" y="8974"/>
                  </a:cubicBezTo>
                  <a:cubicBezTo>
                    <a:pt x="6961" y="8974"/>
                    <a:pt x="8974" y="6961"/>
                    <a:pt x="8974" y="4486"/>
                  </a:cubicBezTo>
                  <a:cubicBezTo>
                    <a:pt x="8974" y="2013"/>
                    <a:pt x="6963" y="0"/>
                    <a:pt x="44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5"/>
            <p:cNvSpPr/>
            <p:nvPr/>
          </p:nvSpPr>
          <p:spPr>
            <a:xfrm>
              <a:off x="6537502" y="1765735"/>
              <a:ext cx="169205" cy="169224"/>
            </a:xfrm>
            <a:custGeom>
              <a:avLst/>
              <a:gdLst/>
              <a:ahLst/>
              <a:cxnLst/>
              <a:rect l="l" t="t" r="r" b="b"/>
              <a:pathLst>
                <a:path w="8974" h="8975" extrusionOk="0">
                  <a:moveTo>
                    <a:pt x="4486" y="586"/>
                  </a:moveTo>
                  <a:cubicBezTo>
                    <a:pt x="6635" y="586"/>
                    <a:pt x="8386" y="2336"/>
                    <a:pt x="8386" y="4486"/>
                  </a:cubicBezTo>
                  <a:cubicBezTo>
                    <a:pt x="8386" y="6638"/>
                    <a:pt x="6638" y="8386"/>
                    <a:pt x="4486" y="8386"/>
                  </a:cubicBezTo>
                  <a:cubicBezTo>
                    <a:pt x="2334" y="8386"/>
                    <a:pt x="586" y="6638"/>
                    <a:pt x="586" y="4486"/>
                  </a:cubicBezTo>
                  <a:cubicBezTo>
                    <a:pt x="586" y="2336"/>
                    <a:pt x="2334" y="586"/>
                    <a:pt x="4486" y="586"/>
                  </a:cubicBezTo>
                  <a:close/>
                  <a:moveTo>
                    <a:pt x="4486" y="0"/>
                  </a:moveTo>
                  <a:cubicBezTo>
                    <a:pt x="2011" y="0"/>
                    <a:pt x="0" y="2013"/>
                    <a:pt x="0" y="4486"/>
                  </a:cubicBezTo>
                  <a:cubicBezTo>
                    <a:pt x="0" y="6961"/>
                    <a:pt x="2011" y="8974"/>
                    <a:pt x="4486" y="8974"/>
                  </a:cubicBezTo>
                  <a:cubicBezTo>
                    <a:pt x="6959" y="8974"/>
                    <a:pt x="8974" y="6961"/>
                    <a:pt x="8974" y="4486"/>
                  </a:cubicBezTo>
                  <a:cubicBezTo>
                    <a:pt x="8974" y="2013"/>
                    <a:pt x="6961" y="0"/>
                    <a:pt x="44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5"/>
            <p:cNvSpPr/>
            <p:nvPr/>
          </p:nvSpPr>
          <p:spPr>
            <a:xfrm>
              <a:off x="6865060" y="1765735"/>
              <a:ext cx="169224" cy="169224"/>
            </a:xfrm>
            <a:custGeom>
              <a:avLst/>
              <a:gdLst/>
              <a:ahLst/>
              <a:cxnLst/>
              <a:rect l="l" t="t" r="r" b="b"/>
              <a:pathLst>
                <a:path w="8975" h="8975" extrusionOk="0">
                  <a:moveTo>
                    <a:pt x="4489" y="586"/>
                  </a:moveTo>
                  <a:cubicBezTo>
                    <a:pt x="6638" y="586"/>
                    <a:pt x="8389" y="2336"/>
                    <a:pt x="8389" y="4486"/>
                  </a:cubicBezTo>
                  <a:cubicBezTo>
                    <a:pt x="8389" y="6638"/>
                    <a:pt x="6638" y="8386"/>
                    <a:pt x="4489" y="8386"/>
                  </a:cubicBezTo>
                  <a:cubicBezTo>
                    <a:pt x="2337" y="8386"/>
                    <a:pt x="589" y="6638"/>
                    <a:pt x="589" y="4486"/>
                  </a:cubicBezTo>
                  <a:cubicBezTo>
                    <a:pt x="589" y="2336"/>
                    <a:pt x="2337" y="586"/>
                    <a:pt x="4489" y="586"/>
                  </a:cubicBezTo>
                  <a:close/>
                  <a:moveTo>
                    <a:pt x="4489" y="0"/>
                  </a:moveTo>
                  <a:cubicBezTo>
                    <a:pt x="2014" y="0"/>
                    <a:pt x="1" y="2013"/>
                    <a:pt x="1" y="4486"/>
                  </a:cubicBezTo>
                  <a:cubicBezTo>
                    <a:pt x="1" y="6961"/>
                    <a:pt x="2014" y="8974"/>
                    <a:pt x="4489" y="8974"/>
                  </a:cubicBezTo>
                  <a:cubicBezTo>
                    <a:pt x="6962" y="8974"/>
                    <a:pt x="8975" y="6961"/>
                    <a:pt x="8975" y="4486"/>
                  </a:cubicBezTo>
                  <a:cubicBezTo>
                    <a:pt x="8975" y="2013"/>
                    <a:pt x="6962" y="0"/>
                    <a:pt x="44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5"/>
            <p:cNvSpPr/>
            <p:nvPr/>
          </p:nvSpPr>
          <p:spPr>
            <a:xfrm>
              <a:off x="6194012" y="2061785"/>
              <a:ext cx="169224" cy="169224"/>
            </a:xfrm>
            <a:custGeom>
              <a:avLst/>
              <a:gdLst/>
              <a:ahLst/>
              <a:cxnLst/>
              <a:rect l="l" t="t" r="r" b="b"/>
              <a:pathLst>
                <a:path w="8975" h="8975" extrusionOk="0">
                  <a:moveTo>
                    <a:pt x="4486" y="589"/>
                  </a:moveTo>
                  <a:cubicBezTo>
                    <a:pt x="6638" y="589"/>
                    <a:pt x="8387" y="2337"/>
                    <a:pt x="8387" y="4489"/>
                  </a:cubicBezTo>
                  <a:cubicBezTo>
                    <a:pt x="8387" y="6639"/>
                    <a:pt x="6638" y="8389"/>
                    <a:pt x="4486" y="8389"/>
                  </a:cubicBezTo>
                  <a:cubicBezTo>
                    <a:pt x="2337" y="8389"/>
                    <a:pt x="588" y="6639"/>
                    <a:pt x="588" y="4489"/>
                  </a:cubicBezTo>
                  <a:cubicBezTo>
                    <a:pt x="588" y="2337"/>
                    <a:pt x="2335" y="589"/>
                    <a:pt x="4486" y="589"/>
                  </a:cubicBezTo>
                  <a:close/>
                  <a:moveTo>
                    <a:pt x="4486" y="1"/>
                  </a:moveTo>
                  <a:cubicBezTo>
                    <a:pt x="2014" y="1"/>
                    <a:pt x="0" y="2014"/>
                    <a:pt x="0" y="4489"/>
                  </a:cubicBezTo>
                  <a:cubicBezTo>
                    <a:pt x="0" y="6962"/>
                    <a:pt x="2014" y="8975"/>
                    <a:pt x="4486" y="8975"/>
                  </a:cubicBezTo>
                  <a:cubicBezTo>
                    <a:pt x="6961" y="8975"/>
                    <a:pt x="8974" y="6962"/>
                    <a:pt x="8974" y="4489"/>
                  </a:cubicBezTo>
                  <a:cubicBezTo>
                    <a:pt x="8974" y="2014"/>
                    <a:pt x="6961" y="1"/>
                    <a:pt x="44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5"/>
            <p:cNvSpPr/>
            <p:nvPr/>
          </p:nvSpPr>
          <p:spPr>
            <a:xfrm>
              <a:off x="6537974" y="2061785"/>
              <a:ext cx="169224" cy="169224"/>
            </a:xfrm>
            <a:custGeom>
              <a:avLst/>
              <a:gdLst/>
              <a:ahLst/>
              <a:cxnLst/>
              <a:rect l="l" t="t" r="r" b="b"/>
              <a:pathLst>
                <a:path w="8975" h="8975" extrusionOk="0">
                  <a:moveTo>
                    <a:pt x="4488" y="589"/>
                  </a:moveTo>
                  <a:cubicBezTo>
                    <a:pt x="6638" y="589"/>
                    <a:pt x="8388" y="2337"/>
                    <a:pt x="8388" y="4489"/>
                  </a:cubicBezTo>
                  <a:cubicBezTo>
                    <a:pt x="8388" y="6639"/>
                    <a:pt x="6640" y="8389"/>
                    <a:pt x="4488" y="8389"/>
                  </a:cubicBezTo>
                  <a:cubicBezTo>
                    <a:pt x="2337" y="8389"/>
                    <a:pt x="588" y="6639"/>
                    <a:pt x="588" y="4489"/>
                  </a:cubicBezTo>
                  <a:cubicBezTo>
                    <a:pt x="588" y="2337"/>
                    <a:pt x="2337" y="589"/>
                    <a:pt x="4488" y="589"/>
                  </a:cubicBezTo>
                  <a:close/>
                  <a:moveTo>
                    <a:pt x="4488" y="1"/>
                  </a:moveTo>
                  <a:cubicBezTo>
                    <a:pt x="2013" y="1"/>
                    <a:pt x="0" y="2014"/>
                    <a:pt x="0" y="4489"/>
                  </a:cubicBezTo>
                  <a:cubicBezTo>
                    <a:pt x="0" y="6962"/>
                    <a:pt x="2013" y="8975"/>
                    <a:pt x="4488" y="8975"/>
                  </a:cubicBezTo>
                  <a:cubicBezTo>
                    <a:pt x="6961" y="8975"/>
                    <a:pt x="8974" y="6962"/>
                    <a:pt x="8974" y="4489"/>
                  </a:cubicBezTo>
                  <a:cubicBezTo>
                    <a:pt x="8974" y="2014"/>
                    <a:pt x="6961" y="1"/>
                    <a:pt x="4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5"/>
            <p:cNvSpPr/>
            <p:nvPr/>
          </p:nvSpPr>
          <p:spPr>
            <a:xfrm>
              <a:off x="6865588" y="2061785"/>
              <a:ext cx="169205" cy="169224"/>
            </a:xfrm>
            <a:custGeom>
              <a:avLst/>
              <a:gdLst/>
              <a:ahLst/>
              <a:cxnLst/>
              <a:rect l="l" t="t" r="r" b="b"/>
              <a:pathLst>
                <a:path w="8974" h="8975" extrusionOk="0">
                  <a:moveTo>
                    <a:pt x="4488" y="589"/>
                  </a:moveTo>
                  <a:cubicBezTo>
                    <a:pt x="6638" y="589"/>
                    <a:pt x="8388" y="2337"/>
                    <a:pt x="8388" y="4489"/>
                  </a:cubicBezTo>
                  <a:cubicBezTo>
                    <a:pt x="8388" y="6639"/>
                    <a:pt x="6638" y="8389"/>
                    <a:pt x="4488" y="8389"/>
                  </a:cubicBezTo>
                  <a:cubicBezTo>
                    <a:pt x="2336" y="8389"/>
                    <a:pt x="588" y="6639"/>
                    <a:pt x="588" y="4489"/>
                  </a:cubicBezTo>
                  <a:cubicBezTo>
                    <a:pt x="588" y="2337"/>
                    <a:pt x="2336" y="589"/>
                    <a:pt x="4488" y="589"/>
                  </a:cubicBezTo>
                  <a:close/>
                  <a:moveTo>
                    <a:pt x="4488" y="1"/>
                  </a:moveTo>
                  <a:cubicBezTo>
                    <a:pt x="2013" y="1"/>
                    <a:pt x="0" y="2014"/>
                    <a:pt x="0" y="4489"/>
                  </a:cubicBezTo>
                  <a:cubicBezTo>
                    <a:pt x="0" y="6962"/>
                    <a:pt x="2013" y="8975"/>
                    <a:pt x="4488" y="8975"/>
                  </a:cubicBezTo>
                  <a:cubicBezTo>
                    <a:pt x="6961" y="8975"/>
                    <a:pt x="8974" y="6962"/>
                    <a:pt x="8974" y="4489"/>
                  </a:cubicBezTo>
                  <a:cubicBezTo>
                    <a:pt x="8974" y="2014"/>
                    <a:pt x="6961" y="1"/>
                    <a:pt x="4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5"/>
            <p:cNvSpPr/>
            <p:nvPr/>
          </p:nvSpPr>
          <p:spPr>
            <a:xfrm>
              <a:off x="6194012" y="2392057"/>
              <a:ext cx="169224" cy="169224"/>
            </a:xfrm>
            <a:custGeom>
              <a:avLst/>
              <a:gdLst/>
              <a:ahLst/>
              <a:cxnLst/>
              <a:rect l="l" t="t" r="r" b="b"/>
              <a:pathLst>
                <a:path w="8975" h="8975" extrusionOk="0">
                  <a:moveTo>
                    <a:pt x="4486" y="588"/>
                  </a:moveTo>
                  <a:cubicBezTo>
                    <a:pt x="6638" y="588"/>
                    <a:pt x="8387" y="2339"/>
                    <a:pt x="8387" y="4488"/>
                  </a:cubicBezTo>
                  <a:cubicBezTo>
                    <a:pt x="8387" y="6640"/>
                    <a:pt x="6638" y="8389"/>
                    <a:pt x="4486" y="8389"/>
                  </a:cubicBezTo>
                  <a:cubicBezTo>
                    <a:pt x="2337" y="8389"/>
                    <a:pt x="588" y="6640"/>
                    <a:pt x="588" y="4488"/>
                  </a:cubicBezTo>
                  <a:cubicBezTo>
                    <a:pt x="588" y="2339"/>
                    <a:pt x="2335" y="588"/>
                    <a:pt x="4486" y="588"/>
                  </a:cubicBezTo>
                  <a:close/>
                  <a:moveTo>
                    <a:pt x="4486" y="0"/>
                  </a:moveTo>
                  <a:cubicBezTo>
                    <a:pt x="2014" y="0"/>
                    <a:pt x="0" y="2014"/>
                    <a:pt x="0" y="4488"/>
                  </a:cubicBezTo>
                  <a:cubicBezTo>
                    <a:pt x="0" y="6963"/>
                    <a:pt x="2014" y="8974"/>
                    <a:pt x="4486" y="8974"/>
                  </a:cubicBezTo>
                  <a:cubicBezTo>
                    <a:pt x="6961" y="8974"/>
                    <a:pt x="8974" y="6963"/>
                    <a:pt x="8974" y="4488"/>
                  </a:cubicBezTo>
                  <a:cubicBezTo>
                    <a:pt x="8974" y="2014"/>
                    <a:pt x="6961" y="0"/>
                    <a:pt x="44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5"/>
            <p:cNvSpPr/>
            <p:nvPr/>
          </p:nvSpPr>
          <p:spPr>
            <a:xfrm>
              <a:off x="6537974" y="2392057"/>
              <a:ext cx="169224" cy="169224"/>
            </a:xfrm>
            <a:custGeom>
              <a:avLst/>
              <a:gdLst/>
              <a:ahLst/>
              <a:cxnLst/>
              <a:rect l="l" t="t" r="r" b="b"/>
              <a:pathLst>
                <a:path w="8975" h="8975" extrusionOk="0">
                  <a:moveTo>
                    <a:pt x="4488" y="588"/>
                  </a:moveTo>
                  <a:cubicBezTo>
                    <a:pt x="6638" y="588"/>
                    <a:pt x="8388" y="2339"/>
                    <a:pt x="8388" y="4488"/>
                  </a:cubicBezTo>
                  <a:cubicBezTo>
                    <a:pt x="8388" y="6640"/>
                    <a:pt x="6640" y="8389"/>
                    <a:pt x="4488" y="8389"/>
                  </a:cubicBezTo>
                  <a:cubicBezTo>
                    <a:pt x="2337" y="8389"/>
                    <a:pt x="588" y="6640"/>
                    <a:pt x="588" y="4488"/>
                  </a:cubicBezTo>
                  <a:cubicBezTo>
                    <a:pt x="588" y="2339"/>
                    <a:pt x="2337" y="588"/>
                    <a:pt x="4488" y="588"/>
                  </a:cubicBezTo>
                  <a:close/>
                  <a:moveTo>
                    <a:pt x="4488" y="0"/>
                  </a:moveTo>
                  <a:cubicBezTo>
                    <a:pt x="2013" y="0"/>
                    <a:pt x="0" y="2014"/>
                    <a:pt x="0" y="4488"/>
                  </a:cubicBezTo>
                  <a:cubicBezTo>
                    <a:pt x="0" y="6963"/>
                    <a:pt x="2013" y="8974"/>
                    <a:pt x="4488" y="8974"/>
                  </a:cubicBezTo>
                  <a:cubicBezTo>
                    <a:pt x="6961" y="8974"/>
                    <a:pt x="8974" y="6963"/>
                    <a:pt x="8974" y="4488"/>
                  </a:cubicBezTo>
                  <a:cubicBezTo>
                    <a:pt x="8974" y="2014"/>
                    <a:pt x="6961" y="0"/>
                    <a:pt x="44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5"/>
            <p:cNvSpPr/>
            <p:nvPr/>
          </p:nvSpPr>
          <p:spPr>
            <a:xfrm>
              <a:off x="6865588" y="2392057"/>
              <a:ext cx="169205" cy="169224"/>
            </a:xfrm>
            <a:custGeom>
              <a:avLst/>
              <a:gdLst/>
              <a:ahLst/>
              <a:cxnLst/>
              <a:rect l="l" t="t" r="r" b="b"/>
              <a:pathLst>
                <a:path w="8974" h="8975" extrusionOk="0">
                  <a:moveTo>
                    <a:pt x="4488" y="588"/>
                  </a:moveTo>
                  <a:cubicBezTo>
                    <a:pt x="6638" y="588"/>
                    <a:pt x="8388" y="2339"/>
                    <a:pt x="8388" y="4488"/>
                  </a:cubicBezTo>
                  <a:cubicBezTo>
                    <a:pt x="8388" y="6640"/>
                    <a:pt x="6638" y="8389"/>
                    <a:pt x="4488" y="8389"/>
                  </a:cubicBezTo>
                  <a:cubicBezTo>
                    <a:pt x="2336" y="8389"/>
                    <a:pt x="588" y="6640"/>
                    <a:pt x="588" y="4488"/>
                  </a:cubicBezTo>
                  <a:cubicBezTo>
                    <a:pt x="588" y="2339"/>
                    <a:pt x="2336" y="588"/>
                    <a:pt x="4488" y="588"/>
                  </a:cubicBezTo>
                  <a:close/>
                  <a:moveTo>
                    <a:pt x="4488" y="0"/>
                  </a:moveTo>
                  <a:cubicBezTo>
                    <a:pt x="2013" y="0"/>
                    <a:pt x="0" y="2014"/>
                    <a:pt x="0" y="4488"/>
                  </a:cubicBezTo>
                  <a:cubicBezTo>
                    <a:pt x="0" y="6963"/>
                    <a:pt x="2013" y="8974"/>
                    <a:pt x="4488" y="8974"/>
                  </a:cubicBezTo>
                  <a:cubicBezTo>
                    <a:pt x="6961" y="8974"/>
                    <a:pt x="8974" y="6963"/>
                    <a:pt x="8974" y="4488"/>
                  </a:cubicBezTo>
                  <a:cubicBezTo>
                    <a:pt x="8974" y="2014"/>
                    <a:pt x="6961" y="0"/>
                    <a:pt x="44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5"/>
            <p:cNvSpPr/>
            <p:nvPr/>
          </p:nvSpPr>
          <p:spPr>
            <a:xfrm>
              <a:off x="6251766" y="1823999"/>
              <a:ext cx="52737" cy="52700"/>
            </a:xfrm>
            <a:custGeom>
              <a:avLst/>
              <a:gdLst/>
              <a:ahLst/>
              <a:cxnLst/>
              <a:rect l="l" t="t" r="r" b="b"/>
              <a:pathLst>
                <a:path w="2797" h="2795" extrusionOk="0">
                  <a:moveTo>
                    <a:pt x="1398" y="0"/>
                  </a:moveTo>
                  <a:cubicBezTo>
                    <a:pt x="626" y="0"/>
                    <a:pt x="0" y="626"/>
                    <a:pt x="0" y="1396"/>
                  </a:cubicBezTo>
                  <a:cubicBezTo>
                    <a:pt x="0" y="2169"/>
                    <a:pt x="626" y="2794"/>
                    <a:pt x="1398" y="2794"/>
                  </a:cubicBezTo>
                  <a:cubicBezTo>
                    <a:pt x="2169" y="2794"/>
                    <a:pt x="2796" y="2169"/>
                    <a:pt x="2796" y="1396"/>
                  </a:cubicBezTo>
                  <a:cubicBezTo>
                    <a:pt x="2796" y="626"/>
                    <a:pt x="2169" y="0"/>
                    <a:pt x="13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5"/>
            <p:cNvSpPr/>
            <p:nvPr/>
          </p:nvSpPr>
          <p:spPr>
            <a:xfrm>
              <a:off x="6251766" y="2450320"/>
              <a:ext cx="52737" cy="52737"/>
            </a:xfrm>
            <a:custGeom>
              <a:avLst/>
              <a:gdLst/>
              <a:ahLst/>
              <a:cxnLst/>
              <a:rect l="l" t="t" r="r" b="b"/>
              <a:pathLst>
                <a:path w="2797" h="2797" extrusionOk="0">
                  <a:moveTo>
                    <a:pt x="1398" y="0"/>
                  </a:moveTo>
                  <a:cubicBezTo>
                    <a:pt x="626" y="0"/>
                    <a:pt x="0" y="626"/>
                    <a:pt x="0" y="1398"/>
                  </a:cubicBezTo>
                  <a:cubicBezTo>
                    <a:pt x="0" y="2171"/>
                    <a:pt x="626" y="2797"/>
                    <a:pt x="1398" y="2797"/>
                  </a:cubicBezTo>
                  <a:cubicBezTo>
                    <a:pt x="2169" y="2797"/>
                    <a:pt x="2796" y="2171"/>
                    <a:pt x="2796" y="1398"/>
                  </a:cubicBezTo>
                  <a:cubicBezTo>
                    <a:pt x="2796" y="626"/>
                    <a:pt x="2169" y="0"/>
                    <a:pt x="13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5"/>
            <p:cNvSpPr/>
            <p:nvPr/>
          </p:nvSpPr>
          <p:spPr>
            <a:xfrm>
              <a:off x="6595672" y="1823999"/>
              <a:ext cx="52737" cy="52700"/>
            </a:xfrm>
            <a:custGeom>
              <a:avLst/>
              <a:gdLst/>
              <a:ahLst/>
              <a:cxnLst/>
              <a:rect l="l" t="t" r="r" b="b"/>
              <a:pathLst>
                <a:path w="2797" h="2795" extrusionOk="0">
                  <a:moveTo>
                    <a:pt x="1399" y="0"/>
                  </a:moveTo>
                  <a:cubicBezTo>
                    <a:pt x="628" y="0"/>
                    <a:pt x="1" y="626"/>
                    <a:pt x="1" y="1396"/>
                  </a:cubicBezTo>
                  <a:cubicBezTo>
                    <a:pt x="1" y="2169"/>
                    <a:pt x="628" y="2794"/>
                    <a:pt x="1399" y="2794"/>
                  </a:cubicBezTo>
                  <a:cubicBezTo>
                    <a:pt x="2171" y="2794"/>
                    <a:pt x="2797" y="2169"/>
                    <a:pt x="2797" y="1396"/>
                  </a:cubicBezTo>
                  <a:cubicBezTo>
                    <a:pt x="2797" y="626"/>
                    <a:pt x="2171" y="0"/>
                    <a:pt x="1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5"/>
            <p:cNvSpPr/>
            <p:nvPr/>
          </p:nvSpPr>
          <p:spPr>
            <a:xfrm>
              <a:off x="6595672" y="2120048"/>
              <a:ext cx="52737" cy="52737"/>
            </a:xfrm>
            <a:custGeom>
              <a:avLst/>
              <a:gdLst/>
              <a:ahLst/>
              <a:cxnLst/>
              <a:rect l="l" t="t" r="r" b="b"/>
              <a:pathLst>
                <a:path w="2797" h="2797" extrusionOk="0">
                  <a:moveTo>
                    <a:pt x="1399" y="1"/>
                  </a:moveTo>
                  <a:cubicBezTo>
                    <a:pt x="628" y="1"/>
                    <a:pt x="1" y="626"/>
                    <a:pt x="1" y="1399"/>
                  </a:cubicBezTo>
                  <a:cubicBezTo>
                    <a:pt x="1" y="2171"/>
                    <a:pt x="628" y="2797"/>
                    <a:pt x="1399" y="2797"/>
                  </a:cubicBezTo>
                  <a:cubicBezTo>
                    <a:pt x="2171" y="2797"/>
                    <a:pt x="2797" y="2171"/>
                    <a:pt x="2797" y="1399"/>
                  </a:cubicBezTo>
                  <a:cubicBezTo>
                    <a:pt x="2797" y="626"/>
                    <a:pt x="2171" y="1"/>
                    <a:pt x="13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5"/>
            <p:cNvSpPr/>
            <p:nvPr/>
          </p:nvSpPr>
          <p:spPr>
            <a:xfrm>
              <a:off x="6923323" y="1823999"/>
              <a:ext cx="52737" cy="52700"/>
            </a:xfrm>
            <a:custGeom>
              <a:avLst/>
              <a:gdLst/>
              <a:ahLst/>
              <a:cxnLst/>
              <a:rect l="l" t="t" r="r" b="b"/>
              <a:pathLst>
                <a:path w="2797" h="2795" extrusionOk="0">
                  <a:moveTo>
                    <a:pt x="1399" y="0"/>
                  </a:moveTo>
                  <a:cubicBezTo>
                    <a:pt x="626" y="0"/>
                    <a:pt x="1" y="626"/>
                    <a:pt x="1" y="1396"/>
                  </a:cubicBezTo>
                  <a:cubicBezTo>
                    <a:pt x="1" y="2169"/>
                    <a:pt x="626" y="2794"/>
                    <a:pt x="1399" y="2794"/>
                  </a:cubicBezTo>
                  <a:cubicBezTo>
                    <a:pt x="2171" y="2794"/>
                    <a:pt x="2797" y="2169"/>
                    <a:pt x="2797" y="1396"/>
                  </a:cubicBezTo>
                  <a:cubicBezTo>
                    <a:pt x="2797" y="626"/>
                    <a:pt x="2171" y="0"/>
                    <a:pt x="1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5"/>
            <p:cNvSpPr/>
            <p:nvPr/>
          </p:nvSpPr>
          <p:spPr>
            <a:xfrm>
              <a:off x="6274355" y="1844815"/>
              <a:ext cx="689339" cy="635904"/>
            </a:xfrm>
            <a:custGeom>
              <a:avLst/>
              <a:gdLst/>
              <a:ahLst/>
              <a:cxnLst/>
              <a:rect l="l" t="t" r="r" b="b"/>
              <a:pathLst>
                <a:path w="36560" h="33726" extrusionOk="0">
                  <a:moveTo>
                    <a:pt x="200" y="0"/>
                  </a:moveTo>
                  <a:lnTo>
                    <a:pt x="200" y="586"/>
                  </a:lnTo>
                  <a:lnTo>
                    <a:pt x="35072" y="586"/>
                  </a:lnTo>
                  <a:lnTo>
                    <a:pt x="1" y="33297"/>
                  </a:lnTo>
                  <a:lnTo>
                    <a:pt x="400" y="33726"/>
                  </a:lnTo>
                  <a:lnTo>
                    <a:pt x="365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5"/>
            <p:cNvSpPr/>
            <p:nvPr/>
          </p:nvSpPr>
          <p:spPr>
            <a:xfrm>
              <a:off x="8042114" y="2748915"/>
              <a:ext cx="97556" cy="95840"/>
            </a:xfrm>
            <a:custGeom>
              <a:avLst/>
              <a:gdLst/>
              <a:ahLst/>
              <a:cxnLst/>
              <a:rect l="l" t="t" r="r" b="b"/>
              <a:pathLst>
                <a:path w="5174" h="5083" extrusionOk="0">
                  <a:moveTo>
                    <a:pt x="3116" y="1"/>
                  </a:moveTo>
                  <a:cubicBezTo>
                    <a:pt x="3116" y="1"/>
                    <a:pt x="969" y="1890"/>
                    <a:pt x="1" y="3418"/>
                  </a:cubicBezTo>
                  <a:lnTo>
                    <a:pt x="1957" y="5083"/>
                  </a:lnTo>
                  <a:lnTo>
                    <a:pt x="5173" y="1793"/>
                  </a:lnTo>
                  <a:lnTo>
                    <a:pt x="3116" y="1"/>
                  </a:lnTo>
                  <a:close/>
                </a:path>
              </a:pathLst>
            </a:custGeom>
            <a:solidFill>
              <a:srgbClr val="87A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5"/>
            <p:cNvSpPr/>
            <p:nvPr/>
          </p:nvSpPr>
          <p:spPr>
            <a:xfrm>
              <a:off x="8079202" y="3140448"/>
              <a:ext cx="115204" cy="101063"/>
            </a:xfrm>
            <a:custGeom>
              <a:avLst/>
              <a:gdLst/>
              <a:ahLst/>
              <a:cxnLst/>
              <a:rect l="l" t="t" r="r" b="b"/>
              <a:pathLst>
                <a:path w="6110" h="5360" extrusionOk="0">
                  <a:moveTo>
                    <a:pt x="1384" y="1"/>
                  </a:moveTo>
                  <a:lnTo>
                    <a:pt x="1" y="2954"/>
                  </a:lnTo>
                  <a:lnTo>
                    <a:pt x="4466" y="5360"/>
                  </a:lnTo>
                  <a:lnTo>
                    <a:pt x="6109" y="3284"/>
                  </a:lnTo>
                  <a:lnTo>
                    <a:pt x="1384" y="1"/>
                  </a:lnTo>
                  <a:close/>
                </a:path>
              </a:pathLst>
            </a:custGeom>
            <a:solidFill>
              <a:srgbClr val="87A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5"/>
            <p:cNvSpPr/>
            <p:nvPr/>
          </p:nvSpPr>
          <p:spPr>
            <a:xfrm>
              <a:off x="6295021" y="2636970"/>
              <a:ext cx="2039300" cy="1522428"/>
            </a:xfrm>
            <a:custGeom>
              <a:avLst/>
              <a:gdLst/>
              <a:ahLst/>
              <a:cxnLst/>
              <a:rect l="l" t="t" r="r" b="b"/>
              <a:pathLst>
                <a:path w="108157" h="80744" extrusionOk="0">
                  <a:moveTo>
                    <a:pt x="82403" y="1"/>
                  </a:moveTo>
                  <a:cubicBezTo>
                    <a:pt x="80310" y="1"/>
                    <a:pt x="78172" y="332"/>
                    <a:pt x="76035" y="1026"/>
                  </a:cubicBezTo>
                  <a:cubicBezTo>
                    <a:pt x="64587" y="4738"/>
                    <a:pt x="41203" y="26559"/>
                    <a:pt x="26378" y="26559"/>
                  </a:cubicBezTo>
                  <a:cubicBezTo>
                    <a:pt x="25597" y="26559"/>
                    <a:pt x="24839" y="26498"/>
                    <a:pt x="24107" y="26371"/>
                  </a:cubicBezTo>
                  <a:cubicBezTo>
                    <a:pt x="24107" y="26371"/>
                    <a:pt x="4172" y="31909"/>
                    <a:pt x="2085" y="53538"/>
                  </a:cubicBezTo>
                  <a:cubicBezTo>
                    <a:pt x="0" y="75170"/>
                    <a:pt x="16334" y="80744"/>
                    <a:pt x="40941" y="80744"/>
                  </a:cubicBezTo>
                  <a:cubicBezTo>
                    <a:pt x="65547" y="80744"/>
                    <a:pt x="94278" y="79274"/>
                    <a:pt x="101120" y="70284"/>
                  </a:cubicBezTo>
                  <a:cubicBezTo>
                    <a:pt x="107961" y="61293"/>
                    <a:pt x="108156" y="32070"/>
                    <a:pt x="104149" y="18388"/>
                  </a:cubicBezTo>
                  <a:cubicBezTo>
                    <a:pt x="100852" y="7134"/>
                    <a:pt x="92110" y="1"/>
                    <a:pt x="824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5"/>
            <p:cNvSpPr/>
            <p:nvPr/>
          </p:nvSpPr>
          <p:spPr>
            <a:xfrm>
              <a:off x="6388110" y="2698326"/>
              <a:ext cx="1946213" cy="1461074"/>
            </a:xfrm>
            <a:custGeom>
              <a:avLst/>
              <a:gdLst/>
              <a:ahLst/>
              <a:cxnLst/>
              <a:rect l="l" t="t" r="r" b="b"/>
              <a:pathLst>
                <a:path w="103220" h="77490" extrusionOk="0">
                  <a:moveTo>
                    <a:pt x="88395" y="1"/>
                  </a:moveTo>
                  <a:lnTo>
                    <a:pt x="88395" y="1"/>
                  </a:lnTo>
                  <a:cubicBezTo>
                    <a:pt x="90221" y="2541"/>
                    <a:pt x="91686" y="5522"/>
                    <a:pt x="92667" y="8870"/>
                  </a:cubicBezTo>
                  <a:cubicBezTo>
                    <a:pt x="96674" y="22552"/>
                    <a:pt x="96477" y="51775"/>
                    <a:pt x="89635" y="60766"/>
                  </a:cubicBezTo>
                  <a:cubicBezTo>
                    <a:pt x="82794" y="69756"/>
                    <a:pt x="54063" y="71224"/>
                    <a:pt x="29458" y="71224"/>
                  </a:cubicBezTo>
                  <a:cubicBezTo>
                    <a:pt x="17143" y="71224"/>
                    <a:pt x="6899" y="69828"/>
                    <a:pt x="1" y="65720"/>
                  </a:cubicBezTo>
                  <a:lnTo>
                    <a:pt x="1" y="65720"/>
                  </a:lnTo>
                  <a:cubicBezTo>
                    <a:pt x="5648" y="74755"/>
                    <a:pt x="18799" y="77490"/>
                    <a:pt x="36004" y="77490"/>
                  </a:cubicBezTo>
                  <a:cubicBezTo>
                    <a:pt x="60608" y="77490"/>
                    <a:pt x="89341" y="76020"/>
                    <a:pt x="96183" y="67030"/>
                  </a:cubicBezTo>
                  <a:cubicBezTo>
                    <a:pt x="103024" y="58039"/>
                    <a:pt x="103219" y="28816"/>
                    <a:pt x="99212" y="15134"/>
                  </a:cubicBezTo>
                  <a:cubicBezTo>
                    <a:pt x="97239" y="8395"/>
                    <a:pt x="93311" y="3139"/>
                    <a:pt x="88395" y="1"/>
                  </a:cubicBezTo>
                  <a:close/>
                </a:path>
              </a:pathLst>
            </a:custGeom>
            <a:solidFill>
              <a:srgbClr val="0B2140">
                <a:alpha val="10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5"/>
            <p:cNvSpPr/>
            <p:nvPr/>
          </p:nvSpPr>
          <p:spPr>
            <a:xfrm>
              <a:off x="7706071" y="3220773"/>
              <a:ext cx="286747" cy="166791"/>
            </a:xfrm>
            <a:custGeom>
              <a:avLst/>
              <a:gdLst/>
              <a:ahLst/>
              <a:cxnLst/>
              <a:rect l="l" t="t" r="r" b="b"/>
              <a:pathLst>
                <a:path w="15208" h="8846" extrusionOk="0">
                  <a:moveTo>
                    <a:pt x="14885" y="0"/>
                  </a:moveTo>
                  <a:cubicBezTo>
                    <a:pt x="14862" y="0"/>
                    <a:pt x="14840" y="3"/>
                    <a:pt x="14817" y="8"/>
                  </a:cubicBezTo>
                  <a:cubicBezTo>
                    <a:pt x="6424" y="1960"/>
                    <a:pt x="242" y="8283"/>
                    <a:pt x="179" y="8348"/>
                  </a:cubicBezTo>
                  <a:cubicBezTo>
                    <a:pt x="1" y="8535"/>
                    <a:pt x="133" y="8844"/>
                    <a:pt x="391" y="8846"/>
                  </a:cubicBezTo>
                  <a:cubicBezTo>
                    <a:pt x="471" y="8846"/>
                    <a:pt x="547" y="8812"/>
                    <a:pt x="603" y="8755"/>
                  </a:cubicBezTo>
                  <a:cubicBezTo>
                    <a:pt x="662" y="8693"/>
                    <a:pt x="6729" y="2492"/>
                    <a:pt x="14949" y="579"/>
                  </a:cubicBezTo>
                  <a:cubicBezTo>
                    <a:pt x="15109" y="546"/>
                    <a:pt x="15207" y="386"/>
                    <a:pt x="15172" y="227"/>
                  </a:cubicBezTo>
                  <a:cubicBezTo>
                    <a:pt x="15139" y="92"/>
                    <a:pt x="15018" y="0"/>
                    <a:pt x="14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5"/>
            <p:cNvSpPr/>
            <p:nvPr/>
          </p:nvSpPr>
          <p:spPr>
            <a:xfrm>
              <a:off x="7721080" y="2967129"/>
              <a:ext cx="287162" cy="118560"/>
            </a:xfrm>
            <a:custGeom>
              <a:avLst/>
              <a:gdLst/>
              <a:ahLst/>
              <a:cxnLst/>
              <a:rect l="l" t="t" r="r" b="b"/>
              <a:pathLst>
                <a:path w="15230" h="6288" extrusionOk="0">
                  <a:moveTo>
                    <a:pt x="14682" y="0"/>
                  </a:moveTo>
                  <a:cubicBezTo>
                    <a:pt x="8502" y="0"/>
                    <a:pt x="576" y="5515"/>
                    <a:pt x="236" y="5754"/>
                  </a:cubicBezTo>
                  <a:cubicBezTo>
                    <a:pt x="1" y="5918"/>
                    <a:pt x="118" y="6287"/>
                    <a:pt x="406" y="6287"/>
                  </a:cubicBezTo>
                  <a:cubicBezTo>
                    <a:pt x="464" y="6287"/>
                    <a:pt x="523" y="6268"/>
                    <a:pt x="574" y="6233"/>
                  </a:cubicBezTo>
                  <a:cubicBezTo>
                    <a:pt x="654" y="6177"/>
                    <a:pt x="8714" y="588"/>
                    <a:pt x="14712" y="588"/>
                  </a:cubicBezTo>
                  <a:cubicBezTo>
                    <a:pt x="14783" y="588"/>
                    <a:pt x="14855" y="589"/>
                    <a:pt x="14926" y="590"/>
                  </a:cubicBezTo>
                  <a:cubicBezTo>
                    <a:pt x="15081" y="582"/>
                    <a:pt x="15222" y="466"/>
                    <a:pt x="15226" y="305"/>
                  </a:cubicBezTo>
                  <a:cubicBezTo>
                    <a:pt x="15230" y="143"/>
                    <a:pt x="15102" y="9"/>
                    <a:pt x="14940" y="5"/>
                  </a:cubicBezTo>
                  <a:cubicBezTo>
                    <a:pt x="14854" y="0"/>
                    <a:pt x="14768" y="0"/>
                    <a:pt x="1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5"/>
            <p:cNvSpPr/>
            <p:nvPr/>
          </p:nvSpPr>
          <p:spPr>
            <a:xfrm>
              <a:off x="7744517" y="2878018"/>
              <a:ext cx="183346" cy="124104"/>
            </a:xfrm>
            <a:custGeom>
              <a:avLst/>
              <a:gdLst/>
              <a:ahLst/>
              <a:cxnLst/>
              <a:rect l="l" t="t" r="r" b="b"/>
              <a:pathLst>
                <a:path w="9724" h="6582" extrusionOk="0">
                  <a:moveTo>
                    <a:pt x="9390" y="1"/>
                  </a:moveTo>
                  <a:cubicBezTo>
                    <a:pt x="9354" y="1"/>
                    <a:pt x="9317" y="8"/>
                    <a:pt x="9281" y="22"/>
                  </a:cubicBezTo>
                  <a:cubicBezTo>
                    <a:pt x="5695" y="1456"/>
                    <a:pt x="433" y="5877"/>
                    <a:pt x="210" y="6063"/>
                  </a:cubicBezTo>
                  <a:cubicBezTo>
                    <a:pt x="0" y="6240"/>
                    <a:pt x="126" y="6582"/>
                    <a:pt x="399" y="6582"/>
                  </a:cubicBezTo>
                  <a:cubicBezTo>
                    <a:pt x="468" y="6582"/>
                    <a:pt x="536" y="6557"/>
                    <a:pt x="588" y="6513"/>
                  </a:cubicBezTo>
                  <a:cubicBezTo>
                    <a:pt x="643" y="6467"/>
                    <a:pt x="6002" y="1966"/>
                    <a:pt x="9499" y="568"/>
                  </a:cubicBezTo>
                  <a:cubicBezTo>
                    <a:pt x="9650" y="507"/>
                    <a:pt x="9724" y="337"/>
                    <a:pt x="9663" y="186"/>
                  </a:cubicBezTo>
                  <a:cubicBezTo>
                    <a:pt x="9616" y="71"/>
                    <a:pt x="9507" y="1"/>
                    <a:pt x="93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5"/>
            <p:cNvSpPr/>
            <p:nvPr/>
          </p:nvSpPr>
          <p:spPr>
            <a:xfrm>
              <a:off x="6143272" y="3309752"/>
              <a:ext cx="91843" cy="87242"/>
            </a:xfrm>
            <a:custGeom>
              <a:avLst/>
              <a:gdLst/>
              <a:ahLst/>
              <a:cxnLst/>
              <a:rect l="l" t="t" r="r" b="b"/>
              <a:pathLst>
                <a:path w="4871" h="4627" extrusionOk="0">
                  <a:moveTo>
                    <a:pt x="2493" y="1"/>
                  </a:moveTo>
                  <a:cubicBezTo>
                    <a:pt x="2431" y="1"/>
                    <a:pt x="2369" y="3"/>
                    <a:pt x="2307" y="8"/>
                  </a:cubicBezTo>
                  <a:cubicBezTo>
                    <a:pt x="1375" y="82"/>
                    <a:pt x="578" y="709"/>
                    <a:pt x="290" y="1599"/>
                  </a:cubicBezTo>
                  <a:cubicBezTo>
                    <a:pt x="0" y="2489"/>
                    <a:pt x="277" y="3466"/>
                    <a:pt x="989" y="4072"/>
                  </a:cubicBezTo>
                  <a:cubicBezTo>
                    <a:pt x="1417" y="4438"/>
                    <a:pt x="1951" y="4627"/>
                    <a:pt x="2491" y="4627"/>
                  </a:cubicBezTo>
                  <a:cubicBezTo>
                    <a:pt x="2849" y="4627"/>
                    <a:pt x="3209" y="4544"/>
                    <a:pt x="3542" y="4374"/>
                  </a:cubicBezTo>
                  <a:cubicBezTo>
                    <a:pt x="4375" y="3948"/>
                    <a:pt x="4870" y="3062"/>
                    <a:pt x="4797" y="2130"/>
                  </a:cubicBezTo>
                  <a:cubicBezTo>
                    <a:pt x="4699" y="918"/>
                    <a:pt x="3688" y="1"/>
                    <a:pt x="24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5"/>
            <p:cNvSpPr/>
            <p:nvPr/>
          </p:nvSpPr>
          <p:spPr>
            <a:xfrm>
              <a:off x="5790995" y="2985306"/>
              <a:ext cx="398067" cy="472827"/>
            </a:xfrm>
            <a:custGeom>
              <a:avLst/>
              <a:gdLst/>
              <a:ahLst/>
              <a:cxnLst/>
              <a:rect l="l" t="t" r="r" b="b"/>
              <a:pathLst>
                <a:path w="21112" h="25077" extrusionOk="0">
                  <a:moveTo>
                    <a:pt x="19989" y="1"/>
                  </a:moveTo>
                  <a:cubicBezTo>
                    <a:pt x="17373" y="1"/>
                    <a:pt x="9749" y="636"/>
                    <a:pt x="5106" y="7691"/>
                  </a:cubicBezTo>
                  <a:cubicBezTo>
                    <a:pt x="1" y="15446"/>
                    <a:pt x="3122" y="23412"/>
                    <a:pt x="3794" y="24917"/>
                  </a:cubicBezTo>
                  <a:cubicBezTo>
                    <a:pt x="3838" y="25017"/>
                    <a:pt x="3937" y="25077"/>
                    <a:pt x="4040" y="25077"/>
                  </a:cubicBezTo>
                  <a:cubicBezTo>
                    <a:pt x="4080" y="25077"/>
                    <a:pt x="4121" y="25068"/>
                    <a:pt x="4159" y="25049"/>
                  </a:cubicBezTo>
                  <a:lnTo>
                    <a:pt x="5666" y="24308"/>
                  </a:lnTo>
                  <a:cubicBezTo>
                    <a:pt x="5792" y="24247"/>
                    <a:pt x="5851" y="24103"/>
                    <a:pt x="5801" y="23972"/>
                  </a:cubicBezTo>
                  <a:cubicBezTo>
                    <a:pt x="5274" y="22589"/>
                    <a:pt x="2753" y="15097"/>
                    <a:pt x="7486" y="8875"/>
                  </a:cubicBezTo>
                  <a:cubicBezTo>
                    <a:pt x="11698" y="3337"/>
                    <a:pt x="17955" y="2794"/>
                    <a:pt x="20244" y="2794"/>
                  </a:cubicBezTo>
                  <a:cubicBezTo>
                    <a:pt x="20480" y="2794"/>
                    <a:pt x="20673" y="2800"/>
                    <a:pt x="20818" y="2806"/>
                  </a:cubicBezTo>
                  <a:cubicBezTo>
                    <a:pt x="20822" y="2807"/>
                    <a:pt x="20825" y="2807"/>
                    <a:pt x="20829" y="2807"/>
                  </a:cubicBezTo>
                  <a:cubicBezTo>
                    <a:pt x="20988" y="2807"/>
                    <a:pt x="21112" y="2671"/>
                    <a:pt x="21099" y="2513"/>
                  </a:cubicBezTo>
                  <a:lnTo>
                    <a:pt x="20921" y="266"/>
                  </a:lnTo>
                  <a:cubicBezTo>
                    <a:pt x="20913" y="132"/>
                    <a:pt x="20803" y="25"/>
                    <a:pt x="20669" y="17"/>
                  </a:cubicBezTo>
                  <a:cubicBezTo>
                    <a:pt x="20513" y="9"/>
                    <a:pt x="20282" y="1"/>
                    <a:pt x="19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5"/>
            <p:cNvSpPr/>
            <p:nvPr/>
          </p:nvSpPr>
          <p:spPr>
            <a:xfrm>
              <a:off x="5892928" y="3087352"/>
              <a:ext cx="310712" cy="363713"/>
            </a:xfrm>
            <a:custGeom>
              <a:avLst/>
              <a:gdLst/>
              <a:ahLst/>
              <a:cxnLst/>
              <a:rect l="l" t="t" r="r" b="b"/>
              <a:pathLst>
                <a:path w="16479" h="19290" extrusionOk="0">
                  <a:moveTo>
                    <a:pt x="15233" y="1"/>
                  </a:moveTo>
                  <a:cubicBezTo>
                    <a:pt x="12882" y="1"/>
                    <a:pt x="7263" y="580"/>
                    <a:pt x="3877" y="5722"/>
                  </a:cubicBezTo>
                  <a:cubicBezTo>
                    <a:pt x="0" y="11612"/>
                    <a:pt x="2525" y="17834"/>
                    <a:pt x="3130" y="19136"/>
                  </a:cubicBezTo>
                  <a:cubicBezTo>
                    <a:pt x="3176" y="19233"/>
                    <a:pt x="3273" y="19290"/>
                    <a:pt x="3374" y="19290"/>
                  </a:cubicBezTo>
                  <a:cubicBezTo>
                    <a:pt x="3415" y="19290"/>
                    <a:pt x="3456" y="19281"/>
                    <a:pt x="3495" y="19262"/>
                  </a:cubicBezTo>
                  <a:lnTo>
                    <a:pt x="4549" y="18743"/>
                  </a:lnTo>
                  <a:cubicBezTo>
                    <a:pt x="4675" y="18684"/>
                    <a:pt x="4734" y="18539"/>
                    <a:pt x="4685" y="18409"/>
                  </a:cubicBezTo>
                  <a:cubicBezTo>
                    <a:pt x="4240" y="17223"/>
                    <a:pt x="2414" y="11564"/>
                    <a:pt x="6002" y="6849"/>
                  </a:cubicBezTo>
                  <a:cubicBezTo>
                    <a:pt x="9245" y="2585"/>
                    <a:pt x="14065" y="2172"/>
                    <a:pt x="15819" y="2172"/>
                  </a:cubicBezTo>
                  <a:cubicBezTo>
                    <a:pt x="15963" y="2172"/>
                    <a:pt x="16087" y="2175"/>
                    <a:pt x="16187" y="2178"/>
                  </a:cubicBezTo>
                  <a:cubicBezTo>
                    <a:pt x="16189" y="2179"/>
                    <a:pt x="16192" y="2179"/>
                    <a:pt x="16194" y="2179"/>
                  </a:cubicBezTo>
                  <a:cubicBezTo>
                    <a:pt x="16352" y="2179"/>
                    <a:pt x="16478" y="2044"/>
                    <a:pt x="16464" y="1885"/>
                  </a:cubicBezTo>
                  <a:lnTo>
                    <a:pt x="16338" y="277"/>
                  </a:lnTo>
                  <a:cubicBezTo>
                    <a:pt x="16327" y="144"/>
                    <a:pt x="16222" y="37"/>
                    <a:pt x="16090" y="29"/>
                  </a:cubicBezTo>
                  <a:cubicBezTo>
                    <a:pt x="15904" y="16"/>
                    <a:pt x="15611" y="1"/>
                    <a:pt x="152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5"/>
            <p:cNvSpPr/>
            <p:nvPr/>
          </p:nvSpPr>
          <p:spPr>
            <a:xfrm>
              <a:off x="6007814" y="3180139"/>
              <a:ext cx="221829" cy="258577"/>
            </a:xfrm>
            <a:custGeom>
              <a:avLst/>
              <a:gdLst/>
              <a:ahLst/>
              <a:cxnLst/>
              <a:rect l="l" t="t" r="r" b="b"/>
              <a:pathLst>
                <a:path w="11765" h="13714" extrusionOk="0">
                  <a:moveTo>
                    <a:pt x="10806" y="1"/>
                  </a:moveTo>
                  <a:cubicBezTo>
                    <a:pt x="9072" y="1"/>
                    <a:pt x="5081" y="422"/>
                    <a:pt x="2698" y="4038"/>
                  </a:cubicBezTo>
                  <a:cubicBezTo>
                    <a:pt x="1" y="8135"/>
                    <a:pt x="1726" y="12487"/>
                    <a:pt x="2226" y="13555"/>
                  </a:cubicBezTo>
                  <a:cubicBezTo>
                    <a:pt x="2271" y="13656"/>
                    <a:pt x="2369" y="13714"/>
                    <a:pt x="2472" y="13714"/>
                  </a:cubicBezTo>
                  <a:cubicBezTo>
                    <a:pt x="2512" y="13714"/>
                    <a:pt x="2554" y="13705"/>
                    <a:pt x="2593" y="13686"/>
                  </a:cubicBezTo>
                  <a:lnTo>
                    <a:pt x="3211" y="13381"/>
                  </a:lnTo>
                  <a:cubicBezTo>
                    <a:pt x="3334" y="13320"/>
                    <a:pt x="3395" y="13178"/>
                    <a:pt x="3347" y="13047"/>
                  </a:cubicBezTo>
                  <a:cubicBezTo>
                    <a:pt x="2996" y="12080"/>
                    <a:pt x="1815" y="8161"/>
                    <a:pt x="4306" y="4882"/>
                  </a:cubicBezTo>
                  <a:cubicBezTo>
                    <a:pt x="6618" y="1845"/>
                    <a:pt x="10051" y="1552"/>
                    <a:pt x="11300" y="1552"/>
                  </a:cubicBezTo>
                  <a:cubicBezTo>
                    <a:pt x="11365" y="1552"/>
                    <a:pt x="11424" y="1553"/>
                    <a:pt x="11477" y="1554"/>
                  </a:cubicBezTo>
                  <a:cubicBezTo>
                    <a:pt x="11479" y="1555"/>
                    <a:pt x="11482" y="1555"/>
                    <a:pt x="11484" y="1555"/>
                  </a:cubicBezTo>
                  <a:cubicBezTo>
                    <a:pt x="11640" y="1555"/>
                    <a:pt x="11764" y="1420"/>
                    <a:pt x="11750" y="1263"/>
                  </a:cubicBezTo>
                  <a:lnTo>
                    <a:pt x="11670" y="270"/>
                  </a:lnTo>
                  <a:cubicBezTo>
                    <a:pt x="11662" y="138"/>
                    <a:pt x="11555" y="30"/>
                    <a:pt x="11422" y="20"/>
                  </a:cubicBezTo>
                  <a:cubicBezTo>
                    <a:pt x="11277" y="10"/>
                    <a:pt x="11067" y="1"/>
                    <a:pt x="108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5"/>
            <p:cNvSpPr/>
            <p:nvPr/>
          </p:nvSpPr>
          <p:spPr>
            <a:xfrm>
              <a:off x="6908955" y="3921649"/>
              <a:ext cx="312220" cy="328020"/>
            </a:xfrm>
            <a:custGeom>
              <a:avLst/>
              <a:gdLst/>
              <a:ahLst/>
              <a:cxnLst/>
              <a:rect l="l" t="t" r="r" b="b"/>
              <a:pathLst>
                <a:path w="16559" h="17397" extrusionOk="0">
                  <a:moveTo>
                    <a:pt x="13100" y="1"/>
                  </a:moveTo>
                  <a:lnTo>
                    <a:pt x="5198" y="4269"/>
                  </a:lnTo>
                  <a:lnTo>
                    <a:pt x="5358" y="4835"/>
                  </a:lnTo>
                  <a:cubicBezTo>
                    <a:pt x="5442" y="5136"/>
                    <a:pt x="5393" y="5457"/>
                    <a:pt x="5221" y="5717"/>
                  </a:cubicBezTo>
                  <a:cubicBezTo>
                    <a:pt x="4142" y="7359"/>
                    <a:pt x="183" y="13463"/>
                    <a:pt x="99" y="14855"/>
                  </a:cubicBezTo>
                  <a:cubicBezTo>
                    <a:pt x="1" y="16467"/>
                    <a:pt x="1256" y="17397"/>
                    <a:pt x="1256" y="17397"/>
                  </a:cubicBezTo>
                  <a:lnTo>
                    <a:pt x="16244" y="6844"/>
                  </a:lnTo>
                  <a:cubicBezTo>
                    <a:pt x="16483" y="6674"/>
                    <a:pt x="16559" y="6353"/>
                    <a:pt x="16418" y="6097"/>
                  </a:cubicBezTo>
                  <a:lnTo>
                    <a:pt x="131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5"/>
            <p:cNvSpPr/>
            <p:nvPr/>
          </p:nvSpPr>
          <p:spPr>
            <a:xfrm>
              <a:off x="6285197" y="4033442"/>
              <a:ext cx="426613" cy="175050"/>
            </a:xfrm>
            <a:custGeom>
              <a:avLst/>
              <a:gdLst/>
              <a:ahLst/>
              <a:cxnLst/>
              <a:rect l="l" t="t" r="r" b="b"/>
              <a:pathLst>
                <a:path w="22626" h="9284" extrusionOk="0">
                  <a:moveTo>
                    <a:pt x="13813" y="0"/>
                  </a:moveTo>
                  <a:cubicBezTo>
                    <a:pt x="13813" y="0"/>
                    <a:pt x="4546" y="815"/>
                    <a:pt x="2396" y="1889"/>
                  </a:cubicBezTo>
                  <a:cubicBezTo>
                    <a:pt x="244" y="2966"/>
                    <a:pt x="1" y="4431"/>
                    <a:pt x="1" y="5506"/>
                  </a:cubicBezTo>
                  <a:lnTo>
                    <a:pt x="19380" y="9262"/>
                  </a:lnTo>
                  <a:cubicBezTo>
                    <a:pt x="19457" y="9276"/>
                    <a:pt x="19534" y="9284"/>
                    <a:pt x="19610" y="9284"/>
                  </a:cubicBezTo>
                  <a:cubicBezTo>
                    <a:pt x="20124" y="9284"/>
                    <a:pt x="20593" y="8954"/>
                    <a:pt x="20757" y="8449"/>
                  </a:cubicBezTo>
                  <a:lnTo>
                    <a:pt x="22626" y="2721"/>
                  </a:lnTo>
                  <a:lnTo>
                    <a:pt x="138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5"/>
            <p:cNvSpPr/>
            <p:nvPr/>
          </p:nvSpPr>
          <p:spPr>
            <a:xfrm>
              <a:off x="6957810" y="3842418"/>
              <a:ext cx="198109" cy="159721"/>
            </a:xfrm>
            <a:custGeom>
              <a:avLst/>
              <a:gdLst/>
              <a:ahLst/>
              <a:cxnLst/>
              <a:rect l="l" t="t" r="r" b="b"/>
              <a:pathLst>
                <a:path w="10507" h="8471" extrusionOk="0">
                  <a:moveTo>
                    <a:pt x="8600" y="0"/>
                  </a:moveTo>
                  <a:lnTo>
                    <a:pt x="0" y="4203"/>
                  </a:lnTo>
                  <a:lnTo>
                    <a:pt x="2607" y="8471"/>
                  </a:lnTo>
                  <a:cubicBezTo>
                    <a:pt x="2607" y="8471"/>
                    <a:pt x="8991" y="7280"/>
                    <a:pt x="10506" y="4203"/>
                  </a:cubicBezTo>
                  <a:lnTo>
                    <a:pt x="8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5"/>
            <p:cNvSpPr/>
            <p:nvPr/>
          </p:nvSpPr>
          <p:spPr>
            <a:xfrm>
              <a:off x="6545648" y="3935790"/>
              <a:ext cx="203936" cy="149464"/>
            </a:xfrm>
            <a:custGeom>
              <a:avLst/>
              <a:gdLst/>
              <a:ahLst/>
              <a:cxnLst/>
              <a:rect l="l" t="t" r="r" b="b"/>
              <a:pathLst>
                <a:path w="10816" h="7927" extrusionOk="0">
                  <a:moveTo>
                    <a:pt x="1694" y="0"/>
                  </a:moveTo>
                  <a:lnTo>
                    <a:pt x="0" y="5179"/>
                  </a:lnTo>
                  <a:cubicBezTo>
                    <a:pt x="0" y="5179"/>
                    <a:pt x="3522" y="7926"/>
                    <a:pt x="8046" y="7926"/>
                  </a:cubicBezTo>
                  <a:cubicBezTo>
                    <a:pt x="8298" y="7926"/>
                    <a:pt x="8554" y="7918"/>
                    <a:pt x="8813" y="7900"/>
                  </a:cubicBezTo>
                  <a:lnTo>
                    <a:pt x="10815" y="1986"/>
                  </a:lnTo>
                  <a:lnTo>
                    <a:pt x="16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5"/>
            <p:cNvSpPr/>
            <p:nvPr/>
          </p:nvSpPr>
          <p:spPr>
            <a:xfrm>
              <a:off x="6559771" y="3159266"/>
              <a:ext cx="616087" cy="802921"/>
            </a:xfrm>
            <a:custGeom>
              <a:avLst/>
              <a:gdLst/>
              <a:ahLst/>
              <a:cxnLst/>
              <a:rect l="l" t="t" r="r" b="b"/>
              <a:pathLst>
                <a:path w="32675" h="42584" extrusionOk="0">
                  <a:moveTo>
                    <a:pt x="12816" y="1"/>
                  </a:moveTo>
                  <a:cubicBezTo>
                    <a:pt x="8666" y="1"/>
                    <a:pt x="4392" y="318"/>
                    <a:pt x="3303" y="1538"/>
                  </a:cubicBezTo>
                  <a:cubicBezTo>
                    <a:pt x="1036" y="4078"/>
                    <a:pt x="1" y="8184"/>
                    <a:pt x="4497" y="17859"/>
                  </a:cubicBezTo>
                  <a:cubicBezTo>
                    <a:pt x="8992" y="27535"/>
                    <a:pt x="18862" y="42584"/>
                    <a:pt x="18862" y="42584"/>
                  </a:cubicBezTo>
                  <a:lnTo>
                    <a:pt x="32674" y="35940"/>
                  </a:lnTo>
                  <a:lnTo>
                    <a:pt x="23260" y="17467"/>
                  </a:lnTo>
                  <a:lnTo>
                    <a:pt x="21664" y="373"/>
                  </a:lnTo>
                  <a:cubicBezTo>
                    <a:pt x="21664" y="373"/>
                    <a:pt x="17313" y="1"/>
                    <a:pt x="128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5"/>
            <p:cNvSpPr/>
            <p:nvPr/>
          </p:nvSpPr>
          <p:spPr>
            <a:xfrm>
              <a:off x="6538558" y="3134188"/>
              <a:ext cx="994186" cy="872213"/>
            </a:xfrm>
            <a:custGeom>
              <a:avLst/>
              <a:gdLst/>
              <a:ahLst/>
              <a:cxnLst/>
              <a:rect l="l" t="t" r="r" b="b"/>
              <a:pathLst>
                <a:path w="52728" h="46259" extrusionOk="0">
                  <a:moveTo>
                    <a:pt x="52728" y="1"/>
                  </a:moveTo>
                  <a:lnTo>
                    <a:pt x="35951" y="3637"/>
                  </a:lnTo>
                  <a:lnTo>
                    <a:pt x="19011" y="4577"/>
                  </a:lnTo>
                  <a:cubicBezTo>
                    <a:pt x="19011" y="4577"/>
                    <a:pt x="14319" y="4917"/>
                    <a:pt x="11876" y="8731"/>
                  </a:cubicBezTo>
                  <a:cubicBezTo>
                    <a:pt x="9432" y="12543"/>
                    <a:pt x="1" y="42644"/>
                    <a:pt x="1" y="42644"/>
                  </a:cubicBezTo>
                  <a:cubicBezTo>
                    <a:pt x="1" y="42644"/>
                    <a:pt x="11322" y="45998"/>
                    <a:pt x="14124" y="46258"/>
                  </a:cubicBezTo>
                  <a:cubicBezTo>
                    <a:pt x="14124" y="46258"/>
                    <a:pt x="23310" y="24759"/>
                    <a:pt x="24223" y="22021"/>
                  </a:cubicBezTo>
                  <a:cubicBezTo>
                    <a:pt x="24223" y="22021"/>
                    <a:pt x="29465" y="22385"/>
                    <a:pt x="34869" y="22385"/>
                  </a:cubicBezTo>
                  <a:cubicBezTo>
                    <a:pt x="37868" y="22385"/>
                    <a:pt x="40917" y="22273"/>
                    <a:pt x="43149" y="21925"/>
                  </a:cubicBezTo>
                  <a:cubicBezTo>
                    <a:pt x="43149" y="21925"/>
                    <a:pt x="50349" y="19187"/>
                    <a:pt x="52728" y="18161"/>
                  </a:cubicBezTo>
                  <a:lnTo>
                    <a:pt x="5272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5"/>
            <p:cNvSpPr/>
            <p:nvPr/>
          </p:nvSpPr>
          <p:spPr>
            <a:xfrm>
              <a:off x="7195521" y="2444701"/>
              <a:ext cx="333564" cy="769322"/>
            </a:xfrm>
            <a:custGeom>
              <a:avLst/>
              <a:gdLst/>
              <a:ahLst/>
              <a:cxnLst/>
              <a:rect l="l" t="t" r="r" b="b"/>
              <a:pathLst>
                <a:path w="17691" h="40802" extrusionOk="0">
                  <a:moveTo>
                    <a:pt x="4736" y="0"/>
                  </a:moveTo>
                  <a:cubicBezTo>
                    <a:pt x="4736" y="0"/>
                    <a:pt x="391" y="12992"/>
                    <a:pt x="196" y="22793"/>
                  </a:cubicBezTo>
                  <a:cubicBezTo>
                    <a:pt x="1" y="32594"/>
                    <a:pt x="5083" y="39433"/>
                    <a:pt x="5083" y="39433"/>
                  </a:cubicBezTo>
                  <a:lnTo>
                    <a:pt x="8211" y="39433"/>
                  </a:lnTo>
                  <a:cubicBezTo>
                    <a:pt x="8211" y="39433"/>
                    <a:pt x="8771" y="39433"/>
                    <a:pt x="8771" y="40802"/>
                  </a:cubicBezTo>
                  <a:lnTo>
                    <a:pt x="15491" y="40462"/>
                  </a:lnTo>
                  <a:lnTo>
                    <a:pt x="17690" y="2591"/>
                  </a:lnTo>
                  <a:lnTo>
                    <a:pt x="47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5"/>
            <p:cNvSpPr/>
            <p:nvPr/>
          </p:nvSpPr>
          <p:spPr>
            <a:xfrm>
              <a:off x="7518233" y="3340901"/>
              <a:ext cx="297532" cy="135718"/>
            </a:xfrm>
            <a:custGeom>
              <a:avLst/>
              <a:gdLst/>
              <a:ahLst/>
              <a:cxnLst/>
              <a:rect l="l" t="t" r="r" b="b"/>
              <a:pathLst>
                <a:path w="15780" h="7198" extrusionOk="0">
                  <a:moveTo>
                    <a:pt x="14302" y="0"/>
                  </a:moveTo>
                  <a:cubicBezTo>
                    <a:pt x="11965" y="0"/>
                    <a:pt x="0" y="4217"/>
                    <a:pt x="0" y="4217"/>
                  </a:cubicBezTo>
                  <a:lnTo>
                    <a:pt x="771" y="7198"/>
                  </a:lnTo>
                  <a:cubicBezTo>
                    <a:pt x="771" y="7198"/>
                    <a:pt x="6682" y="5489"/>
                    <a:pt x="11227" y="5489"/>
                  </a:cubicBezTo>
                  <a:cubicBezTo>
                    <a:pt x="11227" y="5489"/>
                    <a:pt x="14453" y="4120"/>
                    <a:pt x="15282" y="3533"/>
                  </a:cubicBezTo>
                  <a:cubicBezTo>
                    <a:pt x="15282" y="3533"/>
                    <a:pt x="15780" y="619"/>
                    <a:pt x="14615" y="48"/>
                  </a:cubicBezTo>
                  <a:cubicBezTo>
                    <a:pt x="14549" y="16"/>
                    <a:pt x="14443" y="0"/>
                    <a:pt x="14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5"/>
            <p:cNvSpPr/>
            <p:nvPr/>
          </p:nvSpPr>
          <p:spPr>
            <a:xfrm>
              <a:off x="6955981" y="2436028"/>
              <a:ext cx="837916" cy="984382"/>
            </a:xfrm>
            <a:custGeom>
              <a:avLst/>
              <a:gdLst/>
              <a:ahLst/>
              <a:cxnLst/>
              <a:rect l="l" t="t" r="r" b="b"/>
              <a:pathLst>
                <a:path w="44440" h="52208" extrusionOk="0">
                  <a:moveTo>
                    <a:pt x="19611" y="1"/>
                  </a:moveTo>
                  <a:lnTo>
                    <a:pt x="13975" y="1193"/>
                  </a:lnTo>
                  <a:lnTo>
                    <a:pt x="12411" y="3049"/>
                  </a:lnTo>
                  <a:cubicBezTo>
                    <a:pt x="10444" y="3672"/>
                    <a:pt x="9967" y="4256"/>
                    <a:pt x="9967" y="4256"/>
                  </a:cubicBezTo>
                  <a:cubicBezTo>
                    <a:pt x="7623" y="7642"/>
                    <a:pt x="1" y="23018"/>
                    <a:pt x="1" y="23018"/>
                  </a:cubicBezTo>
                  <a:lnTo>
                    <a:pt x="2801" y="37091"/>
                  </a:lnTo>
                  <a:cubicBezTo>
                    <a:pt x="2801" y="37091"/>
                    <a:pt x="5213" y="37091"/>
                    <a:pt x="5798" y="36440"/>
                  </a:cubicBezTo>
                  <a:cubicBezTo>
                    <a:pt x="6384" y="35789"/>
                    <a:pt x="9676" y="30365"/>
                    <a:pt x="9676" y="30365"/>
                  </a:cubicBezTo>
                  <a:lnTo>
                    <a:pt x="12705" y="33052"/>
                  </a:lnTo>
                  <a:cubicBezTo>
                    <a:pt x="12461" y="33785"/>
                    <a:pt x="10457" y="39893"/>
                    <a:pt x="10457" y="39893"/>
                  </a:cubicBezTo>
                  <a:lnTo>
                    <a:pt x="17787" y="39893"/>
                  </a:lnTo>
                  <a:lnTo>
                    <a:pt x="16158" y="35072"/>
                  </a:lnTo>
                  <a:lnTo>
                    <a:pt x="16158" y="35072"/>
                  </a:lnTo>
                  <a:cubicBezTo>
                    <a:pt x="16158" y="35072"/>
                    <a:pt x="21135" y="37607"/>
                    <a:pt x="23455" y="38460"/>
                  </a:cubicBezTo>
                  <a:cubicBezTo>
                    <a:pt x="24095" y="38695"/>
                    <a:pt x="24697" y="38773"/>
                    <a:pt x="25214" y="38773"/>
                  </a:cubicBezTo>
                  <a:cubicBezTo>
                    <a:pt x="26235" y="38773"/>
                    <a:pt x="26925" y="38468"/>
                    <a:pt x="26925" y="38468"/>
                  </a:cubicBezTo>
                  <a:cubicBezTo>
                    <a:pt x="26990" y="39706"/>
                    <a:pt x="29819" y="52207"/>
                    <a:pt x="29819" y="52207"/>
                  </a:cubicBezTo>
                  <a:cubicBezTo>
                    <a:pt x="39018" y="51915"/>
                    <a:pt x="44434" y="48038"/>
                    <a:pt x="44434" y="48038"/>
                  </a:cubicBezTo>
                  <a:cubicBezTo>
                    <a:pt x="44440" y="19273"/>
                    <a:pt x="42479" y="5037"/>
                    <a:pt x="40915" y="3733"/>
                  </a:cubicBezTo>
                  <a:cubicBezTo>
                    <a:pt x="39352" y="2431"/>
                    <a:pt x="33180" y="1046"/>
                    <a:pt x="33180" y="1046"/>
                  </a:cubicBezTo>
                  <a:lnTo>
                    <a:pt x="29420" y="1"/>
                  </a:lnTo>
                  <a:cubicBezTo>
                    <a:pt x="28201" y="3548"/>
                    <a:pt x="27363" y="14972"/>
                    <a:pt x="27363" y="14972"/>
                  </a:cubicBezTo>
                  <a:lnTo>
                    <a:pt x="21842" y="24502"/>
                  </a:lnTo>
                  <a:lnTo>
                    <a:pt x="15245" y="20868"/>
                  </a:lnTo>
                  <a:cubicBezTo>
                    <a:pt x="14724" y="8425"/>
                    <a:pt x="19221" y="1063"/>
                    <a:pt x="19221" y="1063"/>
                  </a:cubicBezTo>
                  <a:lnTo>
                    <a:pt x="1961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5"/>
            <p:cNvSpPr/>
            <p:nvPr/>
          </p:nvSpPr>
          <p:spPr>
            <a:xfrm>
              <a:off x="7463646" y="3139694"/>
              <a:ext cx="240590" cy="280732"/>
            </a:xfrm>
            <a:custGeom>
              <a:avLst/>
              <a:gdLst/>
              <a:ahLst/>
              <a:cxnLst/>
              <a:rect l="l" t="t" r="r" b="b"/>
              <a:pathLst>
                <a:path w="12760" h="14889" extrusionOk="0">
                  <a:moveTo>
                    <a:pt x="1646" y="1"/>
                  </a:moveTo>
                  <a:lnTo>
                    <a:pt x="1" y="1149"/>
                  </a:lnTo>
                  <a:cubicBezTo>
                    <a:pt x="66" y="2387"/>
                    <a:pt x="2895" y="14888"/>
                    <a:pt x="2895" y="14888"/>
                  </a:cubicBezTo>
                  <a:cubicBezTo>
                    <a:pt x="6976" y="14758"/>
                    <a:pt x="10310" y="13925"/>
                    <a:pt x="12759" y="13034"/>
                  </a:cubicBezTo>
                  <a:cubicBezTo>
                    <a:pt x="12266" y="11534"/>
                    <a:pt x="11267" y="8091"/>
                    <a:pt x="10799" y="3553"/>
                  </a:cubicBezTo>
                  <a:cubicBezTo>
                    <a:pt x="10799" y="3553"/>
                    <a:pt x="5360" y="3420"/>
                    <a:pt x="16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5"/>
            <p:cNvSpPr/>
            <p:nvPr/>
          </p:nvSpPr>
          <p:spPr>
            <a:xfrm>
              <a:off x="7175855" y="3091179"/>
              <a:ext cx="115468" cy="97066"/>
            </a:xfrm>
            <a:custGeom>
              <a:avLst/>
              <a:gdLst/>
              <a:ahLst/>
              <a:cxnLst/>
              <a:rect l="l" t="t" r="r" b="b"/>
              <a:pathLst>
                <a:path w="6124" h="5148" extrusionOk="0">
                  <a:moveTo>
                    <a:pt x="3878" y="0"/>
                  </a:moveTo>
                  <a:cubicBezTo>
                    <a:pt x="2736" y="2509"/>
                    <a:pt x="0" y="5147"/>
                    <a:pt x="0" y="5147"/>
                  </a:cubicBezTo>
                  <a:lnTo>
                    <a:pt x="6124" y="5147"/>
                  </a:lnTo>
                  <a:lnTo>
                    <a:pt x="4497" y="326"/>
                  </a:lnTo>
                  <a:lnTo>
                    <a:pt x="4648" y="403"/>
                  </a:lnTo>
                  <a:lnTo>
                    <a:pt x="3878" y="0"/>
                  </a:lnTo>
                  <a:close/>
                </a:path>
              </a:pathLst>
            </a:custGeom>
            <a:solidFill>
              <a:srgbClr val="0B2140">
                <a:alpha val="10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5"/>
            <p:cNvSpPr/>
            <p:nvPr/>
          </p:nvSpPr>
          <p:spPr>
            <a:xfrm>
              <a:off x="7446902" y="2848698"/>
              <a:ext cx="244191" cy="351174"/>
            </a:xfrm>
            <a:custGeom>
              <a:avLst/>
              <a:gdLst/>
              <a:ahLst/>
              <a:cxnLst/>
              <a:rect l="l" t="t" r="r" b="b"/>
              <a:pathLst>
                <a:path w="12951" h="18625" extrusionOk="0">
                  <a:moveTo>
                    <a:pt x="12950" y="1"/>
                  </a:moveTo>
                  <a:lnTo>
                    <a:pt x="12950" y="1"/>
                  </a:lnTo>
                  <a:cubicBezTo>
                    <a:pt x="12949" y="2"/>
                    <a:pt x="3823" y="14542"/>
                    <a:pt x="3086" y="15125"/>
                  </a:cubicBezTo>
                  <a:cubicBezTo>
                    <a:pt x="2352" y="15707"/>
                    <a:pt x="1" y="16653"/>
                    <a:pt x="1" y="16653"/>
                  </a:cubicBezTo>
                  <a:lnTo>
                    <a:pt x="95" y="16804"/>
                  </a:lnTo>
                  <a:cubicBezTo>
                    <a:pt x="590" y="16714"/>
                    <a:pt x="889" y="16582"/>
                    <a:pt x="889" y="16582"/>
                  </a:cubicBezTo>
                  <a:cubicBezTo>
                    <a:pt x="901" y="16842"/>
                    <a:pt x="1038" y="17598"/>
                    <a:pt x="1241" y="18624"/>
                  </a:cubicBezTo>
                  <a:cubicBezTo>
                    <a:pt x="1241" y="18624"/>
                    <a:pt x="2729" y="18366"/>
                    <a:pt x="4358" y="16118"/>
                  </a:cubicBezTo>
                  <a:cubicBezTo>
                    <a:pt x="5987" y="13870"/>
                    <a:pt x="12950" y="2"/>
                    <a:pt x="12950" y="1"/>
                  </a:cubicBezTo>
                  <a:close/>
                </a:path>
              </a:pathLst>
            </a:custGeom>
            <a:solidFill>
              <a:srgbClr val="0B2140">
                <a:alpha val="10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5"/>
            <p:cNvSpPr/>
            <p:nvPr/>
          </p:nvSpPr>
          <p:spPr>
            <a:xfrm>
              <a:off x="7089893" y="2077661"/>
              <a:ext cx="485252" cy="473147"/>
            </a:xfrm>
            <a:custGeom>
              <a:avLst/>
              <a:gdLst/>
              <a:ahLst/>
              <a:cxnLst/>
              <a:rect l="l" t="t" r="r" b="b"/>
              <a:pathLst>
                <a:path w="25736" h="25094" extrusionOk="0">
                  <a:moveTo>
                    <a:pt x="12379" y="1"/>
                  </a:moveTo>
                  <a:cubicBezTo>
                    <a:pt x="7624" y="1"/>
                    <a:pt x="4104" y="3714"/>
                    <a:pt x="2933" y="4497"/>
                  </a:cubicBezTo>
                  <a:cubicBezTo>
                    <a:pt x="1761" y="5278"/>
                    <a:pt x="262" y="7690"/>
                    <a:pt x="130" y="9840"/>
                  </a:cubicBezTo>
                  <a:cubicBezTo>
                    <a:pt x="0" y="11989"/>
                    <a:pt x="65" y="18114"/>
                    <a:pt x="2282" y="18960"/>
                  </a:cubicBezTo>
                  <a:cubicBezTo>
                    <a:pt x="4496" y="19808"/>
                    <a:pt x="12119" y="20069"/>
                    <a:pt x="12119" y="20069"/>
                  </a:cubicBezTo>
                  <a:cubicBezTo>
                    <a:pt x="12119" y="20069"/>
                    <a:pt x="11564" y="23864"/>
                    <a:pt x="13960" y="24840"/>
                  </a:cubicBezTo>
                  <a:cubicBezTo>
                    <a:pt x="14383" y="25013"/>
                    <a:pt x="14885" y="25093"/>
                    <a:pt x="15429" y="25093"/>
                  </a:cubicBezTo>
                  <a:cubicBezTo>
                    <a:pt x="17953" y="25093"/>
                    <a:pt x="21369" y="23372"/>
                    <a:pt x="21972" y="21322"/>
                  </a:cubicBezTo>
                  <a:lnTo>
                    <a:pt x="22413" y="18375"/>
                  </a:lnTo>
                  <a:lnTo>
                    <a:pt x="25736" y="12902"/>
                  </a:lnTo>
                  <a:lnTo>
                    <a:pt x="25736" y="6443"/>
                  </a:lnTo>
                  <a:cubicBezTo>
                    <a:pt x="25736" y="6443"/>
                    <a:pt x="17136" y="1"/>
                    <a:pt x="12379" y="1"/>
                  </a:cubicBezTo>
                  <a:close/>
                </a:path>
              </a:pathLst>
            </a:custGeom>
            <a:solidFill>
              <a:srgbClr val="F9D5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5"/>
            <p:cNvSpPr/>
            <p:nvPr/>
          </p:nvSpPr>
          <p:spPr>
            <a:xfrm>
              <a:off x="7469114" y="2248925"/>
              <a:ext cx="55038" cy="60525"/>
            </a:xfrm>
            <a:custGeom>
              <a:avLst/>
              <a:gdLst/>
              <a:ahLst/>
              <a:cxnLst/>
              <a:rect l="l" t="t" r="r" b="b"/>
              <a:pathLst>
                <a:path w="2919" h="3210" extrusionOk="0">
                  <a:moveTo>
                    <a:pt x="1684" y="1"/>
                  </a:moveTo>
                  <a:cubicBezTo>
                    <a:pt x="1573" y="1"/>
                    <a:pt x="1501" y="16"/>
                    <a:pt x="1501" y="16"/>
                  </a:cubicBezTo>
                  <a:cubicBezTo>
                    <a:pt x="0" y="1558"/>
                    <a:pt x="296" y="2629"/>
                    <a:pt x="556" y="3084"/>
                  </a:cubicBezTo>
                  <a:cubicBezTo>
                    <a:pt x="601" y="3166"/>
                    <a:pt x="684" y="3210"/>
                    <a:pt x="768" y="3210"/>
                  </a:cubicBezTo>
                  <a:cubicBezTo>
                    <a:pt x="827" y="3210"/>
                    <a:pt x="887" y="3188"/>
                    <a:pt x="934" y="3143"/>
                  </a:cubicBezTo>
                  <a:cubicBezTo>
                    <a:pt x="1474" y="2618"/>
                    <a:pt x="2918" y="1134"/>
                    <a:pt x="2626" y="561"/>
                  </a:cubicBezTo>
                  <a:cubicBezTo>
                    <a:pt x="2378" y="75"/>
                    <a:pt x="1933" y="1"/>
                    <a:pt x="1684" y="1"/>
                  </a:cubicBezTo>
                  <a:close/>
                </a:path>
              </a:pathLst>
            </a:custGeom>
            <a:solidFill>
              <a:srgbClr val="0B2140">
                <a:alpha val="10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5"/>
            <p:cNvSpPr/>
            <p:nvPr/>
          </p:nvSpPr>
          <p:spPr>
            <a:xfrm>
              <a:off x="7313594" y="2398185"/>
              <a:ext cx="110603" cy="75665"/>
            </a:xfrm>
            <a:custGeom>
              <a:avLst/>
              <a:gdLst/>
              <a:ahLst/>
              <a:cxnLst/>
              <a:rect l="l" t="t" r="r" b="b"/>
              <a:pathLst>
                <a:path w="5866" h="4013" extrusionOk="0">
                  <a:moveTo>
                    <a:pt x="5866" y="1"/>
                  </a:moveTo>
                  <a:cubicBezTo>
                    <a:pt x="5865" y="1"/>
                    <a:pt x="4048" y="1466"/>
                    <a:pt x="2257" y="2006"/>
                  </a:cubicBezTo>
                  <a:cubicBezTo>
                    <a:pt x="738" y="2465"/>
                    <a:pt x="172" y="2500"/>
                    <a:pt x="36" y="2500"/>
                  </a:cubicBezTo>
                  <a:cubicBezTo>
                    <a:pt x="11" y="2500"/>
                    <a:pt x="1" y="2499"/>
                    <a:pt x="1" y="2499"/>
                  </a:cubicBezTo>
                  <a:lnTo>
                    <a:pt x="1" y="2499"/>
                  </a:lnTo>
                  <a:lnTo>
                    <a:pt x="1048" y="4012"/>
                  </a:lnTo>
                  <a:cubicBezTo>
                    <a:pt x="1048" y="4012"/>
                    <a:pt x="5450" y="3057"/>
                    <a:pt x="5866" y="1"/>
                  </a:cubicBezTo>
                  <a:close/>
                </a:path>
              </a:pathLst>
            </a:custGeom>
            <a:solidFill>
              <a:srgbClr val="0B2140">
                <a:alpha val="10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5"/>
            <p:cNvSpPr/>
            <p:nvPr/>
          </p:nvSpPr>
          <p:spPr>
            <a:xfrm>
              <a:off x="7262062" y="2199147"/>
              <a:ext cx="115468" cy="43272"/>
            </a:xfrm>
            <a:custGeom>
              <a:avLst/>
              <a:gdLst/>
              <a:ahLst/>
              <a:cxnLst/>
              <a:rect l="l" t="t" r="r" b="b"/>
              <a:pathLst>
                <a:path w="6124" h="2295" extrusionOk="0">
                  <a:moveTo>
                    <a:pt x="2996" y="0"/>
                  </a:moveTo>
                  <a:cubicBezTo>
                    <a:pt x="2996" y="0"/>
                    <a:pt x="1042" y="53"/>
                    <a:pt x="78" y="1297"/>
                  </a:cubicBezTo>
                  <a:cubicBezTo>
                    <a:pt x="17" y="1375"/>
                    <a:pt x="0" y="1478"/>
                    <a:pt x="28" y="1570"/>
                  </a:cubicBezTo>
                  <a:cubicBezTo>
                    <a:pt x="78" y="1736"/>
                    <a:pt x="181" y="2001"/>
                    <a:pt x="372" y="2187"/>
                  </a:cubicBezTo>
                  <a:cubicBezTo>
                    <a:pt x="448" y="2257"/>
                    <a:pt x="546" y="2294"/>
                    <a:pt x="645" y="2294"/>
                  </a:cubicBezTo>
                  <a:cubicBezTo>
                    <a:pt x="697" y="2294"/>
                    <a:pt x="750" y="2284"/>
                    <a:pt x="800" y="2263"/>
                  </a:cubicBezTo>
                  <a:cubicBezTo>
                    <a:pt x="1377" y="2028"/>
                    <a:pt x="3150" y="1391"/>
                    <a:pt x="5339" y="1391"/>
                  </a:cubicBezTo>
                  <a:cubicBezTo>
                    <a:pt x="5595" y="1391"/>
                    <a:pt x="5857" y="1400"/>
                    <a:pt x="6124" y="1419"/>
                  </a:cubicBezTo>
                  <a:lnTo>
                    <a:pt x="29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5"/>
            <p:cNvSpPr/>
            <p:nvPr/>
          </p:nvSpPr>
          <p:spPr>
            <a:xfrm>
              <a:off x="7148458" y="2201824"/>
              <a:ext cx="65050" cy="39162"/>
            </a:xfrm>
            <a:custGeom>
              <a:avLst/>
              <a:gdLst/>
              <a:ahLst/>
              <a:cxnLst/>
              <a:rect l="l" t="t" r="r" b="b"/>
              <a:pathLst>
                <a:path w="3450" h="2077" extrusionOk="0">
                  <a:moveTo>
                    <a:pt x="1516" y="0"/>
                  </a:moveTo>
                  <a:cubicBezTo>
                    <a:pt x="678" y="0"/>
                    <a:pt x="148" y="257"/>
                    <a:pt x="148" y="257"/>
                  </a:cubicBezTo>
                  <a:cubicBezTo>
                    <a:pt x="22" y="691"/>
                    <a:pt x="1" y="1147"/>
                    <a:pt x="87" y="1592"/>
                  </a:cubicBezTo>
                  <a:cubicBezTo>
                    <a:pt x="124" y="1775"/>
                    <a:pt x="285" y="1890"/>
                    <a:pt x="459" y="1890"/>
                  </a:cubicBezTo>
                  <a:cubicBezTo>
                    <a:pt x="512" y="1890"/>
                    <a:pt x="566" y="1879"/>
                    <a:pt x="618" y="1856"/>
                  </a:cubicBezTo>
                  <a:cubicBezTo>
                    <a:pt x="842" y="1757"/>
                    <a:pt x="1141" y="1662"/>
                    <a:pt x="1458" y="1662"/>
                  </a:cubicBezTo>
                  <a:cubicBezTo>
                    <a:pt x="1483" y="1662"/>
                    <a:pt x="1508" y="1662"/>
                    <a:pt x="1533" y="1663"/>
                  </a:cubicBezTo>
                  <a:cubicBezTo>
                    <a:pt x="1968" y="1684"/>
                    <a:pt x="2377" y="1880"/>
                    <a:pt x="2618" y="2020"/>
                  </a:cubicBezTo>
                  <a:cubicBezTo>
                    <a:pt x="2682" y="2058"/>
                    <a:pt x="2754" y="2077"/>
                    <a:pt x="2825" y="2077"/>
                  </a:cubicBezTo>
                  <a:cubicBezTo>
                    <a:pt x="2925" y="2077"/>
                    <a:pt x="3023" y="2039"/>
                    <a:pt x="3093" y="1961"/>
                  </a:cubicBezTo>
                  <a:cubicBezTo>
                    <a:pt x="3280" y="1758"/>
                    <a:pt x="3374" y="1502"/>
                    <a:pt x="3418" y="1330"/>
                  </a:cubicBezTo>
                  <a:cubicBezTo>
                    <a:pt x="3450" y="1206"/>
                    <a:pt x="3425" y="1076"/>
                    <a:pt x="3351" y="973"/>
                  </a:cubicBezTo>
                  <a:cubicBezTo>
                    <a:pt x="3139" y="677"/>
                    <a:pt x="2616" y="74"/>
                    <a:pt x="1846" y="13"/>
                  </a:cubicBezTo>
                  <a:cubicBezTo>
                    <a:pt x="1731" y="4"/>
                    <a:pt x="1621" y="0"/>
                    <a:pt x="15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5"/>
            <p:cNvSpPr/>
            <p:nvPr/>
          </p:nvSpPr>
          <p:spPr>
            <a:xfrm>
              <a:off x="7017997" y="2007085"/>
              <a:ext cx="683682" cy="486478"/>
            </a:xfrm>
            <a:custGeom>
              <a:avLst/>
              <a:gdLst/>
              <a:ahLst/>
              <a:cxnLst/>
              <a:rect l="l" t="t" r="r" b="b"/>
              <a:pathLst>
                <a:path w="36260" h="25801" extrusionOk="0">
                  <a:moveTo>
                    <a:pt x="16939" y="1"/>
                  </a:moveTo>
                  <a:cubicBezTo>
                    <a:pt x="15046" y="1"/>
                    <a:pt x="13020" y="573"/>
                    <a:pt x="11028" y="2098"/>
                  </a:cubicBezTo>
                  <a:cubicBezTo>
                    <a:pt x="11028" y="2098"/>
                    <a:pt x="10730" y="2031"/>
                    <a:pt x="10254" y="2031"/>
                  </a:cubicBezTo>
                  <a:cubicBezTo>
                    <a:pt x="9303" y="2031"/>
                    <a:pt x="7641" y="2299"/>
                    <a:pt x="6240" y="3907"/>
                  </a:cubicBezTo>
                  <a:cubicBezTo>
                    <a:pt x="4138" y="6319"/>
                    <a:pt x="5117" y="10260"/>
                    <a:pt x="3553" y="11498"/>
                  </a:cubicBezTo>
                  <a:cubicBezTo>
                    <a:pt x="1989" y="12734"/>
                    <a:pt x="946" y="14137"/>
                    <a:pt x="1011" y="16351"/>
                  </a:cubicBezTo>
                  <a:cubicBezTo>
                    <a:pt x="1076" y="18568"/>
                    <a:pt x="2020" y="20327"/>
                    <a:pt x="1" y="22053"/>
                  </a:cubicBezTo>
                  <a:cubicBezTo>
                    <a:pt x="1" y="22053"/>
                    <a:pt x="4231" y="25800"/>
                    <a:pt x="9032" y="25800"/>
                  </a:cubicBezTo>
                  <a:cubicBezTo>
                    <a:pt x="9063" y="25800"/>
                    <a:pt x="9093" y="25800"/>
                    <a:pt x="9124" y="25800"/>
                  </a:cubicBezTo>
                  <a:cubicBezTo>
                    <a:pt x="9124" y="25800"/>
                    <a:pt x="14662" y="24007"/>
                    <a:pt x="15932" y="23812"/>
                  </a:cubicBezTo>
                  <a:lnTo>
                    <a:pt x="15541" y="23209"/>
                  </a:lnTo>
                  <a:cubicBezTo>
                    <a:pt x="15541" y="23209"/>
                    <a:pt x="10346" y="23142"/>
                    <a:pt x="7657" y="19055"/>
                  </a:cubicBezTo>
                  <a:cubicBezTo>
                    <a:pt x="5312" y="15489"/>
                    <a:pt x="6240" y="10992"/>
                    <a:pt x="6240" y="10992"/>
                  </a:cubicBezTo>
                  <a:cubicBezTo>
                    <a:pt x="6240" y="10992"/>
                    <a:pt x="10541" y="9869"/>
                    <a:pt x="12105" y="6498"/>
                  </a:cubicBezTo>
                  <a:cubicBezTo>
                    <a:pt x="12105" y="6498"/>
                    <a:pt x="13033" y="10749"/>
                    <a:pt x="16941" y="11334"/>
                  </a:cubicBezTo>
                  <a:cubicBezTo>
                    <a:pt x="20850" y="11922"/>
                    <a:pt x="20363" y="13876"/>
                    <a:pt x="20363" y="13876"/>
                  </a:cubicBezTo>
                  <a:cubicBezTo>
                    <a:pt x="20363" y="13876"/>
                    <a:pt x="22072" y="13387"/>
                    <a:pt x="22951" y="10749"/>
                  </a:cubicBezTo>
                  <a:cubicBezTo>
                    <a:pt x="22951" y="10749"/>
                    <a:pt x="23847" y="10216"/>
                    <a:pt x="24935" y="10216"/>
                  </a:cubicBezTo>
                  <a:cubicBezTo>
                    <a:pt x="25880" y="10216"/>
                    <a:pt x="26969" y="10618"/>
                    <a:pt x="27741" y="12117"/>
                  </a:cubicBezTo>
                  <a:cubicBezTo>
                    <a:pt x="29402" y="15342"/>
                    <a:pt x="24418" y="18518"/>
                    <a:pt x="23734" y="18518"/>
                  </a:cubicBezTo>
                  <a:lnTo>
                    <a:pt x="22829" y="19714"/>
                  </a:lnTo>
                  <a:lnTo>
                    <a:pt x="25118" y="23029"/>
                  </a:lnTo>
                  <a:lnTo>
                    <a:pt x="29891" y="23795"/>
                  </a:lnTo>
                  <a:cubicBezTo>
                    <a:pt x="29891" y="23795"/>
                    <a:pt x="35086" y="21074"/>
                    <a:pt x="36260" y="18012"/>
                  </a:cubicBezTo>
                  <a:cubicBezTo>
                    <a:pt x="36260" y="18012"/>
                    <a:pt x="34068" y="17663"/>
                    <a:pt x="33409" y="15146"/>
                  </a:cubicBezTo>
                  <a:cubicBezTo>
                    <a:pt x="32750" y="12629"/>
                    <a:pt x="33164" y="10910"/>
                    <a:pt x="30852" y="9510"/>
                  </a:cubicBezTo>
                  <a:cubicBezTo>
                    <a:pt x="28539" y="8110"/>
                    <a:pt x="26738" y="6473"/>
                    <a:pt x="25982" y="4714"/>
                  </a:cubicBezTo>
                  <a:cubicBezTo>
                    <a:pt x="25444" y="3463"/>
                    <a:pt x="21595" y="1"/>
                    <a:pt x="169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5"/>
            <p:cNvSpPr/>
            <p:nvPr/>
          </p:nvSpPr>
          <p:spPr>
            <a:xfrm>
              <a:off x="7106222" y="2126610"/>
              <a:ext cx="348007" cy="145052"/>
            </a:xfrm>
            <a:custGeom>
              <a:avLst/>
              <a:gdLst/>
              <a:ahLst/>
              <a:cxnLst/>
              <a:rect l="l" t="t" r="r" b="b"/>
              <a:pathLst>
                <a:path w="18457" h="7693" extrusionOk="0">
                  <a:moveTo>
                    <a:pt x="7424" y="1"/>
                  </a:moveTo>
                  <a:cubicBezTo>
                    <a:pt x="7374" y="1"/>
                    <a:pt x="7323" y="24"/>
                    <a:pt x="7291" y="75"/>
                  </a:cubicBezTo>
                  <a:cubicBezTo>
                    <a:pt x="4837" y="4019"/>
                    <a:pt x="192" y="4735"/>
                    <a:pt x="146" y="4741"/>
                  </a:cubicBezTo>
                  <a:cubicBezTo>
                    <a:pt x="60" y="4754"/>
                    <a:pt x="1" y="4834"/>
                    <a:pt x="14" y="4920"/>
                  </a:cubicBezTo>
                  <a:cubicBezTo>
                    <a:pt x="23" y="4998"/>
                    <a:pt x="92" y="5056"/>
                    <a:pt x="169" y="5056"/>
                  </a:cubicBezTo>
                  <a:cubicBezTo>
                    <a:pt x="177" y="5056"/>
                    <a:pt x="184" y="5055"/>
                    <a:pt x="192" y="5054"/>
                  </a:cubicBezTo>
                  <a:cubicBezTo>
                    <a:pt x="238" y="5046"/>
                    <a:pt x="4783" y="4349"/>
                    <a:pt x="7361" y="547"/>
                  </a:cubicBezTo>
                  <a:cubicBezTo>
                    <a:pt x="7558" y="1231"/>
                    <a:pt x="8150" y="2755"/>
                    <a:pt x="9699" y="4067"/>
                  </a:cubicBezTo>
                  <a:cubicBezTo>
                    <a:pt x="10522" y="4764"/>
                    <a:pt x="11597" y="5010"/>
                    <a:pt x="12638" y="5245"/>
                  </a:cubicBezTo>
                  <a:cubicBezTo>
                    <a:pt x="14158" y="5591"/>
                    <a:pt x="15470" y="5890"/>
                    <a:pt x="15524" y="7542"/>
                  </a:cubicBezTo>
                  <a:cubicBezTo>
                    <a:pt x="15529" y="7626"/>
                    <a:pt x="15598" y="7693"/>
                    <a:pt x="15682" y="7693"/>
                  </a:cubicBezTo>
                  <a:cubicBezTo>
                    <a:pt x="15692" y="7693"/>
                    <a:pt x="15701" y="7693"/>
                    <a:pt x="15711" y="7691"/>
                  </a:cubicBezTo>
                  <a:cubicBezTo>
                    <a:pt x="15783" y="7678"/>
                    <a:pt x="17477" y="7348"/>
                    <a:pt x="18423" y="4458"/>
                  </a:cubicBezTo>
                  <a:cubicBezTo>
                    <a:pt x="18457" y="4374"/>
                    <a:pt x="18413" y="4279"/>
                    <a:pt x="18327" y="4250"/>
                  </a:cubicBezTo>
                  <a:cubicBezTo>
                    <a:pt x="18311" y="4245"/>
                    <a:pt x="18295" y="4243"/>
                    <a:pt x="18279" y="4243"/>
                  </a:cubicBezTo>
                  <a:cubicBezTo>
                    <a:pt x="18209" y="4243"/>
                    <a:pt x="18144" y="4289"/>
                    <a:pt x="18125" y="4359"/>
                  </a:cubicBezTo>
                  <a:cubicBezTo>
                    <a:pt x="17416" y="6526"/>
                    <a:pt x="16261" y="7160"/>
                    <a:pt x="15829" y="7327"/>
                  </a:cubicBezTo>
                  <a:cubicBezTo>
                    <a:pt x="15667" y="5610"/>
                    <a:pt x="14229" y="5285"/>
                    <a:pt x="12709" y="4939"/>
                  </a:cubicBezTo>
                  <a:cubicBezTo>
                    <a:pt x="11706" y="4712"/>
                    <a:pt x="10667" y="4475"/>
                    <a:pt x="9903" y="3828"/>
                  </a:cubicBezTo>
                  <a:cubicBezTo>
                    <a:pt x="7967" y="2189"/>
                    <a:pt x="7583" y="150"/>
                    <a:pt x="7581" y="129"/>
                  </a:cubicBezTo>
                  <a:cubicBezTo>
                    <a:pt x="7566" y="47"/>
                    <a:pt x="7496" y="1"/>
                    <a:pt x="74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5"/>
            <p:cNvSpPr/>
            <p:nvPr/>
          </p:nvSpPr>
          <p:spPr>
            <a:xfrm>
              <a:off x="7261666" y="2260408"/>
              <a:ext cx="93144" cy="29225"/>
            </a:xfrm>
            <a:custGeom>
              <a:avLst/>
              <a:gdLst/>
              <a:ahLst/>
              <a:cxnLst/>
              <a:rect l="l" t="t" r="r" b="b"/>
              <a:pathLst>
                <a:path w="4940" h="1550" extrusionOk="0">
                  <a:moveTo>
                    <a:pt x="2767" y="1"/>
                  </a:moveTo>
                  <a:cubicBezTo>
                    <a:pt x="2668" y="1"/>
                    <a:pt x="2566" y="5"/>
                    <a:pt x="2463" y="15"/>
                  </a:cubicBezTo>
                  <a:cubicBezTo>
                    <a:pt x="1149" y="143"/>
                    <a:pt x="133" y="1241"/>
                    <a:pt x="91" y="1287"/>
                  </a:cubicBezTo>
                  <a:cubicBezTo>
                    <a:pt x="0" y="1388"/>
                    <a:pt x="72" y="1550"/>
                    <a:pt x="206" y="1550"/>
                  </a:cubicBezTo>
                  <a:cubicBezTo>
                    <a:pt x="250" y="1550"/>
                    <a:pt x="292" y="1533"/>
                    <a:pt x="324" y="1499"/>
                  </a:cubicBezTo>
                  <a:cubicBezTo>
                    <a:pt x="332" y="1489"/>
                    <a:pt x="1302" y="441"/>
                    <a:pt x="2494" y="328"/>
                  </a:cubicBezTo>
                  <a:cubicBezTo>
                    <a:pt x="2584" y="320"/>
                    <a:pt x="2672" y="316"/>
                    <a:pt x="2758" y="316"/>
                  </a:cubicBezTo>
                  <a:cubicBezTo>
                    <a:pt x="3822" y="316"/>
                    <a:pt x="4624" y="904"/>
                    <a:pt x="4633" y="910"/>
                  </a:cubicBezTo>
                  <a:cubicBezTo>
                    <a:pt x="4662" y="927"/>
                    <a:pt x="4690" y="935"/>
                    <a:pt x="4717" y="935"/>
                  </a:cubicBezTo>
                  <a:cubicBezTo>
                    <a:pt x="4845" y="935"/>
                    <a:pt x="4940" y="763"/>
                    <a:pt x="4820" y="658"/>
                  </a:cubicBezTo>
                  <a:cubicBezTo>
                    <a:pt x="4781" y="629"/>
                    <a:pt x="3930" y="1"/>
                    <a:pt x="2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5"/>
            <p:cNvSpPr/>
            <p:nvPr/>
          </p:nvSpPr>
          <p:spPr>
            <a:xfrm>
              <a:off x="7145139" y="2265367"/>
              <a:ext cx="58073" cy="15518"/>
            </a:xfrm>
            <a:custGeom>
              <a:avLst/>
              <a:gdLst/>
              <a:ahLst/>
              <a:cxnLst/>
              <a:rect l="l" t="t" r="r" b="b"/>
              <a:pathLst>
                <a:path w="3080" h="823" extrusionOk="0">
                  <a:moveTo>
                    <a:pt x="1648" y="0"/>
                  </a:moveTo>
                  <a:cubicBezTo>
                    <a:pt x="724" y="0"/>
                    <a:pt x="114" y="543"/>
                    <a:pt x="105" y="550"/>
                  </a:cubicBezTo>
                  <a:cubicBezTo>
                    <a:pt x="0" y="647"/>
                    <a:pt x="68" y="821"/>
                    <a:pt x="210" y="823"/>
                  </a:cubicBezTo>
                  <a:cubicBezTo>
                    <a:pt x="250" y="823"/>
                    <a:pt x="288" y="808"/>
                    <a:pt x="317" y="783"/>
                  </a:cubicBezTo>
                  <a:cubicBezTo>
                    <a:pt x="347" y="755"/>
                    <a:pt x="854" y="311"/>
                    <a:pt x="1633" y="311"/>
                  </a:cubicBezTo>
                  <a:cubicBezTo>
                    <a:pt x="1979" y="311"/>
                    <a:pt x="2379" y="398"/>
                    <a:pt x="2813" y="649"/>
                  </a:cubicBezTo>
                  <a:cubicBezTo>
                    <a:pt x="2839" y="665"/>
                    <a:pt x="2869" y="673"/>
                    <a:pt x="2897" y="673"/>
                  </a:cubicBezTo>
                  <a:cubicBezTo>
                    <a:pt x="2952" y="673"/>
                    <a:pt x="3006" y="645"/>
                    <a:pt x="3036" y="594"/>
                  </a:cubicBezTo>
                  <a:cubicBezTo>
                    <a:pt x="3080" y="516"/>
                    <a:pt x="3051" y="418"/>
                    <a:pt x="2971" y="376"/>
                  </a:cubicBezTo>
                  <a:cubicBezTo>
                    <a:pt x="2488" y="98"/>
                    <a:pt x="2040" y="0"/>
                    <a:pt x="16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5"/>
            <p:cNvSpPr/>
            <p:nvPr/>
          </p:nvSpPr>
          <p:spPr>
            <a:xfrm>
              <a:off x="7173913" y="2269082"/>
              <a:ext cx="44950" cy="58432"/>
            </a:xfrm>
            <a:custGeom>
              <a:avLst/>
              <a:gdLst/>
              <a:ahLst/>
              <a:cxnLst/>
              <a:rect l="l" t="t" r="r" b="b"/>
              <a:pathLst>
                <a:path w="2384" h="3099" extrusionOk="0">
                  <a:moveTo>
                    <a:pt x="947" y="1"/>
                  </a:moveTo>
                  <a:cubicBezTo>
                    <a:pt x="890" y="1"/>
                    <a:pt x="833" y="8"/>
                    <a:pt x="777" y="23"/>
                  </a:cubicBezTo>
                  <a:cubicBezTo>
                    <a:pt x="246" y="168"/>
                    <a:pt x="1" y="968"/>
                    <a:pt x="229" y="1812"/>
                  </a:cubicBezTo>
                  <a:cubicBezTo>
                    <a:pt x="436" y="2565"/>
                    <a:pt x="950" y="3098"/>
                    <a:pt x="1437" y="3098"/>
                  </a:cubicBezTo>
                  <a:cubicBezTo>
                    <a:pt x="1494" y="3098"/>
                    <a:pt x="1551" y="3091"/>
                    <a:pt x="1606" y="3076"/>
                  </a:cubicBezTo>
                  <a:cubicBezTo>
                    <a:pt x="2140" y="2931"/>
                    <a:pt x="2383" y="2131"/>
                    <a:pt x="2154" y="1287"/>
                  </a:cubicBezTo>
                  <a:cubicBezTo>
                    <a:pt x="1950" y="534"/>
                    <a:pt x="1434" y="1"/>
                    <a:pt x="9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5"/>
            <p:cNvSpPr/>
            <p:nvPr/>
          </p:nvSpPr>
          <p:spPr>
            <a:xfrm>
              <a:off x="7285801" y="2263519"/>
              <a:ext cx="47967" cy="62316"/>
            </a:xfrm>
            <a:custGeom>
              <a:avLst/>
              <a:gdLst/>
              <a:ahLst/>
              <a:cxnLst/>
              <a:rect l="l" t="t" r="r" b="b"/>
              <a:pathLst>
                <a:path w="2544" h="3305" extrusionOk="0">
                  <a:moveTo>
                    <a:pt x="1010" y="0"/>
                  </a:moveTo>
                  <a:cubicBezTo>
                    <a:pt x="949" y="0"/>
                    <a:pt x="888" y="8"/>
                    <a:pt x="828" y="24"/>
                  </a:cubicBezTo>
                  <a:cubicBezTo>
                    <a:pt x="261" y="178"/>
                    <a:pt x="1" y="1032"/>
                    <a:pt x="244" y="1933"/>
                  </a:cubicBezTo>
                  <a:cubicBezTo>
                    <a:pt x="462" y="2736"/>
                    <a:pt x="1012" y="3305"/>
                    <a:pt x="1532" y="3305"/>
                  </a:cubicBezTo>
                  <a:cubicBezTo>
                    <a:pt x="1593" y="3305"/>
                    <a:pt x="1654" y="3297"/>
                    <a:pt x="1714" y="3280"/>
                  </a:cubicBezTo>
                  <a:cubicBezTo>
                    <a:pt x="2281" y="3127"/>
                    <a:pt x="2543" y="2273"/>
                    <a:pt x="2297" y="1372"/>
                  </a:cubicBezTo>
                  <a:cubicBezTo>
                    <a:pt x="2080" y="570"/>
                    <a:pt x="1531"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5"/>
            <p:cNvSpPr/>
            <p:nvPr/>
          </p:nvSpPr>
          <p:spPr>
            <a:xfrm>
              <a:off x="7227425" y="2274927"/>
              <a:ext cx="38690" cy="86111"/>
            </a:xfrm>
            <a:custGeom>
              <a:avLst/>
              <a:gdLst/>
              <a:ahLst/>
              <a:cxnLst/>
              <a:rect l="l" t="t" r="r" b="b"/>
              <a:pathLst>
                <a:path w="2052" h="4567" extrusionOk="0">
                  <a:moveTo>
                    <a:pt x="382" y="1"/>
                  </a:moveTo>
                  <a:cubicBezTo>
                    <a:pt x="299" y="1"/>
                    <a:pt x="229" y="66"/>
                    <a:pt x="229" y="150"/>
                  </a:cubicBezTo>
                  <a:lnTo>
                    <a:pt x="1" y="4460"/>
                  </a:lnTo>
                  <a:lnTo>
                    <a:pt x="1844" y="4567"/>
                  </a:lnTo>
                  <a:lnTo>
                    <a:pt x="1852" y="4567"/>
                  </a:lnTo>
                  <a:cubicBezTo>
                    <a:pt x="2043" y="4556"/>
                    <a:pt x="2052" y="4275"/>
                    <a:pt x="1861" y="4254"/>
                  </a:cubicBezTo>
                  <a:lnTo>
                    <a:pt x="330" y="4164"/>
                  </a:lnTo>
                  <a:lnTo>
                    <a:pt x="542" y="167"/>
                  </a:lnTo>
                  <a:cubicBezTo>
                    <a:pt x="546" y="81"/>
                    <a:pt x="479" y="7"/>
                    <a:pt x="393" y="1"/>
                  </a:cubicBezTo>
                  <a:cubicBezTo>
                    <a:pt x="389" y="1"/>
                    <a:pt x="386" y="1"/>
                    <a:pt x="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5"/>
            <p:cNvSpPr/>
            <p:nvPr/>
          </p:nvSpPr>
          <p:spPr>
            <a:xfrm>
              <a:off x="7470660" y="2243080"/>
              <a:ext cx="37333" cy="54585"/>
            </a:xfrm>
            <a:custGeom>
              <a:avLst/>
              <a:gdLst/>
              <a:ahLst/>
              <a:cxnLst/>
              <a:rect l="l" t="t" r="r" b="b"/>
              <a:pathLst>
                <a:path w="1980" h="2895" extrusionOk="0">
                  <a:moveTo>
                    <a:pt x="1758" y="0"/>
                  </a:moveTo>
                  <a:cubicBezTo>
                    <a:pt x="1746" y="0"/>
                    <a:pt x="1733" y="1"/>
                    <a:pt x="1719" y="4"/>
                  </a:cubicBezTo>
                  <a:cubicBezTo>
                    <a:pt x="1661" y="21"/>
                    <a:pt x="279" y="435"/>
                    <a:pt x="11" y="2719"/>
                  </a:cubicBezTo>
                  <a:cubicBezTo>
                    <a:pt x="0" y="2805"/>
                    <a:pt x="61" y="2882"/>
                    <a:pt x="147" y="2893"/>
                  </a:cubicBezTo>
                  <a:cubicBezTo>
                    <a:pt x="150" y="2894"/>
                    <a:pt x="153" y="2894"/>
                    <a:pt x="156" y="2894"/>
                  </a:cubicBezTo>
                  <a:cubicBezTo>
                    <a:pt x="160" y="2894"/>
                    <a:pt x="163" y="2894"/>
                    <a:pt x="166" y="2893"/>
                  </a:cubicBezTo>
                  <a:cubicBezTo>
                    <a:pt x="246" y="2893"/>
                    <a:pt x="311" y="2834"/>
                    <a:pt x="321" y="2756"/>
                  </a:cubicBezTo>
                  <a:cubicBezTo>
                    <a:pt x="565" y="693"/>
                    <a:pt x="1755" y="321"/>
                    <a:pt x="1805" y="307"/>
                  </a:cubicBezTo>
                  <a:cubicBezTo>
                    <a:pt x="1979" y="246"/>
                    <a:pt x="1922" y="0"/>
                    <a:pt x="1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5"/>
            <p:cNvSpPr/>
            <p:nvPr/>
          </p:nvSpPr>
          <p:spPr>
            <a:xfrm>
              <a:off x="7474205" y="2269949"/>
              <a:ext cx="37276" cy="8051"/>
            </a:xfrm>
            <a:custGeom>
              <a:avLst/>
              <a:gdLst/>
              <a:ahLst/>
              <a:cxnLst/>
              <a:rect l="l" t="t" r="r" b="b"/>
              <a:pathLst>
                <a:path w="1977" h="427" extrusionOk="0">
                  <a:moveTo>
                    <a:pt x="954" y="1"/>
                  </a:moveTo>
                  <a:cubicBezTo>
                    <a:pt x="703" y="1"/>
                    <a:pt x="427" y="30"/>
                    <a:pt x="165" y="120"/>
                  </a:cubicBezTo>
                  <a:cubicBezTo>
                    <a:pt x="1" y="181"/>
                    <a:pt x="41" y="425"/>
                    <a:pt x="217" y="427"/>
                  </a:cubicBezTo>
                  <a:cubicBezTo>
                    <a:pt x="234" y="427"/>
                    <a:pt x="251" y="425"/>
                    <a:pt x="268" y="418"/>
                  </a:cubicBezTo>
                  <a:cubicBezTo>
                    <a:pt x="490" y="341"/>
                    <a:pt x="730" y="316"/>
                    <a:pt x="951" y="316"/>
                  </a:cubicBezTo>
                  <a:cubicBezTo>
                    <a:pt x="1394" y="316"/>
                    <a:pt x="1761" y="419"/>
                    <a:pt x="1766" y="420"/>
                  </a:cubicBezTo>
                  <a:cubicBezTo>
                    <a:pt x="1778" y="423"/>
                    <a:pt x="1790" y="424"/>
                    <a:pt x="1802" y="424"/>
                  </a:cubicBezTo>
                  <a:cubicBezTo>
                    <a:pt x="1871" y="424"/>
                    <a:pt x="1934" y="379"/>
                    <a:pt x="1953" y="311"/>
                  </a:cubicBezTo>
                  <a:cubicBezTo>
                    <a:pt x="1976" y="231"/>
                    <a:pt x="1934" y="145"/>
                    <a:pt x="1855" y="118"/>
                  </a:cubicBezTo>
                  <a:cubicBezTo>
                    <a:pt x="1830" y="111"/>
                    <a:pt x="1438" y="1"/>
                    <a:pt x="9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5"/>
            <p:cNvSpPr/>
            <p:nvPr/>
          </p:nvSpPr>
          <p:spPr>
            <a:xfrm>
              <a:off x="7307070" y="2441798"/>
              <a:ext cx="47552" cy="57772"/>
            </a:xfrm>
            <a:custGeom>
              <a:avLst/>
              <a:gdLst/>
              <a:ahLst/>
              <a:cxnLst/>
              <a:rect l="l" t="t" r="r" b="b"/>
              <a:pathLst>
                <a:path w="2522" h="3064" extrusionOk="0">
                  <a:moveTo>
                    <a:pt x="217" y="1"/>
                  </a:moveTo>
                  <a:cubicBezTo>
                    <a:pt x="104" y="1"/>
                    <a:pt x="1" y="129"/>
                    <a:pt x="84" y="251"/>
                  </a:cubicBezTo>
                  <a:lnTo>
                    <a:pt x="2194" y="3003"/>
                  </a:lnTo>
                  <a:cubicBezTo>
                    <a:pt x="2223" y="3041"/>
                    <a:pt x="2269" y="3064"/>
                    <a:pt x="2318" y="3064"/>
                  </a:cubicBezTo>
                  <a:cubicBezTo>
                    <a:pt x="2448" y="3064"/>
                    <a:pt x="2521" y="2915"/>
                    <a:pt x="2444" y="2810"/>
                  </a:cubicBezTo>
                  <a:lnTo>
                    <a:pt x="334" y="58"/>
                  </a:lnTo>
                  <a:cubicBezTo>
                    <a:pt x="299" y="18"/>
                    <a:pt x="257" y="1"/>
                    <a:pt x="2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5"/>
            <p:cNvSpPr/>
            <p:nvPr/>
          </p:nvSpPr>
          <p:spPr>
            <a:xfrm>
              <a:off x="7301678" y="2392717"/>
              <a:ext cx="129006" cy="54604"/>
            </a:xfrm>
            <a:custGeom>
              <a:avLst/>
              <a:gdLst/>
              <a:ahLst/>
              <a:cxnLst/>
              <a:rect l="l" t="t" r="r" b="b"/>
              <a:pathLst>
                <a:path w="6842" h="2896" extrusionOk="0">
                  <a:moveTo>
                    <a:pt x="6661" y="0"/>
                  </a:moveTo>
                  <a:cubicBezTo>
                    <a:pt x="6622" y="0"/>
                    <a:pt x="6583" y="14"/>
                    <a:pt x="6552" y="43"/>
                  </a:cubicBezTo>
                  <a:cubicBezTo>
                    <a:pt x="4182" y="1974"/>
                    <a:pt x="2539" y="2413"/>
                    <a:pt x="156" y="2581"/>
                  </a:cubicBezTo>
                  <a:cubicBezTo>
                    <a:pt x="68" y="2583"/>
                    <a:pt x="1" y="2657"/>
                    <a:pt x="5" y="2743"/>
                  </a:cubicBezTo>
                  <a:cubicBezTo>
                    <a:pt x="7" y="2829"/>
                    <a:pt x="78" y="2896"/>
                    <a:pt x="163" y="2896"/>
                  </a:cubicBezTo>
                  <a:cubicBezTo>
                    <a:pt x="164" y="2896"/>
                    <a:pt x="165" y="2896"/>
                    <a:pt x="167" y="2896"/>
                  </a:cubicBezTo>
                  <a:cubicBezTo>
                    <a:pt x="171" y="2896"/>
                    <a:pt x="175" y="2894"/>
                    <a:pt x="177" y="2894"/>
                  </a:cubicBezTo>
                  <a:cubicBezTo>
                    <a:pt x="2627" y="2722"/>
                    <a:pt x="4317" y="2270"/>
                    <a:pt x="6752" y="287"/>
                  </a:cubicBezTo>
                  <a:cubicBezTo>
                    <a:pt x="6827" y="236"/>
                    <a:pt x="6842" y="129"/>
                    <a:pt x="6783" y="58"/>
                  </a:cubicBezTo>
                  <a:cubicBezTo>
                    <a:pt x="6752" y="20"/>
                    <a:pt x="6707" y="0"/>
                    <a:pt x="6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5"/>
            <p:cNvSpPr/>
            <p:nvPr/>
          </p:nvSpPr>
          <p:spPr>
            <a:xfrm>
              <a:off x="7289968" y="2327515"/>
              <a:ext cx="89788" cy="80341"/>
            </a:xfrm>
            <a:custGeom>
              <a:avLst/>
              <a:gdLst/>
              <a:ahLst/>
              <a:cxnLst/>
              <a:rect l="l" t="t" r="r" b="b"/>
              <a:pathLst>
                <a:path w="4762" h="4261" extrusionOk="0">
                  <a:moveTo>
                    <a:pt x="4259" y="0"/>
                  </a:moveTo>
                  <a:cubicBezTo>
                    <a:pt x="4195" y="0"/>
                    <a:pt x="4129" y="24"/>
                    <a:pt x="4075" y="75"/>
                  </a:cubicBezTo>
                  <a:cubicBezTo>
                    <a:pt x="3577" y="550"/>
                    <a:pt x="2612" y="1450"/>
                    <a:pt x="1929" y="1937"/>
                  </a:cubicBezTo>
                  <a:cubicBezTo>
                    <a:pt x="1327" y="2365"/>
                    <a:pt x="680" y="2726"/>
                    <a:pt x="0" y="3014"/>
                  </a:cubicBezTo>
                  <a:cubicBezTo>
                    <a:pt x="258" y="3605"/>
                    <a:pt x="1135" y="4261"/>
                    <a:pt x="2096" y="4261"/>
                  </a:cubicBezTo>
                  <a:cubicBezTo>
                    <a:pt x="2685" y="4261"/>
                    <a:pt x="3306" y="4014"/>
                    <a:pt x="3836" y="3354"/>
                  </a:cubicBezTo>
                  <a:cubicBezTo>
                    <a:pt x="4761" y="2204"/>
                    <a:pt x="4661" y="890"/>
                    <a:pt x="4522" y="216"/>
                  </a:cubicBezTo>
                  <a:cubicBezTo>
                    <a:pt x="4495" y="81"/>
                    <a:pt x="4379" y="0"/>
                    <a:pt x="42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5"/>
            <p:cNvSpPr/>
            <p:nvPr/>
          </p:nvSpPr>
          <p:spPr>
            <a:xfrm>
              <a:off x="7365447" y="2501324"/>
              <a:ext cx="291253" cy="395917"/>
            </a:xfrm>
            <a:custGeom>
              <a:avLst/>
              <a:gdLst/>
              <a:ahLst/>
              <a:cxnLst/>
              <a:rect l="l" t="t" r="r" b="b"/>
              <a:pathLst>
                <a:path w="15447" h="20998" extrusionOk="0">
                  <a:moveTo>
                    <a:pt x="15215" y="0"/>
                  </a:moveTo>
                  <a:cubicBezTo>
                    <a:pt x="15197" y="0"/>
                    <a:pt x="15179" y="3"/>
                    <a:pt x="15161" y="8"/>
                  </a:cubicBezTo>
                  <a:cubicBezTo>
                    <a:pt x="14955" y="75"/>
                    <a:pt x="10016" y="1886"/>
                    <a:pt x="74" y="20689"/>
                  </a:cubicBezTo>
                  <a:cubicBezTo>
                    <a:pt x="0" y="20829"/>
                    <a:pt x="101" y="20995"/>
                    <a:pt x="259" y="20997"/>
                  </a:cubicBezTo>
                  <a:cubicBezTo>
                    <a:pt x="336" y="20995"/>
                    <a:pt x="408" y="20953"/>
                    <a:pt x="445" y="20884"/>
                  </a:cubicBezTo>
                  <a:cubicBezTo>
                    <a:pt x="10251" y="2340"/>
                    <a:pt x="15232" y="425"/>
                    <a:pt x="15293" y="404"/>
                  </a:cubicBezTo>
                  <a:cubicBezTo>
                    <a:pt x="15396" y="362"/>
                    <a:pt x="15446" y="247"/>
                    <a:pt x="15413" y="144"/>
                  </a:cubicBezTo>
                  <a:cubicBezTo>
                    <a:pt x="15383" y="57"/>
                    <a:pt x="15303" y="0"/>
                    <a:pt x="152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5"/>
            <p:cNvSpPr/>
            <p:nvPr/>
          </p:nvSpPr>
          <p:spPr>
            <a:xfrm>
              <a:off x="7123644" y="2665008"/>
              <a:ext cx="47156" cy="139414"/>
            </a:xfrm>
            <a:custGeom>
              <a:avLst/>
              <a:gdLst/>
              <a:ahLst/>
              <a:cxnLst/>
              <a:rect l="l" t="t" r="r" b="b"/>
              <a:pathLst>
                <a:path w="2501" h="7394" extrusionOk="0">
                  <a:moveTo>
                    <a:pt x="2501" y="0"/>
                  </a:moveTo>
                  <a:lnTo>
                    <a:pt x="1" y="7394"/>
                  </a:lnTo>
                  <a:lnTo>
                    <a:pt x="1751" y="7394"/>
                  </a:lnTo>
                  <a:cubicBezTo>
                    <a:pt x="1806" y="6071"/>
                    <a:pt x="2501" y="1"/>
                    <a:pt x="2501" y="0"/>
                  </a:cubicBezTo>
                  <a:close/>
                </a:path>
              </a:pathLst>
            </a:custGeom>
            <a:solidFill>
              <a:srgbClr val="0B2140">
                <a:alpha val="10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5"/>
            <p:cNvSpPr/>
            <p:nvPr/>
          </p:nvSpPr>
          <p:spPr>
            <a:xfrm>
              <a:off x="6932638" y="2685146"/>
              <a:ext cx="212232" cy="238572"/>
            </a:xfrm>
            <a:custGeom>
              <a:avLst/>
              <a:gdLst/>
              <a:ahLst/>
              <a:cxnLst/>
              <a:rect l="l" t="t" r="r" b="b"/>
              <a:pathLst>
                <a:path w="11256" h="12653" extrusionOk="0">
                  <a:moveTo>
                    <a:pt x="3552" y="1"/>
                  </a:moveTo>
                  <a:cubicBezTo>
                    <a:pt x="3552" y="1"/>
                    <a:pt x="1369" y="914"/>
                    <a:pt x="0" y="3194"/>
                  </a:cubicBezTo>
                  <a:lnTo>
                    <a:pt x="1805" y="12653"/>
                  </a:lnTo>
                  <a:cubicBezTo>
                    <a:pt x="1805" y="12653"/>
                    <a:pt x="4333" y="9806"/>
                    <a:pt x="4757" y="8861"/>
                  </a:cubicBezTo>
                  <a:cubicBezTo>
                    <a:pt x="4757" y="8861"/>
                    <a:pt x="6282" y="11590"/>
                    <a:pt x="8162" y="11590"/>
                  </a:cubicBezTo>
                  <a:cubicBezTo>
                    <a:pt x="8264" y="11590"/>
                    <a:pt x="8367" y="11582"/>
                    <a:pt x="8470" y="11565"/>
                  </a:cubicBezTo>
                  <a:cubicBezTo>
                    <a:pt x="10490" y="11238"/>
                    <a:pt x="11256" y="6256"/>
                    <a:pt x="11256" y="6256"/>
                  </a:cubicBezTo>
                  <a:cubicBezTo>
                    <a:pt x="11256" y="6256"/>
                    <a:pt x="6841" y="1109"/>
                    <a:pt x="3552" y="1"/>
                  </a:cubicBezTo>
                  <a:close/>
                </a:path>
              </a:pathLst>
            </a:custGeom>
            <a:solidFill>
              <a:srgbClr val="F9D5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5"/>
            <p:cNvSpPr/>
            <p:nvPr/>
          </p:nvSpPr>
          <p:spPr>
            <a:xfrm>
              <a:off x="7151588" y="2624394"/>
              <a:ext cx="28358" cy="208932"/>
            </a:xfrm>
            <a:custGeom>
              <a:avLst/>
              <a:gdLst/>
              <a:ahLst/>
              <a:cxnLst/>
              <a:rect l="l" t="t" r="r" b="b"/>
              <a:pathLst>
                <a:path w="1504" h="11081" extrusionOk="0">
                  <a:moveTo>
                    <a:pt x="1284" y="0"/>
                  </a:moveTo>
                  <a:cubicBezTo>
                    <a:pt x="1188" y="0"/>
                    <a:pt x="1102" y="66"/>
                    <a:pt x="1082" y="162"/>
                  </a:cubicBezTo>
                  <a:cubicBezTo>
                    <a:pt x="1071" y="229"/>
                    <a:pt x="101" y="6787"/>
                    <a:pt x="3" y="10866"/>
                  </a:cubicBezTo>
                  <a:cubicBezTo>
                    <a:pt x="1" y="10981"/>
                    <a:pt x="93" y="11078"/>
                    <a:pt x="208" y="11080"/>
                  </a:cubicBezTo>
                  <a:lnTo>
                    <a:pt x="213" y="11080"/>
                  </a:lnTo>
                  <a:cubicBezTo>
                    <a:pt x="326" y="11080"/>
                    <a:pt x="420" y="10990"/>
                    <a:pt x="423" y="10876"/>
                  </a:cubicBezTo>
                  <a:cubicBezTo>
                    <a:pt x="519" y="6823"/>
                    <a:pt x="1487" y="290"/>
                    <a:pt x="1495" y="225"/>
                  </a:cubicBezTo>
                  <a:cubicBezTo>
                    <a:pt x="1504" y="116"/>
                    <a:pt x="1426" y="17"/>
                    <a:pt x="1317" y="3"/>
                  </a:cubicBezTo>
                  <a:cubicBezTo>
                    <a:pt x="1306" y="1"/>
                    <a:pt x="1295" y="0"/>
                    <a:pt x="1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5"/>
            <p:cNvSpPr/>
            <p:nvPr/>
          </p:nvSpPr>
          <p:spPr>
            <a:xfrm>
              <a:off x="7070679" y="2786947"/>
              <a:ext cx="119314" cy="174974"/>
            </a:xfrm>
            <a:custGeom>
              <a:avLst/>
              <a:gdLst/>
              <a:ahLst/>
              <a:cxnLst/>
              <a:rect l="l" t="t" r="r" b="b"/>
              <a:pathLst>
                <a:path w="6328" h="9280" extrusionOk="0">
                  <a:moveTo>
                    <a:pt x="3861" y="1"/>
                  </a:moveTo>
                  <a:lnTo>
                    <a:pt x="1" y="7113"/>
                  </a:lnTo>
                  <a:lnTo>
                    <a:pt x="2138" y="9279"/>
                  </a:lnTo>
                  <a:lnTo>
                    <a:pt x="6328" y="807"/>
                  </a:lnTo>
                  <a:cubicBezTo>
                    <a:pt x="5648" y="458"/>
                    <a:pt x="3861" y="1"/>
                    <a:pt x="3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5"/>
            <p:cNvSpPr/>
            <p:nvPr/>
          </p:nvSpPr>
          <p:spPr>
            <a:xfrm>
              <a:off x="7100490" y="2774954"/>
              <a:ext cx="632868" cy="395314"/>
            </a:xfrm>
            <a:custGeom>
              <a:avLst/>
              <a:gdLst/>
              <a:ahLst/>
              <a:cxnLst/>
              <a:rect l="l" t="t" r="r" b="b"/>
              <a:pathLst>
                <a:path w="33565" h="20966" extrusionOk="0">
                  <a:moveTo>
                    <a:pt x="33321" y="1"/>
                  </a:moveTo>
                  <a:cubicBezTo>
                    <a:pt x="33237" y="1"/>
                    <a:pt x="33157" y="53"/>
                    <a:pt x="33126" y="137"/>
                  </a:cubicBezTo>
                  <a:cubicBezTo>
                    <a:pt x="31081" y="4734"/>
                    <a:pt x="21385" y="18776"/>
                    <a:pt x="21311" y="18887"/>
                  </a:cubicBezTo>
                  <a:cubicBezTo>
                    <a:pt x="20251" y="19945"/>
                    <a:pt x="18286" y="20522"/>
                    <a:pt x="16893" y="20545"/>
                  </a:cubicBezTo>
                  <a:lnTo>
                    <a:pt x="16880" y="20545"/>
                  </a:lnTo>
                  <a:cubicBezTo>
                    <a:pt x="15690" y="20545"/>
                    <a:pt x="10499" y="17926"/>
                    <a:pt x="8584" y="16910"/>
                  </a:cubicBezTo>
                  <a:cubicBezTo>
                    <a:pt x="4812" y="15069"/>
                    <a:pt x="1134" y="11183"/>
                    <a:pt x="502" y="10497"/>
                  </a:cubicBezTo>
                  <a:lnTo>
                    <a:pt x="4841" y="1728"/>
                  </a:lnTo>
                  <a:cubicBezTo>
                    <a:pt x="6349" y="2497"/>
                    <a:pt x="16359" y="7612"/>
                    <a:pt x="17367" y="8301"/>
                  </a:cubicBezTo>
                  <a:cubicBezTo>
                    <a:pt x="17406" y="8333"/>
                    <a:pt x="17453" y="8349"/>
                    <a:pt x="17500" y="8349"/>
                  </a:cubicBezTo>
                  <a:cubicBezTo>
                    <a:pt x="17567" y="8349"/>
                    <a:pt x="17633" y="8317"/>
                    <a:pt x="17674" y="8257"/>
                  </a:cubicBezTo>
                  <a:cubicBezTo>
                    <a:pt x="17743" y="8156"/>
                    <a:pt x="17709" y="8018"/>
                    <a:pt x="17602" y="7957"/>
                  </a:cubicBezTo>
                  <a:cubicBezTo>
                    <a:pt x="16498" y="7199"/>
                    <a:pt x="5318" y="1500"/>
                    <a:pt x="4841" y="1258"/>
                  </a:cubicBezTo>
                  <a:lnTo>
                    <a:pt x="4654" y="1162"/>
                  </a:lnTo>
                  <a:lnTo>
                    <a:pt x="1" y="10568"/>
                  </a:lnTo>
                  <a:lnTo>
                    <a:pt x="95" y="10673"/>
                  </a:lnTo>
                  <a:cubicBezTo>
                    <a:pt x="135" y="10717"/>
                    <a:pt x="4199" y="15235"/>
                    <a:pt x="8395" y="17281"/>
                  </a:cubicBezTo>
                  <a:cubicBezTo>
                    <a:pt x="8679" y="17432"/>
                    <a:pt x="15341" y="20965"/>
                    <a:pt x="16884" y="20965"/>
                  </a:cubicBezTo>
                  <a:lnTo>
                    <a:pt x="16901" y="20965"/>
                  </a:lnTo>
                  <a:cubicBezTo>
                    <a:pt x="18377" y="20940"/>
                    <a:pt x="20470" y="20321"/>
                    <a:pt x="21630" y="19154"/>
                  </a:cubicBezTo>
                  <a:cubicBezTo>
                    <a:pt x="21729" y="19013"/>
                    <a:pt x="31448" y="4940"/>
                    <a:pt x="33508" y="307"/>
                  </a:cubicBezTo>
                  <a:cubicBezTo>
                    <a:pt x="33564" y="200"/>
                    <a:pt x="33518" y="68"/>
                    <a:pt x="33407" y="20"/>
                  </a:cubicBezTo>
                  <a:cubicBezTo>
                    <a:pt x="33379" y="7"/>
                    <a:pt x="33350" y="1"/>
                    <a:pt x="333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5"/>
            <p:cNvSpPr/>
            <p:nvPr/>
          </p:nvSpPr>
          <p:spPr>
            <a:xfrm>
              <a:off x="6938615" y="2715202"/>
              <a:ext cx="57508" cy="54868"/>
            </a:xfrm>
            <a:custGeom>
              <a:avLst/>
              <a:gdLst/>
              <a:ahLst/>
              <a:cxnLst/>
              <a:rect l="l" t="t" r="r" b="b"/>
              <a:pathLst>
                <a:path w="3050" h="2910" extrusionOk="0">
                  <a:moveTo>
                    <a:pt x="2903" y="0"/>
                  </a:moveTo>
                  <a:cubicBezTo>
                    <a:pt x="2880" y="0"/>
                    <a:pt x="2856" y="8"/>
                    <a:pt x="2834" y="27"/>
                  </a:cubicBezTo>
                  <a:lnTo>
                    <a:pt x="65" y="2729"/>
                  </a:lnTo>
                  <a:cubicBezTo>
                    <a:pt x="0" y="2796"/>
                    <a:pt x="46" y="2910"/>
                    <a:pt x="139" y="2910"/>
                  </a:cubicBezTo>
                  <a:cubicBezTo>
                    <a:pt x="166" y="2910"/>
                    <a:pt x="193" y="2899"/>
                    <a:pt x="212" y="2880"/>
                  </a:cubicBezTo>
                  <a:lnTo>
                    <a:pt x="2981" y="176"/>
                  </a:lnTo>
                  <a:cubicBezTo>
                    <a:pt x="3050" y="101"/>
                    <a:pt x="2983" y="0"/>
                    <a:pt x="2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5"/>
            <p:cNvSpPr/>
            <p:nvPr/>
          </p:nvSpPr>
          <p:spPr>
            <a:xfrm>
              <a:off x="6945026" y="2740581"/>
              <a:ext cx="64748" cy="70970"/>
            </a:xfrm>
            <a:custGeom>
              <a:avLst/>
              <a:gdLst/>
              <a:ahLst/>
              <a:cxnLst/>
              <a:rect l="l" t="t" r="r" b="b"/>
              <a:pathLst>
                <a:path w="3434" h="3764" extrusionOk="0">
                  <a:moveTo>
                    <a:pt x="3283" y="0"/>
                  </a:moveTo>
                  <a:cubicBezTo>
                    <a:pt x="3257" y="0"/>
                    <a:pt x="3229" y="11"/>
                    <a:pt x="3206" y="37"/>
                  </a:cubicBezTo>
                  <a:lnTo>
                    <a:pt x="61" y="3589"/>
                  </a:lnTo>
                  <a:cubicBezTo>
                    <a:pt x="0" y="3656"/>
                    <a:pt x="48" y="3763"/>
                    <a:pt x="139" y="3763"/>
                  </a:cubicBezTo>
                  <a:cubicBezTo>
                    <a:pt x="168" y="3763"/>
                    <a:pt x="197" y="3751"/>
                    <a:pt x="218" y="3728"/>
                  </a:cubicBezTo>
                  <a:lnTo>
                    <a:pt x="3363" y="178"/>
                  </a:lnTo>
                  <a:cubicBezTo>
                    <a:pt x="3434" y="99"/>
                    <a:pt x="3363" y="0"/>
                    <a:pt x="32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5"/>
            <p:cNvSpPr/>
            <p:nvPr/>
          </p:nvSpPr>
          <p:spPr>
            <a:xfrm>
              <a:off x="6954322" y="2791415"/>
              <a:ext cx="61939" cy="71706"/>
            </a:xfrm>
            <a:custGeom>
              <a:avLst/>
              <a:gdLst/>
              <a:ahLst/>
              <a:cxnLst/>
              <a:rect l="l" t="t" r="r" b="b"/>
              <a:pathLst>
                <a:path w="3285" h="3803" extrusionOk="0">
                  <a:moveTo>
                    <a:pt x="3143" y="0"/>
                  </a:moveTo>
                  <a:cubicBezTo>
                    <a:pt x="3118" y="0"/>
                    <a:pt x="3092" y="10"/>
                    <a:pt x="3069" y="33"/>
                  </a:cubicBezTo>
                  <a:lnTo>
                    <a:pt x="57" y="3631"/>
                  </a:lnTo>
                  <a:cubicBezTo>
                    <a:pt x="0" y="3700"/>
                    <a:pt x="49" y="3803"/>
                    <a:pt x="137" y="3803"/>
                  </a:cubicBezTo>
                  <a:cubicBezTo>
                    <a:pt x="168" y="3803"/>
                    <a:pt x="198" y="3790"/>
                    <a:pt x="217" y="3765"/>
                  </a:cubicBezTo>
                  <a:lnTo>
                    <a:pt x="3231" y="165"/>
                  </a:lnTo>
                  <a:cubicBezTo>
                    <a:pt x="3285" y="86"/>
                    <a:pt x="3218" y="0"/>
                    <a:pt x="3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5"/>
            <p:cNvSpPr/>
            <p:nvPr/>
          </p:nvSpPr>
          <p:spPr>
            <a:xfrm>
              <a:off x="6650767" y="3217511"/>
              <a:ext cx="232878" cy="368785"/>
            </a:xfrm>
            <a:custGeom>
              <a:avLst/>
              <a:gdLst/>
              <a:ahLst/>
              <a:cxnLst/>
              <a:rect l="l" t="t" r="r" b="b"/>
              <a:pathLst>
                <a:path w="12351" h="19559" extrusionOk="0">
                  <a:moveTo>
                    <a:pt x="12193" y="1"/>
                  </a:moveTo>
                  <a:cubicBezTo>
                    <a:pt x="11210" y="1"/>
                    <a:pt x="7415" y="1275"/>
                    <a:pt x="5788" y="4237"/>
                  </a:cubicBezTo>
                  <a:cubicBezTo>
                    <a:pt x="4187" y="7146"/>
                    <a:pt x="70" y="19229"/>
                    <a:pt x="28" y="19351"/>
                  </a:cubicBezTo>
                  <a:cubicBezTo>
                    <a:pt x="1" y="19433"/>
                    <a:pt x="45" y="19523"/>
                    <a:pt x="127" y="19550"/>
                  </a:cubicBezTo>
                  <a:cubicBezTo>
                    <a:pt x="144" y="19557"/>
                    <a:pt x="160" y="19559"/>
                    <a:pt x="177" y="19559"/>
                  </a:cubicBezTo>
                  <a:cubicBezTo>
                    <a:pt x="244" y="19559"/>
                    <a:pt x="305" y="19517"/>
                    <a:pt x="326" y="19454"/>
                  </a:cubicBezTo>
                  <a:cubicBezTo>
                    <a:pt x="368" y="19332"/>
                    <a:pt x="4476" y="7274"/>
                    <a:pt x="6063" y="4388"/>
                  </a:cubicBezTo>
                  <a:cubicBezTo>
                    <a:pt x="7604" y="1586"/>
                    <a:pt x="11288" y="316"/>
                    <a:pt x="12193" y="316"/>
                  </a:cubicBezTo>
                  <a:cubicBezTo>
                    <a:pt x="12281" y="316"/>
                    <a:pt x="12350" y="246"/>
                    <a:pt x="12350" y="158"/>
                  </a:cubicBezTo>
                  <a:cubicBezTo>
                    <a:pt x="12350" y="72"/>
                    <a:pt x="12281" y="1"/>
                    <a:pt x="12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5"/>
            <p:cNvSpPr/>
            <p:nvPr/>
          </p:nvSpPr>
          <p:spPr>
            <a:xfrm>
              <a:off x="6323907" y="3185023"/>
              <a:ext cx="1036497" cy="35485"/>
            </a:xfrm>
            <a:custGeom>
              <a:avLst/>
              <a:gdLst/>
              <a:ahLst/>
              <a:cxnLst/>
              <a:rect l="l" t="t" r="r" b="b"/>
              <a:pathLst>
                <a:path w="54972" h="1882" extrusionOk="0">
                  <a:moveTo>
                    <a:pt x="941" y="0"/>
                  </a:moveTo>
                  <a:cubicBezTo>
                    <a:pt x="421" y="0"/>
                    <a:pt x="1" y="420"/>
                    <a:pt x="1" y="941"/>
                  </a:cubicBezTo>
                  <a:cubicBezTo>
                    <a:pt x="1" y="1459"/>
                    <a:pt x="421" y="1881"/>
                    <a:pt x="941" y="1881"/>
                  </a:cubicBezTo>
                  <a:lnTo>
                    <a:pt x="54031" y="1881"/>
                  </a:lnTo>
                  <a:cubicBezTo>
                    <a:pt x="54550" y="1881"/>
                    <a:pt x="54972" y="1459"/>
                    <a:pt x="54972" y="941"/>
                  </a:cubicBezTo>
                  <a:cubicBezTo>
                    <a:pt x="54972" y="420"/>
                    <a:pt x="54550" y="0"/>
                    <a:pt x="540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5"/>
            <p:cNvSpPr/>
            <p:nvPr/>
          </p:nvSpPr>
          <p:spPr>
            <a:xfrm>
              <a:off x="6225237" y="2659389"/>
              <a:ext cx="793682" cy="525640"/>
            </a:xfrm>
            <a:custGeom>
              <a:avLst/>
              <a:gdLst/>
              <a:ahLst/>
              <a:cxnLst/>
              <a:rect l="l" t="t" r="r" b="b"/>
              <a:pathLst>
                <a:path w="42094" h="27878" extrusionOk="0">
                  <a:moveTo>
                    <a:pt x="1096" y="0"/>
                  </a:moveTo>
                  <a:cubicBezTo>
                    <a:pt x="471" y="0"/>
                    <a:pt x="1" y="569"/>
                    <a:pt x="118" y="1182"/>
                  </a:cubicBezTo>
                  <a:lnTo>
                    <a:pt x="5079" y="27067"/>
                  </a:lnTo>
                  <a:cubicBezTo>
                    <a:pt x="5169" y="27537"/>
                    <a:pt x="5578" y="27875"/>
                    <a:pt x="6057" y="27877"/>
                  </a:cubicBezTo>
                  <a:lnTo>
                    <a:pt x="40995" y="27877"/>
                  </a:lnTo>
                  <a:cubicBezTo>
                    <a:pt x="41623" y="27875"/>
                    <a:pt x="42093" y="27302"/>
                    <a:pt x="41974" y="26687"/>
                  </a:cubicBezTo>
                  <a:lnTo>
                    <a:pt x="36862" y="802"/>
                  </a:lnTo>
                  <a:cubicBezTo>
                    <a:pt x="36768" y="336"/>
                    <a:pt x="36358" y="0"/>
                    <a:pt x="358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5"/>
            <p:cNvSpPr/>
            <p:nvPr/>
          </p:nvSpPr>
          <p:spPr>
            <a:xfrm>
              <a:off x="6532223" y="2865159"/>
              <a:ext cx="139376" cy="126724"/>
            </a:xfrm>
            <a:custGeom>
              <a:avLst/>
              <a:gdLst/>
              <a:ahLst/>
              <a:cxnLst/>
              <a:rect l="l" t="t" r="r" b="b"/>
              <a:pathLst>
                <a:path w="7392" h="6721" extrusionOk="0">
                  <a:moveTo>
                    <a:pt x="3694" y="1"/>
                  </a:moveTo>
                  <a:cubicBezTo>
                    <a:pt x="2171" y="1"/>
                    <a:pt x="792" y="1043"/>
                    <a:pt x="427" y="2589"/>
                  </a:cubicBezTo>
                  <a:cubicBezTo>
                    <a:pt x="1" y="4394"/>
                    <a:pt x="1118" y="6204"/>
                    <a:pt x="2925" y="6630"/>
                  </a:cubicBezTo>
                  <a:cubicBezTo>
                    <a:pt x="3185" y="6691"/>
                    <a:pt x="3444" y="6721"/>
                    <a:pt x="3700" y="6721"/>
                  </a:cubicBezTo>
                  <a:cubicBezTo>
                    <a:pt x="5222" y="6721"/>
                    <a:pt x="6601" y="5679"/>
                    <a:pt x="6966" y="4132"/>
                  </a:cubicBezTo>
                  <a:cubicBezTo>
                    <a:pt x="7392" y="2327"/>
                    <a:pt x="6273" y="517"/>
                    <a:pt x="4468" y="91"/>
                  </a:cubicBezTo>
                  <a:cubicBezTo>
                    <a:pt x="4209" y="30"/>
                    <a:pt x="3949" y="1"/>
                    <a:pt x="36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5"/>
            <p:cNvSpPr/>
            <p:nvPr/>
          </p:nvSpPr>
          <p:spPr>
            <a:xfrm>
              <a:off x="6832214" y="3450809"/>
              <a:ext cx="200749" cy="486459"/>
            </a:xfrm>
            <a:custGeom>
              <a:avLst/>
              <a:gdLst/>
              <a:ahLst/>
              <a:cxnLst/>
              <a:rect l="l" t="t" r="r" b="b"/>
              <a:pathLst>
                <a:path w="10647" h="25800" extrusionOk="0">
                  <a:moveTo>
                    <a:pt x="10464" y="1"/>
                  </a:moveTo>
                  <a:cubicBezTo>
                    <a:pt x="10405" y="1"/>
                    <a:pt x="10346" y="32"/>
                    <a:pt x="10320" y="105"/>
                  </a:cubicBezTo>
                  <a:cubicBezTo>
                    <a:pt x="9293" y="3703"/>
                    <a:pt x="128" y="25362"/>
                    <a:pt x="34" y="25581"/>
                  </a:cubicBezTo>
                  <a:cubicBezTo>
                    <a:pt x="0" y="25661"/>
                    <a:pt x="38" y="25753"/>
                    <a:pt x="118" y="25786"/>
                  </a:cubicBezTo>
                  <a:cubicBezTo>
                    <a:pt x="137" y="25795"/>
                    <a:pt x="158" y="25799"/>
                    <a:pt x="179" y="25799"/>
                  </a:cubicBezTo>
                  <a:cubicBezTo>
                    <a:pt x="242" y="25797"/>
                    <a:pt x="299" y="25759"/>
                    <a:pt x="324" y="25703"/>
                  </a:cubicBezTo>
                  <a:cubicBezTo>
                    <a:pt x="416" y="25484"/>
                    <a:pt x="9589" y="3808"/>
                    <a:pt x="10622" y="191"/>
                  </a:cubicBezTo>
                  <a:cubicBezTo>
                    <a:pt x="10646" y="76"/>
                    <a:pt x="10555" y="1"/>
                    <a:pt x="104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5"/>
            <p:cNvSpPr/>
            <p:nvPr/>
          </p:nvSpPr>
          <p:spPr>
            <a:xfrm>
              <a:off x="6285197" y="4110335"/>
              <a:ext cx="396540" cy="98159"/>
            </a:xfrm>
            <a:custGeom>
              <a:avLst/>
              <a:gdLst/>
              <a:ahLst/>
              <a:cxnLst/>
              <a:rect l="l" t="t" r="r" b="b"/>
              <a:pathLst>
                <a:path w="21031" h="5206" extrusionOk="0">
                  <a:moveTo>
                    <a:pt x="228" y="1"/>
                  </a:moveTo>
                  <a:cubicBezTo>
                    <a:pt x="43" y="505"/>
                    <a:pt x="1" y="998"/>
                    <a:pt x="1" y="1428"/>
                  </a:cubicBezTo>
                  <a:lnTo>
                    <a:pt x="19380" y="5184"/>
                  </a:lnTo>
                  <a:cubicBezTo>
                    <a:pt x="19457" y="5198"/>
                    <a:pt x="19534" y="5206"/>
                    <a:pt x="19610" y="5206"/>
                  </a:cubicBezTo>
                  <a:cubicBezTo>
                    <a:pt x="20124" y="5206"/>
                    <a:pt x="20593" y="4876"/>
                    <a:pt x="20757" y="4371"/>
                  </a:cubicBezTo>
                  <a:lnTo>
                    <a:pt x="21030" y="3536"/>
                  </a:lnTo>
                  <a:lnTo>
                    <a:pt x="22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5"/>
            <p:cNvSpPr/>
            <p:nvPr/>
          </p:nvSpPr>
          <p:spPr>
            <a:xfrm>
              <a:off x="6914065" y="4019150"/>
              <a:ext cx="307110" cy="230521"/>
            </a:xfrm>
            <a:custGeom>
              <a:avLst/>
              <a:gdLst/>
              <a:ahLst/>
              <a:cxnLst/>
              <a:rect l="l" t="t" r="r" b="b"/>
              <a:pathLst>
                <a:path w="16288" h="12226" extrusionOk="0">
                  <a:moveTo>
                    <a:pt x="15644" y="0"/>
                  </a:moveTo>
                  <a:lnTo>
                    <a:pt x="1" y="10851"/>
                  </a:lnTo>
                  <a:cubicBezTo>
                    <a:pt x="326" y="11735"/>
                    <a:pt x="985" y="12226"/>
                    <a:pt x="985" y="12226"/>
                  </a:cubicBezTo>
                  <a:lnTo>
                    <a:pt x="15973" y="1673"/>
                  </a:lnTo>
                  <a:cubicBezTo>
                    <a:pt x="16212" y="1503"/>
                    <a:pt x="16288" y="1182"/>
                    <a:pt x="16147" y="926"/>
                  </a:cubicBezTo>
                  <a:lnTo>
                    <a:pt x="156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5"/>
            <p:cNvSpPr/>
            <p:nvPr/>
          </p:nvSpPr>
          <p:spPr>
            <a:xfrm>
              <a:off x="6451635" y="4044228"/>
              <a:ext cx="32751" cy="48080"/>
            </a:xfrm>
            <a:custGeom>
              <a:avLst/>
              <a:gdLst/>
              <a:ahLst/>
              <a:cxnLst/>
              <a:rect l="l" t="t" r="r" b="b"/>
              <a:pathLst>
                <a:path w="1737" h="2550" extrusionOk="0">
                  <a:moveTo>
                    <a:pt x="183" y="1"/>
                  </a:moveTo>
                  <a:cubicBezTo>
                    <a:pt x="154" y="1"/>
                    <a:pt x="126" y="8"/>
                    <a:pt x="100" y="24"/>
                  </a:cubicBezTo>
                  <a:cubicBezTo>
                    <a:pt x="22" y="73"/>
                    <a:pt x="1" y="177"/>
                    <a:pt x="55" y="251"/>
                  </a:cubicBezTo>
                  <a:lnTo>
                    <a:pt x="1424" y="2474"/>
                  </a:lnTo>
                  <a:cubicBezTo>
                    <a:pt x="1451" y="2522"/>
                    <a:pt x="1502" y="2550"/>
                    <a:pt x="1558" y="2550"/>
                  </a:cubicBezTo>
                  <a:cubicBezTo>
                    <a:pt x="1586" y="2550"/>
                    <a:pt x="1615" y="2541"/>
                    <a:pt x="1638" y="2526"/>
                  </a:cubicBezTo>
                  <a:cubicBezTo>
                    <a:pt x="1712" y="2480"/>
                    <a:pt x="1737" y="2384"/>
                    <a:pt x="1691" y="2310"/>
                  </a:cubicBezTo>
                  <a:lnTo>
                    <a:pt x="324" y="87"/>
                  </a:lnTo>
                  <a:cubicBezTo>
                    <a:pt x="296" y="32"/>
                    <a:pt x="240" y="1"/>
                    <a:pt x="1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5"/>
            <p:cNvSpPr/>
            <p:nvPr/>
          </p:nvSpPr>
          <p:spPr>
            <a:xfrm>
              <a:off x="6488063" y="4040080"/>
              <a:ext cx="31676" cy="48118"/>
            </a:xfrm>
            <a:custGeom>
              <a:avLst/>
              <a:gdLst/>
              <a:ahLst/>
              <a:cxnLst/>
              <a:rect l="l" t="t" r="r" b="b"/>
              <a:pathLst>
                <a:path w="1680" h="2552" extrusionOk="0">
                  <a:moveTo>
                    <a:pt x="182" y="0"/>
                  </a:moveTo>
                  <a:cubicBezTo>
                    <a:pt x="155" y="0"/>
                    <a:pt x="128" y="7"/>
                    <a:pt x="103" y="22"/>
                  </a:cubicBezTo>
                  <a:cubicBezTo>
                    <a:pt x="23" y="68"/>
                    <a:pt x="0" y="173"/>
                    <a:pt x="53" y="248"/>
                  </a:cubicBezTo>
                  <a:lnTo>
                    <a:pt x="1346" y="2474"/>
                  </a:lnTo>
                  <a:cubicBezTo>
                    <a:pt x="1375" y="2522"/>
                    <a:pt x="1425" y="2551"/>
                    <a:pt x="1482" y="2551"/>
                  </a:cubicBezTo>
                  <a:cubicBezTo>
                    <a:pt x="1604" y="2551"/>
                    <a:pt x="1679" y="2421"/>
                    <a:pt x="1619" y="2316"/>
                  </a:cubicBezTo>
                  <a:lnTo>
                    <a:pt x="323" y="91"/>
                  </a:lnTo>
                  <a:cubicBezTo>
                    <a:pt x="296" y="33"/>
                    <a:pt x="240"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5"/>
            <p:cNvSpPr/>
            <p:nvPr/>
          </p:nvSpPr>
          <p:spPr>
            <a:xfrm>
              <a:off x="6984245" y="4065572"/>
              <a:ext cx="46157" cy="23060"/>
            </a:xfrm>
            <a:custGeom>
              <a:avLst/>
              <a:gdLst/>
              <a:ahLst/>
              <a:cxnLst/>
              <a:rect l="l" t="t" r="r" b="b"/>
              <a:pathLst>
                <a:path w="2448" h="1223" extrusionOk="0">
                  <a:moveTo>
                    <a:pt x="217" y="1"/>
                  </a:moveTo>
                  <a:cubicBezTo>
                    <a:pt x="180" y="1"/>
                    <a:pt x="157" y="2"/>
                    <a:pt x="151" y="3"/>
                  </a:cubicBezTo>
                  <a:cubicBezTo>
                    <a:pt x="65" y="9"/>
                    <a:pt x="0" y="85"/>
                    <a:pt x="7" y="171"/>
                  </a:cubicBezTo>
                  <a:cubicBezTo>
                    <a:pt x="7" y="253"/>
                    <a:pt x="74" y="319"/>
                    <a:pt x="155" y="319"/>
                  </a:cubicBezTo>
                  <a:cubicBezTo>
                    <a:pt x="161" y="319"/>
                    <a:pt x="167" y="318"/>
                    <a:pt x="172" y="318"/>
                  </a:cubicBezTo>
                  <a:cubicBezTo>
                    <a:pt x="174" y="318"/>
                    <a:pt x="184" y="317"/>
                    <a:pt x="203" y="317"/>
                  </a:cubicBezTo>
                  <a:cubicBezTo>
                    <a:pt x="375" y="317"/>
                    <a:pt x="1248" y="358"/>
                    <a:pt x="2131" y="1180"/>
                  </a:cubicBezTo>
                  <a:cubicBezTo>
                    <a:pt x="2160" y="1208"/>
                    <a:pt x="2198" y="1222"/>
                    <a:pt x="2238" y="1222"/>
                  </a:cubicBezTo>
                  <a:cubicBezTo>
                    <a:pt x="2381" y="1220"/>
                    <a:pt x="2448" y="1048"/>
                    <a:pt x="2345" y="949"/>
                  </a:cubicBezTo>
                  <a:cubicBezTo>
                    <a:pt x="1396" y="68"/>
                    <a:pt x="470" y="1"/>
                    <a:pt x="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5"/>
            <p:cNvSpPr/>
            <p:nvPr/>
          </p:nvSpPr>
          <p:spPr>
            <a:xfrm>
              <a:off x="7006834" y="4032009"/>
              <a:ext cx="47006" cy="22532"/>
            </a:xfrm>
            <a:custGeom>
              <a:avLst/>
              <a:gdLst/>
              <a:ahLst/>
              <a:cxnLst/>
              <a:rect l="l" t="t" r="r" b="b"/>
              <a:pathLst>
                <a:path w="2493" h="1195" extrusionOk="0">
                  <a:moveTo>
                    <a:pt x="167" y="0"/>
                  </a:moveTo>
                  <a:cubicBezTo>
                    <a:pt x="87" y="11"/>
                    <a:pt x="7" y="66"/>
                    <a:pt x="5" y="154"/>
                  </a:cubicBezTo>
                  <a:cubicBezTo>
                    <a:pt x="1" y="240"/>
                    <a:pt x="68" y="313"/>
                    <a:pt x="156" y="315"/>
                  </a:cubicBezTo>
                  <a:cubicBezTo>
                    <a:pt x="169" y="315"/>
                    <a:pt x="1491" y="372"/>
                    <a:pt x="2169" y="1142"/>
                  </a:cubicBezTo>
                  <a:cubicBezTo>
                    <a:pt x="2199" y="1176"/>
                    <a:pt x="2243" y="1195"/>
                    <a:pt x="2287" y="1195"/>
                  </a:cubicBezTo>
                  <a:cubicBezTo>
                    <a:pt x="2421" y="1195"/>
                    <a:pt x="2493" y="1035"/>
                    <a:pt x="2405" y="935"/>
                  </a:cubicBezTo>
                  <a:cubicBezTo>
                    <a:pt x="1636" y="63"/>
                    <a:pt x="226" y="3"/>
                    <a:pt x="1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5"/>
            <p:cNvSpPr/>
            <p:nvPr/>
          </p:nvSpPr>
          <p:spPr>
            <a:xfrm>
              <a:off x="6375892" y="3181025"/>
              <a:ext cx="440340" cy="7938"/>
            </a:xfrm>
            <a:custGeom>
              <a:avLst/>
              <a:gdLst/>
              <a:ahLst/>
              <a:cxnLst/>
              <a:rect l="l" t="t" r="r" b="b"/>
              <a:pathLst>
                <a:path w="23354" h="421" extrusionOk="0">
                  <a:moveTo>
                    <a:pt x="210" y="0"/>
                  </a:moveTo>
                  <a:cubicBezTo>
                    <a:pt x="92" y="0"/>
                    <a:pt x="0" y="95"/>
                    <a:pt x="0" y="210"/>
                  </a:cubicBezTo>
                  <a:cubicBezTo>
                    <a:pt x="0" y="328"/>
                    <a:pt x="92" y="420"/>
                    <a:pt x="210" y="420"/>
                  </a:cubicBezTo>
                  <a:lnTo>
                    <a:pt x="23143" y="420"/>
                  </a:lnTo>
                  <a:cubicBezTo>
                    <a:pt x="23259" y="420"/>
                    <a:pt x="23353" y="328"/>
                    <a:pt x="23353" y="210"/>
                  </a:cubicBezTo>
                  <a:cubicBezTo>
                    <a:pt x="23353" y="95"/>
                    <a:pt x="23259" y="0"/>
                    <a:pt x="23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5"/>
            <p:cNvSpPr/>
            <p:nvPr/>
          </p:nvSpPr>
          <p:spPr>
            <a:xfrm>
              <a:off x="7168294" y="3423356"/>
              <a:ext cx="817741" cy="227429"/>
            </a:xfrm>
            <a:custGeom>
              <a:avLst/>
              <a:gdLst/>
              <a:ahLst/>
              <a:cxnLst/>
              <a:rect l="l" t="t" r="r" b="b"/>
              <a:pathLst>
                <a:path w="43370" h="12062" extrusionOk="0">
                  <a:moveTo>
                    <a:pt x="39754" y="0"/>
                  </a:moveTo>
                  <a:cubicBezTo>
                    <a:pt x="15681" y="0"/>
                    <a:pt x="384" y="11414"/>
                    <a:pt x="225" y="11534"/>
                  </a:cubicBezTo>
                  <a:cubicBezTo>
                    <a:pt x="0" y="11704"/>
                    <a:pt x="122" y="12061"/>
                    <a:pt x="404" y="12061"/>
                  </a:cubicBezTo>
                  <a:cubicBezTo>
                    <a:pt x="467" y="12061"/>
                    <a:pt x="529" y="12040"/>
                    <a:pt x="580" y="12002"/>
                  </a:cubicBezTo>
                  <a:cubicBezTo>
                    <a:pt x="736" y="11882"/>
                    <a:pt x="15886" y="586"/>
                    <a:pt x="39749" y="586"/>
                  </a:cubicBezTo>
                  <a:cubicBezTo>
                    <a:pt x="40837" y="586"/>
                    <a:pt x="41942" y="610"/>
                    <a:pt x="43065" y="659"/>
                  </a:cubicBezTo>
                  <a:lnTo>
                    <a:pt x="43078" y="659"/>
                  </a:lnTo>
                  <a:cubicBezTo>
                    <a:pt x="43235" y="656"/>
                    <a:pt x="43363" y="530"/>
                    <a:pt x="43367" y="371"/>
                  </a:cubicBezTo>
                  <a:cubicBezTo>
                    <a:pt x="43369" y="214"/>
                    <a:pt x="43248" y="81"/>
                    <a:pt x="43090" y="73"/>
                  </a:cubicBezTo>
                  <a:cubicBezTo>
                    <a:pt x="41961" y="24"/>
                    <a:pt x="40848" y="0"/>
                    <a:pt x="397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9" name="Google Shape;1299;p45"/>
          <p:cNvGrpSpPr/>
          <p:nvPr/>
        </p:nvGrpSpPr>
        <p:grpSpPr>
          <a:xfrm>
            <a:off x="7979039" y="-12888"/>
            <a:ext cx="1190638" cy="1191169"/>
            <a:chOff x="369195" y="1138234"/>
            <a:chExt cx="1250276" cy="1250833"/>
          </a:xfrm>
        </p:grpSpPr>
        <p:sp>
          <p:nvSpPr>
            <p:cNvPr id="1300" name="Google Shape;1300;p45"/>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5"/>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5"/>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5"/>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5"/>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5"/>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5"/>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5"/>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5"/>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9" name="Google Shape;1309;p45"/>
          <p:cNvGrpSpPr/>
          <p:nvPr/>
        </p:nvGrpSpPr>
        <p:grpSpPr>
          <a:xfrm>
            <a:off x="4848759" y="648770"/>
            <a:ext cx="781048" cy="781396"/>
            <a:chOff x="369195" y="1138234"/>
            <a:chExt cx="1250276" cy="1250833"/>
          </a:xfrm>
        </p:grpSpPr>
        <p:sp>
          <p:nvSpPr>
            <p:cNvPr id="1310" name="Google Shape;1310;p45"/>
            <p:cNvSpPr/>
            <p:nvPr/>
          </p:nvSpPr>
          <p:spPr>
            <a:xfrm>
              <a:off x="493415" y="1299729"/>
              <a:ext cx="965118" cy="928121"/>
            </a:xfrm>
            <a:custGeom>
              <a:avLst/>
              <a:gdLst/>
              <a:ahLst/>
              <a:cxnLst/>
              <a:rect l="l" t="t" r="r" b="b"/>
              <a:pathLst>
                <a:path w="20791" h="19994" extrusionOk="0">
                  <a:moveTo>
                    <a:pt x="10789" y="4457"/>
                  </a:moveTo>
                  <a:cubicBezTo>
                    <a:pt x="11504" y="4457"/>
                    <a:pt x="12225" y="4596"/>
                    <a:pt x="12913" y="4883"/>
                  </a:cubicBezTo>
                  <a:cubicBezTo>
                    <a:pt x="14978" y="5737"/>
                    <a:pt x="16329" y="7751"/>
                    <a:pt x="16329" y="9994"/>
                  </a:cubicBezTo>
                  <a:cubicBezTo>
                    <a:pt x="16329" y="13053"/>
                    <a:pt x="13856" y="15539"/>
                    <a:pt x="10797" y="15539"/>
                  </a:cubicBezTo>
                  <a:cubicBezTo>
                    <a:pt x="8554" y="15539"/>
                    <a:pt x="6527" y="14187"/>
                    <a:pt x="5673" y="12123"/>
                  </a:cubicBezTo>
                  <a:cubicBezTo>
                    <a:pt x="4819" y="10045"/>
                    <a:pt x="5291" y="7661"/>
                    <a:pt x="6871" y="6081"/>
                  </a:cubicBezTo>
                  <a:cubicBezTo>
                    <a:pt x="7928" y="5024"/>
                    <a:pt x="9345" y="4457"/>
                    <a:pt x="10789" y="4457"/>
                  </a:cubicBezTo>
                  <a:close/>
                  <a:moveTo>
                    <a:pt x="10797" y="1"/>
                  </a:moveTo>
                  <a:cubicBezTo>
                    <a:pt x="6744" y="1"/>
                    <a:pt x="3098" y="2435"/>
                    <a:pt x="1556" y="6170"/>
                  </a:cubicBezTo>
                  <a:cubicBezTo>
                    <a:pt x="1" y="9905"/>
                    <a:pt x="855" y="14213"/>
                    <a:pt x="3723" y="17068"/>
                  </a:cubicBezTo>
                  <a:cubicBezTo>
                    <a:pt x="5633" y="18979"/>
                    <a:pt x="8195" y="19993"/>
                    <a:pt x="10799" y="19993"/>
                  </a:cubicBezTo>
                  <a:cubicBezTo>
                    <a:pt x="12087" y="19993"/>
                    <a:pt x="13385" y="19745"/>
                    <a:pt x="14621" y="19235"/>
                  </a:cubicBezTo>
                  <a:cubicBezTo>
                    <a:pt x="18356" y="17693"/>
                    <a:pt x="20790" y="14047"/>
                    <a:pt x="20790" y="9994"/>
                  </a:cubicBezTo>
                  <a:cubicBezTo>
                    <a:pt x="20790" y="4475"/>
                    <a:pt x="16316" y="1"/>
                    <a:pt x="10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5"/>
            <p:cNvSpPr/>
            <p:nvPr/>
          </p:nvSpPr>
          <p:spPr>
            <a:xfrm>
              <a:off x="894020" y="1138234"/>
              <a:ext cx="200024" cy="194082"/>
            </a:xfrm>
            <a:custGeom>
              <a:avLst/>
              <a:gdLst/>
              <a:ahLst/>
              <a:cxnLst/>
              <a:rect l="l" t="t" r="r" b="b"/>
              <a:pathLst>
                <a:path w="4309" h="4181" extrusionOk="0">
                  <a:moveTo>
                    <a:pt x="408" y="0"/>
                  </a:moveTo>
                  <a:cubicBezTo>
                    <a:pt x="191" y="0"/>
                    <a:pt x="0" y="191"/>
                    <a:pt x="0" y="408"/>
                  </a:cubicBezTo>
                  <a:lnTo>
                    <a:pt x="0" y="3773"/>
                  </a:lnTo>
                  <a:cubicBezTo>
                    <a:pt x="0" y="4002"/>
                    <a:pt x="191" y="4181"/>
                    <a:pt x="408" y="4181"/>
                  </a:cubicBezTo>
                  <a:lnTo>
                    <a:pt x="3901" y="4181"/>
                  </a:lnTo>
                  <a:cubicBezTo>
                    <a:pt x="4130" y="4181"/>
                    <a:pt x="4308" y="4002"/>
                    <a:pt x="4308" y="3773"/>
                  </a:cubicBezTo>
                  <a:lnTo>
                    <a:pt x="4308" y="408"/>
                  </a:lnTo>
                  <a:cubicBezTo>
                    <a:pt x="4308" y="191"/>
                    <a:pt x="4130" y="0"/>
                    <a:pt x="3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5"/>
            <p:cNvSpPr/>
            <p:nvPr/>
          </p:nvSpPr>
          <p:spPr>
            <a:xfrm>
              <a:off x="487520" y="1258926"/>
              <a:ext cx="266312" cy="262737"/>
            </a:xfrm>
            <a:custGeom>
              <a:avLst/>
              <a:gdLst/>
              <a:ahLst/>
              <a:cxnLst/>
              <a:rect l="l" t="t" r="r" b="b"/>
              <a:pathLst>
                <a:path w="5737" h="5660" extrusionOk="0">
                  <a:moveTo>
                    <a:pt x="2913" y="0"/>
                  </a:moveTo>
                  <a:cubicBezTo>
                    <a:pt x="2808" y="0"/>
                    <a:pt x="2703" y="39"/>
                    <a:pt x="2626" y="115"/>
                  </a:cubicBezTo>
                  <a:lnTo>
                    <a:pt x="153" y="2588"/>
                  </a:lnTo>
                  <a:cubicBezTo>
                    <a:pt x="0" y="2741"/>
                    <a:pt x="0" y="3008"/>
                    <a:pt x="153" y="3161"/>
                  </a:cubicBezTo>
                  <a:lnTo>
                    <a:pt x="2537" y="5545"/>
                  </a:lnTo>
                  <a:cubicBezTo>
                    <a:pt x="2613" y="5621"/>
                    <a:pt x="2719" y="5660"/>
                    <a:pt x="2824" y="5660"/>
                  </a:cubicBezTo>
                  <a:cubicBezTo>
                    <a:pt x="2929" y="5660"/>
                    <a:pt x="3034" y="5621"/>
                    <a:pt x="3111" y="5545"/>
                  </a:cubicBezTo>
                  <a:lnTo>
                    <a:pt x="5583" y="3072"/>
                  </a:lnTo>
                  <a:cubicBezTo>
                    <a:pt x="5736" y="2906"/>
                    <a:pt x="5736" y="2652"/>
                    <a:pt x="5583" y="2499"/>
                  </a:cubicBezTo>
                  <a:lnTo>
                    <a:pt x="3200" y="115"/>
                  </a:lnTo>
                  <a:cubicBezTo>
                    <a:pt x="3123" y="39"/>
                    <a:pt x="3018" y="0"/>
                    <a:pt x="29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5"/>
            <p:cNvSpPr/>
            <p:nvPr/>
          </p:nvSpPr>
          <p:spPr>
            <a:xfrm>
              <a:off x="369195" y="1663616"/>
              <a:ext cx="193525" cy="200070"/>
            </a:xfrm>
            <a:custGeom>
              <a:avLst/>
              <a:gdLst/>
              <a:ahLst/>
              <a:cxnLst/>
              <a:rect l="l" t="t" r="r" b="b"/>
              <a:pathLst>
                <a:path w="4169" h="4310" extrusionOk="0">
                  <a:moveTo>
                    <a:pt x="408" y="1"/>
                  </a:moveTo>
                  <a:cubicBezTo>
                    <a:pt x="179" y="1"/>
                    <a:pt x="0" y="192"/>
                    <a:pt x="0" y="409"/>
                  </a:cubicBezTo>
                  <a:lnTo>
                    <a:pt x="0" y="3901"/>
                  </a:lnTo>
                  <a:cubicBezTo>
                    <a:pt x="0" y="4131"/>
                    <a:pt x="179" y="4309"/>
                    <a:pt x="408" y="4309"/>
                  </a:cubicBezTo>
                  <a:lnTo>
                    <a:pt x="3760" y="4309"/>
                  </a:lnTo>
                  <a:cubicBezTo>
                    <a:pt x="3990" y="4309"/>
                    <a:pt x="4168" y="4131"/>
                    <a:pt x="4168" y="3901"/>
                  </a:cubicBezTo>
                  <a:lnTo>
                    <a:pt x="4168" y="409"/>
                  </a:lnTo>
                  <a:cubicBezTo>
                    <a:pt x="4168" y="192"/>
                    <a:pt x="3990" y="1"/>
                    <a:pt x="3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5"/>
            <p:cNvSpPr/>
            <p:nvPr/>
          </p:nvSpPr>
          <p:spPr>
            <a:xfrm>
              <a:off x="487520" y="2005778"/>
              <a:ext cx="266312" cy="263062"/>
            </a:xfrm>
            <a:custGeom>
              <a:avLst/>
              <a:gdLst/>
              <a:ahLst/>
              <a:cxnLst/>
              <a:rect l="l" t="t" r="r" b="b"/>
              <a:pathLst>
                <a:path w="5737" h="5667" extrusionOk="0">
                  <a:moveTo>
                    <a:pt x="2819" y="0"/>
                  </a:moveTo>
                  <a:cubicBezTo>
                    <a:pt x="2715" y="0"/>
                    <a:pt x="2613" y="42"/>
                    <a:pt x="2537" y="125"/>
                  </a:cubicBezTo>
                  <a:lnTo>
                    <a:pt x="153" y="2508"/>
                  </a:lnTo>
                  <a:cubicBezTo>
                    <a:pt x="0" y="2661"/>
                    <a:pt x="0" y="2916"/>
                    <a:pt x="153" y="3082"/>
                  </a:cubicBezTo>
                  <a:lnTo>
                    <a:pt x="2626" y="5542"/>
                  </a:lnTo>
                  <a:cubicBezTo>
                    <a:pt x="2703" y="5625"/>
                    <a:pt x="2808" y="5666"/>
                    <a:pt x="2913" y="5666"/>
                  </a:cubicBezTo>
                  <a:cubicBezTo>
                    <a:pt x="3018" y="5666"/>
                    <a:pt x="3123" y="5625"/>
                    <a:pt x="3200" y="5542"/>
                  </a:cubicBezTo>
                  <a:lnTo>
                    <a:pt x="5583" y="3171"/>
                  </a:lnTo>
                  <a:cubicBezTo>
                    <a:pt x="5736" y="3005"/>
                    <a:pt x="5736" y="2750"/>
                    <a:pt x="5583" y="2597"/>
                  </a:cubicBezTo>
                  <a:lnTo>
                    <a:pt x="3111" y="125"/>
                  </a:lnTo>
                  <a:cubicBezTo>
                    <a:pt x="3028" y="42"/>
                    <a:pt x="2923" y="0"/>
                    <a:pt x="2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5"/>
            <p:cNvSpPr/>
            <p:nvPr/>
          </p:nvSpPr>
          <p:spPr>
            <a:xfrm>
              <a:off x="894577" y="2194986"/>
              <a:ext cx="199467" cy="194082"/>
            </a:xfrm>
            <a:custGeom>
              <a:avLst/>
              <a:gdLst/>
              <a:ahLst/>
              <a:cxnLst/>
              <a:rect l="l" t="t" r="r" b="b"/>
              <a:pathLst>
                <a:path w="4297" h="4181" extrusionOk="0">
                  <a:moveTo>
                    <a:pt x="409" y="0"/>
                  </a:moveTo>
                  <a:cubicBezTo>
                    <a:pt x="179" y="0"/>
                    <a:pt x="1" y="191"/>
                    <a:pt x="1" y="408"/>
                  </a:cubicBezTo>
                  <a:lnTo>
                    <a:pt x="1" y="3773"/>
                  </a:lnTo>
                  <a:cubicBezTo>
                    <a:pt x="1" y="4002"/>
                    <a:pt x="179" y="4181"/>
                    <a:pt x="409" y="4181"/>
                  </a:cubicBezTo>
                  <a:lnTo>
                    <a:pt x="3889" y="4181"/>
                  </a:lnTo>
                  <a:cubicBezTo>
                    <a:pt x="4118" y="4181"/>
                    <a:pt x="4296" y="4002"/>
                    <a:pt x="4296" y="3773"/>
                  </a:cubicBezTo>
                  <a:lnTo>
                    <a:pt x="4296" y="408"/>
                  </a:lnTo>
                  <a:cubicBezTo>
                    <a:pt x="4296" y="191"/>
                    <a:pt x="4118" y="0"/>
                    <a:pt x="3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5"/>
            <p:cNvSpPr/>
            <p:nvPr/>
          </p:nvSpPr>
          <p:spPr>
            <a:xfrm>
              <a:off x="1234232" y="2005778"/>
              <a:ext cx="266869" cy="263062"/>
            </a:xfrm>
            <a:custGeom>
              <a:avLst/>
              <a:gdLst/>
              <a:ahLst/>
              <a:cxnLst/>
              <a:rect l="l" t="t" r="r" b="b"/>
              <a:pathLst>
                <a:path w="5749" h="5667" extrusionOk="0">
                  <a:moveTo>
                    <a:pt x="2921" y="0"/>
                  </a:moveTo>
                  <a:cubicBezTo>
                    <a:pt x="2817" y="0"/>
                    <a:pt x="2715" y="42"/>
                    <a:pt x="2639" y="125"/>
                  </a:cubicBezTo>
                  <a:lnTo>
                    <a:pt x="166" y="2597"/>
                  </a:lnTo>
                  <a:cubicBezTo>
                    <a:pt x="0" y="2750"/>
                    <a:pt x="0" y="3005"/>
                    <a:pt x="166" y="3171"/>
                  </a:cubicBezTo>
                  <a:lnTo>
                    <a:pt x="2550" y="5542"/>
                  </a:lnTo>
                  <a:cubicBezTo>
                    <a:pt x="2626" y="5625"/>
                    <a:pt x="2728" y="5666"/>
                    <a:pt x="2832" y="5666"/>
                  </a:cubicBezTo>
                  <a:cubicBezTo>
                    <a:pt x="2935" y="5666"/>
                    <a:pt x="3040" y="5625"/>
                    <a:pt x="3123" y="5542"/>
                  </a:cubicBezTo>
                  <a:lnTo>
                    <a:pt x="5583" y="3082"/>
                  </a:lnTo>
                  <a:cubicBezTo>
                    <a:pt x="5749" y="2916"/>
                    <a:pt x="5749" y="2661"/>
                    <a:pt x="5583" y="2495"/>
                  </a:cubicBezTo>
                  <a:lnTo>
                    <a:pt x="3212" y="125"/>
                  </a:lnTo>
                  <a:cubicBezTo>
                    <a:pt x="3130" y="42"/>
                    <a:pt x="3024" y="0"/>
                    <a:pt x="2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5"/>
            <p:cNvSpPr/>
            <p:nvPr/>
          </p:nvSpPr>
          <p:spPr>
            <a:xfrm>
              <a:off x="1425343" y="1663616"/>
              <a:ext cx="194128" cy="200070"/>
            </a:xfrm>
            <a:custGeom>
              <a:avLst/>
              <a:gdLst/>
              <a:ahLst/>
              <a:cxnLst/>
              <a:rect l="l" t="t" r="r" b="b"/>
              <a:pathLst>
                <a:path w="4182" h="4310" extrusionOk="0">
                  <a:moveTo>
                    <a:pt x="408" y="1"/>
                  </a:moveTo>
                  <a:cubicBezTo>
                    <a:pt x="192" y="1"/>
                    <a:pt x="0" y="192"/>
                    <a:pt x="0" y="409"/>
                  </a:cubicBezTo>
                  <a:lnTo>
                    <a:pt x="0" y="3901"/>
                  </a:lnTo>
                  <a:cubicBezTo>
                    <a:pt x="0" y="4131"/>
                    <a:pt x="192" y="4309"/>
                    <a:pt x="408" y="4309"/>
                  </a:cubicBezTo>
                  <a:lnTo>
                    <a:pt x="3773" y="4309"/>
                  </a:lnTo>
                  <a:cubicBezTo>
                    <a:pt x="4003" y="4309"/>
                    <a:pt x="4181" y="4131"/>
                    <a:pt x="4181" y="3901"/>
                  </a:cubicBezTo>
                  <a:lnTo>
                    <a:pt x="4181" y="409"/>
                  </a:lnTo>
                  <a:cubicBezTo>
                    <a:pt x="4181" y="192"/>
                    <a:pt x="4003" y="1"/>
                    <a:pt x="3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5"/>
            <p:cNvSpPr/>
            <p:nvPr/>
          </p:nvSpPr>
          <p:spPr>
            <a:xfrm>
              <a:off x="1234232" y="1258926"/>
              <a:ext cx="266869" cy="262737"/>
            </a:xfrm>
            <a:custGeom>
              <a:avLst/>
              <a:gdLst/>
              <a:ahLst/>
              <a:cxnLst/>
              <a:rect l="l" t="t" r="r" b="b"/>
              <a:pathLst>
                <a:path w="5749" h="5660" extrusionOk="0">
                  <a:moveTo>
                    <a:pt x="2832" y="0"/>
                  </a:moveTo>
                  <a:cubicBezTo>
                    <a:pt x="2728" y="0"/>
                    <a:pt x="2626" y="39"/>
                    <a:pt x="2550" y="115"/>
                  </a:cubicBezTo>
                  <a:lnTo>
                    <a:pt x="166" y="2499"/>
                  </a:lnTo>
                  <a:cubicBezTo>
                    <a:pt x="0" y="2652"/>
                    <a:pt x="0" y="2919"/>
                    <a:pt x="166" y="3072"/>
                  </a:cubicBezTo>
                  <a:lnTo>
                    <a:pt x="2639" y="5545"/>
                  </a:lnTo>
                  <a:cubicBezTo>
                    <a:pt x="2715" y="5621"/>
                    <a:pt x="2817" y="5660"/>
                    <a:pt x="2921" y="5660"/>
                  </a:cubicBezTo>
                  <a:cubicBezTo>
                    <a:pt x="3024" y="5660"/>
                    <a:pt x="3130" y="5621"/>
                    <a:pt x="3212" y="5545"/>
                  </a:cubicBezTo>
                  <a:lnTo>
                    <a:pt x="5583" y="3161"/>
                  </a:lnTo>
                  <a:cubicBezTo>
                    <a:pt x="5749" y="3008"/>
                    <a:pt x="5749" y="2741"/>
                    <a:pt x="5583" y="2588"/>
                  </a:cubicBezTo>
                  <a:lnTo>
                    <a:pt x="3123" y="115"/>
                  </a:lnTo>
                  <a:cubicBezTo>
                    <a:pt x="3040" y="39"/>
                    <a:pt x="2935" y="0"/>
                    <a:pt x="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5" name="TextBox 14"/>
          <p:cNvSpPr txBox="1"/>
          <p:nvPr/>
        </p:nvSpPr>
        <p:spPr>
          <a:xfrm>
            <a:off x="1232898" y="147005"/>
            <a:ext cx="6914508" cy="958660"/>
          </a:xfrm>
          <a:prstGeom prst="rect">
            <a:avLst/>
          </a:prstGeom>
          <a:noFill/>
        </p:spPr>
        <p:txBody>
          <a:bodyPr wrap="square" rtlCol="0">
            <a:spAutoFit/>
          </a:bodyPr>
          <a:lstStyle/>
          <a:p>
            <a:pPr algn="just">
              <a:lnSpc>
                <a:spcPct val="150000"/>
              </a:lnSpc>
            </a:pPr>
            <a:r>
              <a:rPr lang="vi-VN" sz="2000" i="1" dirty="0">
                <a:solidFill>
                  <a:srgbClr val="002060"/>
                </a:solidFill>
              </a:rPr>
              <a:t>Quan sát các hình ảnh từ 1 - 4 SGK, đọc thông tin mục 1 và trình bày một số quy định về sử dụng thiết bị số.</a:t>
            </a:r>
            <a:endParaRPr lang="en-US" sz="2000" i="1" dirty="0">
              <a:solidFill>
                <a:srgbClr val="002060"/>
              </a:solidFill>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2898" y="1219070"/>
            <a:ext cx="2548124" cy="1790787"/>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1191" y="1191565"/>
            <a:ext cx="2257948" cy="1790787"/>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2898" y="3009857"/>
            <a:ext cx="2424702" cy="2045842"/>
          </a:xfrm>
          <a:prstGeom prst="rect">
            <a:avLst/>
          </a:prstGeom>
        </p:spPr>
      </p:pic>
      <p:pic>
        <p:nvPicPr>
          <p:cNvPr id="19" name="Picture 18"/>
          <p:cNvPicPr>
            <a:picLocks noChangeAspect="1"/>
          </p:cNvPicPr>
          <p:nvPr/>
        </p:nvPicPr>
        <p:blipFill>
          <a:blip r:embed="rId6">
            <a:clrChange>
              <a:clrFrom>
                <a:srgbClr val="EAEAEA"/>
              </a:clrFrom>
              <a:clrTo>
                <a:srgbClr val="EAEAEA">
                  <a:alpha val="0"/>
                </a:srgbClr>
              </a:clrTo>
            </a:clrChange>
            <a:extLst>
              <a:ext uri="{28A0092B-C50C-407E-A947-70E740481C1C}">
                <a14:useLocalDpi xmlns:a14="http://schemas.microsoft.com/office/drawing/2010/main" val="0"/>
              </a:ext>
            </a:extLst>
          </a:blip>
          <a:stretch>
            <a:fillRect/>
          </a:stretch>
        </p:blipFill>
        <p:spPr>
          <a:xfrm>
            <a:off x="5148506" y="3050869"/>
            <a:ext cx="2543318" cy="2004830"/>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9" name="Group 8"/>
          <p:cNvGrpSpPr/>
          <p:nvPr/>
        </p:nvGrpSpPr>
        <p:grpSpPr>
          <a:xfrm>
            <a:off x="732034" y="43247"/>
            <a:ext cx="1592494" cy="1068513"/>
            <a:chOff x="914400" y="102741"/>
            <a:chExt cx="1592494" cy="1068513"/>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02741"/>
              <a:ext cx="1592494" cy="1068513"/>
            </a:xfrm>
            <a:prstGeom prst="rect">
              <a:avLst/>
            </a:prstGeom>
          </p:spPr>
        </p:pic>
        <p:sp>
          <p:nvSpPr>
            <p:cNvPr id="8" name="TextBox 7"/>
            <p:cNvSpPr txBox="1"/>
            <p:nvPr/>
          </p:nvSpPr>
          <p:spPr>
            <a:xfrm>
              <a:off x="1073649" y="359595"/>
              <a:ext cx="1273996" cy="400110"/>
            </a:xfrm>
            <a:prstGeom prst="rect">
              <a:avLst/>
            </a:prstGeom>
            <a:noFill/>
          </p:spPr>
          <p:txBody>
            <a:bodyPr wrap="square" rtlCol="0">
              <a:spAutoFit/>
            </a:bodyPr>
            <a:lstStyle/>
            <a:p>
              <a:pPr algn="ctr"/>
              <a:r>
                <a:rPr lang="vi-VN" sz="2000" b="1" dirty="0">
                  <a:solidFill>
                    <a:srgbClr val="C00000"/>
                  </a:solidFill>
                </a:rPr>
                <a:t>Ghi nhớ</a:t>
              </a:r>
              <a:endParaRPr lang="en-US" sz="2000" b="1" dirty="0">
                <a:solidFill>
                  <a:srgbClr val="C00000"/>
                </a:solidFill>
              </a:endParaRPr>
            </a:p>
          </p:txBody>
        </p:sp>
      </p:grpSp>
      <p:sp>
        <p:nvSpPr>
          <p:cNvPr id="10" name="Rounded Rectangle 9"/>
          <p:cNvSpPr/>
          <p:nvPr/>
        </p:nvSpPr>
        <p:spPr>
          <a:xfrm>
            <a:off x="215757" y="2205159"/>
            <a:ext cx="2291137" cy="1171254"/>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50000"/>
              </a:lnSpc>
            </a:pPr>
            <a:r>
              <a:rPr lang="vi-VN" sz="2000" b="1" dirty="0">
                <a:solidFill>
                  <a:schemeClr val="bg1"/>
                </a:solidFill>
              </a:rPr>
              <a:t>Quy định về sử dụng thiết bị số</a:t>
            </a:r>
            <a:endParaRPr lang="en-US" sz="2000" b="1" dirty="0">
              <a:solidFill>
                <a:schemeClr val="bg1"/>
              </a:solidFill>
            </a:endParaRPr>
          </a:p>
        </p:txBody>
      </p:sp>
      <p:grpSp>
        <p:nvGrpSpPr>
          <p:cNvPr id="17" name="Group 16"/>
          <p:cNvGrpSpPr/>
          <p:nvPr/>
        </p:nvGrpSpPr>
        <p:grpSpPr>
          <a:xfrm>
            <a:off x="3082247" y="577504"/>
            <a:ext cx="5707296" cy="1477328"/>
            <a:chOff x="3082247" y="577504"/>
            <a:chExt cx="5707296" cy="1477328"/>
          </a:xfrm>
        </p:grpSpPr>
        <p:sp>
          <p:nvSpPr>
            <p:cNvPr id="14" name="Rounded Rectangle 13"/>
            <p:cNvSpPr/>
            <p:nvPr/>
          </p:nvSpPr>
          <p:spPr>
            <a:xfrm>
              <a:off x="3082247" y="577504"/>
              <a:ext cx="5707296" cy="1477328"/>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159303" y="577504"/>
              <a:ext cx="5429893" cy="1477328"/>
            </a:xfrm>
            <a:prstGeom prst="rect">
              <a:avLst/>
            </a:prstGeom>
          </p:spPr>
          <p:txBody>
            <a:bodyPr wrap="square">
              <a:spAutoFit/>
            </a:bodyPr>
            <a:lstStyle/>
            <a:p>
              <a:pPr algn="just">
                <a:lnSpc>
                  <a:spcPct val="150000"/>
                </a:lnSpc>
              </a:pPr>
              <a:r>
                <a:rPr lang="vi-VN" sz="2000" dirty="0"/>
                <a:t>Tự ý thu âm, chụp ảnh, quay phim và sử dụng nội dung ghi được gây hậu quả cho tổ chức, cá nhân là hành vi vi phạm pháp luật.</a:t>
              </a:r>
              <a:endParaRPr lang="en-US" sz="2000" dirty="0"/>
            </a:p>
          </p:txBody>
        </p:sp>
      </p:grpSp>
      <p:grpSp>
        <p:nvGrpSpPr>
          <p:cNvPr id="16" name="Group 15"/>
          <p:cNvGrpSpPr/>
          <p:nvPr/>
        </p:nvGrpSpPr>
        <p:grpSpPr>
          <a:xfrm>
            <a:off x="3082247" y="2260928"/>
            <a:ext cx="5707296" cy="1037690"/>
            <a:chOff x="3082247" y="2188396"/>
            <a:chExt cx="5707296" cy="1037690"/>
          </a:xfrm>
        </p:grpSpPr>
        <p:sp>
          <p:nvSpPr>
            <p:cNvPr id="15" name="Rounded Rectangle 14"/>
            <p:cNvSpPr/>
            <p:nvPr/>
          </p:nvSpPr>
          <p:spPr>
            <a:xfrm>
              <a:off x="3082247" y="2188396"/>
              <a:ext cx="5707296" cy="1037690"/>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159303" y="2210423"/>
              <a:ext cx="5244958" cy="1015663"/>
            </a:xfrm>
            <a:prstGeom prst="rect">
              <a:avLst/>
            </a:prstGeom>
          </p:spPr>
          <p:txBody>
            <a:bodyPr wrap="square">
              <a:spAutoFit/>
            </a:bodyPr>
            <a:lstStyle/>
            <a:p>
              <a:pPr algn="just">
                <a:lnSpc>
                  <a:spcPct val="150000"/>
                </a:lnSpc>
              </a:pPr>
              <a:r>
                <a:rPr lang="en-US" sz="2000" dirty="0" err="1"/>
                <a:t>Không</a:t>
              </a:r>
              <a:r>
                <a:rPr lang="en-US" sz="2000" dirty="0"/>
                <a:t> </a:t>
              </a:r>
              <a:r>
                <a:rPr lang="en-US" sz="2000" dirty="0" err="1"/>
                <a:t>sử</a:t>
              </a:r>
              <a:r>
                <a:rPr lang="en-US" sz="2000" dirty="0"/>
                <a:t> </a:t>
              </a:r>
              <a:r>
                <a:rPr lang="en-US" sz="2000" dirty="0" err="1"/>
                <a:t>dụng</a:t>
              </a:r>
              <a:r>
                <a:rPr lang="en-US" sz="2000" dirty="0"/>
                <a:t> tai </a:t>
              </a:r>
              <a:r>
                <a:rPr lang="en-US" sz="2000" dirty="0" err="1"/>
                <a:t>nghe</a:t>
              </a:r>
              <a:r>
                <a:rPr lang="en-US" sz="2000" dirty="0"/>
                <a:t>, </a:t>
              </a:r>
              <a:r>
                <a:rPr lang="en-US" sz="2000" dirty="0" err="1"/>
                <a:t>điện</a:t>
              </a:r>
              <a:r>
                <a:rPr lang="en-US" sz="2000" dirty="0"/>
                <a:t> </a:t>
              </a:r>
              <a:r>
                <a:rPr lang="en-US" sz="2000" dirty="0" err="1"/>
                <a:t>thoại</a:t>
              </a:r>
              <a:r>
                <a:rPr lang="en-US" sz="2000" dirty="0"/>
                <a:t> di </a:t>
              </a:r>
              <a:r>
                <a:rPr lang="en-US" sz="2000" dirty="0" err="1"/>
                <a:t>động</a:t>
              </a:r>
              <a:r>
                <a:rPr lang="en-US" sz="2000" dirty="0"/>
                <a:t> </a:t>
              </a:r>
              <a:r>
                <a:rPr lang="en-US" sz="2000" dirty="0" err="1"/>
                <a:t>khi</a:t>
              </a:r>
              <a:r>
                <a:rPr lang="en-US" sz="2000" dirty="0"/>
                <a:t> </a:t>
              </a:r>
              <a:r>
                <a:rPr lang="en-US" sz="2000" dirty="0" err="1"/>
                <a:t>đang</a:t>
              </a:r>
              <a:r>
                <a:rPr lang="en-US" sz="2000" dirty="0"/>
                <a:t> </a:t>
              </a:r>
              <a:r>
                <a:rPr lang="en-US" sz="2000" dirty="0" err="1"/>
                <a:t>lái</a:t>
              </a:r>
              <a:r>
                <a:rPr lang="en-US" sz="2000" dirty="0"/>
                <a:t> </a:t>
              </a:r>
              <a:r>
                <a:rPr lang="en-US" sz="2000" dirty="0" err="1"/>
                <a:t>xe</a:t>
              </a:r>
              <a:r>
                <a:rPr lang="en-US" sz="2000" dirty="0"/>
                <a:t>.</a:t>
              </a:r>
            </a:p>
          </p:txBody>
        </p:sp>
      </p:grpSp>
      <p:grpSp>
        <p:nvGrpSpPr>
          <p:cNvPr id="18" name="Group 17"/>
          <p:cNvGrpSpPr/>
          <p:nvPr/>
        </p:nvGrpSpPr>
        <p:grpSpPr>
          <a:xfrm>
            <a:off x="3082247" y="3513161"/>
            <a:ext cx="5784351" cy="1122907"/>
            <a:chOff x="3082247" y="3469640"/>
            <a:chExt cx="5784351" cy="1122907"/>
          </a:xfrm>
        </p:grpSpPr>
        <p:sp>
          <p:nvSpPr>
            <p:cNvPr id="69" name="Rounded Rectangle 68"/>
            <p:cNvSpPr/>
            <p:nvPr/>
          </p:nvSpPr>
          <p:spPr>
            <a:xfrm>
              <a:off x="3082247" y="3469640"/>
              <a:ext cx="5784351" cy="1122907"/>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082247" y="3491668"/>
              <a:ext cx="5707296" cy="1015663"/>
            </a:xfrm>
            <a:prstGeom prst="rect">
              <a:avLst/>
            </a:prstGeom>
          </p:spPr>
          <p:txBody>
            <a:bodyPr wrap="square">
              <a:spAutoFit/>
            </a:bodyPr>
            <a:lstStyle/>
            <a:p>
              <a:pPr algn="just">
                <a:lnSpc>
                  <a:spcPct val="150000"/>
                </a:lnSpc>
              </a:pPr>
              <a:r>
                <a:rPr lang="vi-VN" sz="2000" dirty="0"/>
                <a:t>Học sinh không sử dụng các thiết bị kĩ thuật số trong giờ học khi chưa được phép của giáo viên.</a:t>
              </a:r>
              <a:endParaRPr lang="en-US" sz="2000" dirty="0"/>
            </a:p>
          </p:txBody>
        </p:sp>
      </p:grpSp>
      <p:cxnSp>
        <p:nvCxnSpPr>
          <p:cNvPr id="20" name="Elbow Connector 19"/>
          <p:cNvCxnSpPr>
            <a:stCxn id="10" idx="3"/>
            <a:endCxn id="14" idx="1"/>
          </p:cNvCxnSpPr>
          <p:nvPr/>
        </p:nvCxnSpPr>
        <p:spPr>
          <a:xfrm flipV="1">
            <a:off x="2506894" y="1316168"/>
            <a:ext cx="575353" cy="1474618"/>
          </a:xfrm>
          <a:prstGeom prst="bentConnector3">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 name="Elbow Connector 21"/>
          <p:cNvCxnSpPr>
            <a:stCxn id="10" idx="3"/>
            <a:endCxn id="15" idx="1"/>
          </p:cNvCxnSpPr>
          <p:nvPr/>
        </p:nvCxnSpPr>
        <p:spPr>
          <a:xfrm flipV="1">
            <a:off x="2506894" y="2779773"/>
            <a:ext cx="575353" cy="11013"/>
          </a:xfrm>
          <a:prstGeom prst="bentConnector3">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10" idx="3"/>
            <a:endCxn id="69" idx="1"/>
          </p:cNvCxnSpPr>
          <p:nvPr/>
        </p:nvCxnSpPr>
        <p:spPr>
          <a:xfrm>
            <a:off x="2506894" y="2790786"/>
            <a:ext cx="575353" cy="1283829"/>
          </a:xfrm>
          <a:prstGeom prst="bentConnector3">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up)">
                                      <p:cBhvr>
                                        <p:cTn id="32" dur="500"/>
                                        <p:tgtEl>
                                          <p:spTgt spid="26"/>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Computer Security for Kids by Slidesgo ">
  <a:themeElements>
    <a:clrScheme name="Simple Light">
      <a:dk1>
        <a:srgbClr val="0B2140"/>
      </a:dk1>
      <a:lt1>
        <a:srgbClr val="FFFFFF"/>
      </a:lt1>
      <a:dk2>
        <a:srgbClr val="E2ECF7"/>
      </a:dk2>
      <a:lt2>
        <a:srgbClr val="99AFD6"/>
      </a:lt2>
      <a:accent1>
        <a:srgbClr val="6F90C1"/>
      </a:accent1>
      <a:accent2>
        <a:srgbClr val="5899F9"/>
      </a:accent2>
      <a:accent3>
        <a:srgbClr val="964727"/>
      </a:accent3>
      <a:accent4>
        <a:srgbClr val="C5673C"/>
      </a:accent4>
      <a:accent5>
        <a:srgbClr val="76A87E"/>
      </a:accent5>
      <a:accent6>
        <a:srgbClr val="5B8960"/>
      </a:accent6>
      <a:hlink>
        <a:srgbClr val="0B21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2588</Words>
  <Application>Microsoft Office PowerPoint</Application>
  <PresentationFormat>On-screen Show (16:9)</PresentationFormat>
  <Paragraphs>180</Paragraphs>
  <Slides>41</Slides>
  <Notes>36</Notes>
  <HiddenSlides>0</HiddenSlides>
  <MMClips>6</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41</vt:i4>
      </vt:variant>
    </vt:vector>
  </HeadingPairs>
  <TitlesOfParts>
    <vt:vector size="54" baseType="lpstr">
      <vt:lpstr>Elsie</vt:lpstr>
      <vt:lpstr>等线 Light</vt:lpstr>
      <vt:lpstr>PT Sans</vt:lpstr>
      <vt:lpstr>Cabin</vt:lpstr>
      <vt:lpstr>Calibri</vt:lpstr>
      <vt:lpstr>IBM Plex Sans</vt:lpstr>
      <vt:lpstr>Wingdings</vt:lpstr>
      <vt:lpstr>Bai Jamjuree</vt:lpstr>
      <vt:lpstr>Arial</vt:lpstr>
      <vt:lpstr>Calibri Light</vt:lpstr>
      <vt:lpstr>Computer Security for Kids by Slidesgo </vt:lpstr>
      <vt:lpstr>1_Office 主题​​</vt:lpstr>
      <vt:lpstr>1_Office Theme</vt:lpstr>
      <vt:lpstr>CHÀO MỪNG CÁC EM  ĐẾN VỚI TIẾT HỌC HÔM NAY!</vt:lpstr>
      <vt:lpstr>KHỞI ĐỘNG</vt:lpstr>
      <vt:lpstr>PowerPoint Presentation</vt:lpstr>
      <vt:lpstr>PowerPoint Presentation</vt:lpstr>
      <vt:lpstr>CHỦ ĐỀ 3: ĐẠO ĐỨC, PHÁP LUẬT  VÀ VĂN HÓA TRONG MÔI TRƯỜNG SỐ</vt:lpstr>
      <vt:lpstr>NỘI DUNG BÀI HỌC</vt:lpstr>
      <vt:lpstr>Một số quy định về sử dụng thiết bị số</vt:lpstr>
      <vt:lpstr>PowerPoint Presentation</vt:lpstr>
      <vt:lpstr>PowerPoint Presentation</vt:lpstr>
      <vt:lpstr>PowerPoint Presentation</vt:lpstr>
      <vt:lpstr>Văn hóa sử dụng công nghệ kĩ thuật số</vt:lpstr>
      <vt:lpstr>PowerPoint Presentation</vt:lpstr>
      <vt:lpstr>PowerPoint Presentation</vt:lpstr>
      <vt:lpstr>PowerPoint Presentation</vt:lpstr>
      <vt:lpstr>PowerPoint Presentation</vt:lpstr>
      <vt:lpstr>PowerPoint Presentation</vt:lpstr>
      <vt:lpstr>Đảm bảo vấn đề bản quyền với sản phẩm số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LUYỆN TẬP</vt:lpstr>
      <vt:lpstr>PowerPoint Presentation</vt:lpstr>
      <vt:lpstr>VẬN DỤNG</vt:lpstr>
      <vt:lpstr>PowerPoint Presentation</vt:lpstr>
      <vt:lpstr>HƯỚNG DẪN VỀ NHÀ</vt:lpstr>
      <vt:lpstr>CẢM ƠN CẢ LỚP ĐÃ CHÚ Ý LẮNG NGHE BÀI GIẢNG!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keywords>VnTeach.Com</cp:keywords>
  <cp:lastModifiedBy/>
  <cp:revision>1</cp:revision>
  <dcterms:modified xsi:type="dcterms:W3CDTF">2023-10-11T18:23:48Z</dcterms:modified>
</cp:coreProperties>
</file>