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58" r:id="rId3"/>
    <p:sldId id="1055" r:id="rId4"/>
    <p:sldId id="283" r:id="rId5"/>
    <p:sldId id="285" r:id="rId6"/>
    <p:sldId id="291" r:id="rId7"/>
    <p:sldId id="1056" r:id="rId8"/>
    <p:sldId id="1058" r:id="rId9"/>
    <p:sldId id="289" r:id="rId10"/>
    <p:sldId id="577" r:id="rId11"/>
    <p:sldId id="259" r:id="rId12"/>
    <p:sldId id="292" r:id="rId13"/>
    <p:sldId id="293" r:id="rId14"/>
    <p:sldId id="1060" r:id="rId15"/>
    <p:sldId id="295" r:id="rId16"/>
    <p:sldId id="1061" r:id="rId17"/>
    <p:sldId id="297" r:id="rId18"/>
    <p:sldId id="306" r:id="rId19"/>
    <p:sldId id="308" r:id="rId20"/>
    <p:sldId id="363" r:id="rId21"/>
    <p:sldId id="556" r:id="rId22"/>
    <p:sldId id="302" r:id="rId23"/>
    <p:sldId id="276" r:id="rId24"/>
    <p:sldId id="304" r:id="rId25"/>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7A45"/>
    <a:srgbClr val="FFCEA1"/>
    <a:srgbClr val="97633B"/>
    <a:srgbClr val="EFC650"/>
    <a:srgbClr val="5C9F9C"/>
    <a:srgbClr val="73A76D"/>
    <a:srgbClr val="BDC2CE"/>
    <a:srgbClr val="F07264"/>
    <a:srgbClr val="F19C1D"/>
    <a:srgbClr val="FFB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8" autoAdjust="0"/>
    <p:restoredTop sz="95935" autoAdjust="0"/>
  </p:normalViewPr>
  <p:slideViewPr>
    <p:cSldViewPr snapToGrid="0" showGuides="1">
      <p:cViewPr>
        <p:scale>
          <a:sx n="73" d="100"/>
          <a:sy n="73" d="100"/>
        </p:scale>
        <p:origin x="1056" y="1272"/>
      </p:cViewPr>
      <p:guideLst>
        <p:guide orient="horz" pos="2137"/>
        <p:guide pos="3840"/>
      </p:guideLst>
    </p:cSldViewPr>
  </p:slideViewPr>
  <p:notesTextViewPr>
    <p:cViewPr>
      <p:scale>
        <a:sx n="1" d="1"/>
        <a:sy n="1" d="1"/>
      </p:scale>
      <p:origin x="0" y="0"/>
    </p:cViewPr>
  </p:notesTextViewPr>
  <p:notesViewPr>
    <p:cSldViewPr snapToGrid="0" showGuides="1">
      <p:cViewPr varScale="1">
        <p:scale>
          <a:sx n="87" d="100"/>
          <a:sy n="87" d="100"/>
        </p:scale>
        <p:origin x="34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A96E5A3-51B2-4D00-B7E0-79BBC3E44E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a:extLst>
              <a:ext uri="{FF2B5EF4-FFF2-40B4-BE49-F238E27FC236}">
                <a16:creationId xmlns:a16="http://schemas.microsoft.com/office/drawing/2014/main" id="{55428D3F-786D-4877-84C5-28DD7520D4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4C016D85-5EC4-404B-90D1-31028D9A1891}" type="datetimeFigureOut">
              <a:rPr lang="zh-CN" altLang="en-US"/>
              <a:pPr>
                <a:defRPr/>
              </a:pPr>
              <a:t>2022/6/26</a:t>
            </a:fld>
            <a:endParaRPr lang="zh-CN" altLang="en-US"/>
          </a:p>
        </p:txBody>
      </p:sp>
      <p:sp>
        <p:nvSpPr>
          <p:cNvPr id="4" name="页脚占位符 3">
            <a:extLst>
              <a:ext uri="{FF2B5EF4-FFF2-40B4-BE49-F238E27FC236}">
                <a16:creationId xmlns:a16="http://schemas.microsoft.com/office/drawing/2014/main" id="{F62940EE-13FD-4DAD-8DC2-5683D0C1EC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a:extLst>
              <a:ext uri="{FF2B5EF4-FFF2-40B4-BE49-F238E27FC236}">
                <a16:creationId xmlns:a16="http://schemas.microsoft.com/office/drawing/2014/main" id="{C4C2C9B7-3CDB-41DF-8BB6-8C0655AF0A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BD7C4291-9E55-4D36-9A91-DFAAA3C624BA}" type="slidenum">
              <a:rPr lang="zh-CN" altLang="en-US"/>
              <a:pPr>
                <a:defRPr/>
              </a:pPr>
              <a:t>‹#›</a:t>
            </a:fld>
            <a:endParaRPr lang="zh-CN" altLang="en-US"/>
          </a:p>
        </p:txBody>
      </p:sp>
    </p:spTree>
    <p:extLst>
      <p:ext uri="{BB962C8B-B14F-4D97-AF65-F5344CB8AC3E}">
        <p14:creationId xmlns:p14="http://schemas.microsoft.com/office/powerpoint/2010/main" val="4183131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1F5EFE2-4166-404E-B2FB-07F2891CA1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a:extLst>
              <a:ext uri="{FF2B5EF4-FFF2-40B4-BE49-F238E27FC236}">
                <a16:creationId xmlns:a16="http://schemas.microsoft.com/office/drawing/2014/main" id="{7D624074-44D0-41F4-A9C1-CB0D174243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E1CE2E70-C924-4C7C-98EA-3B83FDFA4DEE}" type="datetimeFigureOut">
              <a:rPr lang="zh-CN" altLang="en-US"/>
              <a:pPr>
                <a:defRPr/>
              </a:pPr>
              <a:t>2022/6/26</a:t>
            </a:fld>
            <a:endParaRPr lang="zh-CN" altLang="en-US"/>
          </a:p>
        </p:txBody>
      </p:sp>
      <p:sp>
        <p:nvSpPr>
          <p:cNvPr id="4" name="幻灯片图像占位符 3">
            <a:extLst>
              <a:ext uri="{FF2B5EF4-FFF2-40B4-BE49-F238E27FC236}">
                <a16:creationId xmlns:a16="http://schemas.microsoft.com/office/drawing/2014/main" id="{A679A58C-3C86-4374-8D56-C5E10A30DAD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F7BCA06B-1AEE-45AE-816B-106591C5F35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1D6D9745-992A-4B29-A125-4984F235CBA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65EB380A-D7F2-4EA8-9E9D-6042888A3FB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9189628C-5FB7-4DD4-A232-928A4CE82FCD}" type="slidenum">
              <a:rPr lang="zh-CN" altLang="en-US"/>
              <a:pPr>
                <a:defRPr/>
              </a:pPr>
              <a:t>‹#›</a:t>
            </a:fld>
            <a:endParaRPr lang="zh-CN" altLang="en-US"/>
          </a:p>
        </p:txBody>
      </p:sp>
    </p:spTree>
    <p:extLst>
      <p:ext uri="{BB962C8B-B14F-4D97-AF65-F5344CB8AC3E}">
        <p14:creationId xmlns:p14="http://schemas.microsoft.com/office/powerpoint/2010/main" val="29100286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a:t>
            </a:fld>
            <a:endParaRPr lang="zh-CN" altLang="en-US"/>
          </a:p>
        </p:txBody>
      </p:sp>
    </p:spTree>
    <p:extLst>
      <p:ext uri="{BB962C8B-B14F-4D97-AF65-F5344CB8AC3E}">
        <p14:creationId xmlns:p14="http://schemas.microsoft.com/office/powerpoint/2010/main" val="357403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11</a:t>
            </a:fld>
            <a:endParaRPr lang="zh-CN" altLang="en-US"/>
          </a:p>
        </p:txBody>
      </p:sp>
    </p:spTree>
    <p:extLst>
      <p:ext uri="{BB962C8B-B14F-4D97-AF65-F5344CB8AC3E}">
        <p14:creationId xmlns:p14="http://schemas.microsoft.com/office/powerpoint/2010/main" val="238473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04116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15</a:t>
            </a:fld>
            <a:endParaRPr lang="zh-CN" altLang="en-US"/>
          </a:p>
        </p:txBody>
      </p:sp>
    </p:spTree>
    <p:extLst>
      <p:ext uri="{BB962C8B-B14F-4D97-AF65-F5344CB8AC3E}">
        <p14:creationId xmlns:p14="http://schemas.microsoft.com/office/powerpoint/2010/main" val="398235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17</a:t>
            </a:fld>
            <a:endParaRPr lang="zh-CN" altLang="en-US"/>
          </a:p>
        </p:txBody>
      </p:sp>
    </p:spTree>
    <p:extLst>
      <p:ext uri="{BB962C8B-B14F-4D97-AF65-F5344CB8AC3E}">
        <p14:creationId xmlns:p14="http://schemas.microsoft.com/office/powerpoint/2010/main" val="1181673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18</a:t>
            </a:fld>
            <a:endParaRPr lang="zh-CN" altLang="en-US"/>
          </a:p>
        </p:txBody>
      </p:sp>
    </p:spTree>
    <p:extLst>
      <p:ext uri="{BB962C8B-B14F-4D97-AF65-F5344CB8AC3E}">
        <p14:creationId xmlns:p14="http://schemas.microsoft.com/office/powerpoint/2010/main" val="3126425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19</a:t>
            </a:fld>
            <a:endParaRPr lang="zh-CN" altLang="en-US"/>
          </a:p>
        </p:txBody>
      </p:sp>
    </p:spTree>
    <p:extLst>
      <p:ext uri="{BB962C8B-B14F-4D97-AF65-F5344CB8AC3E}">
        <p14:creationId xmlns:p14="http://schemas.microsoft.com/office/powerpoint/2010/main" val="1592094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22</a:t>
            </a:fld>
            <a:endParaRPr lang="zh-CN" altLang="en-US"/>
          </a:p>
        </p:txBody>
      </p:sp>
    </p:spTree>
    <p:extLst>
      <p:ext uri="{BB962C8B-B14F-4D97-AF65-F5344CB8AC3E}">
        <p14:creationId xmlns:p14="http://schemas.microsoft.com/office/powerpoint/2010/main" val="3066200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23</a:t>
            </a:fld>
            <a:endParaRPr lang="zh-CN" altLang="en-US"/>
          </a:p>
        </p:txBody>
      </p:sp>
    </p:spTree>
    <p:extLst>
      <p:ext uri="{BB962C8B-B14F-4D97-AF65-F5344CB8AC3E}">
        <p14:creationId xmlns:p14="http://schemas.microsoft.com/office/powerpoint/2010/main" val="4186018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24</a:t>
            </a:fld>
            <a:endParaRPr lang="zh-CN" altLang="en-US"/>
          </a:p>
        </p:txBody>
      </p:sp>
    </p:spTree>
    <p:extLst>
      <p:ext uri="{BB962C8B-B14F-4D97-AF65-F5344CB8AC3E}">
        <p14:creationId xmlns:p14="http://schemas.microsoft.com/office/powerpoint/2010/main" val="204400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2</a:t>
            </a:fld>
            <a:endParaRPr lang="zh-CN" altLang="en-US"/>
          </a:p>
        </p:txBody>
      </p:sp>
    </p:spTree>
    <p:extLst>
      <p:ext uri="{BB962C8B-B14F-4D97-AF65-F5344CB8AC3E}">
        <p14:creationId xmlns:p14="http://schemas.microsoft.com/office/powerpoint/2010/main" val="382054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1314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4</a:t>
            </a:fld>
            <a:endParaRPr lang="zh-CN" altLang="en-US"/>
          </a:p>
        </p:txBody>
      </p:sp>
    </p:spTree>
    <p:extLst>
      <p:ext uri="{BB962C8B-B14F-4D97-AF65-F5344CB8AC3E}">
        <p14:creationId xmlns:p14="http://schemas.microsoft.com/office/powerpoint/2010/main" val="122112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5</a:t>
            </a:fld>
            <a:endParaRPr lang="zh-CN" altLang="en-US"/>
          </a:p>
        </p:txBody>
      </p:sp>
    </p:spTree>
    <p:extLst>
      <p:ext uri="{BB962C8B-B14F-4D97-AF65-F5344CB8AC3E}">
        <p14:creationId xmlns:p14="http://schemas.microsoft.com/office/powerpoint/2010/main" val="78505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6</a:t>
            </a:fld>
            <a:endParaRPr lang="zh-CN" altLang="en-US"/>
          </a:p>
        </p:txBody>
      </p:sp>
    </p:spTree>
    <p:extLst>
      <p:ext uri="{BB962C8B-B14F-4D97-AF65-F5344CB8AC3E}">
        <p14:creationId xmlns:p14="http://schemas.microsoft.com/office/powerpoint/2010/main" val="2664973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8</a:t>
            </a:fld>
            <a:endParaRPr lang="zh-CN" altLang="en-US"/>
          </a:p>
        </p:txBody>
      </p:sp>
    </p:spTree>
    <p:extLst>
      <p:ext uri="{BB962C8B-B14F-4D97-AF65-F5344CB8AC3E}">
        <p14:creationId xmlns:p14="http://schemas.microsoft.com/office/powerpoint/2010/main" val="2539405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9</a:t>
            </a:fld>
            <a:endParaRPr lang="zh-CN" altLang="en-US"/>
          </a:p>
        </p:txBody>
      </p:sp>
    </p:spTree>
    <p:extLst>
      <p:ext uri="{BB962C8B-B14F-4D97-AF65-F5344CB8AC3E}">
        <p14:creationId xmlns:p14="http://schemas.microsoft.com/office/powerpoint/2010/main" val="419199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67034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CBF6AAF-EBE8-4BA6-9CE0-0A4490A0F2F1}"/>
              </a:ext>
            </a:extLst>
          </p:cNvPr>
          <p:cNvSpPr>
            <a:spLocks noGrp="1"/>
          </p:cNvSpPr>
          <p:nvPr>
            <p:ph type="dt" sz="half" idx="10"/>
          </p:nvPr>
        </p:nvSpPr>
        <p:spPr/>
        <p:txBody>
          <a:bodyPr/>
          <a:lstStyle>
            <a:lvl1pPr>
              <a:defRPr/>
            </a:lvl1pPr>
          </a:lstStyle>
          <a:p>
            <a:pPr>
              <a:defRPr/>
            </a:pPr>
            <a:fld id="{74A44005-491F-4ADB-8929-A6A576E06C24}" type="datetimeFigureOut">
              <a:rPr lang="zh-CN" altLang="en-US"/>
              <a:pPr>
                <a:defRPr/>
              </a:pPr>
              <a:t>2022/6/26</a:t>
            </a:fld>
            <a:endParaRPr lang="zh-CN" altLang="en-US"/>
          </a:p>
        </p:txBody>
      </p:sp>
      <p:sp>
        <p:nvSpPr>
          <p:cNvPr id="5" name="页脚占位符 4">
            <a:extLst>
              <a:ext uri="{FF2B5EF4-FFF2-40B4-BE49-F238E27FC236}">
                <a16:creationId xmlns:a16="http://schemas.microsoft.com/office/drawing/2014/main" id="{8468E031-0CA0-464E-AE7D-DE5C9DC70C3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D18DCEE-07B6-4F73-9ADF-4905301CD9B3}"/>
              </a:ext>
            </a:extLst>
          </p:cNvPr>
          <p:cNvSpPr>
            <a:spLocks noGrp="1"/>
          </p:cNvSpPr>
          <p:nvPr>
            <p:ph type="sldNum" sz="quarter" idx="12"/>
          </p:nvPr>
        </p:nvSpPr>
        <p:spPr/>
        <p:txBody>
          <a:bodyPr/>
          <a:lstStyle>
            <a:lvl1pPr>
              <a:defRPr/>
            </a:lvl1pPr>
          </a:lstStyle>
          <a:p>
            <a:pPr>
              <a:defRPr/>
            </a:pPr>
            <a:fld id="{4BAF95B7-AF74-4F24-B7FF-E0826487F923}" type="slidenum">
              <a:rPr lang="zh-CN" altLang="en-US"/>
              <a:pPr>
                <a:defRPr/>
              </a:pPr>
              <a:t>‹#›</a:t>
            </a:fld>
            <a:endParaRPr lang="zh-CN" altLang="en-US"/>
          </a:p>
        </p:txBody>
      </p:sp>
    </p:spTree>
    <p:extLst>
      <p:ext uri="{BB962C8B-B14F-4D97-AF65-F5344CB8AC3E}">
        <p14:creationId xmlns:p14="http://schemas.microsoft.com/office/powerpoint/2010/main" val="3989639235"/>
      </p:ext>
    </p:extLst>
  </p:cSld>
  <p:clrMapOvr>
    <a:masterClrMapping/>
  </p:clrMapOvr>
  <p:transition spd="slow" advClick="0" advTm="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994D26-521E-40DA-9471-B6C1627E1DBD}"/>
              </a:ext>
            </a:extLst>
          </p:cNvPr>
          <p:cNvSpPr>
            <a:spLocks noGrp="1"/>
          </p:cNvSpPr>
          <p:nvPr>
            <p:ph type="dt" sz="half" idx="10"/>
          </p:nvPr>
        </p:nvSpPr>
        <p:spPr/>
        <p:txBody>
          <a:bodyPr/>
          <a:lstStyle>
            <a:lvl1pPr>
              <a:defRPr/>
            </a:lvl1pPr>
          </a:lstStyle>
          <a:p>
            <a:pPr>
              <a:defRPr/>
            </a:pPr>
            <a:fld id="{FE5DB8C0-222C-463C-8E56-759B012FC676}" type="datetimeFigureOut">
              <a:rPr lang="zh-CN" altLang="en-US"/>
              <a:pPr>
                <a:defRPr/>
              </a:pPr>
              <a:t>2022/6/26</a:t>
            </a:fld>
            <a:endParaRPr lang="zh-CN" altLang="en-US"/>
          </a:p>
        </p:txBody>
      </p:sp>
      <p:sp>
        <p:nvSpPr>
          <p:cNvPr id="5" name="页脚占位符 4">
            <a:extLst>
              <a:ext uri="{FF2B5EF4-FFF2-40B4-BE49-F238E27FC236}">
                <a16:creationId xmlns:a16="http://schemas.microsoft.com/office/drawing/2014/main" id="{AB6B5E64-DA01-4B5E-9DB6-477D003F799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606B5EF-D83E-4077-9386-576DBEE54CD4}"/>
              </a:ext>
            </a:extLst>
          </p:cNvPr>
          <p:cNvSpPr>
            <a:spLocks noGrp="1"/>
          </p:cNvSpPr>
          <p:nvPr>
            <p:ph type="sldNum" sz="quarter" idx="12"/>
          </p:nvPr>
        </p:nvSpPr>
        <p:spPr/>
        <p:txBody>
          <a:bodyPr/>
          <a:lstStyle>
            <a:lvl1pPr>
              <a:defRPr/>
            </a:lvl1pPr>
          </a:lstStyle>
          <a:p>
            <a:pPr>
              <a:defRPr/>
            </a:pPr>
            <a:fld id="{B2DC5514-7CD0-42C8-B21E-80E374F8230F}" type="slidenum">
              <a:rPr lang="zh-CN" altLang="en-US"/>
              <a:pPr>
                <a:defRPr/>
              </a:pPr>
              <a:t>‹#›</a:t>
            </a:fld>
            <a:endParaRPr lang="zh-CN" altLang="en-US"/>
          </a:p>
        </p:txBody>
      </p:sp>
    </p:spTree>
    <p:extLst>
      <p:ext uri="{BB962C8B-B14F-4D97-AF65-F5344CB8AC3E}">
        <p14:creationId xmlns:p14="http://schemas.microsoft.com/office/powerpoint/2010/main" val="1127824411"/>
      </p:ext>
    </p:extLst>
  </p:cSld>
  <p:clrMapOvr>
    <a:masterClrMapping/>
  </p:clrMapOvr>
  <p:transition spd="slow" advClick="0" advTm="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CF7E16E-6075-4FBD-9CA5-A9282A288F0D}"/>
              </a:ext>
            </a:extLst>
          </p:cNvPr>
          <p:cNvSpPr>
            <a:spLocks noGrp="1"/>
          </p:cNvSpPr>
          <p:nvPr>
            <p:ph type="dt" sz="half" idx="10"/>
          </p:nvPr>
        </p:nvSpPr>
        <p:spPr/>
        <p:txBody>
          <a:bodyPr/>
          <a:lstStyle>
            <a:lvl1pPr>
              <a:defRPr/>
            </a:lvl1pPr>
          </a:lstStyle>
          <a:p>
            <a:pPr>
              <a:defRPr/>
            </a:pPr>
            <a:fld id="{4ACF6F99-27A4-4DD0-BF62-F88B30BA8608}" type="datetimeFigureOut">
              <a:rPr lang="zh-CN" altLang="en-US"/>
              <a:pPr>
                <a:defRPr/>
              </a:pPr>
              <a:t>2022/6/26</a:t>
            </a:fld>
            <a:endParaRPr lang="zh-CN" altLang="en-US"/>
          </a:p>
        </p:txBody>
      </p:sp>
      <p:sp>
        <p:nvSpPr>
          <p:cNvPr id="5" name="页脚占位符 4">
            <a:extLst>
              <a:ext uri="{FF2B5EF4-FFF2-40B4-BE49-F238E27FC236}">
                <a16:creationId xmlns:a16="http://schemas.microsoft.com/office/drawing/2014/main" id="{9B5D28AD-CFCA-4CBC-AF8F-2B5C2A97B3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7E8E1AE-6CAE-4303-9883-411E19F0B7E9}"/>
              </a:ext>
            </a:extLst>
          </p:cNvPr>
          <p:cNvSpPr>
            <a:spLocks noGrp="1"/>
          </p:cNvSpPr>
          <p:nvPr>
            <p:ph type="sldNum" sz="quarter" idx="12"/>
          </p:nvPr>
        </p:nvSpPr>
        <p:spPr/>
        <p:txBody>
          <a:bodyPr/>
          <a:lstStyle>
            <a:lvl1pPr>
              <a:defRPr/>
            </a:lvl1pPr>
          </a:lstStyle>
          <a:p>
            <a:pPr>
              <a:defRPr/>
            </a:pPr>
            <a:fld id="{B40E3AC6-ECA8-49FB-9D1A-87E00A9C4D9A}" type="slidenum">
              <a:rPr lang="zh-CN" altLang="en-US"/>
              <a:pPr>
                <a:defRPr/>
              </a:pPr>
              <a:t>‹#›</a:t>
            </a:fld>
            <a:endParaRPr lang="zh-CN" altLang="en-US"/>
          </a:p>
        </p:txBody>
      </p:sp>
    </p:spTree>
    <p:extLst>
      <p:ext uri="{BB962C8B-B14F-4D97-AF65-F5344CB8AC3E}">
        <p14:creationId xmlns:p14="http://schemas.microsoft.com/office/powerpoint/2010/main" val="3027044752"/>
      </p:ext>
    </p:extLst>
  </p:cSld>
  <p:clrMapOvr>
    <a:masterClrMapping/>
  </p:clrMapOvr>
  <p:transition spd="slow" advClick="0" advTm="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990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12286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E78C0C-F076-4EC8-AE3B-1B557D940D1E}"/>
              </a:ext>
            </a:extLst>
          </p:cNvPr>
          <p:cNvSpPr>
            <a:spLocks noGrp="1"/>
          </p:cNvSpPr>
          <p:nvPr>
            <p:ph type="dt" sz="half" idx="10"/>
          </p:nvPr>
        </p:nvSpPr>
        <p:spPr/>
        <p:txBody>
          <a:bodyPr/>
          <a:lstStyle>
            <a:lvl1pPr>
              <a:defRPr/>
            </a:lvl1pPr>
          </a:lstStyle>
          <a:p>
            <a:pPr>
              <a:defRPr/>
            </a:pPr>
            <a:fld id="{E0686DA7-3446-417F-9FB3-E9C34F1F8903}" type="datetimeFigureOut">
              <a:rPr lang="zh-CN" altLang="en-US"/>
              <a:pPr>
                <a:defRPr/>
              </a:pPr>
              <a:t>2022/6/26</a:t>
            </a:fld>
            <a:endParaRPr lang="zh-CN" altLang="en-US"/>
          </a:p>
        </p:txBody>
      </p:sp>
      <p:sp>
        <p:nvSpPr>
          <p:cNvPr id="5" name="页脚占位符 4">
            <a:extLst>
              <a:ext uri="{FF2B5EF4-FFF2-40B4-BE49-F238E27FC236}">
                <a16:creationId xmlns:a16="http://schemas.microsoft.com/office/drawing/2014/main" id="{9D0CED0E-B43E-40BE-A4B5-B041CCE8995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5F8C3D1-3446-4E32-9E1C-C534504D1BA8}"/>
              </a:ext>
            </a:extLst>
          </p:cNvPr>
          <p:cNvSpPr>
            <a:spLocks noGrp="1"/>
          </p:cNvSpPr>
          <p:nvPr>
            <p:ph type="sldNum" sz="quarter" idx="12"/>
          </p:nvPr>
        </p:nvSpPr>
        <p:spPr/>
        <p:txBody>
          <a:bodyPr/>
          <a:lstStyle>
            <a:lvl1pPr>
              <a:defRPr/>
            </a:lvl1pPr>
          </a:lstStyle>
          <a:p>
            <a:pPr>
              <a:defRPr/>
            </a:pPr>
            <a:fld id="{0E3D3FBD-68E2-4DC6-950B-B0540DB3CAA0}" type="slidenum">
              <a:rPr lang="zh-CN" altLang="en-US"/>
              <a:pPr>
                <a:defRPr/>
              </a:pPr>
              <a:t>‹#›</a:t>
            </a:fld>
            <a:endParaRPr lang="zh-CN" altLang="en-US"/>
          </a:p>
        </p:txBody>
      </p:sp>
    </p:spTree>
    <p:extLst>
      <p:ext uri="{BB962C8B-B14F-4D97-AF65-F5344CB8AC3E}">
        <p14:creationId xmlns:p14="http://schemas.microsoft.com/office/powerpoint/2010/main" val="1589728961"/>
      </p:ext>
    </p:extLst>
  </p:cSld>
  <p:clrMapOvr>
    <a:masterClrMapping/>
  </p:clrMapOvr>
  <p:transition spd="slow" advClick="0"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291F767-22F1-4785-9310-24E2C35BCBFE}"/>
              </a:ext>
            </a:extLst>
          </p:cNvPr>
          <p:cNvSpPr>
            <a:spLocks noGrp="1"/>
          </p:cNvSpPr>
          <p:nvPr>
            <p:ph type="dt" sz="half" idx="10"/>
          </p:nvPr>
        </p:nvSpPr>
        <p:spPr/>
        <p:txBody>
          <a:bodyPr/>
          <a:lstStyle>
            <a:lvl1pPr>
              <a:defRPr/>
            </a:lvl1pPr>
          </a:lstStyle>
          <a:p>
            <a:pPr>
              <a:defRPr/>
            </a:pPr>
            <a:fld id="{75171F85-F021-48E9-BB6B-2924F9D3CDEE}" type="datetimeFigureOut">
              <a:rPr lang="zh-CN" altLang="en-US"/>
              <a:pPr>
                <a:defRPr/>
              </a:pPr>
              <a:t>2022/6/26</a:t>
            </a:fld>
            <a:endParaRPr lang="zh-CN" altLang="en-US"/>
          </a:p>
        </p:txBody>
      </p:sp>
      <p:sp>
        <p:nvSpPr>
          <p:cNvPr id="5" name="页脚占位符 4">
            <a:extLst>
              <a:ext uri="{FF2B5EF4-FFF2-40B4-BE49-F238E27FC236}">
                <a16:creationId xmlns:a16="http://schemas.microsoft.com/office/drawing/2014/main" id="{79CD57F8-C6F1-4E58-9C17-0DBF2F392FD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9C575B4-C588-4EBA-B8A9-B2BC44DBB2AE}"/>
              </a:ext>
            </a:extLst>
          </p:cNvPr>
          <p:cNvSpPr>
            <a:spLocks noGrp="1"/>
          </p:cNvSpPr>
          <p:nvPr>
            <p:ph type="sldNum" sz="quarter" idx="12"/>
          </p:nvPr>
        </p:nvSpPr>
        <p:spPr/>
        <p:txBody>
          <a:bodyPr/>
          <a:lstStyle>
            <a:lvl1pPr>
              <a:defRPr/>
            </a:lvl1pPr>
          </a:lstStyle>
          <a:p>
            <a:pPr>
              <a:defRPr/>
            </a:pPr>
            <a:fld id="{F5CE101A-360A-49B2-BDE2-11BDFECFC0B7}" type="slidenum">
              <a:rPr lang="zh-CN" altLang="en-US"/>
              <a:pPr>
                <a:defRPr/>
              </a:pPr>
              <a:t>‹#›</a:t>
            </a:fld>
            <a:endParaRPr lang="zh-CN" altLang="en-US"/>
          </a:p>
        </p:txBody>
      </p:sp>
    </p:spTree>
    <p:extLst>
      <p:ext uri="{BB962C8B-B14F-4D97-AF65-F5344CB8AC3E}">
        <p14:creationId xmlns:p14="http://schemas.microsoft.com/office/powerpoint/2010/main" val="2520093979"/>
      </p:ext>
    </p:extLst>
  </p:cSld>
  <p:clrMapOvr>
    <a:masterClrMapping/>
  </p:clrMapOvr>
  <p:transition spd="slow" advClick="0"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E74B609-0641-41FF-84FD-9616F5E61339}"/>
              </a:ext>
            </a:extLst>
          </p:cNvPr>
          <p:cNvSpPr>
            <a:spLocks noGrp="1"/>
          </p:cNvSpPr>
          <p:nvPr>
            <p:ph type="dt" sz="half" idx="10"/>
          </p:nvPr>
        </p:nvSpPr>
        <p:spPr/>
        <p:txBody>
          <a:bodyPr/>
          <a:lstStyle>
            <a:lvl1pPr>
              <a:defRPr/>
            </a:lvl1pPr>
          </a:lstStyle>
          <a:p>
            <a:pPr>
              <a:defRPr/>
            </a:pPr>
            <a:fld id="{A2192AB9-AB77-4044-9089-48A14947FD6F}" type="datetimeFigureOut">
              <a:rPr lang="zh-CN" altLang="en-US"/>
              <a:pPr>
                <a:defRPr/>
              </a:pPr>
              <a:t>2022/6/26</a:t>
            </a:fld>
            <a:endParaRPr lang="zh-CN" altLang="en-US"/>
          </a:p>
        </p:txBody>
      </p:sp>
      <p:sp>
        <p:nvSpPr>
          <p:cNvPr id="6" name="页脚占位符 4">
            <a:extLst>
              <a:ext uri="{FF2B5EF4-FFF2-40B4-BE49-F238E27FC236}">
                <a16:creationId xmlns:a16="http://schemas.microsoft.com/office/drawing/2014/main" id="{B5EE7F08-AA64-4726-BE71-EF35FE55D24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BC846B-DF3E-4BA7-9114-C8AC598B730F}"/>
              </a:ext>
            </a:extLst>
          </p:cNvPr>
          <p:cNvSpPr>
            <a:spLocks noGrp="1"/>
          </p:cNvSpPr>
          <p:nvPr>
            <p:ph type="sldNum" sz="quarter" idx="12"/>
          </p:nvPr>
        </p:nvSpPr>
        <p:spPr/>
        <p:txBody>
          <a:bodyPr/>
          <a:lstStyle>
            <a:lvl1pPr>
              <a:defRPr/>
            </a:lvl1pPr>
          </a:lstStyle>
          <a:p>
            <a:pPr>
              <a:defRPr/>
            </a:pPr>
            <a:fld id="{8638ECD6-8DA6-47E8-82EB-1538BF369560}" type="slidenum">
              <a:rPr lang="zh-CN" altLang="en-US"/>
              <a:pPr>
                <a:defRPr/>
              </a:pPr>
              <a:t>‹#›</a:t>
            </a:fld>
            <a:endParaRPr lang="zh-CN" altLang="en-US"/>
          </a:p>
        </p:txBody>
      </p:sp>
    </p:spTree>
    <p:extLst>
      <p:ext uri="{BB962C8B-B14F-4D97-AF65-F5344CB8AC3E}">
        <p14:creationId xmlns:p14="http://schemas.microsoft.com/office/powerpoint/2010/main" val="1986389064"/>
      </p:ext>
    </p:extLst>
  </p:cSld>
  <p:clrMapOvr>
    <a:masterClrMapping/>
  </p:clrMapOvr>
  <p:transition spd="slow" advClick="0" advTm="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08D50B94-4FCF-4A7B-A924-8E36A9F43EB7}"/>
              </a:ext>
            </a:extLst>
          </p:cNvPr>
          <p:cNvSpPr>
            <a:spLocks noGrp="1"/>
          </p:cNvSpPr>
          <p:nvPr>
            <p:ph type="dt" sz="half" idx="10"/>
          </p:nvPr>
        </p:nvSpPr>
        <p:spPr/>
        <p:txBody>
          <a:bodyPr/>
          <a:lstStyle>
            <a:lvl1pPr>
              <a:defRPr/>
            </a:lvl1pPr>
          </a:lstStyle>
          <a:p>
            <a:pPr>
              <a:defRPr/>
            </a:pPr>
            <a:fld id="{198882A2-ED13-4A87-8D25-C0BB56A59C96}" type="datetimeFigureOut">
              <a:rPr lang="zh-CN" altLang="en-US"/>
              <a:pPr>
                <a:defRPr/>
              </a:pPr>
              <a:t>2022/6/26</a:t>
            </a:fld>
            <a:endParaRPr lang="zh-CN" altLang="en-US"/>
          </a:p>
        </p:txBody>
      </p:sp>
      <p:sp>
        <p:nvSpPr>
          <p:cNvPr id="8" name="页脚占位符 4">
            <a:extLst>
              <a:ext uri="{FF2B5EF4-FFF2-40B4-BE49-F238E27FC236}">
                <a16:creationId xmlns:a16="http://schemas.microsoft.com/office/drawing/2014/main" id="{DD7D702A-DA6E-4ECF-88B9-685667AB322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394DCC49-3D0D-45BE-9E00-5C48EEF9809A}"/>
              </a:ext>
            </a:extLst>
          </p:cNvPr>
          <p:cNvSpPr>
            <a:spLocks noGrp="1"/>
          </p:cNvSpPr>
          <p:nvPr>
            <p:ph type="sldNum" sz="quarter" idx="12"/>
          </p:nvPr>
        </p:nvSpPr>
        <p:spPr/>
        <p:txBody>
          <a:bodyPr/>
          <a:lstStyle>
            <a:lvl1pPr>
              <a:defRPr/>
            </a:lvl1pPr>
          </a:lstStyle>
          <a:p>
            <a:pPr>
              <a:defRPr/>
            </a:pPr>
            <a:fld id="{B5045F94-1EF7-46DE-ADB9-BDA483E0F1D9}" type="slidenum">
              <a:rPr lang="zh-CN" altLang="en-US"/>
              <a:pPr>
                <a:defRPr/>
              </a:pPr>
              <a:t>‹#›</a:t>
            </a:fld>
            <a:endParaRPr lang="zh-CN" altLang="en-US"/>
          </a:p>
        </p:txBody>
      </p:sp>
    </p:spTree>
    <p:extLst>
      <p:ext uri="{BB962C8B-B14F-4D97-AF65-F5344CB8AC3E}">
        <p14:creationId xmlns:p14="http://schemas.microsoft.com/office/powerpoint/2010/main" val="2884524531"/>
      </p:ext>
    </p:extLst>
  </p:cSld>
  <p:clrMapOvr>
    <a:masterClrMapping/>
  </p:clrMapOvr>
  <p:transition spd="slow" advClick="0" advTm="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12A2EA3-96E5-44FE-B0F5-79F089B4EC7B}"/>
              </a:ext>
            </a:extLst>
          </p:cNvPr>
          <p:cNvSpPr>
            <a:spLocks noGrp="1"/>
          </p:cNvSpPr>
          <p:nvPr>
            <p:ph type="dt" sz="half" idx="10"/>
          </p:nvPr>
        </p:nvSpPr>
        <p:spPr/>
        <p:txBody>
          <a:bodyPr/>
          <a:lstStyle>
            <a:lvl1pPr>
              <a:defRPr/>
            </a:lvl1pPr>
          </a:lstStyle>
          <a:p>
            <a:pPr>
              <a:defRPr/>
            </a:pPr>
            <a:fld id="{FDE77F85-66DD-4863-8375-C15B6176C033}" type="datetimeFigureOut">
              <a:rPr lang="zh-CN" altLang="en-US"/>
              <a:pPr>
                <a:defRPr/>
              </a:pPr>
              <a:t>2022/6/26</a:t>
            </a:fld>
            <a:endParaRPr lang="zh-CN" altLang="en-US"/>
          </a:p>
        </p:txBody>
      </p:sp>
      <p:sp>
        <p:nvSpPr>
          <p:cNvPr id="4" name="页脚占位符 4">
            <a:extLst>
              <a:ext uri="{FF2B5EF4-FFF2-40B4-BE49-F238E27FC236}">
                <a16:creationId xmlns:a16="http://schemas.microsoft.com/office/drawing/2014/main" id="{8517F8F8-15F6-4AA7-B02A-AA7C844671E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1419E46-EC10-495E-9F4D-24F13721BDBB}"/>
              </a:ext>
            </a:extLst>
          </p:cNvPr>
          <p:cNvSpPr>
            <a:spLocks noGrp="1"/>
          </p:cNvSpPr>
          <p:nvPr>
            <p:ph type="sldNum" sz="quarter" idx="12"/>
          </p:nvPr>
        </p:nvSpPr>
        <p:spPr/>
        <p:txBody>
          <a:bodyPr/>
          <a:lstStyle>
            <a:lvl1pPr>
              <a:defRPr/>
            </a:lvl1pPr>
          </a:lstStyle>
          <a:p>
            <a:pPr>
              <a:defRPr/>
            </a:pPr>
            <a:fld id="{4127F447-CC35-4472-BADC-C2DCC72ACD09}" type="slidenum">
              <a:rPr lang="zh-CN" altLang="en-US"/>
              <a:pPr>
                <a:defRPr/>
              </a:pPr>
              <a:t>‹#›</a:t>
            </a:fld>
            <a:endParaRPr lang="zh-CN" altLang="en-US"/>
          </a:p>
        </p:txBody>
      </p:sp>
    </p:spTree>
    <p:extLst>
      <p:ext uri="{BB962C8B-B14F-4D97-AF65-F5344CB8AC3E}">
        <p14:creationId xmlns:p14="http://schemas.microsoft.com/office/powerpoint/2010/main" val="2067256875"/>
      </p:ext>
    </p:extLst>
  </p:cSld>
  <p:clrMapOvr>
    <a:masterClrMapping/>
  </p:clrMapOvr>
  <p:transition spd="slow" advClick="0" advTm="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5CF8266-BDEB-4782-9DE6-2E13843D418A}"/>
              </a:ext>
            </a:extLst>
          </p:cNvPr>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a:extLst>
              <a:ext uri="{FF2B5EF4-FFF2-40B4-BE49-F238E27FC236}">
                <a16:creationId xmlns:a16="http://schemas.microsoft.com/office/drawing/2014/main" id="{1F09F9CC-173D-4333-88C2-E0134A61794D}"/>
              </a:ext>
            </a:extLst>
          </p:cNvPr>
          <p:cNvSpPr>
            <a:spLocks noGrp="1"/>
          </p:cNvSpPr>
          <p:nvPr>
            <p:ph type="dt" sz="half" idx="10"/>
          </p:nvPr>
        </p:nvSpPr>
        <p:spPr/>
        <p:txBody>
          <a:bodyPr/>
          <a:lstStyle>
            <a:lvl1pPr>
              <a:defRPr/>
            </a:lvl1pPr>
          </a:lstStyle>
          <a:p>
            <a:pPr>
              <a:defRPr/>
            </a:pPr>
            <a:fld id="{390DD9D0-5B05-481D-BEA5-84714C70DA19}" type="datetimeFigureOut">
              <a:rPr lang="zh-CN" altLang="en-US"/>
              <a:pPr>
                <a:defRPr/>
              </a:pPr>
              <a:t>2022/6/26</a:t>
            </a:fld>
            <a:endParaRPr lang="zh-CN" altLang="en-US"/>
          </a:p>
        </p:txBody>
      </p:sp>
      <p:sp>
        <p:nvSpPr>
          <p:cNvPr id="4" name="页脚占位符 2">
            <a:extLst>
              <a:ext uri="{FF2B5EF4-FFF2-40B4-BE49-F238E27FC236}">
                <a16:creationId xmlns:a16="http://schemas.microsoft.com/office/drawing/2014/main" id="{756F8FB7-8AD0-4A5D-ACE9-9692570168E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D01234FF-EF6A-491C-BCD4-D9F94DA5BD11}"/>
              </a:ext>
            </a:extLst>
          </p:cNvPr>
          <p:cNvSpPr>
            <a:spLocks noGrp="1"/>
          </p:cNvSpPr>
          <p:nvPr>
            <p:ph type="sldNum" sz="quarter" idx="12"/>
          </p:nvPr>
        </p:nvSpPr>
        <p:spPr/>
        <p:txBody>
          <a:bodyPr/>
          <a:lstStyle>
            <a:lvl1pPr>
              <a:defRPr/>
            </a:lvl1pPr>
          </a:lstStyle>
          <a:p>
            <a:pPr>
              <a:defRPr/>
            </a:pPr>
            <a:fld id="{1B0F7FA0-7FF1-4FC3-B763-B73535AB9315}" type="slidenum">
              <a:rPr lang="zh-CN" altLang="en-US"/>
              <a:pPr>
                <a:defRPr/>
              </a:pPr>
              <a:t>‹#›</a:t>
            </a:fld>
            <a:endParaRPr lang="zh-CN" altLang="en-US"/>
          </a:p>
        </p:txBody>
      </p:sp>
    </p:spTree>
    <p:extLst>
      <p:ext uri="{BB962C8B-B14F-4D97-AF65-F5344CB8AC3E}">
        <p14:creationId xmlns:p14="http://schemas.microsoft.com/office/powerpoint/2010/main" val="2164692478"/>
      </p:ext>
    </p:extLst>
  </p:cSld>
  <p:clrMapOvr>
    <a:masterClrMapping/>
  </p:clrMapOvr>
  <p:transition spd="slow" advClick="0" advTm="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E707A86-C416-4166-9BFD-A2FCB506CB4A}"/>
              </a:ext>
            </a:extLst>
          </p:cNvPr>
          <p:cNvSpPr>
            <a:spLocks noGrp="1"/>
          </p:cNvSpPr>
          <p:nvPr>
            <p:ph type="dt" sz="half" idx="10"/>
          </p:nvPr>
        </p:nvSpPr>
        <p:spPr/>
        <p:txBody>
          <a:bodyPr/>
          <a:lstStyle>
            <a:lvl1pPr>
              <a:defRPr/>
            </a:lvl1pPr>
          </a:lstStyle>
          <a:p>
            <a:pPr>
              <a:defRPr/>
            </a:pPr>
            <a:fld id="{4EA6FCE4-8E40-4168-A56D-D54C8044A839}" type="datetimeFigureOut">
              <a:rPr lang="zh-CN" altLang="en-US"/>
              <a:pPr>
                <a:defRPr/>
              </a:pPr>
              <a:t>2022/6/26</a:t>
            </a:fld>
            <a:endParaRPr lang="zh-CN" altLang="en-US"/>
          </a:p>
        </p:txBody>
      </p:sp>
      <p:sp>
        <p:nvSpPr>
          <p:cNvPr id="6" name="页脚占位符 4">
            <a:extLst>
              <a:ext uri="{FF2B5EF4-FFF2-40B4-BE49-F238E27FC236}">
                <a16:creationId xmlns:a16="http://schemas.microsoft.com/office/drawing/2014/main" id="{DC690F22-CFF1-4432-89A3-C49089752AE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78F7FD3-0EF7-4D78-B831-CB7210FD24E6}"/>
              </a:ext>
            </a:extLst>
          </p:cNvPr>
          <p:cNvSpPr>
            <a:spLocks noGrp="1"/>
          </p:cNvSpPr>
          <p:nvPr>
            <p:ph type="sldNum" sz="quarter" idx="12"/>
          </p:nvPr>
        </p:nvSpPr>
        <p:spPr/>
        <p:txBody>
          <a:bodyPr/>
          <a:lstStyle>
            <a:lvl1pPr>
              <a:defRPr/>
            </a:lvl1pPr>
          </a:lstStyle>
          <a:p>
            <a:pPr>
              <a:defRPr/>
            </a:pPr>
            <a:fld id="{725AC4C0-CD2F-4D25-A923-E60FF14E11E9}" type="slidenum">
              <a:rPr lang="zh-CN" altLang="en-US"/>
              <a:pPr>
                <a:defRPr/>
              </a:pPr>
              <a:t>‹#›</a:t>
            </a:fld>
            <a:endParaRPr lang="zh-CN" altLang="en-US"/>
          </a:p>
        </p:txBody>
      </p:sp>
    </p:spTree>
    <p:extLst>
      <p:ext uri="{BB962C8B-B14F-4D97-AF65-F5344CB8AC3E}">
        <p14:creationId xmlns:p14="http://schemas.microsoft.com/office/powerpoint/2010/main" val="1728477214"/>
      </p:ext>
    </p:extLst>
  </p:cSld>
  <p:clrMapOvr>
    <a:masterClrMapping/>
  </p:clrMapOvr>
  <p:transition spd="slow" advClick="0" advTm="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DF2A4BB-9E82-4E3A-8C5C-E5C4CEE2EEB6}"/>
              </a:ext>
            </a:extLst>
          </p:cNvPr>
          <p:cNvSpPr>
            <a:spLocks noGrp="1"/>
          </p:cNvSpPr>
          <p:nvPr>
            <p:ph type="dt" sz="half" idx="10"/>
          </p:nvPr>
        </p:nvSpPr>
        <p:spPr/>
        <p:txBody>
          <a:bodyPr/>
          <a:lstStyle>
            <a:lvl1pPr>
              <a:defRPr/>
            </a:lvl1pPr>
          </a:lstStyle>
          <a:p>
            <a:pPr>
              <a:defRPr/>
            </a:pPr>
            <a:fld id="{5D9CBEB4-153F-47CE-A3C9-54F2181F20DF}" type="datetimeFigureOut">
              <a:rPr lang="zh-CN" altLang="en-US"/>
              <a:pPr>
                <a:defRPr/>
              </a:pPr>
              <a:t>2022/6/26</a:t>
            </a:fld>
            <a:endParaRPr lang="zh-CN" altLang="en-US"/>
          </a:p>
        </p:txBody>
      </p:sp>
      <p:sp>
        <p:nvSpPr>
          <p:cNvPr id="6" name="页脚占位符 4">
            <a:extLst>
              <a:ext uri="{FF2B5EF4-FFF2-40B4-BE49-F238E27FC236}">
                <a16:creationId xmlns:a16="http://schemas.microsoft.com/office/drawing/2014/main" id="{834E54B6-2D46-4EAE-AF33-FEBC71066B2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3CC058-2996-48DB-AAB5-B5175FA53CAB}"/>
              </a:ext>
            </a:extLst>
          </p:cNvPr>
          <p:cNvSpPr>
            <a:spLocks noGrp="1"/>
          </p:cNvSpPr>
          <p:nvPr>
            <p:ph type="sldNum" sz="quarter" idx="12"/>
          </p:nvPr>
        </p:nvSpPr>
        <p:spPr/>
        <p:txBody>
          <a:bodyPr/>
          <a:lstStyle>
            <a:lvl1pPr>
              <a:defRPr/>
            </a:lvl1pPr>
          </a:lstStyle>
          <a:p>
            <a:pPr>
              <a:defRPr/>
            </a:pPr>
            <a:fld id="{4A33A370-FBEC-42AB-AB07-05FBF86D7516}" type="slidenum">
              <a:rPr lang="zh-CN" altLang="en-US"/>
              <a:pPr>
                <a:defRPr/>
              </a:pPr>
              <a:t>‹#›</a:t>
            </a:fld>
            <a:endParaRPr lang="zh-CN" altLang="en-US"/>
          </a:p>
        </p:txBody>
      </p:sp>
    </p:spTree>
    <p:extLst>
      <p:ext uri="{BB962C8B-B14F-4D97-AF65-F5344CB8AC3E}">
        <p14:creationId xmlns:p14="http://schemas.microsoft.com/office/powerpoint/2010/main" val="1709545091"/>
      </p:ext>
    </p:extLst>
  </p:cSld>
  <p:clrMapOvr>
    <a:masterClrMapping/>
  </p:clrMapOvr>
  <p:transition spd="slow" advClick="0" advTm="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B91824E-5681-45C5-BFA7-7BC8998B64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AF5C96A9-61D2-4FD8-9813-C42DB9E1E4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A93355-122E-4D1B-B4E7-EDC17930C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pPr>
                <a:defRPr/>
              </a:pPr>
              <a:t>2022/6/26</a:t>
            </a:fld>
            <a:endParaRPr lang="zh-CN" altLang="en-US"/>
          </a:p>
        </p:txBody>
      </p:sp>
      <p:sp>
        <p:nvSpPr>
          <p:cNvPr id="5" name="页脚占位符 4">
            <a:extLst>
              <a:ext uri="{FF2B5EF4-FFF2-40B4-BE49-F238E27FC236}">
                <a16:creationId xmlns:a16="http://schemas.microsoft.com/office/drawing/2014/main" id="{AA9BD860-DF82-417F-A8E0-9F56E682C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DA04289-3880-4389-BDCD-FE4B5CFA4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1" r:id="rId7"/>
    <p:sldLayoutId id="2147483667" r:id="rId8"/>
    <p:sldLayoutId id="2147483668" r:id="rId9"/>
    <p:sldLayoutId id="2147483669" r:id="rId10"/>
    <p:sldLayoutId id="2147483670" r:id="rId11"/>
    <p:sldLayoutId id="2147483672" r:id="rId12"/>
    <p:sldLayoutId id="2147483673" r:id="rId13"/>
  </p:sldLayoutIdLst>
  <p:transition spd="slow" advClick="0" advTm="0">
    <p:randomBar dir="ver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7"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8B529B1-5140-4E14-9C5D-270FB402C65C}"/>
              </a:ext>
            </a:extLst>
          </p:cNvPr>
          <p:cNvSpPr/>
          <p:nvPr/>
        </p:nvSpPr>
        <p:spPr>
          <a:xfrm>
            <a:off x="3214761" y="1136715"/>
            <a:ext cx="8772775" cy="5470525"/>
          </a:xfrm>
          <a:prstGeom prst="rect">
            <a:avLst/>
          </a:prstGeom>
          <a:blipFill dpi="0" rotWithShape="1">
            <a:blip r:embed="rId4">
              <a:alphaModFix amt="8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accent2">
                  <a:lumMod val="50000"/>
                </a:schemeClr>
              </a:solidFill>
              <a:latin typeface="UVN Chim Bien Nang" pitchFamily="18" charset="0"/>
            </a:endParaRPr>
          </a:p>
        </p:txBody>
      </p:sp>
      <p:pic>
        <p:nvPicPr>
          <p:cNvPr id="5122" name="图片 12">
            <a:extLst>
              <a:ext uri="{FF2B5EF4-FFF2-40B4-BE49-F238E27FC236}">
                <a16:creationId xmlns:a16="http://schemas.microsoft.com/office/drawing/2014/main" id="{FFA6DAC2-488F-485C-824A-8AE60B8C57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1322" y="1195388"/>
            <a:ext cx="5178681"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10">
            <a:extLst>
              <a:ext uri="{FF2B5EF4-FFF2-40B4-BE49-F238E27FC236}">
                <a16:creationId xmlns:a16="http://schemas.microsoft.com/office/drawing/2014/main" id="{43E0C609-3C12-48BF-9449-77725402BA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9162" y="4399823"/>
            <a:ext cx="6372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图片 20">
            <a:extLst>
              <a:ext uri="{FF2B5EF4-FFF2-40B4-BE49-F238E27FC236}">
                <a16:creationId xmlns:a16="http://schemas.microsoft.com/office/drawing/2014/main" id="{970C4595-600F-4F83-BDAE-9FFC90B3F6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199" y="30348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a:extLst>
              <a:ext uri="{FF2B5EF4-FFF2-40B4-BE49-F238E27FC236}">
                <a16:creationId xmlns:a16="http://schemas.microsoft.com/office/drawing/2014/main" id="{E30E0A23-1D3A-4F07-B97E-CDF8CB5FFC7A}"/>
              </a:ext>
            </a:extLst>
          </p:cNvPr>
          <p:cNvPicPr>
            <a:picLocks noChangeAspect="1"/>
          </p:cNvPicPr>
          <p:nvPr/>
        </p:nvPicPr>
        <p:blipFill rotWithShape="1">
          <a:blip r:embed="rId8">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4157914" y="2128484"/>
            <a:ext cx="790072" cy="732603"/>
          </a:xfrm>
          <a:prstGeom prst="rect">
            <a:avLst/>
          </a:prstGeom>
        </p:spPr>
      </p:pic>
      <p:pic>
        <p:nvPicPr>
          <p:cNvPr id="19" name="图片 18">
            <a:extLst>
              <a:ext uri="{FF2B5EF4-FFF2-40B4-BE49-F238E27FC236}">
                <a16:creationId xmlns:a16="http://schemas.microsoft.com/office/drawing/2014/main" id="{B46D84EF-BF73-4157-9A10-D3D007A9674C}"/>
              </a:ext>
            </a:extLst>
          </p:cNvPr>
          <p:cNvPicPr>
            <a:picLocks noChangeAspect="1"/>
          </p:cNvPicPr>
          <p:nvPr/>
        </p:nvPicPr>
        <p:blipFill rotWithShape="1">
          <a:blip r:embed="rId8">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9829415" y="5042197"/>
            <a:ext cx="877117" cy="813316"/>
          </a:xfrm>
          <a:prstGeom prst="rect">
            <a:avLst/>
          </a:prstGeom>
        </p:spPr>
      </p:pic>
      <p:pic>
        <p:nvPicPr>
          <p:cNvPr id="20" name="图片 19">
            <a:extLst>
              <a:ext uri="{FF2B5EF4-FFF2-40B4-BE49-F238E27FC236}">
                <a16:creationId xmlns:a16="http://schemas.microsoft.com/office/drawing/2014/main" id="{4354DC66-BACA-4CB6-ABD7-8F5AC42CC281}"/>
              </a:ext>
            </a:extLst>
          </p:cNvPr>
          <p:cNvPicPr>
            <a:picLocks noChangeAspect="1"/>
          </p:cNvPicPr>
          <p:nvPr/>
        </p:nvPicPr>
        <p:blipFill rotWithShape="1">
          <a:blip r:embed="rId8">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11300698" y="123266"/>
            <a:ext cx="790072" cy="732603"/>
          </a:xfrm>
          <a:prstGeom prst="rect">
            <a:avLst/>
          </a:prstGeom>
        </p:spPr>
      </p:pic>
      <p:pic>
        <p:nvPicPr>
          <p:cNvPr id="4" name="Picture 3">
            <a:extLst>
              <a:ext uri="{FF2B5EF4-FFF2-40B4-BE49-F238E27FC236}">
                <a16:creationId xmlns:a16="http://schemas.microsoft.com/office/drawing/2014/main" id="{755CA259-04A0-6002-B3ED-3563ABCC4B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13705" y="1063331"/>
            <a:ext cx="9078295" cy="5794669"/>
          </a:xfrm>
          <a:prstGeom prst="rect">
            <a:avLst/>
          </a:prstGeom>
          <a:effectLst>
            <a:softEdge rad="317500"/>
          </a:effectLst>
        </p:spPr>
      </p:pic>
      <p:sp>
        <p:nvSpPr>
          <p:cNvPr id="21" name="TextBox 20">
            <a:extLst>
              <a:ext uri="{FF2B5EF4-FFF2-40B4-BE49-F238E27FC236}">
                <a16:creationId xmlns:a16="http://schemas.microsoft.com/office/drawing/2014/main" id="{83D1A709-10F0-B928-FDF8-9737CDDCCA17}"/>
              </a:ext>
            </a:extLst>
          </p:cNvPr>
          <p:cNvSpPr txBox="1"/>
          <p:nvPr/>
        </p:nvSpPr>
        <p:spPr>
          <a:xfrm>
            <a:off x="1473692" y="-49041"/>
            <a:ext cx="8195700" cy="1077218"/>
          </a:xfrm>
          <a:prstGeom prst="rect">
            <a:avLst/>
          </a:prstGeom>
          <a:noFill/>
        </p:spPr>
        <p:txBody>
          <a:bodyPr wrap="square">
            <a:spAutoFit/>
          </a:bodyPr>
          <a:lstStyle/>
          <a:p>
            <a:r>
              <a:rPr lang="en-US" sz="3200" dirty="0" err="1">
                <a:solidFill>
                  <a:srgbClr val="008000"/>
                </a:solidFill>
                <a:effectLst/>
                <a:latin typeface="Times New Roman" panose="02020603050405020304" pitchFamily="18" charset="0"/>
                <a:ea typeface="Calibri" panose="020F0502020204030204" pitchFamily="34" charset="0"/>
              </a:rPr>
              <a:t>Đọc</a:t>
            </a:r>
            <a:r>
              <a:rPr lang="en-US" sz="3200" dirty="0">
                <a:solidFill>
                  <a:srgbClr val="008000"/>
                </a:solidFill>
                <a:effectLst/>
                <a:latin typeface="Times New Roman" panose="02020603050405020304" pitchFamily="18" charset="0"/>
                <a:ea typeface="Calibri" panose="020F0502020204030204" pitchFamily="34" charset="0"/>
              </a:rPr>
              <a:t> </a:t>
            </a:r>
            <a:r>
              <a:rPr lang="en-US" sz="3200" dirty="0" err="1">
                <a:solidFill>
                  <a:srgbClr val="008000"/>
                </a:solidFill>
                <a:effectLst/>
                <a:latin typeface="Times New Roman" panose="02020603050405020304" pitchFamily="18" charset="0"/>
                <a:ea typeface="Calibri" panose="020F0502020204030204" pitchFamily="34" charset="0"/>
              </a:rPr>
              <a:t>mở</a:t>
            </a:r>
            <a:r>
              <a:rPr lang="en-US" sz="3200" dirty="0">
                <a:solidFill>
                  <a:srgbClr val="008000"/>
                </a:solidFill>
                <a:effectLst/>
                <a:latin typeface="Times New Roman" panose="02020603050405020304" pitchFamily="18" charset="0"/>
                <a:ea typeface="Calibri" panose="020F0502020204030204" pitchFamily="34" charset="0"/>
              </a:rPr>
              <a:t> </a:t>
            </a:r>
            <a:r>
              <a:rPr lang="en-US" sz="3200" dirty="0" err="1">
                <a:solidFill>
                  <a:srgbClr val="008000"/>
                </a:solidFill>
                <a:effectLst/>
                <a:latin typeface="Times New Roman" panose="02020603050405020304" pitchFamily="18" charset="0"/>
                <a:ea typeface="Calibri" panose="020F0502020204030204" pitchFamily="34" charset="0"/>
              </a:rPr>
              <a:t>rộng</a:t>
            </a:r>
            <a:r>
              <a:rPr lang="vi-VN" sz="3200" dirty="0">
                <a:solidFill>
                  <a:srgbClr val="008000"/>
                </a:solidFill>
                <a:effectLst/>
                <a:latin typeface="Times New Roman" panose="02020603050405020304" pitchFamily="18" charset="0"/>
                <a:ea typeface="Calibri" panose="020F0502020204030204" pitchFamily="34" charset="0"/>
              </a:rPr>
              <a:t> theo thể loại:</a:t>
            </a:r>
          </a:p>
          <a:p>
            <a:pPr algn="ctr"/>
            <a:r>
              <a:rPr lang="en-US" sz="3200" dirty="0">
                <a:solidFill>
                  <a:srgbClr val="FF0000"/>
                </a:solidFill>
                <a:effectLst/>
                <a:latin typeface="Times New Roman" panose="02020603050405020304" pitchFamily="18" charset="0"/>
                <a:ea typeface="Calibri" panose="020F0502020204030204" pitchFamily="34" charset="0"/>
              </a:rPr>
              <a:t> </a:t>
            </a:r>
            <a:endParaRPr lang="en-US" sz="4800" dirty="0">
              <a:solidFill>
                <a:srgbClr val="FF0000"/>
              </a:solidFill>
            </a:endParaRPr>
          </a:p>
        </p:txBody>
      </p:sp>
      <p:sp>
        <p:nvSpPr>
          <p:cNvPr id="11" name="Rectangle 10">
            <a:extLst>
              <a:ext uri="{FF2B5EF4-FFF2-40B4-BE49-F238E27FC236}">
                <a16:creationId xmlns:a16="http://schemas.microsoft.com/office/drawing/2014/main" id="{02536974-1D51-6170-2D09-C60F3AAF26FC}"/>
              </a:ext>
            </a:extLst>
          </p:cNvPr>
          <p:cNvSpPr/>
          <p:nvPr/>
        </p:nvSpPr>
        <p:spPr>
          <a:xfrm>
            <a:off x="2368833" y="495220"/>
            <a:ext cx="8663978" cy="946181"/>
          </a:xfrm>
          <a:prstGeom prst="rect">
            <a:avLst/>
          </a:prstGeom>
          <a:noFill/>
          <a:effectLst>
            <a:innerShdw blurRad="114300">
              <a:prstClr val="black"/>
            </a:innerShdw>
          </a:effectLst>
        </p:spPr>
        <p:txBody>
          <a:bodyPr>
            <a:prstTxWarp prst="textDoubleWave1">
              <a:avLst/>
            </a:prstTxWarp>
            <a:spAutoFit/>
          </a:bodyPr>
          <a:lstStyle/>
          <a:p>
            <a:pPr algn="ctr">
              <a:defRPr/>
            </a:pPr>
            <a:r>
              <a:rPr lang="vi-VN" sz="4400" b="1" spc="50" dirty="0">
                <a:ln w="9525" cmpd="sng">
                  <a:solidFill>
                    <a:schemeClr val="accent1">
                      <a:lumMod val="40000"/>
                      <a:lumOff val="60000"/>
                    </a:schemeClr>
                  </a:solidFill>
                  <a:prstDash val="solid"/>
                </a:ln>
                <a:solidFill>
                  <a:schemeClr val="accent1">
                    <a:lumMod val="60000"/>
                    <a:lumOff val="40000"/>
                  </a:schemeClr>
                </a:solidFill>
                <a:effectLst>
                  <a:glow rad="38100">
                    <a:srgbClr val="FF0000">
                      <a:alpha val="40000"/>
                    </a:srgbClr>
                  </a:glow>
                </a:effectLst>
                <a:latin typeface="Times New Roman" pitchFamily="18" charset="0"/>
                <a:cs typeface="Times New Roman" pitchFamily="18" charset="0"/>
              </a:rPr>
              <a:t>MỘT NGÀY CỦA ÍCH-CHI-AN</a:t>
            </a:r>
            <a:endParaRPr lang="en-US" sz="4400" b="1" spc="50" dirty="0">
              <a:ln w="9525" cmpd="sng">
                <a:solidFill>
                  <a:schemeClr val="accent1">
                    <a:lumMod val="40000"/>
                    <a:lumOff val="60000"/>
                  </a:schemeClr>
                </a:solidFill>
                <a:prstDash val="solid"/>
              </a:ln>
              <a:solidFill>
                <a:schemeClr val="accent1">
                  <a:lumMod val="60000"/>
                  <a:lumOff val="40000"/>
                </a:schemeClr>
              </a:solidFill>
              <a:effectLst>
                <a:glow rad="38100">
                  <a:srgbClr val="FF0000">
                    <a:alpha val="40000"/>
                  </a:srgbClr>
                </a:glow>
              </a:effectLst>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2277" y="824860"/>
            <a:ext cx="16036553" cy="7421295"/>
          </a:xfrm>
          <a:prstGeom prst="rect">
            <a:avLst/>
          </a:prstGeom>
        </p:spPr>
      </p:pic>
      <p:grpSp>
        <p:nvGrpSpPr>
          <p:cNvPr id="3" name="组合 2"/>
          <p:cNvGrpSpPr/>
          <p:nvPr/>
        </p:nvGrpSpPr>
        <p:grpSpPr>
          <a:xfrm>
            <a:off x="-1432069" y="-1347668"/>
            <a:ext cx="14082917" cy="2788753"/>
            <a:chOff x="-1624573" y="-1185864"/>
            <a:chExt cx="15732064" cy="3115323"/>
          </a:xfrm>
        </p:grpSpPr>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1624573" y="-1185863"/>
              <a:ext cx="6967196" cy="27019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a:ext>
              </a:extLst>
            </a:blip>
            <a:stretch>
              <a:fillRect/>
            </a:stretch>
          </p:blipFill>
          <p:spPr>
            <a:xfrm rot="10800000">
              <a:off x="2199632" y="-1185864"/>
              <a:ext cx="8033180" cy="3115323"/>
            </a:xfrm>
            <a:prstGeom prst="rect">
              <a:avLst/>
            </a:prstGeom>
          </p:spPr>
        </p:pic>
        <p:pic>
          <p:nvPicPr>
            <p:cNvPr id="6" name="图片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7991755" y="-855662"/>
              <a:ext cx="6115736" cy="2371725"/>
            </a:xfrm>
            <a:prstGeom prst="rect">
              <a:avLst/>
            </a:prstGeom>
          </p:spPr>
        </p:pic>
      </p:grpSp>
      <p:grpSp>
        <p:nvGrpSpPr>
          <p:cNvPr id="18" name="组合 17"/>
          <p:cNvGrpSpPr/>
          <p:nvPr/>
        </p:nvGrpSpPr>
        <p:grpSpPr>
          <a:xfrm>
            <a:off x="-306271" y="690699"/>
            <a:ext cx="12804540" cy="7514969"/>
            <a:chOff x="-361355" y="690699"/>
            <a:chExt cx="12804540" cy="7514969"/>
          </a:xfrm>
        </p:grpSpPr>
        <p:pic>
          <p:nvPicPr>
            <p:cNvPr id="7" name="图片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1355" y="690699"/>
              <a:ext cx="5312749" cy="7514969"/>
            </a:xfrm>
            <a:prstGeom prst="rect">
              <a:avLst/>
            </a:prstGeom>
          </p:spPr>
        </p:pic>
        <p:pic>
          <p:nvPicPr>
            <p:cNvPr id="8" name="图片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7594884" y="694078"/>
              <a:ext cx="4848301" cy="6858000"/>
            </a:xfrm>
            <a:prstGeom prst="rect">
              <a:avLst/>
            </a:prstGeom>
          </p:spPr>
        </p:pic>
      </p:grpSp>
      <p:grpSp>
        <p:nvGrpSpPr>
          <p:cNvPr id="11" name="组合 10"/>
          <p:cNvGrpSpPr/>
          <p:nvPr/>
        </p:nvGrpSpPr>
        <p:grpSpPr>
          <a:xfrm>
            <a:off x="2950595" y="1799089"/>
            <a:ext cx="5983092" cy="4025241"/>
            <a:chOff x="3544591" y="2288934"/>
            <a:chExt cx="4185917" cy="2225384"/>
          </a:xfrm>
        </p:grpSpPr>
        <p:pic>
          <p:nvPicPr>
            <p:cNvPr id="12" name="图片 1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544591" y="2288934"/>
              <a:ext cx="4164237" cy="2225384"/>
            </a:xfrm>
            <a:prstGeom prst="rect">
              <a:avLst/>
            </a:prstGeom>
          </p:spPr>
        </p:pic>
        <p:sp>
          <p:nvSpPr>
            <p:cNvPr id="13" name="矩形 12"/>
            <p:cNvSpPr/>
            <p:nvPr/>
          </p:nvSpPr>
          <p:spPr>
            <a:xfrm>
              <a:off x="3749905" y="2952359"/>
              <a:ext cx="3980603" cy="9698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600" b="1" dirty="0">
                  <a:solidFill>
                    <a:prstClr val="black">
                      <a:lumMod val="85000"/>
                      <a:lumOff val="15000"/>
                    </a:prstClr>
                  </a:solidFill>
                  <a:latin typeface="Times New Roman" panose="02020603050405020304" pitchFamily="18" charset="0"/>
                  <a:ea typeface="inpin heiti" charset="-122"/>
                  <a:cs typeface="Times New Roman" panose="02020603050405020304" pitchFamily="18" charset="0"/>
                </a:rPr>
                <a:t>1</a:t>
              </a:r>
              <a:r>
                <a:rPr kumimoji="0" lang="vi-VN" altLang="zh-CN" sz="36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inpin heiti" charset="-122"/>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Điểm</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đặc</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của</a:t>
              </a:r>
              <a:r>
                <a:rPr lang="en-US" sz="3600" b="1" dirty="0">
                  <a:solidFill>
                    <a:srgbClr val="000000"/>
                  </a:solidFill>
                  <a:effectLst/>
                  <a:latin typeface="Times New Roman" panose="02020603050405020304" pitchFamily="18" charset="0"/>
                  <a:ea typeface="Times New Roman" panose="02020603050405020304" pitchFamily="18" charset="0"/>
                </a:rPr>
                <a:t> </a:t>
              </a:r>
              <a:r>
                <a:rPr lang="vi-VN" sz="3600" b="1" dirty="0">
                  <a:solidFill>
                    <a:srgbClr val="000000"/>
                  </a:solidFill>
                  <a:effectLst/>
                  <a:latin typeface="Times New Roman" panose="02020603050405020304" pitchFamily="18" charset="0"/>
                  <a:ea typeface="Times New Roman" panose="02020603050405020304" pitchFamily="18" charset="0"/>
                </a:rPr>
                <a:t>truyện   khoa học viễn tưởng trong văn bản.</a:t>
              </a:r>
              <a:endParaRPr kumimoji="0" lang="en-US" altLang="zh-CN" sz="3600" b="1" i="0" u="none" strike="noStrike" kern="1200" cap="none" spc="0" normalizeH="0" baseline="0" noProof="1">
                <a:ln>
                  <a:noFill/>
                </a:ln>
                <a:solidFill>
                  <a:prstClr val="black">
                    <a:lumMod val="85000"/>
                    <a:lumOff val="15000"/>
                  </a:prstClr>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grpSp>
      <p:pic>
        <p:nvPicPr>
          <p:cNvPr id="16" name="图片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02700" y="206625"/>
            <a:ext cx="2852827" cy="1197220"/>
          </a:xfrm>
          <a:prstGeom prst="rect">
            <a:avLst/>
          </a:prstGeom>
        </p:spPr>
      </p:pic>
      <p:pic>
        <p:nvPicPr>
          <p:cNvPr id="15" name="Picture 2">
            <a:extLst>
              <a:ext uri="{FF2B5EF4-FFF2-40B4-BE49-F238E27FC236}">
                <a16:creationId xmlns:a16="http://schemas.microsoft.com/office/drawing/2014/main" id="{036C495D-B335-45AA-ABAC-CF3BCEA51EA4}"/>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36281" y="-47625"/>
            <a:ext cx="1365219"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647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a:extLst>
              <a:ext uri="{FF2B5EF4-FFF2-40B4-BE49-F238E27FC236}">
                <a16:creationId xmlns:a16="http://schemas.microsoft.com/office/drawing/2014/main" id="{7BBC6EA3-06B8-4F99-B416-12F69B88C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43D235BB-ABED-41CB-AB07-3FA2D18970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2892" b="58246"/>
          <a:stretch>
            <a:fillRect/>
          </a:stretch>
        </p:blipFill>
        <p:spPr bwMode="auto">
          <a:xfrm>
            <a:off x="132080" y="864553"/>
            <a:ext cx="7423785"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7D50C54-11E6-2A98-11A6-B626CD31A728}"/>
              </a:ext>
            </a:extLst>
          </p:cNvPr>
          <p:cNvSpPr txBox="1"/>
          <p:nvPr/>
        </p:nvSpPr>
        <p:spPr>
          <a:xfrm>
            <a:off x="604520" y="1642795"/>
            <a:ext cx="4851400" cy="2554545"/>
          </a:xfrm>
          <a:prstGeom prst="rect">
            <a:avLst/>
          </a:prstGeom>
          <a:noFill/>
        </p:spPr>
        <p:txBody>
          <a:bodyPr wrap="square">
            <a:spAutoFit/>
          </a:bodyPr>
          <a:lstStyle/>
          <a:p>
            <a:r>
              <a:rPr lang="vi-VN"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Chỉ</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ra</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các</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đặc</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điểm</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của</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truyện</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khoa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học</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viễn</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tưởng</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trong</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văn</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bản</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bằng</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cách</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hoàn</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thành</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bảng</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sau</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làm</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vào</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 </a:t>
            </a:r>
            <a:r>
              <a:rPr lang="en-US" sz="3200" b="1" dirty="0" err="1">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vở</a:t>
            </a:r>
            <a:r>
              <a:rPr lang="en-US" sz="3200" b="1" dirty="0">
                <a:solidFill>
                  <a:schemeClr val="bg1"/>
                </a:solidFill>
                <a:effectLst>
                  <a:glow rad="101600">
                    <a:schemeClr val="tx1">
                      <a:alpha val="60000"/>
                    </a:schemeClr>
                  </a:glow>
                </a:effectLst>
                <a:latin typeface="Times New Roman" panose="02020603050405020304" pitchFamily="18" charset="0"/>
                <a:ea typeface="Times New Roman" panose="02020603050405020304" pitchFamily="18" charset="0"/>
              </a:rPr>
              <a:t>):</a:t>
            </a:r>
            <a:endParaRPr lang="en-US" sz="3200" b="1" dirty="0">
              <a:solidFill>
                <a:schemeClr val="bg1"/>
              </a:solidFill>
              <a:effectLst>
                <a:glow rad="101600">
                  <a:schemeClr val="tx1">
                    <a:alpha val="60000"/>
                  </a:schemeClr>
                </a:glow>
              </a:effectLst>
            </a:endParaRPr>
          </a:p>
        </p:txBody>
      </p:sp>
      <p:sp>
        <p:nvSpPr>
          <p:cNvPr id="7" name="Curved Up Ribbon 4">
            <a:extLst>
              <a:ext uri="{FF2B5EF4-FFF2-40B4-BE49-F238E27FC236}">
                <a16:creationId xmlns:a16="http://schemas.microsoft.com/office/drawing/2014/main" id="{1EC682F7-F4C2-326B-6D32-30BCB5FE8DC3}"/>
              </a:ext>
            </a:extLst>
          </p:cNvPr>
          <p:cNvSpPr/>
          <p:nvPr/>
        </p:nvSpPr>
        <p:spPr>
          <a:xfrm>
            <a:off x="3153592" y="94933"/>
            <a:ext cx="7001690" cy="1463675"/>
          </a:xfrm>
          <a:prstGeom prst="ellipseRibbon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err="1">
                <a:latin typeface="Times New Roman" panose="02020603050405020304" pitchFamily="18" charset="0"/>
                <a:cs typeface="Times New Roman" panose="02020603050405020304" pitchFamily="18" charset="0"/>
              </a:rPr>
              <a:t>Thảo</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luận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nhóm</a:t>
            </a:r>
            <a:endParaRPr lang="en-US" sz="3500" b="1" dirty="0">
              <a:latin typeface="Times New Roman" panose="02020603050405020304" pitchFamily="18" charset="0"/>
              <a:cs typeface="Times New Roman" panose="02020603050405020304" pitchFamily="18" charset="0"/>
            </a:endParaRPr>
          </a:p>
        </p:txBody>
      </p:sp>
      <p:pic>
        <p:nvPicPr>
          <p:cNvPr id="8" name="图片 2">
            <a:extLst>
              <a:ext uri="{FF2B5EF4-FFF2-40B4-BE49-F238E27FC236}">
                <a16:creationId xmlns:a16="http://schemas.microsoft.com/office/drawing/2014/main" id="{59713F33-416F-31FB-0E24-F26BC37C89B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65570" y="1708468"/>
            <a:ext cx="5873750" cy="55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C1B48B6-7DC7-F5DA-913D-6DBDEAA64B75}"/>
              </a:ext>
            </a:extLst>
          </p:cNvPr>
          <p:cNvGraphicFramePr>
            <a:graphicFrameLocks noGrp="1"/>
          </p:cNvGraphicFramePr>
          <p:nvPr>
            <p:extLst>
              <p:ext uri="{D42A27DB-BD31-4B8C-83A1-F6EECF244321}">
                <p14:modId xmlns:p14="http://schemas.microsoft.com/office/powerpoint/2010/main" val="4258711485"/>
              </p:ext>
            </p:extLst>
          </p:nvPr>
        </p:nvGraphicFramePr>
        <p:xfrm>
          <a:off x="304799" y="141845"/>
          <a:ext cx="11715565" cy="5893430"/>
        </p:xfrm>
        <a:graphic>
          <a:graphicData uri="http://schemas.openxmlformats.org/drawingml/2006/table">
            <a:tbl>
              <a:tblPr firstRow="1" firstCol="1" bandRow="1">
                <a:tableStyleId>{5C22544A-7EE6-4342-B048-85BDC9FD1C3A}</a:tableStyleId>
              </a:tblPr>
              <a:tblGrid>
                <a:gridCol w="5471469">
                  <a:extLst>
                    <a:ext uri="{9D8B030D-6E8A-4147-A177-3AD203B41FA5}">
                      <a16:colId xmlns:a16="http://schemas.microsoft.com/office/drawing/2014/main" val="3673416434"/>
                    </a:ext>
                  </a:extLst>
                </a:gridCol>
                <a:gridCol w="6244096">
                  <a:extLst>
                    <a:ext uri="{9D8B030D-6E8A-4147-A177-3AD203B41FA5}">
                      <a16:colId xmlns:a16="http://schemas.microsoft.com/office/drawing/2014/main" val="227632875"/>
                    </a:ext>
                  </a:extLst>
                </a:gridCol>
              </a:tblGrid>
              <a:tr h="973867">
                <a:tc>
                  <a:txBody>
                    <a:bodyPr/>
                    <a:lstStyle/>
                    <a:p>
                      <a:pPr algn="ct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tưởng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Ích</a:t>
                      </a:r>
                      <a:r>
                        <a:rPr lang="en-US" sz="2800" dirty="0">
                          <a:effectLst/>
                          <a:latin typeface="Times New Roman" panose="02020603050405020304" pitchFamily="18" charset="0"/>
                          <a:cs typeface="Times New Roman" panose="02020603050405020304" pitchFamily="18" charset="0"/>
                        </a:rPr>
                        <a:t>-chi-an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0003396"/>
                  </a:ext>
                </a:extLst>
              </a:tr>
              <a:tr h="809349">
                <a:tc>
                  <a:txBody>
                    <a:bodyPr/>
                    <a:lstStyle/>
                    <a:p>
                      <a:pP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tài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5137054"/>
                  </a:ext>
                </a:extLst>
              </a:tr>
              <a:tr h="809349">
                <a:tc>
                  <a:txBody>
                    <a:bodyPr/>
                    <a:lstStyle/>
                    <a:p>
                      <a:pP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huống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7255646"/>
                  </a:ext>
                </a:extLst>
              </a:tr>
              <a:tr h="809349">
                <a:tc>
                  <a:txBody>
                    <a:bodyPr/>
                    <a:lstStyle/>
                    <a:p>
                      <a:pP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kiện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0179906"/>
                  </a:ext>
                </a:extLst>
              </a:tr>
              <a:tr h="809349">
                <a:tc>
                  <a:txBody>
                    <a:bodyPr/>
                    <a:lstStyle/>
                    <a:p>
                      <a:pP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6530683"/>
                  </a:ext>
                </a:extLst>
              </a:tr>
              <a:tr h="809349">
                <a:tc>
                  <a:txBody>
                    <a:bodyPr/>
                    <a:lstStyle/>
                    <a:p>
                      <a:pP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3837110"/>
                  </a:ext>
                </a:extLst>
              </a:tr>
              <a:tr h="809349">
                <a:tc>
                  <a:txBody>
                    <a:bodyPr/>
                    <a:lstStyle/>
                    <a:p>
                      <a:pP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3238358"/>
                  </a:ext>
                </a:extLst>
              </a:tr>
            </a:tbl>
          </a:graphicData>
        </a:graphic>
      </p:graphicFrame>
    </p:spTree>
    <p:extLst>
      <p:ext uri="{BB962C8B-B14F-4D97-AF65-F5344CB8AC3E}">
        <p14:creationId xmlns:p14="http://schemas.microsoft.com/office/powerpoint/2010/main" val="2037342776"/>
      </p:ext>
    </p:extLst>
  </p:cSld>
  <p:clrMapOvr>
    <a:masterClrMapping/>
  </p:clrMapOvr>
  <p:transition spd="slow" advClick="0">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ECFD8FE-98AE-2568-5941-84D571FF7077}"/>
              </a:ext>
            </a:extLst>
          </p:cNvPr>
          <p:cNvGraphicFramePr>
            <a:graphicFrameLocks noGrp="1"/>
          </p:cNvGraphicFramePr>
          <p:nvPr>
            <p:extLst>
              <p:ext uri="{D42A27DB-BD31-4B8C-83A1-F6EECF244321}">
                <p14:modId xmlns:p14="http://schemas.microsoft.com/office/powerpoint/2010/main" val="2808364169"/>
              </p:ext>
            </p:extLst>
          </p:nvPr>
        </p:nvGraphicFramePr>
        <p:xfrm>
          <a:off x="335280" y="68754"/>
          <a:ext cx="11856720" cy="6647187"/>
        </p:xfrm>
        <a:graphic>
          <a:graphicData uri="http://schemas.openxmlformats.org/drawingml/2006/table">
            <a:tbl>
              <a:tblPr firstRow="1" firstCol="1" bandRow="1">
                <a:tableStyleId>{5C22544A-7EE6-4342-B048-85BDC9FD1C3A}</a:tableStyleId>
              </a:tblPr>
              <a:tblGrid>
                <a:gridCol w="3553871">
                  <a:extLst>
                    <a:ext uri="{9D8B030D-6E8A-4147-A177-3AD203B41FA5}">
                      <a16:colId xmlns:a16="http://schemas.microsoft.com/office/drawing/2014/main" val="1790542979"/>
                    </a:ext>
                  </a:extLst>
                </a:gridCol>
                <a:gridCol w="8302849">
                  <a:extLst>
                    <a:ext uri="{9D8B030D-6E8A-4147-A177-3AD203B41FA5}">
                      <a16:colId xmlns:a16="http://schemas.microsoft.com/office/drawing/2014/main" val="2262608583"/>
                    </a:ext>
                  </a:extLst>
                </a:gridCol>
              </a:tblGrid>
              <a:tr h="1070003">
                <a:tc>
                  <a:txBody>
                    <a:bodyPr/>
                    <a:lstStyle/>
                    <a:p>
                      <a:pPr algn="ct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tưởng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Ích</a:t>
                      </a:r>
                      <a:r>
                        <a:rPr lang="en-US" sz="2800" dirty="0">
                          <a:effectLst/>
                          <a:latin typeface="Times New Roman" panose="02020603050405020304" pitchFamily="18" charset="0"/>
                          <a:cs typeface="Times New Roman" panose="02020603050405020304" pitchFamily="18" charset="0"/>
                        </a:rPr>
                        <a:t>-chi-an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572771"/>
                  </a:ext>
                </a:extLst>
              </a:tr>
              <a:tr h="450346">
                <a:tc>
                  <a:txBody>
                    <a:bodyPr/>
                    <a:lstStyle/>
                    <a:p>
                      <a:pP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tài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790401"/>
                  </a:ext>
                </a:extLst>
              </a:tr>
              <a:tr h="827016">
                <a:tc>
                  <a:txBody>
                    <a:bodyPr/>
                    <a:lstStyle/>
                    <a:p>
                      <a:pP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huống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893644"/>
                  </a:ext>
                </a:extLst>
              </a:tr>
              <a:tr h="2432481">
                <a:tc>
                  <a:txBody>
                    <a:bodyPr/>
                    <a:lstStyle/>
                    <a:p>
                      <a:pP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kiện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9091177"/>
                  </a:ext>
                </a:extLst>
              </a:tr>
              <a:tr h="577049">
                <a:tc>
                  <a:txBody>
                    <a:bodyPr/>
                    <a:lstStyle/>
                    <a:p>
                      <a:pP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8750566"/>
                  </a:ext>
                </a:extLst>
              </a:tr>
              <a:tr h="647422">
                <a:tc>
                  <a:txBody>
                    <a:bodyPr/>
                    <a:lstStyle/>
                    <a:p>
                      <a:pP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255826"/>
                  </a:ext>
                </a:extLst>
              </a:tr>
              <a:tr h="453409">
                <a:tc>
                  <a:txBody>
                    <a:bodyPr/>
                    <a:lstStyle/>
                    <a:p>
                      <a:pP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776729"/>
                  </a:ext>
                </a:extLst>
              </a:tr>
            </a:tbl>
          </a:graphicData>
        </a:graphic>
      </p:graphicFrame>
      <p:sp>
        <p:nvSpPr>
          <p:cNvPr id="3" name="TextBox 2">
            <a:extLst>
              <a:ext uri="{FF2B5EF4-FFF2-40B4-BE49-F238E27FC236}">
                <a16:creationId xmlns:a16="http://schemas.microsoft.com/office/drawing/2014/main" id="{70F40EA8-A256-14B1-F977-10AA5DD32FC5}"/>
              </a:ext>
            </a:extLst>
          </p:cNvPr>
          <p:cNvSpPr txBox="1"/>
          <p:nvPr/>
        </p:nvSpPr>
        <p:spPr>
          <a:xfrm>
            <a:off x="3897296" y="1056442"/>
            <a:ext cx="8105314" cy="954107"/>
          </a:xfrm>
          <a:prstGeom prst="rect">
            <a:avLst/>
          </a:prstGeom>
          <a:noFill/>
        </p:spPr>
        <p:txBody>
          <a:bodyPr wrap="square" rtlCol="0">
            <a:spAutoFit/>
          </a:bodyPr>
          <a:lstStyle/>
          <a:p>
            <a:r>
              <a:rPr lang="vi-VN" sz="2800" dirty="0">
                <a:effectLst/>
                <a:latin typeface="Times New Roman" panose="02020603050405020304" pitchFamily="18" charset="0"/>
                <a:cs typeface="Times New Roman" panose="02020603050405020304" pitchFamily="18" charset="0"/>
              </a:rPr>
              <a:t>Khoa học thay đổi tiềm năng của một con người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p:txBody>
      </p:sp>
      <p:sp>
        <p:nvSpPr>
          <p:cNvPr id="4" name="TextBox 3">
            <a:extLst>
              <a:ext uri="{FF2B5EF4-FFF2-40B4-BE49-F238E27FC236}">
                <a16:creationId xmlns:a16="http://schemas.microsoft.com/office/drawing/2014/main" id="{96FE585A-6F54-194A-5352-89F33C4F4E3E}"/>
              </a:ext>
            </a:extLst>
          </p:cNvPr>
          <p:cNvSpPr txBox="1"/>
          <p:nvPr/>
        </p:nvSpPr>
        <p:spPr>
          <a:xfrm>
            <a:off x="3844030" y="1631747"/>
            <a:ext cx="8345010" cy="1384995"/>
          </a:xfrm>
          <a:prstGeom prst="rect">
            <a:avLst/>
          </a:prstGeom>
          <a:noFill/>
        </p:spPr>
        <p:txBody>
          <a:bodyPr wrap="square" rtlCol="0">
            <a:spAutoFit/>
          </a:bodyPr>
          <a:lstStyle/>
          <a:p>
            <a:r>
              <a:rPr lang="en-US" sz="2800" dirty="0" err="1">
                <a:effectLst/>
                <a:latin typeface="Times New Roman" panose="02020603050405020304" pitchFamily="18" charset="0"/>
                <a:cs typeface="Times New Roman" panose="02020603050405020304" pitchFamily="18" charset="0"/>
              </a:rPr>
              <a:t>Ích</a:t>
            </a:r>
            <a:r>
              <a:rPr lang="en-US" sz="2800" dirty="0">
                <a:effectLst/>
                <a:latin typeface="Times New Roman" panose="02020603050405020304" pitchFamily="18" charset="0"/>
                <a:cs typeface="Times New Roman" panose="02020603050405020304" pitchFamily="18" charset="0"/>
              </a:rPr>
              <a:t>-chi-an </a:t>
            </a:r>
            <a:r>
              <a:rPr lang="vi-VN" sz="2800" dirty="0">
                <a:effectLst/>
                <a:latin typeface="Times New Roman" panose="02020603050405020304" pitchFamily="18" charset="0"/>
                <a:cs typeface="Times New Roman" panose="02020603050405020304" pitchFamily="18" charset="0"/>
              </a:rPr>
              <a:t>được phẫu thuật thành người cá, có khả năng lặn và sống dưới đáy biển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p:txBody>
      </p:sp>
      <p:sp>
        <p:nvSpPr>
          <p:cNvPr id="5" name="TextBox 4">
            <a:extLst>
              <a:ext uri="{FF2B5EF4-FFF2-40B4-BE49-F238E27FC236}">
                <a16:creationId xmlns:a16="http://schemas.microsoft.com/office/drawing/2014/main" id="{D31D8556-9B92-63BC-F423-B230059A8BC1}"/>
              </a:ext>
            </a:extLst>
          </p:cNvPr>
          <p:cNvSpPr txBox="1"/>
          <p:nvPr/>
        </p:nvSpPr>
        <p:spPr>
          <a:xfrm>
            <a:off x="3844030" y="2467994"/>
            <a:ext cx="8522564" cy="2530180"/>
          </a:xfrm>
          <a:prstGeom prst="rect">
            <a:avLst/>
          </a:prstGeom>
          <a:noFill/>
        </p:spPr>
        <p:txBody>
          <a:bodyPr wrap="square" rtlCol="0">
            <a:spAutoFit/>
          </a:bodyPr>
          <a:lstStyle/>
          <a:p>
            <a:pPr>
              <a:lnSpc>
                <a:spcPct val="115000"/>
              </a:lnSpc>
              <a:spcAft>
                <a:spcPts val="1000"/>
              </a:spcAft>
            </a:pPr>
            <a:r>
              <a:rPr lang="vi-VN"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Ích</a:t>
            </a:r>
            <a:r>
              <a:rPr lang="en-US" sz="2800" dirty="0">
                <a:effectLst/>
                <a:latin typeface="Times New Roman" panose="02020603050405020304" pitchFamily="18" charset="0"/>
                <a:cs typeface="Times New Roman" panose="02020603050405020304" pitchFamily="18" charset="0"/>
              </a:rPr>
              <a:t>-chi-an </a:t>
            </a:r>
            <a:r>
              <a:rPr lang="vi-VN" sz="2800" dirty="0">
                <a:effectLst/>
                <a:latin typeface="Times New Roman" panose="02020603050405020304" pitchFamily="18" charset="0"/>
                <a:cs typeface="Times New Roman" panose="02020603050405020304" pitchFamily="18" charset="0"/>
              </a:rPr>
              <a:t>bơi theo dòng hải lưu ra biển</a:t>
            </a:r>
            <a:r>
              <a:rPr lang="en-US" sz="2800" dirty="0">
                <a:effectLst/>
                <a:latin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Ích</a:t>
            </a:r>
            <a:r>
              <a:rPr lang="en-US" sz="2800" dirty="0">
                <a:effectLst/>
                <a:latin typeface="Times New Roman" panose="02020603050405020304" pitchFamily="18" charset="0"/>
                <a:cs typeface="Times New Roman" panose="02020603050405020304" pitchFamily="18" charset="0"/>
              </a:rPr>
              <a:t>-chi-an </a:t>
            </a:r>
            <a:r>
              <a:rPr lang="vi-VN" sz="2800" dirty="0">
                <a:effectLst/>
                <a:latin typeface="Times New Roman" panose="02020603050405020304" pitchFamily="18" charset="0"/>
                <a:cs typeface="Times New Roman" panose="02020603050405020304" pitchFamily="18" charset="0"/>
              </a:rPr>
              <a:t>vui đùa cùng những chú cả, thưởng thức vẻ đẹp của biển</a:t>
            </a:r>
            <a:r>
              <a:rPr lang="en-US" sz="2800" dirty="0">
                <a:effectLst/>
                <a:latin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Ích</a:t>
            </a:r>
            <a:r>
              <a:rPr lang="en-US" sz="2800" dirty="0">
                <a:effectLst/>
                <a:latin typeface="Times New Roman" panose="02020603050405020304" pitchFamily="18" charset="0"/>
                <a:cs typeface="Times New Roman" panose="02020603050405020304" pitchFamily="18" charset="0"/>
              </a:rPr>
              <a:t>-chi-an </a:t>
            </a:r>
            <a:r>
              <a:rPr lang="vi-VN" sz="2800" dirty="0">
                <a:effectLst/>
                <a:latin typeface="Times New Roman" panose="02020603050405020304" pitchFamily="18" charset="0"/>
                <a:cs typeface="Times New Roman" panose="02020603050405020304" pitchFamily="18" charset="0"/>
              </a:rPr>
              <a:t>cứu những chú cá bị đánh dạt vào bờ biển sau cơn bão</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3DDE9B6-74F4-AE62-FB5D-3422CE05DD19}"/>
              </a:ext>
            </a:extLst>
          </p:cNvPr>
          <p:cNvSpPr txBox="1"/>
          <p:nvPr/>
        </p:nvSpPr>
        <p:spPr>
          <a:xfrm>
            <a:off x="3977197" y="5546805"/>
            <a:ext cx="5734975" cy="954107"/>
          </a:xfrm>
          <a:prstGeom prst="rect">
            <a:avLst/>
          </a:prstGeom>
          <a:noFill/>
        </p:spPr>
        <p:txBody>
          <a:bodyPr wrap="square" rtlCol="0">
            <a:spAutoFit/>
          </a:bodyPr>
          <a:lstStyle/>
          <a:p>
            <a:r>
              <a:rPr lang="vi-VN" sz="2800" dirty="0">
                <a:effectLst/>
                <a:latin typeface="Times New Roman" panose="02020603050405020304" pitchFamily="18" charset="0"/>
                <a:cs typeface="Times New Roman" panose="02020603050405020304" pitchFamily="18" charset="0"/>
              </a:rPr>
              <a:t>Đáy biển, mặt biển, bờ biển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p:txBody>
      </p:sp>
      <p:sp>
        <p:nvSpPr>
          <p:cNvPr id="8" name="TextBox 7">
            <a:extLst>
              <a:ext uri="{FF2B5EF4-FFF2-40B4-BE49-F238E27FC236}">
                <a16:creationId xmlns:a16="http://schemas.microsoft.com/office/drawing/2014/main" id="{8A6878DC-FDE9-0D83-11D9-97903902631C}"/>
              </a:ext>
            </a:extLst>
          </p:cNvPr>
          <p:cNvSpPr txBox="1"/>
          <p:nvPr/>
        </p:nvSpPr>
        <p:spPr>
          <a:xfrm>
            <a:off x="4048216" y="6139868"/>
            <a:ext cx="6897949" cy="954107"/>
          </a:xfrm>
          <a:prstGeom prst="rect">
            <a:avLst/>
          </a:prstGeom>
          <a:noFill/>
        </p:spPr>
        <p:txBody>
          <a:bodyPr wrap="square" rtlCol="0">
            <a:spAutoFit/>
          </a:bodyPr>
          <a:lstStyle/>
          <a:p>
            <a:r>
              <a:rPr lang="vi-VN" sz="2800" dirty="0">
                <a:effectLst/>
                <a:latin typeface="Times New Roman" panose="02020603050405020304" pitchFamily="18" charset="0"/>
                <a:cs typeface="Times New Roman" panose="02020603050405020304" pitchFamily="18" charset="0"/>
              </a:rPr>
              <a:t>Một ngày của người cá ở đáy biển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p:txBody>
      </p:sp>
      <p:sp>
        <p:nvSpPr>
          <p:cNvPr id="9" name="TextBox 8">
            <a:extLst>
              <a:ext uri="{FF2B5EF4-FFF2-40B4-BE49-F238E27FC236}">
                <a16:creationId xmlns:a16="http://schemas.microsoft.com/office/drawing/2014/main" id="{6A097C53-5144-7862-3D75-4D9784A1450D}"/>
              </a:ext>
            </a:extLst>
          </p:cNvPr>
          <p:cNvSpPr txBox="1"/>
          <p:nvPr/>
        </p:nvSpPr>
        <p:spPr>
          <a:xfrm>
            <a:off x="3952040" y="4909091"/>
            <a:ext cx="5734975" cy="523220"/>
          </a:xfrm>
          <a:prstGeom prst="rect">
            <a:avLst/>
          </a:prstGeom>
          <a:noFill/>
        </p:spPr>
        <p:txBody>
          <a:bodyPr wrap="square" rtlCol="0">
            <a:spAutoFit/>
          </a:bodyPr>
          <a:lstStyle/>
          <a:p>
            <a:r>
              <a:rPr lang="en-US" sz="2800" dirty="0" err="1">
                <a:effectLst/>
                <a:latin typeface="Times New Roman" panose="02020603050405020304" pitchFamily="18" charset="0"/>
                <a:cs typeface="Times New Roman" panose="02020603050405020304" pitchFamily="18" charset="0"/>
              </a:rPr>
              <a:t>Ích</a:t>
            </a:r>
            <a:r>
              <a:rPr lang="en-US" sz="2800" dirty="0">
                <a:effectLst/>
                <a:latin typeface="Times New Roman" panose="02020603050405020304" pitchFamily="18" charset="0"/>
                <a:cs typeface="Times New Roman" panose="02020603050405020304" pitchFamily="18" charset="0"/>
              </a:rPr>
              <a:t>-chi-an</a:t>
            </a:r>
            <a:endParaRPr lang="en-US" sz="2800" dirty="0"/>
          </a:p>
        </p:txBody>
      </p:sp>
    </p:spTree>
    <p:extLst>
      <p:ext uri="{BB962C8B-B14F-4D97-AF65-F5344CB8AC3E}">
        <p14:creationId xmlns:p14="http://schemas.microsoft.com/office/powerpoint/2010/main" val="1036704885"/>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2277" y="824860"/>
            <a:ext cx="16036553" cy="7421295"/>
          </a:xfrm>
          <a:prstGeom prst="rect">
            <a:avLst/>
          </a:prstGeom>
        </p:spPr>
      </p:pic>
      <p:grpSp>
        <p:nvGrpSpPr>
          <p:cNvPr id="3" name="组合 2"/>
          <p:cNvGrpSpPr/>
          <p:nvPr/>
        </p:nvGrpSpPr>
        <p:grpSpPr>
          <a:xfrm>
            <a:off x="-1326561" y="-1120447"/>
            <a:ext cx="14082917" cy="2788753"/>
            <a:chOff x="-1624573" y="-1185864"/>
            <a:chExt cx="15732064" cy="3115323"/>
          </a:xfrm>
        </p:grpSpPr>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1624573" y="-1185863"/>
              <a:ext cx="6967196" cy="27019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a:ext>
              </a:extLst>
            </a:blip>
            <a:stretch>
              <a:fillRect/>
            </a:stretch>
          </p:blipFill>
          <p:spPr>
            <a:xfrm rot="10800000">
              <a:off x="2199632" y="-1185864"/>
              <a:ext cx="8033180" cy="3115323"/>
            </a:xfrm>
            <a:prstGeom prst="rect">
              <a:avLst/>
            </a:prstGeom>
          </p:spPr>
        </p:pic>
        <p:pic>
          <p:nvPicPr>
            <p:cNvPr id="6" name="图片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7991755" y="-855662"/>
              <a:ext cx="6115736" cy="2371725"/>
            </a:xfrm>
            <a:prstGeom prst="rect">
              <a:avLst/>
            </a:prstGeom>
          </p:spPr>
        </p:pic>
      </p:grpSp>
      <p:grpSp>
        <p:nvGrpSpPr>
          <p:cNvPr id="18" name="组合 17"/>
          <p:cNvGrpSpPr/>
          <p:nvPr/>
        </p:nvGrpSpPr>
        <p:grpSpPr>
          <a:xfrm>
            <a:off x="-361355" y="690699"/>
            <a:ext cx="12804540" cy="7514969"/>
            <a:chOff x="-361355" y="690699"/>
            <a:chExt cx="12804540" cy="7514969"/>
          </a:xfrm>
        </p:grpSpPr>
        <p:pic>
          <p:nvPicPr>
            <p:cNvPr id="7" name="图片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1355" y="690699"/>
              <a:ext cx="5312749" cy="7514969"/>
            </a:xfrm>
            <a:prstGeom prst="rect">
              <a:avLst/>
            </a:prstGeom>
          </p:spPr>
        </p:pic>
        <p:pic>
          <p:nvPicPr>
            <p:cNvPr id="8" name="图片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7594884" y="694078"/>
              <a:ext cx="4848301" cy="6858000"/>
            </a:xfrm>
            <a:prstGeom prst="rect">
              <a:avLst/>
            </a:prstGeom>
          </p:spPr>
        </p:pic>
      </p:grpSp>
      <p:grpSp>
        <p:nvGrpSpPr>
          <p:cNvPr id="11" name="组合 10"/>
          <p:cNvGrpSpPr/>
          <p:nvPr/>
        </p:nvGrpSpPr>
        <p:grpSpPr>
          <a:xfrm>
            <a:off x="2950595" y="1799089"/>
            <a:ext cx="5952102" cy="4025241"/>
            <a:chOff x="3544591" y="2288934"/>
            <a:chExt cx="4164237" cy="2225384"/>
          </a:xfrm>
        </p:grpSpPr>
        <p:pic>
          <p:nvPicPr>
            <p:cNvPr id="12" name="图片 1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544591" y="2288934"/>
              <a:ext cx="4164237" cy="2225384"/>
            </a:xfrm>
            <a:prstGeom prst="rect">
              <a:avLst/>
            </a:prstGeom>
          </p:spPr>
        </p:pic>
        <p:sp>
          <p:nvSpPr>
            <p:cNvPr id="13" name="矩形 12"/>
            <p:cNvSpPr/>
            <p:nvPr/>
          </p:nvSpPr>
          <p:spPr>
            <a:xfrm>
              <a:off x="4063034" y="2851795"/>
              <a:ext cx="3123359" cy="9698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inpin heiti" charset="-122"/>
                  <a:cs typeface="Times New Roman" panose="02020603050405020304" pitchFamily="18" charset="0"/>
                </a:rPr>
                <a:t>2. </a:t>
              </a:r>
              <a:r>
                <a:rPr lang="en-US" sz="3600" b="1" dirty="0" err="1">
                  <a:solidFill>
                    <a:srgbClr val="000000"/>
                  </a:solidFill>
                  <a:effectLst/>
                  <a:latin typeface="Times New Roman" panose="02020603050405020304" pitchFamily="18" charset="0"/>
                  <a:ea typeface="Times New Roman" panose="02020603050405020304" pitchFamily="18" charset="0"/>
                </a:rPr>
                <a:t>Phản</a:t>
              </a:r>
              <a:r>
                <a:rPr lang="en-US" sz="3600" b="1" dirty="0">
                  <a:solidFill>
                    <a:srgbClr val="000000"/>
                  </a:solidFill>
                  <a:effectLst/>
                  <a:latin typeface="Times New Roman" panose="02020603050405020304" pitchFamily="18" charset="0"/>
                  <a:ea typeface="Times New Roman" panose="02020603050405020304" pitchFamily="18" charset="0"/>
                </a:rPr>
                <a:t> </a:t>
              </a:r>
              <a:r>
                <a:rPr lang="vi-VN" sz="3600" b="1" dirty="0">
                  <a:solidFill>
                    <a:srgbClr val="000000"/>
                  </a:solidFill>
                  <a:effectLst/>
                  <a:latin typeface="Times New Roman" panose="02020603050405020304" pitchFamily="18" charset="0"/>
                  <a:ea typeface="Times New Roman" panose="02020603050405020304" pitchFamily="18" charset="0"/>
                </a:rPr>
                <a:t>hồi việc dùng khoa học để thay đổi số phận con người.</a:t>
              </a:r>
              <a:endParaRPr kumimoji="0" lang="en-US" altLang="zh-CN" sz="3600" b="1" i="0" u="none" strike="noStrike" kern="1200" cap="none" spc="0" normalizeH="0" baseline="0" noProof="1">
                <a:ln>
                  <a:noFill/>
                </a:ln>
                <a:solidFill>
                  <a:prstClr val="black">
                    <a:lumMod val="85000"/>
                    <a:lumOff val="15000"/>
                  </a:prstClr>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grpSp>
      <p:pic>
        <p:nvPicPr>
          <p:cNvPr id="16" name="图片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02700" y="206625"/>
            <a:ext cx="2852827" cy="1197220"/>
          </a:xfrm>
          <a:prstGeom prst="rect">
            <a:avLst/>
          </a:prstGeom>
        </p:spPr>
      </p:pic>
      <p:pic>
        <p:nvPicPr>
          <p:cNvPr id="15" name="Picture 2">
            <a:extLst>
              <a:ext uri="{FF2B5EF4-FFF2-40B4-BE49-F238E27FC236}">
                <a16:creationId xmlns:a16="http://schemas.microsoft.com/office/drawing/2014/main" id="{036C495D-B335-45AA-ABAC-CF3BCEA51EA4}"/>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36281" y="-47625"/>
            <a:ext cx="1365219"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806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6">
            <a:extLst>
              <a:ext uri="{FF2B5EF4-FFF2-40B4-BE49-F238E27FC236}">
                <a16:creationId xmlns:a16="http://schemas.microsoft.com/office/drawing/2014/main" id="{7BBC6EA3-06B8-4F99-B416-12F69B88C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图片 2">
            <a:extLst>
              <a:ext uri="{FF2B5EF4-FFF2-40B4-BE49-F238E27FC236}">
                <a16:creationId xmlns:a16="http://schemas.microsoft.com/office/drawing/2014/main" id="{4299085A-7706-4702-9C62-6F65E3F51F4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3490" y="407988"/>
            <a:ext cx="5873750" cy="55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43D235BB-ABED-41CB-AB07-3FA2D1897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2892" b="58246"/>
          <a:stretch>
            <a:fillRect/>
          </a:stretch>
        </p:blipFill>
        <p:spPr bwMode="auto">
          <a:xfrm>
            <a:off x="132080" y="51753"/>
            <a:ext cx="790448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7D50C54-11E6-2A98-11A6-B626CD31A728}"/>
              </a:ext>
            </a:extLst>
          </p:cNvPr>
          <p:cNvSpPr txBox="1"/>
          <p:nvPr/>
        </p:nvSpPr>
        <p:spPr>
          <a:xfrm>
            <a:off x="634999" y="829995"/>
            <a:ext cx="5121911" cy="3046988"/>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124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675DDB-2B3F-924A-19D3-B220E60D6892}"/>
              </a:ext>
            </a:extLst>
          </p:cNvPr>
          <p:cNvGraphicFramePr>
            <a:graphicFrameLocks noGrp="1"/>
          </p:cNvGraphicFramePr>
          <p:nvPr>
            <p:extLst>
              <p:ext uri="{D42A27DB-BD31-4B8C-83A1-F6EECF244321}">
                <p14:modId xmlns:p14="http://schemas.microsoft.com/office/powerpoint/2010/main" val="863641340"/>
              </p:ext>
            </p:extLst>
          </p:nvPr>
        </p:nvGraphicFramePr>
        <p:xfrm>
          <a:off x="381740" y="816746"/>
          <a:ext cx="11576481" cy="4412202"/>
        </p:xfrm>
        <a:graphic>
          <a:graphicData uri="http://schemas.openxmlformats.org/drawingml/2006/table">
            <a:tbl>
              <a:tblPr firstRow="1" firstCol="1" bandRow="1">
                <a:tableStyleId>{5C22544A-7EE6-4342-B048-85BDC9FD1C3A}</a:tableStyleId>
              </a:tblPr>
              <a:tblGrid>
                <a:gridCol w="3266982">
                  <a:extLst>
                    <a:ext uri="{9D8B030D-6E8A-4147-A177-3AD203B41FA5}">
                      <a16:colId xmlns:a16="http://schemas.microsoft.com/office/drawing/2014/main" val="3614247707"/>
                    </a:ext>
                  </a:extLst>
                </a:gridCol>
                <a:gridCol w="3932808">
                  <a:extLst>
                    <a:ext uri="{9D8B030D-6E8A-4147-A177-3AD203B41FA5}">
                      <a16:colId xmlns:a16="http://schemas.microsoft.com/office/drawing/2014/main" val="2025768159"/>
                    </a:ext>
                  </a:extLst>
                </a:gridCol>
                <a:gridCol w="4376691">
                  <a:extLst>
                    <a:ext uri="{9D8B030D-6E8A-4147-A177-3AD203B41FA5}">
                      <a16:colId xmlns:a16="http://schemas.microsoft.com/office/drawing/2014/main" val="797323771"/>
                    </a:ext>
                  </a:extLst>
                </a:gridCol>
              </a:tblGrid>
              <a:tr h="1523042">
                <a:tc>
                  <a:txBody>
                    <a:bodyPr/>
                    <a:lstStyle/>
                    <a:p>
                      <a:pPr>
                        <a:lnSpc>
                          <a:spcPct val="107000"/>
                        </a:lnSpc>
                      </a:pPr>
                      <a:endParaRPr lang="en-US" sz="2800" dirty="0">
                        <a:effectLst/>
                        <a:latin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dirty="0">
                          <a:effectLst/>
                          <a:latin typeface="Times New Roman" panose="02020603050405020304" pitchFamily="18" charset="0"/>
                          <a:cs typeface="Times New Roman" panose="02020603050405020304" pitchFamily="18" charset="0"/>
                        </a:rPr>
                        <a:t>NÊN</a:t>
                      </a:r>
                      <a:r>
                        <a:rPr lang="vi-VN"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800" dirty="0">
                          <a:effectLst/>
                          <a:latin typeface="Times New Roman" panose="02020603050405020304" pitchFamily="18" charset="0"/>
                          <a:cs typeface="Times New Roman" panose="02020603050405020304" pitchFamily="18" charset="0"/>
                        </a:rPr>
                        <a:t>KHÔNG </a:t>
                      </a:r>
                      <a:r>
                        <a:rPr lang="vi-VN" sz="2800" dirty="0">
                          <a:effectLst/>
                          <a:latin typeface="Times New Roman" panose="02020603050405020304" pitchFamily="18" charset="0"/>
                          <a:cs typeface="Times New Roman" panose="02020603050405020304" pitchFamily="18" charset="0"/>
                        </a:rPr>
                        <a:t>NÊN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303490"/>
                  </a:ext>
                </a:extLst>
              </a:tr>
              <a:tr h="2889160">
                <a:tc>
                  <a:txBody>
                    <a:bodyPr/>
                    <a:lstStyle/>
                    <a:p>
                      <a:pPr algn="ctr">
                        <a:lnSpc>
                          <a:spcPct val="107000"/>
                        </a:lnSpc>
                        <a:spcAft>
                          <a:spcPts val="800"/>
                        </a:spcAft>
                      </a:pP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do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2800" dirty="0">
                        <a:effectLst/>
                        <a:latin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2800" dirty="0">
                        <a:effectLst/>
                        <a:latin typeface="Calibri" panose="020F0502020204030204" pitchFamily="34"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3814028"/>
                  </a:ext>
                </a:extLst>
              </a:tr>
            </a:tbl>
          </a:graphicData>
        </a:graphic>
      </p:graphicFrame>
      <p:pic>
        <p:nvPicPr>
          <p:cNvPr id="3" name="图片 6">
            <a:extLst>
              <a:ext uri="{FF2B5EF4-FFF2-40B4-BE49-F238E27FC236}">
                <a16:creationId xmlns:a16="http://schemas.microsoft.com/office/drawing/2014/main" id="{1836D35E-4EFA-0DE3-26E7-457730E0C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DC26D5A-4DDA-FA17-B41F-C9CF005A10EF}"/>
              </a:ext>
            </a:extLst>
          </p:cNvPr>
          <p:cNvSpPr/>
          <p:nvPr/>
        </p:nvSpPr>
        <p:spPr>
          <a:xfrm>
            <a:off x="4446368" y="164685"/>
            <a:ext cx="2824444" cy="461665"/>
          </a:xfrm>
          <a:prstGeom prst="rect">
            <a:avLst/>
          </a:prstGeom>
        </p:spPr>
        <p:txBody>
          <a:bodyPr wrap="square">
            <a:spAutoFit/>
          </a:bodyPr>
          <a:lstStyle/>
          <a:p>
            <a:pPr algn="ctr"/>
            <a:r>
              <a:rPr lang="en-US" sz="2400" b="1" dirty="0">
                <a:latin typeface="Times New Roman" pitchFamily="18" charset="0"/>
                <a:cs typeface="Times New Roman" pitchFamily="18" charset="0"/>
              </a:rPr>
              <a:t>PHIẾU HỌC TẬP</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27441716"/>
      </p:ext>
    </p:extLst>
  </p:cSld>
  <p:clrMapOvr>
    <a:masterClrMapping/>
  </p:clrMapOvr>
  <p:transition spd="slow" advClick="0">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24A52EDB-C668-4592-882B-0E45FCF2103A}"/>
              </a:ext>
            </a:extLst>
          </p:cNvPr>
          <p:cNvSpPr/>
          <p:nvPr/>
        </p:nvSpPr>
        <p:spPr>
          <a:xfrm rot="5400000">
            <a:off x="3185173" y="-2270773"/>
            <a:ext cx="5689575" cy="11836404"/>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73A76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E1E1CFDE-94C7-4862-BCD0-ABC698E0C0D1}"/>
              </a:ext>
            </a:extLst>
          </p:cNvPr>
          <p:cNvGrpSpPr/>
          <p:nvPr/>
        </p:nvGrpSpPr>
        <p:grpSpPr>
          <a:xfrm>
            <a:off x="-780548" y="9395"/>
            <a:ext cx="8613105" cy="758826"/>
            <a:chOff x="-768517" y="575994"/>
            <a:chExt cx="7951373" cy="758826"/>
          </a:xfrm>
        </p:grpSpPr>
        <p:pic>
          <p:nvPicPr>
            <p:cNvPr id="11" name="图片 10">
              <a:extLst>
                <a:ext uri="{FF2B5EF4-FFF2-40B4-BE49-F238E27FC236}">
                  <a16:creationId xmlns:a16="http://schemas.microsoft.com/office/drawing/2014/main" id="{B85442B3-6318-40AB-AEB4-6B6D50EF2BB9}"/>
                </a:ext>
              </a:extLst>
            </p:cNvPr>
            <p:cNvPicPr>
              <a:picLocks noChangeAspect="1"/>
            </p:cNvPicPr>
            <p:nvPr/>
          </p:nvPicPr>
          <p:blipFill>
            <a:blip r:embed="rId3">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68517" y="575994"/>
              <a:ext cx="4861939" cy="758826"/>
            </a:xfrm>
            <a:prstGeom prst="rect">
              <a:avLst/>
            </a:prstGeom>
          </p:spPr>
        </p:pic>
        <p:pic>
          <p:nvPicPr>
            <p:cNvPr id="12" name="图片 11">
              <a:extLst>
                <a:ext uri="{FF2B5EF4-FFF2-40B4-BE49-F238E27FC236}">
                  <a16:creationId xmlns:a16="http://schemas.microsoft.com/office/drawing/2014/main" id="{C7B24B7F-0740-4BAD-B284-7AC7606C581C}"/>
                </a:ext>
              </a:extLst>
            </p:cNvPr>
            <p:cNvPicPr>
              <a:picLocks noChangeAspect="1"/>
            </p:cNvPicPr>
            <p:nvPr/>
          </p:nvPicPr>
          <p:blipFill>
            <a:blip r:embed="rId3">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2320917" y="575994"/>
              <a:ext cx="4861939" cy="758826"/>
            </a:xfrm>
            <a:prstGeom prst="rect">
              <a:avLst/>
            </a:prstGeom>
          </p:spPr>
        </p:pic>
      </p:grpSp>
      <p:pic>
        <p:nvPicPr>
          <p:cNvPr id="4" name="图片 3">
            <a:extLst>
              <a:ext uri="{FF2B5EF4-FFF2-40B4-BE49-F238E27FC236}">
                <a16:creationId xmlns:a16="http://schemas.microsoft.com/office/drawing/2014/main" id="{B8AD5203-DDCA-43E9-8AD5-EAEFAA910D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43" t="2104" r="12909" b="4671"/>
          <a:stretch/>
        </p:blipFill>
        <p:spPr>
          <a:xfrm>
            <a:off x="11299075" y="-86969"/>
            <a:ext cx="941253" cy="1209533"/>
          </a:xfrm>
          <a:prstGeom prst="rect">
            <a:avLst/>
          </a:prstGeom>
        </p:spPr>
      </p:pic>
      <p:pic>
        <p:nvPicPr>
          <p:cNvPr id="22" name="图片 21">
            <a:extLst>
              <a:ext uri="{FF2B5EF4-FFF2-40B4-BE49-F238E27FC236}">
                <a16:creationId xmlns:a16="http://schemas.microsoft.com/office/drawing/2014/main" id="{A67B78DF-9ABC-4D89-B018-A50D6B1793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43" t="2104" r="12909" b="4671"/>
          <a:stretch/>
        </p:blipFill>
        <p:spPr>
          <a:xfrm>
            <a:off x="1918242" y="4460663"/>
            <a:ext cx="941253" cy="1209533"/>
          </a:xfrm>
          <a:prstGeom prst="rect">
            <a:avLst/>
          </a:prstGeom>
        </p:spPr>
      </p:pic>
      <p:pic>
        <p:nvPicPr>
          <p:cNvPr id="27" name="图片 26">
            <a:extLst>
              <a:ext uri="{FF2B5EF4-FFF2-40B4-BE49-F238E27FC236}">
                <a16:creationId xmlns:a16="http://schemas.microsoft.com/office/drawing/2014/main" id="{13C6CB48-4983-4337-A552-8E52FD3EA12B}"/>
              </a:ext>
            </a:extLst>
          </p:cNvPr>
          <p:cNvPicPr>
            <a:picLocks noChangeAspect="1"/>
          </p:cNvPicPr>
          <p:nvPr/>
        </p:nvPicPr>
        <p:blipFill rotWithShape="1">
          <a:blip r:embed="rId5"/>
          <a:srcRect l="15234" t="14238" r="13827" b="10650"/>
          <a:stretch/>
        </p:blipFill>
        <p:spPr>
          <a:xfrm>
            <a:off x="10168832" y="5173294"/>
            <a:ext cx="1905794" cy="1451003"/>
          </a:xfrm>
          <a:prstGeom prst="rect">
            <a:avLst/>
          </a:prstGeom>
        </p:spPr>
      </p:pic>
      <p:sp>
        <p:nvSpPr>
          <p:cNvPr id="10" name="TextBox 9">
            <a:extLst>
              <a:ext uri="{FF2B5EF4-FFF2-40B4-BE49-F238E27FC236}">
                <a16:creationId xmlns:a16="http://schemas.microsoft.com/office/drawing/2014/main" id="{73F82DA6-C68E-C481-1872-5667752F23AF}"/>
              </a:ext>
            </a:extLst>
          </p:cNvPr>
          <p:cNvSpPr txBox="1"/>
          <p:nvPr/>
        </p:nvSpPr>
        <p:spPr>
          <a:xfrm>
            <a:off x="121920" y="720549"/>
            <a:ext cx="11267440" cy="5400196"/>
          </a:xfrm>
          <a:prstGeom prst="rect">
            <a:avLst/>
          </a:prstGeom>
          <a:noFill/>
        </p:spPr>
        <p:txBody>
          <a:bodyPr wrap="square">
            <a:spAutoFit/>
          </a:bodyPr>
          <a:lstStyle/>
          <a:p>
            <a:pPr algn="just">
              <a:lnSpc>
                <a:spcPct val="115000"/>
              </a:lnSpc>
              <a:spcAft>
                <a:spcPts val="100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iệc</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 </a:t>
            </a:r>
          </a:p>
          <a:p>
            <a:pPr algn="just">
              <a:lnSpc>
                <a:spcPct val="115000"/>
              </a:lnSpc>
              <a:spcAft>
                <a:spcPts val="100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Nếu không có cuộc phẫu thuật và sự can thiệp của khoa học từ bác sĩ Xan- van- tô, Ích-chi-an sẽ chết. Sinh mạng con người là đáng quý, nên vào thời điểm đó bác sĩ không có sự lựa chọn nào khác ngoài việc biến anh thành người cá.</a:t>
            </a:r>
            <a:endParaRPr lang="vi-VN" sz="3200" dirty="0">
              <a:solidFill>
                <a:schemeClr val="bg1"/>
              </a:solidFill>
              <a:effectLst>
                <a:glow rad="101600">
                  <a:schemeClr val="tx1">
                    <a:alpha val="60000"/>
                  </a:schemeClr>
                </a:glow>
              </a:effectLst>
              <a:ea typeface="Calibri" panose="020F0502020204030204" pitchFamily="34" charset="0"/>
              <a:cs typeface="Times New Roman" panose="02020603050405020304" pitchFamily="18" charset="0"/>
            </a:endParaRPr>
          </a:p>
          <a:p>
            <a:pPr algn="just">
              <a:lnSpc>
                <a:spcPct val="115000"/>
              </a:lnSpc>
              <a:spcAft>
                <a:spcPts val="1000"/>
              </a:spcAft>
            </a:pPr>
            <a:r>
              <a:rPr lang="vi-VN" sz="3200" dirty="0">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 Ích-chi-an có khả năng đặc biệt của người cá, nhờ đó, anh mới được trải nghiệm cuộc sống trong lòng biển cả, mới làm bạn được với các chú cá và cứu sống chúng sau cơn bão.</a:t>
            </a:r>
          </a:p>
        </p:txBody>
      </p:sp>
    </p:spTree>
    <p:extLst>
      <p:ext uri="{BB962C8B-B14F-4D97-AF65-F5344CB8AC3E}">
        <p14:creationId xmlns:p14="http://schemas.microsoft.com/office/powerpoint/2010/main" val="1227842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down)">
                                      <p:cBhvr>
                                        <p:cTn id="1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24A52EDB-C668-4592-882B-0E45FCF2103A}"/>
              </a:ext>
            </a:extLst>
          </p:cNvPr>
          <p:cNvSpPr/>
          <p:nvPr/>
        </p:nvSpPr>
        <p:spPr>
          <a:xfrm rot="5400000">
            <a:off x="3185173" y="-2270773"/>
            <a:ext cx="5689575" cy="11836404"/>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73A76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E1E1CFDE-94C7-4862-BCD0-ABC698E0C0D1}"/>
              </a:ext>
            </a:extLst>
          </p:cNvPr>
          <p:cNvGrpSpPr/>
          <p:nvPr/>
        </p:nvGrpSpPr>
        <p:grpSpPr>
          <a:xfrm>
            <a:off x="-780548" y="-167587"/>
            <a:ext cx="8613105" cy="758826"/>
            <a:chOff x="-768517" y="575994"/>
            <a:chExt cx="7951373" cy="758826"/>
          </a:xfrm>
        </p:grpSpPr>
        <p:pic>
          <p:nvPicPr>
            <p:cNvPr id="11" name="图片 10">
              <a:extLst>
                <a:ext uri="{FF2B5EF4-FFF2-40B4-BE49-F238E27FC236}">
                  <a16:creationId xmlns:a16="http://schemas.microsoft.com/office/drawing/2014/main" id="{B85442B3-6318-40AB-AEB4-6B6D50EF2BB9}"/>
                </a:ext>
              </a:extLst>
            </p:cNvPr>
            <p:cNvPicPr>
              <a:picLocks noChangeAspect="1"/>
            </p:cNvPicPr>
            <p:nvPr/>
          </p:nvPicPr>
          <p:blipFill>
            <a:blip r:embed="rId3">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68517" y="575994"/>
              <a:ext cx="4861939" cy="758826"/>
            </a:xfrm>
            <a:prstGeom prst="rect">
              <a:avLst/>
            </a:prstGeom>
          </p:spPr>
        </p:pic>
        <p:pic>
          <p:nvPicPr>
            <p:cNvPr id="12" name="图片 11">
              <a:extLst>
                <a:ext uri="{FF2B5EF4-FFF2-40B4-BE49-F238E27FC236}">
                  <a16:creationId xmlns:a16="http://schemas.microsoft.com/office/drawing/2014/main" id="{C7B24B7F-0740-4BAD-B284-7AC7606C581C}"/>
                </a:ext>
              </a:extLst>
            </p:cNvPr>
            <p:cNvPicPr>
              <a:picLocks noChangeAspect="1"/>
            </p:cNvPicPr>
            <p:nvPr/>
          </p:nvPicPr>
          <p:blipFill>
            <a:blip r:embed="rId3">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2320917" y="575994"/>
              <a:ext cx="4861939" cy="758826"/>
            </a:xfrm>
            <a:prstGeom prst="rect">
              <a:avLst/>
            </a:prstGeom>
          </p:spPr>
        </p:pic>
      </p:grpSp>
      <p:pic>
        <p:nvPicPr>
          <p:cNvPr id="4" name="图片 3">
            <a:extLst>
              <a:ext uri="{FF2B5EF4-FFF2-40B4-BE49-F238E27FC236}">
                <a16:creationId xmlns:a16="http://schemas.microsoft.com/office/drawing/2014/main" id="{B8AD5203-DDCA-43E9-8AD5-EAEFAA910D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43" t="2104" r="12909" b="4671"/>
          <a:stretch/>
        </p:blipFill>
        <p:spPr>
          <a:xfrm>
            <a:off x="11299075" y="-86969"/>
            <a:ext cx="941253" cy="1209533"/>
          </a:xfrm>
          <a:prstGeom prst="rect">
            <a:avLst/>
          </a:prstGeom>
        </p:spPr>
      </p:pic>
      <p:pic>
        <p:nvPicPr>
          <p:cNvPr id="22" name="图片 21">
            <a:extLst>
              <a:ext uri="{FF2B5EF4-FFF2-40B4-BE49-F238E27FC236}">
                <a16:creationId xmlns:a16="http://schemas.microsoft.com/office/drawing/2014/main" id="{A67B78DF-9ABC-4D89-B018-A50D6B1793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43" t="2104" r="12909" b="4671"/>
          <a:stretch/>
        </p:blipFill>
        <p:spPr>
          <a:xfrm>
            <a:off x="1918242" y="4460663"/>
            <a:ext cx="941253" cy="1209533"/>
          </a:xfrm>
          <a:prstGeom prst="rect">
            <a:avLst/>
          </a:prstGeom>
        </p:spPr>
      </p:pic>
      <p:pic>
        <p:nvPicPr>
          <p:cNvPr id="27" name="图片 26">
            <a:extLst>
              <a:ext uri="{FF2B5EF4-FFF2-40B4-BE49-F238E27FC236}">
                <a16:creationId xmlns:a16="http://schemas.microsoft.com/office/drawing/2014/main" id="{13C6CB48-4983-4337-A552-8E52FD3EA12B}"/>
              </a:ext>
            </a:extLst>
          </p:cNvPr>
          <p:cNvPicPr>
            <a:picLocks noChangeAspect="1"/>
          </p:cNvPicPr>
          <p:nvPr/>
        </p:nvPicPr>
        <p:blipFill rotWithShape="1">
          <a:blip r:embed="rId5"/>
          <a:srcRect l="15234" t="14238" r="13827" b="10650"/>
          <a:stretch/>
        </p:blipFill>
        <p:spPr>
          <a:xfrm>
            <a:off x="10168832" y="5173294"/>
            <a:ext cx="1905794" cy="1451003"/>
          </a:xfrm>
          <a:prstGeom prst="rect">
            <a:avLst/>
          </a:prstGeom>
        </p:spPr>
      </p:pic>
      <p:sp>
        <p:nvSpPr>
          <p:cNvPr id="10" name="TextBox 9">
            <a:extLst>
              <a:ext uri="{FF2B5EF4-FFF2-40B4-BE49-F238E27FC236}">
                <a16:creationId xmlns:a16="http://schemas.microsoft.com/office/drawing/2014/main" id="{73F82DA6-C68E-C481-1872-5667752F23AF}"/>
              </a:ext>
            </a:extLst>
          </p:cNvPr>
          <p:cNvSpPr txBox="1"/>
          <p:nvPr/>
        </p:nvSpPr>
        <p:spPr>
          <a:xfrm>
            <a:off x="121920" y="691053"/>
            <a:ext cx="11267440" cy="5966505"/>
          </a:xfrm>
          <a:prstGeom prst="rect">
            <a:avLst/>
          </a:prstGeom>
          <a:noFill/>
        </p:spPr>
        <p:txBody>
          <a:bodyPr wrap="square">
            <a:spAutoFit/>
          </a:bodyPr>
          <a:lstStyle/>
          <a:p>
            <a:pPr algn="just">
              <a:lnSpc>
                <a:spcPct val="115000"/>
              </a:lnSpc>
              <a:spcAft>
                <a:spcPts val="100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iệc</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 </a:t>
            </a:r>
          </a:p>
          <a:p>
            <a:pPr algn="just">
              <a:lnSpc>
                <a:spcPct val="115000"/>
              </a:lnSpc>
              <a:spcAft>
                <a:spcPts val="100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Cuộc phẫu thuật đã khiến Ích-chi-an vừa thở được bằng phổi, vừa thở được bằng mang. Do đó, anh không thể sống mãi trên cạn như người bình thường .Mọi sự khác biệt quá lớn sẽ không mang đến hạnh phúc. Do Ích-chi-an khác người bình thường nên anh phải sống cuộc đời cô độc, không được gần người mình yêu.</a:t>
            </a:r>
            <a:endParaRPr lang="vi-VN" sz="3200" dirty="0">
              <a:solidFill>
                <a:schemeClr val="bg1"/>
              </a:solidFill>
              <a:effectLst>
                <a:glow rad="101600">
                  <a:schemeClr val="tx1">
                    <a:alpha val="60000"/>
                  </a:schemeClr>
                </a:glow>
              </a:effectLst>
              <a:ea typeface="Calibri" panose="020F0502020204030204" pitchFamily="34" charset="0"/>
              <a:cs typeface="Times New Roman" panose="02020603050405020304" pitchFamily="18" charset="0"/>
            </a:endParaRPr>
          </a:p>
          <a:p>
            <a:pPr algn="just">
              <a:lnSpc>
                <a:spcPct val="115000"/>
              </a:lnSpc>
              <a:spcAft>
                <a:spcPts val="1000"/>
              </a:spcAft>
            </a:pPr>
            <a:r>
              <a:rPr lang="vi-VN" sz="3200" dirty="0">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 Cuộc phẫu thuật tạo nên nguy cơ lạm dụng tiến bộ của khoa học kĩ thuật vào mục đích xấu ( ví dụ như Ích-chi-an bị lợi dụng năng lực của người cá để mò ngọc trai, khai thác tài nguyên biển) .</a:t>
            </a:r>
          </a:p>
        </p:txBody>
      </p:sp>
    </p:spTree>
    <p:extLst>
      <p:ext uri="{BB962C8B-B14F-4D97-AF65-F5344CB8AC3E}">
        <p14:creationId xmlns:p14="http://schemas.microsoft.com/office/powerpoint/2010/main" val="1471053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wipe(down)">
                                      <p:cBhvr>
                                        <p:cTn id="1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A5DDBF-B022-46AA-8D19-6D031287F2FD}"/>
              </a:ext>
            </a:extLst>
          </p:cNvPr>
          <p:cNvSpPr/>
          <p:nvPr/>
        </p:nvSpPr>
        <p:spPr>
          <a:xfrm>
            <a:off x="1828800" y="1828800"/>
            <a:ext cx="7933415" cy="3880184"/>
          </a:xfrm>
          <a:prstGeom prst="rect">
            <a:avLst/>
          </a:prstGeom>
          <a:no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图片 31">
            <a:extLst>
              <a:ext uri="{FF2B5EF4-FFF2-40B4-BE49-F238E27FC236}">
                <a16:creationId xmlns:a16="http://schemas.microsoft.com/office/drawing/2014/main" id="{F551D5D5-1435-45F0-8EB5-FC3C7DA49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937125"/>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79E214A8-BE45-47F5-9F6A-7B4FC03156F9}"/>
              </a:ext>
            </a:extLst>
          </p:cNvPr>
          <p:cNvPicPr>
            <a:picLocks noChangeAspect="1"/>
          </p:cNvPicPr>
          <p:nvPr/>
        </p:nvPicPr>
        <p:blipFill rotWithShape="1">
          <a:blip r:embed="rId4" cstate="print">
            <a:clrChange>
              <a:clrFrom>
                <a:srgbClr val="F2ECDE"/>
              </a:clrFrom>
              <a:clrTo>
                <a:srgbClr val="F2ECDE">
                  <a:alpha val="0"/>
                </a:srgbClr>
              </a:clrTo>
            </a:clrChange>
            <a:extLst>
              <a:ext uri="{28A0092B-C50C-407E-A947-70E740481C1C}">
                <a14:useLocalDpi xmlns:a14="http://schemas.microsoft.com/office/drawing/2010/main" val="0"/>
              </a:ext>
            </a:extLst>
          </a:blip>
          <a:srcRect l="39621" t="17193" r="37354" b="11579"/>
          <a:stretch/>
        </p:blipFill>
        <p:spPr>
          <a:xfrm>
            <a:off x="8518360" y="850633"/>
            <a:ext cx="2923672" cy="5652436"/>
          </a:xfrm>
          <a:prstGeom prst="rect">
            <a:avLst/>
          </a:prstGeom>
        </p:spPr>
      </p:pic>
      <p:pic>
        <p:nvPicPr>
          <p:cNvPr id="20" name="图片 6">
            <a:extLst>
              <a:ext uri="{FF2B5EF4-FFF2-40B4-BE49-F238E27FC236}">
                <a16:creationId xmlns:a16="http://schemas.microsoft.com/office/drawing/2014/main" id="{A9CEFE64-8930-4972-BC2E-1BD0C56F3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2779" y="-803409"/>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E1964DA2-048F-4096-BDED-0CA5C5B28A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BED35A0-7CE5-3A5D-DFD9-ACBE381A7407}"/>
              </a:ext>
            </a:extLst>
          </p:cNvPr>
          <p:cNvSpPr txBox="1"/>
          <p:nvPr/>
        </p:nvSpPr>
        <p:spPr>
          <a:xfrm>
            <a:off x="2827225" y="2539916"/>
            <a:ext cx="5183266" cy="707886"/>
          </a:xfrm>
          <a:prstGeom prst="rect">
            <a:avLst/>
          </a:prstGeom>
          <a:solidFill>
            <a:srgbClr val="FF0000"/>
          </a:solidFill>
          <a:ln w="38100">
            <a:noFill/>
          </a:ln>
        </p:spPr>
        <p:txBody>
          <a:bodyPr wrap="square">
            <a:spAutoFit/>
          </a:bodyPr>
          <a:lstStyle/>
          <a:p>
            <a:pPr marL="0" marR="0" algn="ctr">
              <a:spcBef>
                <a:spcPts val="600"/>
              </a:spcBef>
              <a:spcAft>
                <a:spcPts val="0"/>
              </a:spcAft>
            </a:pPr>
            <a:r>
              <a:rPr lang="vi-VN" sz="4000" b="1" dirty="0">
                <a:solidFill>
                  <a:schemeClr val="bg1"/>
                </a:solidFill>
                <a:effectLst/>
                <a:latin typeface="Times New Roman" panose="02020603050405020304" pitchFamily="18" charset="0"/>
                <a:cs typeface="Times New Roman" panose="02020603050405020304" pitchFamily="18" charset="0"/>
              </a:rPr>
              <a:t>III.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39948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B6E02075-5CCF-4AC3-AC6E-EBE59748D060}"/>
              </a:ext>
            </a:extLst>
          </p:cNvPr>
          <p:cNvGrpSpPr>
            <a:grpSpLocks/>
          </p:cNvGrpSpPr>
          <p:nvPr/>
        </p:nvGrpSpPr>
        <p:grpSpPr bwMode="auto">
          <a:xfrm>
            <a:off x="2811463" y="1909287"/>
            <a:ext cx="7923212" cy="2771775"/>
            <a:chOff x="2812029" y="-35069"/>
            <a:chExt cx="7922646" cy="2771775"/>
          </a:xfrm>
        </p:grpSpPr>
        <p:sp>
          <p:nvSpPr>
            <p:cNvPr id="15" name="矩形: 圆角 14">
              <a:extLst>
                <a:ext uri="{FF2B5EF4-FFF2-40B4-BE49-F238E27FC236}">
                  <a16:creationId xmlns:a16="http://schemas.microsoft.com/office/drawing/2014/main" id="{DD05D831-968F-4672-A5F7-9CEEFF8BB4AA}"/>
                </a:ext>
              </a:extLst>
            </p:cNvPr>
            <p:cNvSpPr/>
            <p:nvPr/>
          </p:nvSpPr>
          <p:spPr>
            <a:xfrm>
              <a:off x="3720014" y="812656"/>
              <a:ext cx="5300283" cy="1050925"/>
            </a:xfrm>
            <a:prstGeom prst="roundRect">
              <a:avLst/>
            </a:prstGeom>
            <a:solidFill>
              <a:srgbClr val="FFBF8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500" dirty="0">
                <a:solidFill>
                  <a:schemeClr val="accent2">
                    <a:lumMod val="50000"/>
                  </a:schemeClr>
                </a:solidFill>
                <a:latin typeface="UVN Van Chuong Nang" pitchFamily="2" charset="0"/>
              </a:endParaRPr>
            </a:p>
          </p:txBody>
        </p:sp>
        <p:grpSp>
          <p:nvGrpSpPr>
            <p:cNvPr id="6155" name="组合 10">
              <a:extLst>
                <a:ext uri="{FF2B5EF4-FFF2-40B4-BE49-F238E27FC236}">
                  <a16:creationId xmlns:a16="http://schemas.microsoft.com/office/drawing/2014/main" id="{55BFDE17-8454-41EF-B176-85A4F03E5F48}"/>
                </a:ext>
              </a:extLst>
            </p:cNvPr>
            <p:cNvGrpSpPr>
              <a:grpSpLocks/>
            </p:cNvGrpSpPr>
            <p:nvPr/>
          </p:nvGrpSpPr>
          <p:grpSpPr bwMode="auto">
            <a:xfrm>
              <a:off x="7065050" y="-35069"/>
              <a:ext cx="3669625" cy="2771775"/>
              <a:chOff x="3393422" y="3429000"/>
              <a:chExt cx="3117731" cy="2201738"/>
            </a:xfrm>
          </p:grpSpPr>
          <p:pic>
            <p:nvPicPr>
              <p:cNvPr id="6158" name="图片 11">
                <a:extLst>
                  <a:ext uri="{FF2B5EF4-FFF2-40B4-BE49-F238E27FC236}">
                    <a16:creationId xmlns:a16="http://schemas.microsoft.com/office/drawing/2014/main" id="{9573762D-1087-49E4-93F6-9AC74C56A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422" y="3429000"/>
                <a:ext cx="3117731" cy="2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图片 12">
                <a:extLst>
                  <a:ext uri="{FF2B5EF4-FFF2-40B4-BE49-F238E27FC236}">
                    <a16:creationId xmlns:a16="http://schemas.microsoft.com/office/drawing/2014/main" id="{FDC4EFAD-FEBB-45AF-9950-1D18D274B7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1879" y="4702701"/>
                <a:ext cx="331014" cy="3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7" name="图片 28">
              <a:extLst>
                <a:ext uri="{FF2B5EF4-FFF2-40B4-BE49-F238E27FC236}">
                  <a16:creationId xmlns:a16="http://schemas.microsoft.com/office/drawing/2014/main" id="{7EB7B2DB-71F5-4F16-B770-C55DAD16C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2029" y="859812"/>
              <a:ext cx="1084162" cy="123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 name="图片 29">
            <a:extLst>
              <a:ext uri="{FF2B5EF4-FFF2-40B4-BE49-F238E27FC236}">
                <a16:creationId xmlns:a16="http://schemas.microsoft.com/office/drawing/2014/main" id="{4927C82B-7511-42D3-8800-82F8CB9C31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42696">
            <a:off x="3543300" y="3285650"/>
            <a:ext cx="6667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31">
            <a:extLst>
              <a:ext uri="{FF2B5EF4-FFF2-40B4-BE49-F238E27FC236}">
                <a16:creationId xmlns:a16="http://schemas.microsoft.com/office/drawing/2014/main" id="{3E669F7F-AC18-4375-96C8-42C542C82E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958" y="4319350"/>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07D08C61-08DD-742D-9F6F-93CE9F9544AC}"/>
              </a:ext>
            </a:extLst>
          </p:cNvPr>
          <p:cNvSpPr txBox="1"/>
          <p:nvPr/>
        </p:nvSpPr>
        <p:spPr>
          <a:xfrm>
            <a:off x="4164835" y="2917268"/>
            <a:ext cx="3862329" cy="707886"/>
          </a:xfrm>
          <a:prstGeom prst="rect">
            <a:avLst/>
          </a:prstGeom>
          <a:solidFill>
            <a:srgbClr val="FF0000"/>
          </a:soli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KHỞI 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71333244"/>
              </p:ext>
            </p:extLst>
          </p:nvPr>
        </p:nvGraphicFramePr>
        <p:xfrm>
          <a:off x="2007835" y="874780"/>
          <a:ext cx="8305799" cy="4228686"/>
        </p:xfrm>
        <a:graphic>
          <a:graphicData uri="http://schemas.openxmlformats.org/drawingml/2006/table">
            <a:tbl>
              <a:tblPr firstRow="1" bandRow="1">
                <a:tableStyleId>{5C22544A-7EE6-4342-B048-85BDC9FD1C3A}</a:tableStyleId>
              </a:tblPr>
              <a:tblGrid>
                <a:gridCol w="3962399">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505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FF0000"/>
                          </a:solidFill>
                          <a:latin typeface="Times New Roman" pitchFamily="18" charset="0"/>
                          <a:cs typeface="Times New Roman" pitchFamily="18" charset="0"/>
                        </a:rPr>
                        <a:t>Nghệ</a:t>
                      </a:r>
                      <a:r>
                        <a:rPr lang="en-US" sz="3200" b="1" baseline="0" dirty="0">
                          <a:solidFill>
                            <a:srgbClr val="FF0000"/>
                          </a:solidFill>
                          <a:latin typeface="Times New Roman" pitchFamily="18" charset="0"/>
                          <a:cs typeface="Times New Roman" pitchFamily="18" charset="0"/>
                        </a:rPr>
                        <a:t> </a:t>
                      </a:r>
                      <a:r>
                        <a:rPr lang="en-US" sz="3200" b="1" baseline="0" dirty="0" err="1">
                          <a:solidFill>
                            <a:srgbClr val="FF0000"/>
                          </a:solidFill>
                          <a:latin typeface="Times New Roman" pitchFamily="18" charset="0"/>
                          <a:cs typeface="Times New Roman" pitchFamily="18" charset="0"/>
                        </a:rPr>
                        <a:t>thuật</a:t>
                      </a:r>
                      <a:endParaRPr lang="en-US" sz="32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err="1">
                          <a:solidFill>
                            <a:srgbClr val="FF0000"/>
                          </a:solidFill>
                          <a:latin typeface="Times New Roman" pitchFamily="18" charset="0"/>
                          <a:cs typeface="Times New Roman" pitchFamily="18" charset="0"/>
                        </a:rPr>
                        <a:t>Nội</a:t>
                      </a:r>
                      <a:r>
                        <a:rPr lang="en-US" sz="3200" b="1" baseline="0" dirty="0">
                          <a:solidFill>
                            <a:srgbClr val="FF0000"/>
                          </a:solidFill>
                          <a:latin typeface="Times New Roman" pitchFamily="18" charset="0"/>
                          <a:cs typeface="Times New Roman" pitchFamily="18" charset="0"/>
                        </a:rPr>
                        <a:t> dung</a:t>
                      </a:r>
                      <a:endParaRPr lang="en-US" sz="32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9566">
                <a:tc>
                  <a:txBody>
                    <a:bodyPr/>
                    <a:lstStyle/>
                    <a:p>
                      <a:endParaRPr lang="en-US" sz="20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Rectangle 5"/>
          <p:cNvSpPr/>
          <p:nvPr/>
        </p:nvSpPr>
        <p:spPr>
          <a:xfrm>
            <a:off x="4446368" y="93663"/>
            <a:ext cx="2824444" cy="461665"/>
          </a:xfrm>
          <a:prstGeom prst="rect">
            <a:avLst/>
          </a:prstGeom>
        </p:spPr>
        <p:txBody>
          <a:bodyPr wrap="square">
            <a:spAutoFit/>
          </a:bodyPr>
          <a:lstStyle/>
          <a:p>
            <a:pPr algn="ctr"/>
            <a:r>
              <a:rPr lang="en-US" sz="2400" b="1" dirty="0">
                <a:latin typeface="Times New Roman" pitchFamily="18" charset="0"/>
                <a:cs typeface="Times New Roman" pitchFamily="18" charset="0"/>
              </a:rPr>
              <a:t>PHIẾU HỌC TẬP</a:t>
            </a:r>
            <a:endParaRPr lang="en-US" sz="2400" dirty="0">
              <a:latin typeface="Times New Roman" pitchFamily="18" charset="0"/>
              <a:cs typeface="Times New Roman" pitchFamily="18" charset="0"/>
            </a:endParaRPr>
          </a:p>
        </p:txBody>
      </p:sp>
      <p:pic>
        <p:nvPicPr>
          <p:cNvPr id="4" name="图片 6">
            <a:extLst>
              <a:ext uri="{FF2B5EF4-FFF2-40B4-BE49-F238E27FC236}">
                <a16:creationId xmlns:a16="http://schemas.microsoft.com/office/drawing/2014/main" id="{FAF90517-8565-4E0C-189B-17F66CD2B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a:extLst>
              <a:ext uri="{FF2B5EF4-FFF2-40B4-BE49-F238E27FC236}">
                <a16:creationId xmlns:a16="http://schemas.microsoft.com/office/drawing/2014/main" id="{AC624A23-C3D8-008A-F5AE-C7B26269EF1C}"/>
              </a:ext>
            </a:extLst>
          </p:cNvPr>
          <p:cNvPicPr>
            <a:picLocks noChangeAspect="1"/>
          </p:cNvPicPr>
          <p:nvPr/>
        </p:nvPicPr>
        <p:blipFill rotWithShape="1">
          <a:blip r:embed="rId3" cstate="print">
            <a:clrChange>
              <a:clrFrom>
                <a:srgbClr val="F2ECDE"/>
              </a:clrFrom>
              <a:clrTo>
                <a:srgbClr val="F2ECDE">
                  <a:alpha val="0"/>
                </a:srgbClr>
              </a:clrTo>
            </a:clrChange>
            <a:extLst>
              <a:ext uri="{28A0092B-C50C-407E-A947-70E740481C1C}">
                <a14:useLocalDpi xmlns:a14="http://schemas.microsoft.com/office/drawing/2010/main" val="0"/>
              </a:ext>
            </a:extLst>
          </a:blip>
          <a:srcRect l="39621" t="17193" r="37354" b="11579"/>
          <a:stretch/>
        </p:blipFill>
        <p:spPr>
          <a:xfrm>
            <a:off x="9645824" y="850633"/>
            <a:ext cx="2923672" cy="5652436"/>
          </a:xfrm>
          <a:prstGeom prst="rect">
            <a:avLst/>
          </a:prstGeom>
        </p:spPr>
      </p:pic>
      <p:pic>
        <p:nvPicPr>
          <p:cNvPr id="8" name="图片 20">
            <a:extLst>
              <a:ext uri="{FF2B5EF4-FFF2-40B4-BE49-F238E27FC236}">
                <a16:creationId xmlns:a16="http://schemas.microsoft.com/office/drawing/2014/main" id="{4012344A-C887-3048-5CB5-D575717F8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849535"/>
      </p:ext>
    </p:extLst>
  </p:cSld>
  <p:clrMapOvr>
    <a:masterClrMapping/>
  </p:clrMapOvr>
  <p:transition spd="slow" advClick="0">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607" y="1069990"/>
            <a:ext cx="5360127" cy="2589042"/>
          </a:xfrm>
          <a:prstGeom prst="rect">
            <a:avLst/>
          </a:prstGeom>
        </p:spPr>
        <p:txBody>
          <a:bodyPr wrap="square">
            <a:spAutoFit/>
          </a:bodyPr>
          <a:lstStyle/>
          <a:p>
            <a:pPr marL="385763" indent="-385763" algn="just" defTabSz="685663">
              <a:lnSpc>
                <a:spcPct val="107000"/>
              </a:lnSpc>
              <a:buFontTx/>
              <a:buAutoNum type="arabicPeriod"/>
              <a:defRPr/>
            </a:pPr>
            <a:r>
              <a:rPr lang="fr-FR" sz="3200" b="1" kern="1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Nghệ</a:t>
            </a:r>
            <a:r>
              <a:rPr lang="fr-FR" sz="3200" b="1" kern="1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fr-FR" sz="3200" b="1" kern="1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thuật</a:t>
            </a:r>
            <a:endParaRPr lang="fr-FR" sz="3200" b="1" kern="1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algn="just" defTabSz="685800">
              <a:defRPr/>
            </a:pPr>
            <a:r>
              <a:rPr lang="vi-VN" sz="3200" dirty="0">
                <a:solidFill>
                  <a:srgbClr val="000000"/>
                </a:solidFill>
                <a:latin typeface="Times New Roman" panose="02020603050405020304" pitchFamily="18" charset="0"/>
                <a:cs typeface="Times New Roman" panose="02020603050405020304" pitchFamily="18" charset="0"/>
              </a:rPr>
              <a:t>- Truyện khoa học viễn tưởng với nội dung hấp dẫn, sinh động.</a:t>
            </a:r>
            <a:endParaRPr lang="en-US" sz="3200" dirty="0">
              <a:solidFill>
                <a:srgbClr val="000000"/>
              </a:solidFill>
              <a:latin typeface="Times New Roman" panose="02020603050405020304" pitchFamily="18" charset="0"/>
              <a:cs typeface="Times New Roman" panose="02020603050405020304" pitchFamily="18" charset="0"/>
            </a:endParaRPr>
          </a:p>
          <a:p>
            <a:pPr algn="just" defTabSz="685800">
              <a:defRPr/>
            </a:pP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955734" y="2489745"/>
            <a:ext cx="5722476" cy="2589042"/>
          </a:xfrm>
          <a:prstGeom prst="rect">
            <a:avLst/>
          </a:prstGeom>
        </p:spPr>
        <p:txBody>
          <a:bodyPr wrap="square">
            <a:spAutoFit/>
          </a:bodyPr>
          <a:lstStyle/>
          <a:p>
            <a:pPr algn="just" defTabSz="685663">
              <a:lnSpc>
                <a:spcPct val="107000"/>
              </a:lnSpc>
              <a:defRPr/>
            </a:pPr>
            <a:r>
              <a:rPr lang="fr-FR" sz="3200" b="1" kern="1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2. </a:t>
            </a:r>
            <a:r>
              <a:rPr lang="fr-FR" sz="3200" b="1" kern="1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Nội</a:t>
            </a:r>
            <a:r>
              <a:rPr lang="fr-FR" sz="3200" b="1" kern="1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fr-FR" sz="3200" b="1" kern="1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dung</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dirty="0">
                <a:latin typeface="Times New Roman" panose="02020603050405020304" pitchFamily="18" charset="0"/>
                <a:cs typeface="Times New Roman" panose="02020603050405020304" pitchFamily="18" charset="0"/>
              </a:rPr>
              <a:t>- chi- an</a:t>
            </a:r>
            <a:r>
              <a:rPr lang="vi-VN" sz="3200" dirty="0">
                <a:latin typeface="Times New Roman" panose="02020603050405020304" pitchFamily="18" charset="0"/>
                <a:cs typeface="Times New Roman" panose="02020603050405020304" pitchFamily="18" charset="0"/>
              </a:rPr>
              <a:t> và t</a:t>
            </a:r>
            <a:r>
              <a:rPr lang="en-US" sz="3200" dirty="0" err="1">
                <a:latin typeface="Times New Roman" panose="02020603050405020304" pitchFamily="18" charset="0"/>
                <a:cs typeface="Times New Roman" panose="02020603050405020304" pitchFamily="18" charset="0"/>
              </a:rPr>
              <a: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dirty="0">
                <a:latin typeface="Times New Roman" panose="02020603050405020304" pitchFamily="18" charset="0"/>
                <a:cs typeface="Times New Roman" panose="02020603050405020304" pitchFamily="18" charset="0"/>
              </a:rPr>
              <a:t>- chi- an </a:t>
            </a:r>
            <a:r>
              <a:rPr lang="en-US" sz="3200" dirty="0" err="1">
                <a:latin typeface="Times New Roman" panose="02020603050405020304" pitchFamily="18" charset="0"/>
                <a:cs typeface="Times New Roman" panose="02020603050405020304" pitchFamily="18" charset="0"/>
              </a:rPr>
              <a:t>dành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a:t>
            </a:r>
            <a:endParaRPr lang="en-US" sz="3200" dirty="0">
              <a:solidFill>
                <a:srgbClr val="000000"/>
              </a:solidFill>
              <a:latin typeface="Times New Roman" panose="02020603050405020304" pitchFamily="18" charset="0"/>
              <a:cs typeface="Times New Roman" panose="02020603050405020304" pitchFamily="18" charset="0"/>
            </a:endParaRPr>
          </a:p>
        </p:txBody>
      </p:sp>
      <p:pic>
        <p:nvPicPr>
          <p:cNvPr id="6" name="图片 6">
            <a:extLst>
              <a:ext uri="{FF2B5EF4-FFF2-40B4-BE49-F238E27FC236}">
                <a16:creationId xmlns:a16="http://schemas.microsoft.com/office/drawing/2014/main" id="{4F3656EC-B2C8-554F-2E9E-93616D86F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14875"/>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2">
            <a:extLst>
              <a:ext uri="{FF2B5EF4-FFF2-40B4-BE49-F238E27FC236}">
                <a16:creationId xmlns:a16="http://schemas.microsoft.com/office/drawing/2014/main" id="{406FA46E-B014-828E-C98E-7C917D69A1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1323" y="3737499"/>
            <a:ext cx="5047760" cy="26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2">
            <a:extLst>
              <a:ext uri="{FF2B5EF4-FFF2-40B4-BE49-F238E27FC236}">
                <a16:creationId xmlns:a16="http://schemas.microsoft.com/office/drawing/2014/main" id="{9E32CC70-2E9F-5DCA-6A88-5FD1EEB74B7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36267" y="45859"/>
            <a:ext cx="5047760" cy="26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765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46A2A97-BE39-45EE-8CA4-011D2D35899A}"/>
              </a:ext>
            </a:extLst>
          </p:cNvPr>
          <p:cNvPicPr>
            <a:picLocks noChangeAspect="1"/>
          </p:cNvPicPr>
          <p:nvPr/>
        </p:nvPicPr>
        <p:blipFill>
          <a:blip r:embed="rId3"/>
          <a:stretch>
            <a:fillRect/>
          </a:stretch>
        </p:blipFill>
        <p:spPr>
          <a:xfrm>
            <a:off x="-966535" y="2167570"/>
            <a:ext cx="4335379" cy="4549231"/>
          </a:xfrm>
          <a:prstGeom prst="rect">
            <a:avLst/>
          </a:prstGeom>
        </p:spPr>
      </p:pic>
      <p:pic>
        <p:nvPicPr>
          <p:cNvPr id="3" name="图片 2">
            <a:extLst>
              <a:ext uri="{FF2B5EF4-FFF2-40B4-BE49-F238E27FC236}">
                <a16:creationId xmlns:a16="http://schemas.microsoft.com/office/drawing/2014/main" id="{14EBC255-6556-429F-A0DC-B4A84AFB0794}"/>
              </a:ext>
            </a:extLst>
          </p:cNvPr>
          <p:cNvPicPr>
            <a:picLocks noChangeAspect="1"/>
          </p:cNvPicPr>
          <p:nvPr/>
        </p:nvPicPr>
        <p:blipFill>
          <a:blip r:embed="rId4">
            <a:duotone>
              <a:prstClr val="black"/>
              <a:schemeClr val="accent1">
                <a:tint val="45000"/>
                <a:satMod val="400000"/>
              </a:schemeClr>
            </a:duotone>
          </a:blip>
          <a:stretch>
            <a:fillRect/>
          </a:stretch>
        </p:blipFill>
        <p:spPr>
          <a:xfrm flipH="1">
            <a:off x="8823157" y="2167570"/>
            <a:ext cx="4335379" cy="4549231"/>
          </a:xfrm>
          <a:prstGeom prst="rect">
            <a:avLst/>
          </a:prstGeom>
        </p:spPr>
      </p:pic>
      <p:pic>
        <p:nvPicPr>
          <p:cNvPr id="4" name="图片 3">
            <a:extLst>
              <a:ext uri="{FF2B5EF4-FFF2-40B4-BE49-F238E27FC236}">
                <a16:creationId xmlns:a16="http://schemas.microsoft.com/office/drawing/2014/main" id="{386DCA44-D27D-4D52-8E32-607A6A7A07D3}"/>
              </a:ext>
            </a:extLst>
          </p:cNvPr>
          <p:cNvPicPr>
            <a:picLocks noChangeAspect="1"/>
          </p:cNvPicPr>
          <p:nvPr/>
        </p:nvPicPr>
        <p:blipFill rotWithShape="1">
          <a:blip r:embed="rId5">
            <a:clrChange>
              <a:clrFrom>
                <a:srgbClr val="FBFBFB"/>
              </a:clrFrom>
              <a:clrTo>
                <a:srgbClr val="FBFBFB">
                  <a:alpha val="0"/>
                </a:srgbClr>
              </a:clrTo>
            </a:clrChange>
            <a:extLst>
              <a:ext uri="{28A0092B-C50C-407E-A947-70E740481C1C}">
                <a14:useLocalDpi xmlns:a14="http://schemas.microsoft.com/office/drawing/2010/main" val="0"/>
              </a:ext>
            </a:extLst>
          </a:blip>
          <a:srcRect l="32360" t="92398" r="28166"/>
          <a:stretch/>
        </p:blipFill>
        <p:spPr>
          <a:xfrm flipV="1">
            <a:off x="2794334" y="1261266"/>
            <a:ext cx="6603331" cy="1433807"/>
          </a:xfrm>
          <a:prstGeom prst="rect">
            <a:avLst/>
          </a:prstGeom>
        </p:spPr>
      </p:pic>
      <p:sp>
        <p:nvSpPr>
          <p:cNvPr id="10" name="Rounded Rectangle 9"/>
          <p:cNvSpPr/>
          <p:nvPr/>
        </p:nvSpPr>
        <p:spPr>
          <a:xfrm>
            <a:off x="3265972" y="2732290"/>
            <a:ext cx="5557185" cy="204291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UVN Van Chuong Nang" pitchFamily="2" charset="0"/>
            </a:endParaRPr>
          </a:p>
        </p:txBody>
      </p:sp>
      <p:sp>
        <p:nvSpPr>
          <p:cNvPr id="8" name="TextBox 7">
            <a:extLst>
              <a:ext uri="{FF2B5EF4-FFF2-40B4-BE49-F238E27FC236}">
                <a16:creationId xmlns:a16="http://schemas.microsoft.com/office/drawing/2014/main" id="{A46E16B5-73A9-77EE-9501-2399CEA3FC6F}"/>
              </a:ext>
            </a:extLst>
          </p:cNvPr>
          <p:cNvSpPr txBox="1"/>
          <p:nvPr/>
        </p:nvSpPr>
        <p:spPr>
          <a:xfrm>
            <a:off x="3416505" y="3083919"/>
            <a:ext cx="5183266" cy="1323439"/>
          </a:xfrm>
          <a:prstGeom prst="rect">
            <a:avLst/>
          </a:prstGeom>
          <a:solidFill>
            <a:srgbClr val="FF0000"/>
          </a:solidFill>
          <a:ln w="38100">
            <a:noFill/>
          </a:ln>
        </p:spPr>
        <p:txBody>
          <a:bodyPr wrap="square">
            <a:spAutoFit/>
          </a:bodyPr>
          <a:lstStyle/>
          <a:p>
            <a:pPr marL="0" marR="0" algn="ctr">
              <a:spcBef>
                <a:spcPts val="600"/>
              </a:spcBef>
              <a:spcAft>
                <a:spcPts val="0"/>
              </a:spcAft>
            </a:pPr>
            <a:r>
              <a:rPr lang="vi-VN" sz="4000" b="1" dirty="0">
                <a:solidFill>
                  <a:schemeClr val="bg1"/>
                </a:solidFill>
                <a:effectLst/>
                <a:latin typeface="Times New Roman" panose="02020603050405020304" pitchFamily="18" charset="0"/>
                <a:cs typeface="Times New Roman" panose="02020603050405020304" pitchFamily="18" charset="0"/>
              </a:rPr>
              <a:t>LUYỆN TẬP/ 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4596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35">
                                          <p:stCondLst>
                                            <p:cond delay="0"/>
                                          </p:stCondLst>
                                        </p:cTn>
                                        <p:tgtEl>
                                          <p:spTgt spid="2"/>
                                        </p:tgtEl>
                                      </p:cBhvr>
                                    </p:animEffect>
                                    <p:anim calcmode="lin" valueType="num">
                                      <p:cBhvr>
                                        <p:cTn id="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13" dur="20">
                                          <p:stCondLst>
                                            <p:cond delay="487"/>
                                          </p:stCondLst>
                                        </p:cTn>
                                        <p:tgtEl>
                                          <p:spTgt spid="2"/>
                                        </p:tgtEl>
                                      </p:cBhvr>
                                      <p:to x="100000" y="60000"/>
                                    </p:animScale>
                                    <p:animScale>
                                      <p:cBhvr>
                                        <p:cTn id="14" dur="124" decel="50000">
                                          <p:stCondLst>
                                            <p:cond delay="507"/>
                                          </p:stCondLst>
                                        </p:cTn>
                                        <p:tgtEl>
                                          <p:spTgt spid="2"/>
                                        </p:tgtEl>
                                      </p:cBhvr>
                                      <p:to x="100000" y="100000"/>
                                    </p:animScale>
                                    <p:animScale>
                                      <p:cBhvr>
                                        <p:cTn id="15" dur="20">
                                          <p:stCondLst>
                                            <p:cond delay="984"/>
                                          </p:stCondLst>
                                        </p:cTn>
                                        <p:tgtEl>
                                          <p:spTgt spid="2"/>
                                        </p:tgtEl>
                                      </p:cBhvr>
                                      <p:to x="100000" y="80000"/>
                                    </p:animScale>
                                    <p:animScale>
                                      <p:cBhvr>
                                        <p:cTn id="16" dur="124" decel="50000">
                                          <p:stCondLst>
                                            <p:cond delay="1004"/>
                                          </p:stCondLst>
                                        </p:cTn>
                                        <p:tgtEl>
                                          <p:spTgt spid="2"/>
                                        </p:tgtEl>
                                      </p:cBhvr>
                                      <p:to x="100000" y="100000"/>
                                    </p:animScale>
                                    <p:animScale>
                                      <p:cBhvr>
                                        <p:cTn id="17" dur="20">
                                          <p:stCondLst>
                                            <p:cond delay="1231"/>
                                          </p:stCondLst>
                                        </p:cTn>
                                        <p:tgtEl>
                                          <p:spTgt spid="2"/>
                                        </p:tgtEl>
                                      </p:cBhvr>
                                      <p:to x="100000" y="90000"/>
                                    </p:animScale>
                                    <p:animScale>
                                      <p:cBhvr>
                                        <p:cTn id="18" dur="124" decel="50000">
                                          <p:stCondLst>
                                            <p:cond delay="1251"/>
                                          </p:stCondLst>
                                        </p:cTn>
                                        <p:tgtEl>
                                          <p:spTgt spid="2"/>
                                        </p:tgtEl>
                                      </p:cBhvr>
                                      <p:to x="100000" y="100000"/>
                                    </p:animScale>
                                    <p:animScale>
                                      <p:cBhvr>
                                        <p:cTn id="19" dur="20">
                                          <p:stCondLst>
                                            <p:cond delay="1356"/>
                                          </p:stCondLst>
                                        </p:cTn>
                                        <p:tgtEl>
                                          <p:spTgt spid="2"/>
                                        </p:tgtEl>
                                      </p:cBhvr>
                                      <p:to x="100000" y="95000"/>
                                    </p:animScale>
                                    <p:animScale>
                                      <p:cBhvr>
                                        <p:cTn id="20" dur="124" decel="50000">
                                          <p:stCondLst>
                                            <p:cond delay="1376"/>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435">
                                          <p:stCondLst>
                                            <p:cond delay="0"/>
                                          </p:stCondLst>
                                        </p:cTn>
                                        <p:tgtEl>
                                          <p:spTgt spid="3"/>
                                        </p:tgtEl>
                                      </p:cBhvr>
                                    </p:animEffect>
                                    <p:anim calcmode="lin" valueType="num">
                                      <p:cBhvr>
                                        <p:cTn id="24"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29" dur="20">
                                          <p:stCondLst>
                                            <p:cond delay="487"/>
                                          </p:stCondLst>
                                        </p:cTn>
                                        <p:tgtEl>
                                          <p:spTgt spid="3"/>
                                        </p:tgtEl>
                                      </p:cBhvr>
                                      <p:to x="100000" y="60000"/>
                                    </p:animScale>
                                    <p:animScale>
                                      <p:cBhvr>
                                        <p:cTn id="30" dur="124" decel="50000">
                                          <p:stCondLst>
                                            <p:cond delay="507"/>
                                          </p:stCondLst>
                                        </p:cTn>
                                        <p:tgtEl>
                                          <p:spTgt spid="3"/>
                                        </p:tgtEl>
                                      </p:cBhvr>
                                      <p:to x="100000" y="100000"/>
                                    </p:animScale>
                                    <p:animScale>
                                      <p:cBhvr>
                                        <p:cTn id="31" dur="20">
                                          <p:stCondLst>
                                            <p:cond delay="984"/>
                                          </p:stCondLst>
                                        </p:cTn>
                                        <p:tgtEl>
                                          <p:spTgt spid="3"/>
                                        </p:tgtEl>
                                      </p:cBhvr>
                                      <p:to x="100000" y="80000"/>
                                    </p:animScale>
                                    <p:animScale>
                                      <p:cBhvr>
                                        <p:cTn id="32" dur="124" decel="50000">
                                          <p:stCondLst>
                                            <p:cond delay="1004"/>
                                          </p:stCondLst>
                                        </p:cTn>
                                        <p:tgtEl>
                                          <p:spTgt spid="3"/>
                                        </p:tgtEl>
                                      </p:cBhvr>
                                      <p:to x="100000" y="100000"/>
                                    </p:animScale>
                                    <p:animScale>
                                      <p:cBhvr>
                                        <p:cTn id="33" dur="20">
                                          <p:stCondLst>
                                            <p:cond delay="1231"/>
                                          </p:stCondLst>
                                        </p:cTn>
                                        <p:tgtEl>
                                          <p:spTgt spid="3"/>
                                        </p:tgtEl>
                                      </p:cBhvr>
                                      <p:to x="100000" y="90000"/>
                                    </p:animScale>
                                    <p:animScale>
                                      <p:cBhvr>
                                        <p:cTn id="34" dur="124" decel="50000">
                                          <p:stCondLst>
                                            <p:cond delay="1251"/>
                                          </p:stCondLst>
                                        </p:cTn>
                                        <p:tgtEl>
                                          <p:spTgt spid="3"/>
                                        </p:tgtEl>
                                      </p:cBhvr>
                                      <p:to x="100000" y="100000"/>
                                    </p:animScale>
                                    <p:animScale>
                                      <p:cBhvr>
                                        <p:cTn id="35" dur="20">
                                          <p:stCondLst>
                                            <p:cond delay="1356"/>
                                          </p:stCondLst>
                                        </p:cTn>
                                        <p:tgtEl>
                                          <p:spTgt spid="3"/>
                                        </p:tgtEl>
                                      </p:cBhvr>
                                      <p:to x="100000" y="95000"/>
                                    </p:animScale>
                                    <p:animScale>
                                      <p:cBhvr>
                                        <p:cTn id="36" dur="124" decel="50000">
                                          <p:stCondLst>
                                            <p:cond delay="1376"/>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F2B113-DE20-48F4-B02C-68D14C7E96F9}"/>
              </a:ext>
            </a:extLst>
          </p:cNvPr>
          <p:cNvGrpSpPr/>
          <p:nvPr/>
        </p:nvGrpSpPr>
        <p:grpSpPr>
          <a:xfrm>
            <a:off x="0" y="457200"/>
            <a:ext cx="4700163" cy="6858000"/>
            <a:chOff x="0" y="457200"/>
            <a:chExt cx="4700163" cy="6858000"/>
          </a:xfrm>
        </p:grpSpPr>
        <p:pic>
          <p:nvPicPr>
            <p:cNvPr id="3" name="图片 2">
              <a:extLst>
                <a:ext uri="{FF2B5EF4-FFF2-40B4-BE49-F238E27FC236}">
                  <a16:creationId xmlns:a16="http://schemas.microsoft.com/office/drawing/2014/main" id="{F2D3E5CE-73E5-4EE1-AD9F-FACA4DBDEED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0578"/>
            <a:stretch/>
          </p:blipFill>
          <p:spPr>
            <a:xfrm>
              <a:off x="0" y="457200"/>
              <a:ext cx="3228300" cy="6858000"/>
            </a:xfrm>
            <a:prstGeom prst="rect">
              <a:avLst/>
            </a:prstGeom>
          </p:spPr>
        </p:pic>
        <p:pic>
          <p:nvPicPr>
            <p:cNvPr id="5" name="图片 4">
              <a:extLst>
                <a:ext uri="{FF2B5EF4-FFF2-40B4-BE49-F238E27FC236}">
                  <a16:creationId xmlns:a16="http://schemas.microsoft.com/office/drawing/2014/main" id="{FEC0997F-D285-4E29-9152-52934C0545E3}"/>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7778" r="86586"/>
            <a:stretch/>
          </p:blipFill>
          <p:spPr>
            <a:xfrm>
              <a:off x="3228300" y="2362200"/>
              <a:ext cx="1471863" cy="4953000"/>
            </a:xfrm>
            <a:prstGeom prst="rect">
              <a:avLst/>
            </a:prstGeom>
          </p:spPr>
        </p:pic>
      </p:grpSp>
      <p:sp>
        <p:nvSpPr>
          <p:cNvPr id="14" name="任意多边形: 形状 13">
            <a:extLst>
              <a:ext uri="{FF2B5EF4-FFF2-40B4-BE49-F238E27FC236}">
                <a16:creationId xmlns:a16="http://schemas.microsoft.com/office/drawing/2014/main" id="{026D9776-8BF6-4200-A0D3-7A3210ED7352}"/>
              </a:ext>
            </a:extLst>
          </p:cNvPr>
          <p:cNvSpPr/>
          <p:nvPr/>
        </p:nvSpPr>
        <p:spPr>
          <a:xfrm>
            <a:off x="11746830" y="948384"/>
            <a:ext cx="445170" cy="7780631"/>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EFC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F187E7A1-3E32-427A-BA33-916189592734}"/>
              </a:ext>
            </a:extLst>
          </p:cNvPr>
          <p:cNvPicPr>
            <a:picLocks noChangeAspect="1"/>
          </p:cNvPicPr>
          <p:nvPr/>
        </p:nvPicPr>
        <p:blipFill rotWithShape="1">
          <a:blip r:embed="rId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11351794" y="5177013"/>
            <a:ext cx="790072" cy="732603"/>
          </a:xfrm>
          <a:prstGeom prst="rect">
            <a:avLst/>
          </a:prstGeom>
        </p:spPr>
      </p:pic>
      <p:pic>
        <p:nvPicPr>
          <p:cNvPr id="16" name="图片 15">
            <a:extLst>
              <a:ext uri="{FF2B5EF4-FFF2-40B4-BE49-F238E27FC236}">
                <a16:creationId xmlns:a16="http://schemas.microsoft.com/office/drawing/2014/main" id="{151B035A-5E3A-43DC-979F-6EE0CD428284}"/>
              </a:ext>
            </a:extLst>
          </p:cNvPr>
          <p:cNvPicPr>
            <a:picLocks noChangeAspect="1"/>
          </p:cNvPicPr>
          <p:nvPr/>
        </p:nvPicPr>
        <p:blipFill rotWithShape="1">
          <a:blip r:embed="rId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2779123" y="5512099"/>
            <a:ext cx="790072" cy="732603"/>
          </a:xfrm>
          <a:prstGeom prst="rect">
            <a:avLst/>
          </a:prstGeom>
        </p:spPr>
      </p:pic>
      <p:pic>
        <p:nvPicPr>
          <p:cNvPr id="17" name="图片 16">
            <a:extLst>
              <a:ext uri="{FF2B5EF4-FFF2-40B4-BE49-F238E27FC236}">
                <a16:creationId xmlns:a16="http://schemas.microsoft.com/office/drawing/2014/main" id="{B29C94AD-D975-46B4-A47E-33594E5CABC1}"/>
              </a:ext>
            </a:extLst>
          </p:cNvPr>
          <p:cNvPicPr>
            <a:picLocks noChangeAspect="1"/>
          </p:cNvPicPr>
          <p:nvPr/>
        </p:nvPicPr>
        <p:blipFill rotWithShape="1">
          <a:blip r:embed="rId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429042" y="6125397"/>
            <a:ext cx="790072" cy="732603"/>
          </a:xfrm>
          <a:prstGeom prst="rect">
            <a:avLst/>
          </a:prstGeom>
        </p:spPr>
      </p:pic>
      <p:pic>
        <p:nvPicPr>
          <p:cNvPr id="18" name="图片 17">
            <a:extLst>
              <a:ext uri="{FF2B5EF4-FFF2-40B4-BE49-F238E27FC236}">
                <a16:creationId xmlns:a16="http://schemas.microsoft.com/office/drawing/2014/main" id="{0FA3E919-EBD1-4D9E-BDEF-76268545BA40}"/>
              </a:ext>
            </a:extLst>
          </p:cNvPr>
          <p:cNvPicPr>
            <a:picLocks noChangeAspect="1"/>
          </p:cNvPicPr>
          <p:nvPr/>
        </p:nvPicPr>
        <p:blipFill rotWithShape="1">
          <a:blip r:embed="rId4">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4157914" y="2128484"/>
            <a:ext cx="790072" cy="732603"/>
          </a:xfrm>
          <a:prstGeom prst="rect">
            <a:avLst/>
          </a:prstGeom>
        </p:spPr>
      </p:pic>
      <p:sp>
        <p:nvSpPr>
          <p:cNvPr id="11" name="TextBox 10">
            <a:extLst>
              <a:ext uri="{FF2B5EF4-FFF2-40B4-BE49-F238E27FC236}">
                <a16:creationId xmlns:a16="http://schemas.microsoft.com/office/drawing/2014/main" id="{487C5858-2417-A0BB-E31A-7758C5E17CF2}"/>
              </a:ext>
            </a:extLst>
          </p:cNvPr>
          <p:cNvSpPr txBox="1"/>
          <p:nvPr/>
        </p:nvSpPr>
        <p:spPr>
          <a:xfrm>
            <a:off x="5984240" y="1732339"/>
            <a:ext cx="5222240" cy="5148782"/>
          </a:xfrm>
          <a:prstGeom prst="rect">
            <a:avLst/>
          </a:prstGeom>
          <a:noFill/>
        </p:spPr>
        <p:txBody>
          <a:bodyPr wrap="square">
            <a:spAutoFit/>
          </a:bodyPr>
          <a:lstStyle/>
          <a:p>
            <a:pPr algn="just">
              <a:lnSpc>
                <a:spcPct val="115000"/>
              </a:lnSpc>
              <a:spcAft>
                <a:spcPts val="1000"/>
              </a:spcAft>
            </a:pPr>
            <a:r>
              <a:rPr lang="vi-VN"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-chi-an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áp-phích</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图片 79">
            <a:extLst>
              <a:ext uri="{FF2B5EF4-FFF2-40B4-BE49-F238E27FC236}">
                <a16:creationId xmlns:a16="http://schemas.microsoft.com/office/drawing/2014/main" id="{A0E82E68-CC50-4301-F713-AC6E96F444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982088" y="1404483"/>
            <a:ext cx="5710796" cy="1228894"/>
          </a:xfrm>
          <a:prstGeom prst="rect">
            <a:avLst/>
          </a:prstGeom>
        </p:spPr>
      </p:pic>
      <p:sp>
        <p:nvSpPr>
          <p:cNvPr id="21" name="矩形 80">
            <a:extLst>
              <a:ext uri="{FF2B5EF4-FFF2-40B4-BE49-F238E27FC236}">
                <a16:creationId xmlns:a16="http://schemas.microsoft.com/office/drawing/2014/main" id="{3FC2748B-3FD6-6AF8-FEC0-20DD4F8088CB}"/>
              </a:ext>
            </a:extLst>
          </p:cNvPr>
          <p:cNvSpPr/>
          <p:nvPr/>
        </p:nvSpPr>
        <p:spPr>
          <a:xfrm rot="3274">
            <a:off x="1068683" y="1591199"/>
            <a:ext cx="5638697" cy="707887"/>
          </a:xfrm>
          <a:prstGeom prst="rect">
            <a:avLst/>
          </a:prstGeom>
        </p:spPr>
        <p:txBody>
          <a:bodyPr wrap="square">
            <a:spAutoFit/>
          </a:bodyPr>
          <a:lstStyle/>
          <a:p>
            <a:r>
              <a:rPr lang="en-US" altLang="zh-CN" sz="4000" dirty="0" err="1">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Sáng</a:t>
            </a:r>
            <a:r>
              <a:rPr lang="en-US" altLang="zh-CN" sz="4000" dirty="0">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 </a:t>
            </a:r>
            <a:r>
              <a:rPr lang="en-US" altLang="zh-CN" sz="4000" dirty="0" err="1">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tạo</a:t>
            </a:r>
            <a:r>
              <a:rPr lang="en-US" altLang="zh-CN" sz="4000" dirty="0">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 </a:t>
            </a:r>
            <a:r>
              <a:rPr lang="en-US" altLang="zh-CN" sz="4000" dirty="0" err="1">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cùng</a:t>
            </a:r>
            <a:r>
              <a:rPr lang="en-US" altLang="zh-CN" sz="4000" dirty="0">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 </a:t>
            </a:r>
            <a:r>
              <a:rPr lang="en-US" altLang="zh-CN" sz="4000" dirty="0" err="1">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tác</a:t>
            </a:r>
            <a:r>
              <a:rPr lang="en-US" altLang="zh-CN" sz="4000" dirty="0">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 </a:t>
            </a:r>
            <a:r>
              <a:rPr lang="en-US" altLang="zh-CN" sz="4000" dirty="0" err="1">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phẩm</a:t>
            </a:r>
            <a:endParaRPr lang="zh-CN" altLang="en-US" sz="4000" dirty="0">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154211945"/>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24A52EDB-C668-4592-882B-0E45FCF2103A}"/>
              </a:ext>
            </a:extLst>
          </p:cNvPr>
          <p:cNvSpPr/>
          <p:nvPr/>
        </p:nvSpPr>
        <p:spPr>
          <a:xfrm rot="5400000">
            <a:off x="3401146" y="-2644955"/>
            <a:ext cx="622800" cy="7449153"/>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73A76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E1E1CFDE-94C7-4862-BCD0-ABC698E0C0D1}"/>
              </a:ext>
            </a:extLst>
          </p:cNvPr>
          <p:cNvGrpSpPr/>
          <p:nvPr/>
        </p:nvGrpSpPr>
        <p:grpSpPr>
          <a:xfrm>
            <a:off x="-780548" y="-41405"/>
            <a:ext cx="8613105" cy="758826"/>
            <a:chOff x="-768517" y="575994"/>
            <a:chExt cx="7951373" cy="758826"/>
          </a:xfrm>
        </p:grpSpPr>
        <p:pic>
          <p:nvPicPr>
            <p:cNvPr id="11" name="图片 10">
              <a:extLst>
                <a:ext uri="{FF2B5EF4-FFF2-40B4-BE49-F238E27FC236}">
                  <a16:creationId xmlns:a16="http://schemas.microsoft.com/office/drawing/2014/main" id="{B85442B3-6318-40AB-AEB4-6B6D50EF2BB9}"/>
                </a:ext>
              </a:extLst>
            </p:cNvPr>
            <p:cNvPicPr>
              <a:picLocks noChangeAspect="1"/>
            </p:cNvPicPr>
            <p:nvPr/>
          </p:nvPicPr>
          <p:blipFill>
            <a:blip r:embed="rId3">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68517" y="575994"/>
              <a:ext cx="4861939" cy="758826"/>
            </a:xfrm>
            <a:prstGeom prst="rect">
              <a:avLst/>
            </a:prstGeom>
          </p:spPr>
        </p:pic>
        <p:pic>
          <p:nvPicPr>
            <p:cNvPr id="12" name="图片 11">
              <a:extLst>
                <a:ext uri="{FF2B5EF4-FFF2-40B4-BE49-F238E27FC236}">
                  <a16:creationId xmlns:a16="http://schemas.microsoft.com/office/drawing/2014/main" id="{C7B24B7F-0740-4BAD-B284-7AC7606C581C}"/>
                </a:ext>
              </a:extLst>
            </p:cNvPr>
            <p:cNvPicPr>
              <a:picLocks noChangeAspect="1"/>
            </p:cNvPicPr>
            <p:nvPr/>
          </p:nvPicPr>
          <p:blipFill>
            <a:blip r:embed="rId3">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2320917" y="575994"/>
              <a:ext cx="4861939" cy="758826"/>
            </a:xfrm>
            <a:prstGeom prst="rect">
              <a:avLst/>
            </a:prstGeom>
          </p:spPr>
        </p:pic>
      </p:grpSp>
      <p:pic>
        <p:nvPicPr>
          <p:cNvPr id="4" name="图片 3">
            <a:extLst>
              <a:ext uri="{FF2B5EF4-FFF2-40B4-BE49-F238E27FC236}">
                <a16:creationId xmlns:a16="http://schemas.microsoft.com/office/drawing/2014/main" id="{B8AD5203-DDCA-43E9-8AD5-EAEFAA910D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43" t="2104" r="12909" b="4671"/>
          <a:stretch/>
        </p:blipFill>
        <p:spPr>
          <a:xfrm>
            <a:off x="9104515" y="-5689"/>
            <a:ext cx="941253" cy="1209533"/>
          </a:xfrm>
          <a:prstGeom prst="rect">
            <a:avLst/>
          </a:prstGeom>
        </p:spPr>
      </p:pic>
      <p:pic>
        <p:nvPicPr>
          <p:cNvPr id="22" name="图片 21">
            <a:extLst>
              <a:ext uri="{FF2B5EF4-FFF2-40B4-BE49-F238E27FC236}">
                <a16:creationId xmlns:a16="http://schemas.microsoft.com/office/drawing/2014/main" id="{A67B78DF-9ABC-4D89-B018-A50D6B1793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43" t="2104" r="12909" b="4671"/>
          <a:stretch/>
        </p:blipFill>
        <p:spPr>
          <a:xfrm>
            <a:off x="1918242" y="4460663"/>
            <a:ext cx="941253" cy="1209533"/>
          </a:xfrm>
          <a:prstGeom prst="rect">
            <a:avLst/>
          </a:prstGeom>
        </p:spPr>
      </p:pic>
      <p:pic>
        <p:nvPicPr>
          <p:cNvPr id="27" name="图片 26">
            <a:extLst>
              <a:ext uri="{FF2B5EF4-FFF2-40B4-BE49-F238E27FC236}">
                <a16:creationId xmlns:a16="http://schemas.microsoft.com/office/drawing/2014/main" id="{13C6CB48-4983-4337-A552-8E52FD3EA12B}"/>
              </a:ext>
            </a:extLst>
          </p:cNvPr>
          <p:cNvPicPr>
            <a:picLocks noChangeAspect="1"/>
          </p:cNvPicPr>
          <p:nvPr/>
        </p:nvPicPr>
        <p:blipFill rotWithShape="1">
          <a:blip r:embed="rId5"/>
          <a:srcRect l="15234" t="14238" r="13827" b="10650"/>
          <a:stretch/>
        </p:blipFill>
        <p:spPr>
          <a:xfrm>
            <a:off x="10168832" y="5173294"/>
            <a:ext cx="1905794" cy="1451003"/>
          </a:xfrm>
          <a:prstGeom prst="rect">
            <a:avLst/>
          </a:prstGeom>
        </p:spPr>
      </p:pic>
      <p:sp>
        <p:nvSpPr>
          <p:cNvPr id="10" name="TextBox 9">
            <a:extLst>
              <a:ext uri="{FF2B5EF4-FFF2-40B4-BE49-F238E27FC236}">
                <a16:creationId xmlns:a16="http://schemas.microsoft.com/office/drawing/2014/main" id="{73F82DA6-C68E-C481-1872-5667752F23AF}"/>
              </a:ext>
            </a:extLst>
          </p:cNvPr>
          <p:cNvSpPr txBox="1"/>
          <p:nvPr/>
        </p:nvSpPr>
        <p:spPr>
          <a:xfrm>
            <a:off x="121920" y="791669"/>
            <a:ext cx="7061200" cy="622799"/>
          </a:xfrm>
          <a:prstGeom prst="rect">
            <a:avLst/>
          </a:prstGeom>
          <a:noFill/>
        </p:spPr>
        <p:txBody>
          <a:bodyPr wrap="square">
            <a:spAutoFit/>
          </a:bodyPr>
          <a:lstStyle/>
          <a:p>
            <a:pPr algn="just">
              <a:lnSpc>
                <a:spcPct val="115000"/>
              </a:lnSpc>
              <a:spcAft>
                <a:spcPts val="1000"/>
              </a:spcAft>
            </a:pPr>
            <a:r>
              <a:rPr lang="vi-VN"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Một số </a:t>
            </a:r>
            <a:r>
              <a:rPr lang="en-US" sz="3200" dirty="0" err="1">
                <a:solidFill>
                  <a:srgbClr val="FF0000"/>
                </a:solidFill>
                <a:effectLst/>
                <a:latin typeface="Times New Roman" panose="02020603050405020304" pitchFamily="18" charset="0"/>
                <a:ea typeface="Times New Roman" panose="02020603050405020304" pitchFamily="18" charset="0"/>
              </a:rPr>
              <a:t>mẫu</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áp-phích</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tham</a:t>
            </a:r>
            <a:r>
              <a:rPr lang="en-US" sz="3200"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khảo: </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descr="Soạn bài 9 Đọc mở rộng Một ngày của Ích-chi-an">
            <a:extLst>
              <a:ext uri="{FF2B5EF4-FFF2-40B4-BE49-F238E27FC236}">
                <a16:creationId xmlns:a16="http://schemas.microsoft.com/office/drawing/2014/main" id="{0778F20E-B4CB-D34F-4792-7EC641C56E1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7375" y="1620404"/>
            <a:ext cx="5165825" cy="5187748"/>
          </a:xfrm>
          <a:prstGeom prst="rect">
            <a:avLst/>
          </a:prstGeom>
          <a:noFill/>
          <a:ln>
            <a:noFill/>
          </a:ln>
        </p:spPr>
      </p:pic>
      <p:pic>
        <p:nvPicPr>
          <p:cNvPr id="15" name="Picture 14" descr="Soạn bài 9 Đọc mở rộng Một ngày của Ích-chi-an">
            <a:extLst>
              <a:ext uri="{FF2B5EF4-FFF2-40B4-BE49-F238E27FC236}">
                <a16:creationId xmlns:a16="http://schemas.microsoft.com/office/drawing/2014/main" id="{4675CC45-50F4-3CC8-6F93-61C129963F9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15760" y="1620404"/>
            <a:ext cx="5460365" cy="5123613"/>
          </a:xfrm>
          <a:prstGeom prst="rect">
            <a:avLst/>
          </a:prstGeom>
          <a:noFill/>
          <a:ln>
            <a:noFill/>
          </a:ln>
        </p:spPr>
      </p:pic>
    </p:spTree>
    <p:extLst>
      <p:ext uri="{BB962C8B-B14F-4D97-AF65-F5344CB8AC3E}">
        <p14:creationId xmlns:p14="http://schemas.microsoft.com/office/powerpoint/2010/main" val="3281949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25020" y="346046"/>
            <a:ext cx="3603641" cy="4762635"/>
          </a:xfrm>
          <a:custGeom>
            <a:avLst/>
            <a:gdLst>
              <a:gd name="connsiteX0" fmla="*/ 187054 w 4470880"/>
              <a:gd name="connsiteY0" fmla="*/ 4429952 h 4762635"/>
              <a:gd name="connsiteX1" fmla="*/ 6580 w 4470880"/>
              <a:gd name="connsiteY1" fmla="*/ 2950067 h 4762635"/>
              <a:gd name="connsiteX2" fmla="*/ 90801 w 4470880"/>
              <a:gd name="connsiteY2" fmla="*/ 712194 h 4762635"/>
              <a:gd name="connsiteX3" fmla="*/ 560033 w 4470880"/>
              <a:gd name="connsiteY3" fmla="*/ 194836 h 4762635"/>
              <a:gd name="connsiteX4" fmla="*/ 1763190 w 4470880"/>
              <a:gd name="connsiteY4" fmla="*/ 14362 h 4762635"/>
              <a:gd name="connsiteX5" fmla="*/ 4313885 w 4470880"/>
              <a:gd name="connsiteY5" fmla="*/ 399373 h 4762635"/>
              <a:gd name="connsiteX6" fmla="*/ 4133412 w 4470880"/>
              <a:gd name="connsiteY6" fmla="*/ 3443362 h 4762635"/>
              <a:gd name="connsiteX7" fmla="*/ 3628085 w 4470880"/>
              <a:gd name="connsiteY7" fmla="*/ 4273541 h 4762635"/>
              <a:gd name="connsiteX8" fmla="*/ 2424927 w 4470880"/>
              <a:gd name="connsiteY8" fmla="*/ 4742773 h 4762635"/>
              <a:gd name="connsiteX9" fmla="*/ 548001 w 4470880"/>
              <a:gd name="connsiteY9" fmla="*/ 4634489 h 476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0880" h="4762635">
                <a:moveTo>
                  <a:pt x="187054" y="4429952"/>
                </a:moveTo>
                <a:cubicBezTo>
                  <a:pt x="104838" y="3999822"/>
                  <a:pt x="22622" y="3569693"/>
                  <a:pt x="6580" y="2950067"/>
                </a:cubicBezTo>
                <a:cubicBezTo>
                  <a:pt x="-9462" y="2330441"/>
                  <a:pt x="-1441" y="1171399"/>
                  <a:pt x="90801" y="712194"/>
                </a:cubicBezTo>
                <a:cubicBezTo>
                  <a:pt x="183043" y="252989"/>
                  <a:pt x="281302" y="311141"/>
                  <a:pt x="560033" y="194836"/>
                </a:cubicBezTo>
                <a:cubicBezTo>
                  <a:pt x="838764" y="78531"/>
                  <a:pt x="1137548" y="-19728"/>
                  <a:pt x="1763190" y="14362"/>
                </a:cubicBezTo>
                <a:cubicBezTo>
                  <a:pt x="2388832" y="48451"/>
                  <a:pt x="3918848" y="-172127"/>
                  <a:pt x="4313885" y="399373"/>
                </a:cubicBezTo>
                <a:cubicBezTo>
                  <a:pt x="4708922" y="970873"/>
                  <a:pt x="4247712" y="2797667"/>
                  <a:pt x="4133412" y="3443362"/>
                </a:cubicBezTo>
                <a:cubicBezTo>
                  <a:pt x="4019112" y="4089057"/>
                  <a:pt x="3912832" y="4056973"/>
                  <a:pt x="3628085" y="4273541"/>
                </a:cubicBezTo>
                <a:cubicBezTo>
                  <a:pt x="3343338" y="4490109"/>
                  <a:pt x="2938274" y="4682615"/>
                  <a:pt x="2424927" y="4742773"/>
                </a:cubicBezTo>
                <a:cubicBezTo>
                  <a:pt x="1911580" y="4802931"/>
                  <a:pt x="872853" y="4714699"/>
                  <a:pt x="548001" y="4634489"/>
                </a:cubicBezTo>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ea typeface="方正静蕾简体"/>
              <a:cs typeface="+mn-cs"/>
            </a:endParaRPr>
          </a:p>
        </p:txBody>
      </p:sp>
      <p:sp>
        <p:nvSpPr>
          <p:cNvPr id="3" name="Rounded Rectangle 2">
            <a:extLst>
              <a:ext uri="{FF2B5EF4-FFF2-40B4-BE49-F238E27FC236}">
                <a16:creationId xmlns:a16="http://schemas.microsoft.com/office/drawing/2014/main" id="{F98FF0CE-3B79-BD44-8BFC-56EC6DA2E8C9}"/>
              </a:ext>
            </a:extLst>
          </p:cNvPr>
          <p:cNvSpPr/>
          <p:nvPr/>
        </p:nvSpPr>
        <p:spPr>
          <a:xfrm>
            <a:off x="4691270" y="586310"/>
            <a:ext cx="6838121" cy="4282109"/>
          </a:xfrm>
          <a:custGeom>
            <a:avLst/>
            <a:gdLst>
              <a:gd name="connsiteX0" fmla="*/ 0 w 6838121"/>
              <a:gd name="connsiteY0" fmla="*/ 713699 h 4282109"/>
              <a:gd name="connsiteX1" fmla="*/ 713699 w 6838121"/>
              <a:gd name="connsiteY1" fmla="*/ 0 h 4282109"/>
              <a:gd name="connsiteX2" fmla="*/ 6124422 w 6838121"/>
              <a:gd name="connsiteY2" fmla="*/ 0 h 4282109"/>
              <a:gd name="connsiteX3" fmla="*/ 6838121 w 6838121"/>
              <a:gd name="connsiteY3" fmla="*/ 713699 h 4282109"/>
              <a:gd name="connsiteX4" fmla="*/ 6838121 w 6838121"/>
              <a:gd name="connsiteY4" fmla="*/ 3568410 h 4282109"/>
              <a:gd name="connsiteX5" fmla="*/ 6124422 w 6838121"/>
              <a:gd name="connsiteY5" fmla="*/ 4282109 h 4282109"/>
              <a:gd name="connsiteX6" fmla="*/ 713699 w 6838121"/>
              <a:gd name="connsiteY6" fmla="*/ 4282109 h 4282109"/>
              <a:gd name="connsiteX7" fmla="*/ 0 w 6838121"/>
              <a:gd name="connsiteY7" fmla="*/ 3568410 h 4282109"/>
              <a:gd name="connsiteX8" fmla="*/ 0 w 6838121"/>
              <a:gd name="connsiteY8" fmla="*/ 713699 h 428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8121" h="4282109" fill="none" extrusionOk="0">
                <a:moveTo>
                  <a:pt x="0" y="713699"/>
                </a:moveTo>
                <a:cubicBezTo>
                  <a:pt x="-40647" y="312960"/>
                  <a:pt x="375827" y="46037"/>
                  <a:pt x="713699" y="0"/>
                </a:cubicBezTo>
                <a:cubicBezTo>
                  <a:pt x="2099892" y="130954"/>
                  <a:pt x="4193915" y="43574"/>
                  <a:pt x="6124422" y="0"/>
                </a:cubicBezTo>
                <a:cubicBezTo>
                  <a:pt x="6534871" y="25083"/>
                  <a:pt x="6874403" y="363977"/>
                  <a:pt x="6838121" y="713699"/>
                </a:cubicBezTo>
                <a:cubicBezTo>
                  <a:pt x="6687682" y="1055212"/>
                  <a:pt x="6924000" y="3050246"/>
                  <a:pt x="6838121" y="3568410"/>
                </a:cubicBezTo>
                <a:cubicBezTo>
                  <a:pt x="6797568" y="3969234"/>
                  <a:pt x="6487773" y="4260848"/>
                  <a:pt x="6124422" y="4282109"/>
                </a:cubicBezTo>
                <a:cubicBezTo>
                  <a:pt x="3683722" y="4437306"/>
                  <a:pt x="1378941" y="4445129"/>
                  <a:pt x="713699" y="4282109"/>
                </a:cubicBezTo>
                <a:cubicBezTo>
                  <a:pt x="320217" y="4272868"/>
                  <a:pt x="-34355" y="3982635"/>
                  <a:pt x="0" y="3568410"/>
                </a:cubicBezTo>
                <a:cubicBezTo>
                  <a:pt x="64656" y="2790916"/>
                  <a:pt x="-17807" y="1801607"/>
                  <a:pt x="0" y="713699"/>
                </a:cubicBezTo>
                <a:close/>
              </a:path>
              <a:path w="6838121" h="4282109" stroke="0" extrusionOk="0">
                <a:moveTo>
                  <a:pt x="0" y="713699"/>
                </a:moveTo>
                <a:cubicBezTo>
                  <a:pt x="-53812" y="286342"/>
                  <a:pt x="267769" y="19428"/>
                  <a:pt x="713699" y="0"/>
                </a:cubicBezTo>
                <a:cubicBezTo>
                  <a:pt x="1722752" y="132882"/>
                  <a:pt x="5461688" y="-84951"/>
                  <a:pt x="6124422" y="0"/>
                </a:cubicBezTo>
                <a:cubicBezTo>
                  <a:pt x="6514245" y="4241"/>
                  <a:pt x="6830923" y="359320"/>
                  <a:pt x="6838121" y="713699"/>
                </a:cubicBezTo>
                <a:cubicBezTo>
                  <a:pt x="6858308" y="1332223"/>
                  <a:pt x="6990601" y="2888390"/>
                  <a:pt x="6838121" y="3568410"/>
                </a:cubicBezTo>
                <a:cubicBezTo>
                  <a:pt x="6879631" y="3967499"/>
                  <a:pt x="6530865" y="4256841"/>
                  <a:pt x="6124422" y="4282109"/>
                </a:cubicBezTo>
                <a:cubicBezTo>
                  <a:pt x="4245306" y="4369748"/>
                  <a:pt x="2091553" y="4209430"/>
                  <a:pt x="713699" y="4282109"/>
                </a:cubicBezTo>
                <a:cubicBezTo>
                  <a:pt x="314107" y="4230356"/>
                  <a:pt x="-38186" y="4015643"/>
                  <a:pt x="0" y="3568410"/>
                </a:cubicBezTo>
                <a:cubicBezTo>
                  <a:pt x="-38581" y="3264099"/>
                  <a:pt x="63341" y="1911207"/>
                  <a:pt x="0" y="713699"/>
                </a:cubicBezTo>
                <a:close/>
              </a:path>
            </a:pathLst>
          </a:custGeom>
          <a:solidFill>
            <a:schemeClr val="accent1">
              <a:lumMod val="20000"/>
              <a:lumOff val="80000"/>
            </a:schemeClr>
          </a:solidFill>
          <a:ln>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vi-VN" sz="3800" dirty="0">
                <a:solidFill>
                  <a:prstClr val="black"/>
                </a:solidFill>
                <a:latin typeface="Times New Roman" panose="02020603050405020304" pitchFamily="18" charset="0"/>
                <a:cs typeface="Times New Roman" panose="02020603050405020304" pitchFamily="18" charset="0"/>
              </a:rPr>
              <a:t>	Tưởng tượng em có thể sống ở dưới biển, em sẽ làm những gì ?</a:t>
            </a:r>
            <a:endParaRPr kumimoji="0" lang="en-VN" sz="3800" b="0"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pic>
        <p:nvPicPr>
          <p:cNvPr id="4" name="图片 6">
            <a:extLst>
              <a:ext uri="{FF2B5EF4-FFF2-40B4-BE49-F238E27FC236}">
                <a16:creationId xmlns:a16="http://schemas.microsoft.com/office/drawing/2014/main" id="{F781F41C-5838-5F4E-4CD9-D72BB89EE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97016"/>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9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B6E02075-5CCF-4AC3-AC6E-EBE59748D060}"/>
              </a:ext>
            </a:extLst>
          </p:cNvPr>
          <p:cNvGrpSpPr>
            <a:grpSpLocks/>
          </p:cNvGrpSpPr>
          <p:nvPr/>
        </p:nvGrpSpPr>
        <p:grpSpPr bwMode="auto">
          <a:xfrm>
            <a:off x="2811463" y="843379"/>
            <a:ext cx="7923212" cy="3837683"/>
            <a:chOff x="2812029" y="-35069"/>
            <a:chExt cx="7922646" cy="2771775"/>
          </a:xfrm>
        </p:grpSpPr>
        <p:sp>
          <p:nvSpPr>
            <p:cNvPr id="15" name="矩形: 圆角 14">
              <a:extLst>
                <a:ext uri="{FF2B5EF4-FFF2-40B4-BE49-F238E27FC236}">
                  <a16:creationId xmlns:a16="http://schemas.microsoft.com/office/drawing/2014/main" id="{DD05D831-968F-4672-A5F7-9CEEFF8BB4AA}"/>
                </a:ext>
              </a:extLst>
            </p:cNvPr>
            <p:cNvSpPr/>
            <p:nvPr/>
          </p:nvSpPr>
          <p:spPr>
            <a:xfrm>
              <a:off x="3720014" y="812656"/>
              <a:ext cx="5300283" cy="1050925"/>
            </a:xfrm>
            <a:prstGeom prst="roundRect">
              <a:avLst/>
            </a:prstGeom>
            <a:solidFill>
              <a:srgbClr val="FFBF8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500" dirty="0">
                <a:solidFill>
                  <a:schemeClr val="accent2">
                    <a:lumMod val="50000"/>
                  </a:schemeClr>
                </a:solidFill>
                <a:latin typeface="UVN Van Chuong Nang" pitchFamily="2" charset="0"/>
              </a:endParaRPr>
            </a:p>
          </p:txBody>
        </p:sp>
        <p:grpSp>
          <p:nvGrpSpPr>
            <p:cNvPr id="6155" name="组合 10">
              <a:extLst>
                <a:ext uri="{FF2B5EF4-FFF2-40B4-BE49-F238E27FC236}">
                  <a16:creationId xmlns:a16="http://schemas.microsoft.com/office/drawing/2014/main" id="{55BFDE17-8454-41EF-B176-85A4F03E5F48}"/>
                </a:ext>
              </a:extLst>
            </p:cNvPr>
            <p:cNvGrpSpPr>
              <a:grpSpLocks/>
            </p:cNvGrpSpPr>
            <p:nvPr/>
          </p:nvGrpSpPr>
          <p:grpSpPr bwMode="auto">
            <a:xfrm>
              <a:off x="7065050" y="-35069"/>
              <a:ext cx="3669625" cy="2771775"/>
              <a:chOff x="3393422" y="3429000"/>
              <a:chExt cx="3117731" cy="2201738"/>
            </a:xfrm>
          </p:grpSpPr>
          <p:pic>
            <p:nvPicPr>
              <p:cNvPr id="6158" name="图片 11">
                <a:extLst>
                  <a:ext uri="{FF2B5EF4-FFF2-40B4-BE49-F238E27FC236}">
                    <a16:creationId xmlns:a16="http://schemas.microsoft.com/office/drawing/2014/main" id="{9573762D-1087-49E4-93F6-9AC74C56A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422" y="3429000"/>
                <a:ext cx="3117731" cy="2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图片 12">
                <a:extLst>
                  <a:ext uri="{FF2B5EF4-FFF2-40B4-BE49-F238E27FC236}">
                    <a16:creationId xmlns:a16="http://schemas.microsoft.com/office/drawing/2014/main" id="{FDC4EFAD-FEBB-45AF-9950-1D18D274B7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1879" y="4702701"/>
                <a:ext cx="331014" cy="3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7" name="图片 28">
              <a:extLst>
                <a:ext uri="{FF2B5EF4-FFF2-40B4-BE49-F238E27FC236}">
                  <a16:creationId xmlns:a16="http://schemas.microsoft.com/office/drawing/2014/main" id="{7EB7B2DB-71F5-4F16-B770-C55DAD16C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2029" y="859812"/>
              <a:ext cx="1084162" cy="123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 name="图片 29">
            <a:extLst>
              <a:ext uri="{FF2B5EF4-FFF2-40B4-BE49-F238E27FC236}">
                <a16:creationId xmlns:a16="http://schemas.microsoft.com/office/drawing/2014/main" id="{4927C82B-7511-42D3-8800-82F8CB9C3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42696">
            <a:off x="3543300" y="3285650"/>
            <a:ext cx="6667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31">
            <a:extLst>
              <a:ext uri="{FF2B5EF4-FFF2-40B4-BE49-F238E27FC236}">
                <a16:creationId xmlns:a16="http://schemas.microsoft.com/office/drawing/2014/main" id="{3E669F7F-AC18-4375-96C8-42C542C82E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4937125"/>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07D08C61-08DD-742D-9F6F-93CE9F9544AC}"/>
              </a:ext>
            </a:extLst>
          </p:cNvPr>
          <p:cNvSpPr txBox="1"/>
          <p:nvPr/>
        </p:nvSpPr>
        <p:spPr>
          <a:xfrm>
            <a:off x="4179547" y="2087155"/>
            <a:ext cx="3862329" cy="1323439"/>
          </a:xfrm>
          <a:prstGeom prst="rect">
            <a:avLst/>
          </a:prstGeom>
          <a:solidFill>
            <a:srgbClr val="FF0000"/>
          </a:solidFill>
          <a:ln w="38100">
            <a:noFill/>
          </a:ln>
        </p:spPr>
        <p:txBody>
          <a:bodyPr wrap="square">
            <a:spAutoFit/>
          </a:bodyPr>
          <a:lstStyle/>
          <a:p>
            <a:pPr marL="0" marR="0" algn="ctr">
              <a:spcBef>
                <a:spcPts val="600"/>
              </a:spcBef>
              <a:spcAft>
                <a:spcPts val="0"/>
              </a:spcAft>
            </a:pPr>
            <a:r>
              <a:rPr lang="vi-VN" sz="4000" b="1" dirty="0">
                <a:solidFill>
                  <a:schemeClr val="bg1"/>
                </a:solidFill>
                <a:effectLst/>
                <a:latin typeface="Times New Roman" panose="02020603050405020304" pitchFamily="18" charset="0"/>
                <a:cs typeface="Times New Roman" panose="02020603050405020304" pitchFamily="18" charset="0"/>
              </a:rPr>
              <a:t>KHÁM PHÁ KIẾN THỨC</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31124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A5DDBF-B022-46AA-8D19-6D031287F2FD}"/>
              </a:ext>
            </a:extLst>
          </p:cNvPr>
          <p:cNvSpPr/>
          <p:nvPr/>
        </p:nvSpPr>
        <p:spPr>
          <a:xfrm>
            <a:off x="1828800" y="1828800"/>
            <a:ext cx="7933415" cy="3880184"/>
          </a:xfrm>
          <a:prstGeom prst="rect">
            <a:avLst/>
          </a:prstGeom>
          <a:no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图片 31">
            <a:extLst>
              <a:ext uri="{FF2B5EF4-FFF2-40B4-BE49-F238E27FC236}">
                <a16:creationId xmlns:a16="http://schemas.microsoft.com/office/drawing/2014/main" id="{F551D5D5-1435-45F0-8EB5-FC3C7DA49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937125"/>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79E214A8-BE45-47F5-9F6A-7B4FC03156F9}"/>
              </a:ext>
            </a:extLst>
          </p:cNvPr>
          <p:cNvPicPr>
            <a:picLocks noChangeAspect="1"/>
          </p:cNvPicPr>
          <p:nvPr/>
        </p:nvPicPr>
        <p:blipFill rotWithShape="1">
          <a:blip r:embed="rId4" cstate="print">
            <a:clrChange>
              <a:clrFrom>
                <a:srgbClr val="F2ECDE"/>
              </a:clrFrom>
              <a:clrTo>
                <a:srgbClr val="F2ECDE">
                  <a:alpha val="0"/>
                </a:srgbClr>
              </a:clrTo>
            </a:clrChange>
            <a:extLst>
              <a:ext uri="{28A0092B-C50C-407E-A947-70E740481C1C}">
                <a14:useLocalDpi xmlns:a14="http://schemas.microsoft.com/office/drawing/2010/main" val="0"/>
              </a:ext>
            </a:extLst>
          </a:blip>
          <a:srcRect l="39621" t="17193" r="37354" b="11579"/>
          <a:stretch/>
        </p:blipFill>
        <p:spPr>
          <a:xfrm>
            <a:off x="8724493" y="797879"/>
            <a:ext cx="2923672" cy="5652436"/>
          </a:xfrm>
          <a:prstGeom prst="rect">
            <a:avLst/>
          </a:prstGeom>
        </p:spPr>
      </p:pic>
      <p:pic>
        <p:nvPicPr>
          <p:cNvPr id="20" name="图片 6">
            <a:extLst>
              <a:ext uri="{FF2B5EF4-FFF2-40B4-BE49-F238E27FC236}">
                <a16:creationId xmlns:a16="http://schemas.microsoft.com/office/drawing/2014/main" id="{A9CEFE64-8930-4972-BC2E-1BD0C56F3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2779" y="-803409"/>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E1964DA2-048F-4096-BDED-0CA5C5B28A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BED35A0-7CE5-3A5D-DFD9-ACBE381A7407}"/>
              </a:ext>
            </a:extLst>
          </p:cNvPr>
          <p:cNvSpPr txBox="1"/>
          <p:nvPr/>
        </p:nvSpPr>
        <p:spPr>
          <a:xfrm>
            <a:off x="2827225" y="2539916"/>
            <a:ext cx="5183266" cy="1323439"/>
          </a:xfrm>
          <a:prstGeom prst="rect">
            <a:avLst/>
          </a:prstGeom>
          <a:solidFill>
            <a:srgbClr val="FF0000"/>
          </a:solidFill>
          <a:ln w="38100">
            <a:noFill/>
          </a:ln>
        </p:spPr>
        <p:txBody>
          <a:bodyPr wrap="square">
            <a:spAutoFit/>
          </a:bodyPr>
          <a:lstStyle/>
          <a:p>
            <a:pPr marL="0" marR="0" algn="ctr">
              <a:spcBef>
                <a:spcPts val="600"/>
              </a:spcBef>
              <a:spcAft>
                <a:spcPts val="0"/>
              </a:spcAft>
            </a:pPr>
            <a:r>
              <a:rPr lang="vi-VN" sz="4000" b="1" dirty="0">
                <a:solidFill>
                  <a:schemeClr val="bg1"/>
                </a:solidFill>
                <a:effectLst/>
                <a:latin typeface="Times New Roman" panose="02020603050405020304" pitchFamily="18" charset="0"/>
                <a:cs typeface="Times New Roman" panose="02020603050405020304" pitchFamily="18" charset="0"/>
              </a:rPr>
              <a:t>I. TRẢI NGHIỆM CÙNG VĂN BẢN</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855759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1">
            <a:extLst>
              <a:ext uri="{FF2B5EF4-FFF2-40B4-BE49-F238E27FC236}">
                <a16:creationId xmlns:a16="http://schemas.microsoft.com/office/drawing/2014/main" id="{F551D5D5-1435-45F0-8EB5-FC3C7DA49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937125"/>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6">
            <a:extLst>
              <a:ext uri="{FF2B5EF4-FFF2-40B4-BE49-F238E27FC236}">
                <a16:creationId xmlns:a16="http://schemas.microsoft.com/office/drawing/2014/main" id="{A9CEFE64-8930-4972-BC2E-1BD0C56F3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2779" y="-803409"/>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E1964DA2-048F-4096-BDED-0CA5C5B28A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a:extLst>
              <a:ext uri="{FF2B5EF4-FFF2-40B4-BE49-F238E27FC236}">
                <a16:creationId xmlns:a16="http://schemas.microsoft.com/office/drawing/2014/main" id="{03F050BB-B767-63DE-6CF7-F9EC8AE43224}"/>
              </a:ext>
            </a:extLst>
          </p:cNvPr>
          <p:cNvPicPr>
            <a:picLocks noChangeAspect="1"/>
          </p:cNvPicPr>
          <p:nvPr/>
        </p:nvPicPr>
        <p:blipFill>
          <a:blip r:embed="rId6"/>
          <a:stretch>
            <a:fillRect/>
          </a:stretch>
        </p:blipFill>
        <p:spPr>
          <a:xfrm>
            <a:off x="2362200" y="952619"/>
            <a:ext cx="7486476" cy="4316735"/>
          </a:xfrm>
          <a:prstGeom prst="rect">
            <a:avLst/>
          </a:prstGeom>
        </p:spPr>
      </p:pic>
      <p:sp>
        <p:nvSpPr>
          <p:cNvPr id="11" name="文本框 7">
            <a:extLst>
              <a:ext uri="{FF2B5EF4-FFF2-40B4-BE49-F238E27FC236}">
                <a16:creationId xmlns:a16="http://schemas.microsoft.com/office/drawing/2014/main" id="{3A2216A8-9FDC-520A-93D1-A19AA9CB2480}"/>
              </a:ext>
            </a:extLst>
          </p:cNvPr>
          <p:cNvSpPr txBox="1"/>
          <p:nvPr/>
        </p:nvSpPr>
        <p:spPr>
          <a:xfrm rot="21065765">
            <a:off x="3268344" y="1474099"/>
            <a:ext cx="6191211" cy="2862322"/>
          </a:xfrm>
          <a:prstGeom prst="rect">
            <a:avLst/>
          </a:prstGeom>
          <a:noFill/>
        </p:spPr>
        <p:txBody>
          <a:bodyPr wrap="square" rtlCol="0">
            <a:spAutoFit/>
          </a:bodyPr>
          <a:lstStyle/>
          <a:p>
            <a:pPr lvl="0" algn="just">
              <a:defRPr/>
            </a:pPr>
            <a:r>
              <a:rPr lang="vi-VN" sz="3600" b="1" dirty="0">
                <a:solidFill>
                  <a:srgbClr val="3333FF"/>
                </a:solidFill>
                <a:latin typeface="Times New Roman" panose="02020603050405020304" pitchFamily="18" charset="0"/>
                <a:cs typeface="Times New Roman" panose="02020603050405020304" pitchFamily="18" charset="0"/>
              </a:rPr>
              <a:t>- HS biết cách đọc thầm, biết cách đọc to, trôi chảy, phù hợp về tốc độ đọc.</a:t>
            </a:r>
          </a:p>
          <a:p>
            <a:pPr lvl="0" algn="just">
              <a:defRPr/>
            </a:pPr>
            <a:r>
              <a:rPr lang="vi-VN" sz="3600" b="1" dirty="0">
                <a:solidFill>
                  <a:srgbClr val="3333FF"/>
                </a:solidFill>
                <a:latin typeface="Times New Roman" panose="02020603050405020304" pitchFamily="18" charset="0"/>
                <a:cs typeface="Times New Roman" panose="02020603050405020304" pitchFamily="18" charset="0"/>
              </a:rPr>
              <a:t>- Trả lời được các câu hỏi dự đoán, theo dõi.</a:t>
            </a:r>
          </a:p>
        </p:txBody>
      </p:sp>
      <p:sp>
        <p:nvSpPr>
          <p:cNvPr id="12" name="Rectangle 11">
            <a:extLst>
              <a:ext uri="{FF2B5EF4-FFF2-40B4-BE49-F238E27FC236}">
                <a16:creationId xmlns:a16="http://schemas.microsoft.com/office/drawing/2014/main" id="{CA193C6E-1704-86F4-B7DF-03A492BD86E1}"/>
              </a:ext>
            </a:extLst>
          </p:cNvPr>
          <p:cNvSpPr/>
          <p:nvPr/>
        </p:nvSpPr>
        <p:spPr>
          <a:xfrm>
            <a:off x="2126432" y="208803"/>
            <a:ext cx="1069524" cy="646331"/>
          </a:xfrm>
          <a:prstGeom prst="rect">
            <a:avLst/>
          </a:prstGeom>
        </p:spPr>
        <p:txBody>
          <a:bodyPr wrap="none">
            <a:spAutoFit/>
          </a:bodyPr>
          <a:lstStyle/>
          <a:p>
            <a:pPr lvl="0" algn="ctr">
              <a:defRPr/>
            </a:pPr>
            <a:r>
              <a:rPr lang="en-US" altLang="zh-CN"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Đọc</a:t>
            </a:r>
            <a:endParaRPr lang="zh-CN" altLang="en-US"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5077802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exander Belyaev">
            <a:extLst>
              <a:ext uri="{FF2B5EF4-FFF2-40B4-BE49-F238E27FC236}">
                <a16:creationId xmlns:a16="http://schemas.microsoft.com/office/drawing/2014/main" id="{30E15DE2-2E85-1E60-44B3-73B54F002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930" y="143199"/>
            <a:ext cx="5095875" cy="5648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57BEECE-D01C-2687-695E-664C4C68F8C7}"/>
              </a:ext>
            </a:extLst>
          </p:cNvPr>
          <p:cNvSpPr/>
          <p:nvPr/>
        </p:nvSpPr>
        <p:spPr>
          <a:xfrm>
            <a:off x="159799" y="103572"/>
            <a:ext cx="2183906" cy="55929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FF0000"/>
                </a:solidFill>
                <a:latin typeface="Times New Roman" panose="02020603050405020304" pitchFamily="18" charset="0"/>
                <a:cs typeface="Times New Roman" panose="02020603050405020304" pitchFamily="18" charset="0"/>
              </a:rPr>
              <a:t>1. Tác giả</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43F0F25-9F2E-F3C7-2AD5-4E4E79C27333}"/>
              </a:ext>
            </a:extLst>
          </p:cNvPr>
          <p:cNvSpPr txBox="1"/>
          <p:nvPr/>
        </p:nvSpPr>
        <p:spPr>
          <a:xfrm>
            <a:off x="155799" y="885718"/>
            <a:ext cx="7066625" cy="58477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 Alexander Romanovich Belyaev</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CDB6F16-BB13-0801-B744-EC10C4297CCC}"/>
              </a:ext>
            </a:extLst>
          </p:cNvPr>
          <p:cNvSpPr txBox="1"/>
          <p:nvPr/>
        </p:nvSpPr>
        <p:spPr>
          <a:xfrm>
            <a:off x="155799" y="1741729"/>
            <a:ext cx="6094520" cy="523220"/>
          </a:xfrm>
          <a:prstGeom prst="rect">
            <a:avLst/>
          </a:prstGeom>
          <a:noFill/>
        </p:spPr>
        <p:txBody>
          <a:bodyPr wrap="square">
            <a:spAutoFit/>
          </a:bodyPr>
          <a:lstStyle/>
          <a:p>
            <a:pPr algn="just"/>
            <a:r>
              <a:rPr lang="vi-VN" sz="2800" b="1" i="0" dirty="0">
                <a:effectLst/>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L</a:t>
            </a:r>
            <a:r>
              <a:rPr lang="en-US" sz="2800" b="1" i="0" dirty="0">
                <a:effectLst/>
                <a:latin typeface="Times New Roman" panose="02020603050405020304" pitchFamily="18" charset="0"/>
                <a:cs typeface="Times New Roman" panose="02020603050405020304" pitchFamily="18" charset="0"/>
              </a:rPr>
              <a:t>à</a:t>
            </a:r>
            <a:r>
              <a:rPr lang="vi-VN" sz="2800" b="1" i="0" dirty="0">
                <a:effectLst/>
                <a:latin typeface="Times New Roman" panose="02020603050405020304" pitchFamily="18" charset="0"/>
                <a:cs typeface="Times New Roman" panose="02020603050405020304" pitchFamily="18" charset="0"/>
              </a:rPr>
              <a:t> nhà văn Nga.</a:t>
            </a:r>
            <a:endParaRPr lang="en-US"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D5803A-8B8C-A547-0EB9-EB64FD4B80EB}"/>
              </a:ext>
            </a:extLst>
          </p:cNvPr>
          <p:cNvSpPr txBox="1"/>
          <p:nvPr/>
        </p:nvSpPr>
        <p:spPr>
          <a:xfrm>
            <a:off x="213065" y="2690877"/>
            <a:ext cx="6185521" cy="954107"/>
          </a:xfrm>
          <a:prstGeom prst="rect">
            <a:avLst/>
          </a:prstGeom>
          <a:noFill/>
        </p:spPr>
        <p:txBody>
          <a:bodyPr wrap="square">
            <a:spAutoFit/>
          </a:bodyPr>
          <a:lstStyle/>
          <a:p>
            <a:pPr algn="just"/>
            <a:r>
              <a:rPr lang="vi-VN" sz="2800" b="1" i="0" dirty="0">
                <a:solidFill>
                  <a:srgbClr val="202122"/>
                </a:solidFill>
                <a:effectLst/>
                <a:latin typeface="Times New Roman" panose="02020603050405020304" pitchFamily="18" charset="0"/>
                <a:cs typeface="Times New Roman" panose="02020603050405020304" pitchFamily="18" charset="0"/>
              </a:rPr>
              <a:t>- Chuyên viết tiểu thuyết khoa học viễn tưởng.</a:t>
            </a:r>
            <a:endParaRPr lang="en-US" sz="28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CA209AB-7B5B-DF64-8A3C-297DDD69461C}"/>
              </a:ext>
            </a:extLst>
          </p:cNvPr>
          <p:cNvSpPr txBox="1"/>
          <p:nvPr/>
        </p:nvSpPr>
        <p:spPr>
          <a:xfrm>
            <a:off x="159799" y="3880205"/>
            <a:ext cx="6292054" cy="2246769"/>
          </a:xfrm>
          <a:prstGeom prst="rect">
            <a:avLst/>
          </a:prstGeom>
          <a:noFill/>
        </p:spPr>
        <p:txBody>
          <a:bodyPr wrap="square">
            <a:spAutoFit/>
          </a:bodyPr>
          <a:lstStyle/>
          <a:p>
            <a:pPr algn="just"/>
            <a:r>
              <a:rPr lang="vi-VN" sz="2800" b="1" i="0" dirty="0">
                <a:solidFill>
                  <a:srgbClr val="202122"/>
                </a:solidFill>
                <a:effectLst/>
                <a:latin typeface="Times New Roman" panose="02020603050405020304" pitchFamily="18" charset="0"/>
                <a:cs typeface="Times New Roman" panose="02020603050405020304" pitchFamily="18" charset="0"/>
              </a:rPr>
              <a:t>- Các tác phẩm mà ông viết khoảng những năm 1920 và 1930 khiến ông được đánh giá cao trong thể loại tiểu thuyết khoa học viễn tưởng của Liên Xô.</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227617"/>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1">
            <a:extLst>
              <a:ext uri="{FF2B5EF4-FFF2-40B4-BE49-F238E27FC236}">
                <a16:creationId xmlns:a16="http://schemas.microsoft.com/office/drawing/2014/main" id="{F551D5D5-1435-45F0-8EB5-FC3C7DA49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4518911"/>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6">
            <a:extLst>
              <a:ext uri="{FF2B5EF4-FFF2-40B4-BE49-F238E27FC236}">
                <a16:creationId xmlns:a16="http://schemas.microsoft.com/office/drawing/2014/main" id="{A9CEFE64-8930-4972-BC2E-1BD0C56F3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2779" y="-803409"/>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1">
            <a:extLst>
              <a:ext uri="{FF2B5EF4-FFF2-40B4-BE49-F238E27FC236}">
                <a16:creationId xmlns:a16="http://schemas.microsoft.com/office/drawing/2014/main" id="{81B8B4B9-B2AD-EC92-9B02-C685B58E4DD2}"/>
              </a:ext>
            </a:extLst>
          </p:cNvPr>
          <p:cNvSpPr/>
          <p:nvPr/>
        </p:nvSpPr>
        <p:spPr>
          <a:xfrm>
            <a:off x="180118" y="29295"/>
            <a:ext cx="3548601" cy="55929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FF0000"/>
                </a:solidFill>
                <a:latin typeface="Times New Roman" panose="02020603050405020304" pitchFamily="18" charset="0"/>
                <a:cs typeface="Times New Roman" panose="02020603050405020304" pitchFamily="18" charset="0"/>
              </a:rPr>
              <a:t>2. Tác phẩm</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0657194-F41D-FF0B-367F-23B4C4357060}"/>
              </a:ext>
            </a:extLst>
          </p:cNvPr>
          <p:cNvSpPr txBox="1"/>
          <p:nvPr/>
        </p:nvSpPr>
        <p:spPr>
          <a:xfrm>
            <a:off x="195406" y="1104975"/>
            <a:ext cx="7066625" cy="58477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 Thể loại: Truyện khoa học viễn tưởng</a:t>
            </a:r>
            <a:endParaRPr lang="en-US" sz="3200" b="1"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5226134D-7325-11A6-598B-47623EA1E6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9370" y="588589"/>
            <a:ext cx="4489536" cy="6103161"/>
          </a:xfrm>
          <a:prstGeom prst="rect">
            <a:avLst/>
          </a:prstGeom>
          <a:effectLst>
            <a:softEdge rad="317500"/>
          </a:effectLst>
        </p:spPr>
      </p:pic>
      <p:sp>
        <p:nvSpPr>
          <p:cNvPr id="9" name="TextBox 8">
            <a:extLst>
              <a:ext uri="{FF2B5EF4-FFF2-40B4-BE49-F238E27FC236}">
                <a16:creationId xmlns:a16="http://schemas.microsoft.com/office/drawing/2014/main" id="{29338EEE-0298-6EE9-74E8-6C52615EE434}"/>
              </a:ext>
            </a:extLst>
          </p:cNvPr>
          <p:cNvSpPr txBox="1"/>
          <p:nvPr/>
        </p:nvSpPr>
        <p:spPr>
          <a:xfrm>
            <a:off x="180118" y="1856103"/>
            <a:ext cx="7066625" cy="107721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 Xuất xứ: Trích trong truyện “ Người cá”.</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3573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A5DDBF-B022-46AA-8D19-6D031287F2FD}"/>
              </a:ext>
            </a:extLst>
          </p:cNvPr>
          <p:cNvSpPr/>
          <p:nvPr/>
        </p:nvSpPr>
        <p:spPr>
          <a:xfrm>
            <a:off x="1828800" y="1828800"/>
            <a:ext cx="7933415" cy="3880184"/>
          </a:xfrm>
          <a:prstGeom prst="rect">
            <a:avLst/>
          </a:prstGeom>
          <a:no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图片 31">
            <a:extLst>
              <a:ext uri="{FF2B5EF4-FFF2-40B4-BE49-F238E27FC236}">
                <a16:creationId xmlns:a16="http://schemas.microsoft.com/office/drawing/2014/main" id="{F551D5D5-1435-45F0-8EB5-FC3C7DA49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937125"/>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79E214A8-BE45-47F5-9F6A-7B4FC03156F9}"/>
              </a:ext>
            </a:extLst>
          </p:cNvPr>
          <p:cNvPicPr>
            <a:picLocks noChangeAspect="1"/>
          </p:cNvPicPr>
          <p:nvPr/>
        </p:nvPicPr>
        <p:blipFill rotWithShape="1">
          <a:blip r:embed="rId4" cstate="print">
            <a:clrChange>
              <a:clrFrom>
                <a:srgbClr val="F2ECDE"/>
              </a:clrFrom>
              <a:clrTo>
                <a:srgbClr val="F2ECDE">
                  <a:alpha val="0"/>
                </a:srgbClr>
              </a:clrTo>
            </a:clrChange>
            <a:extLst>
              <a:ext uri="{28A0092B-C50C-407E-A947-70E740481C1C}">
                <a14:useLocalDpi xmlns:a14="http://schemas.microsoft.com/office/drawing/2010/main" val="0"/>
              </a:ext>
            </a:extLst>
          </a:blip>
          <a:srcRect l="39621" t="17193" r="37354" b="11579"/>
          <a:stretch/>
        </p:blipFill>
        <p:spPr>
          <a:xfrm>
            <a:off x="8518360" y="850633"/>
            <a:ext cx="2923672" cy="5652436"/>
          </a:xfrm>
          <a:prstGeom prst="rect">
            <a:avLst/>
          </a:prstGeom>
        </p:spPr>
      </p:pic>
      <p:pic>
        <p:nvPicPr>
          <p:cNvPr id="20" name="图片 6">
            <a:extLst>
              <a:ext uri="{FF2B5EF4-FFF2-40B4-BE49-F238E27FC236}">
                <a16:creationId xmlns:a16="http://schemas.microsoft.com/office/drawing/2014/main" id="{A9CEFE64-8930-4972-BC2E-1BD0C56F3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2779" y="-803409"/>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E1964DA2-048F-4096-BDED-0CA5C5B28A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BED35A0-7CE5-3A5D-DFD9-ACBE381A7407}"/>
              </a:ext>
            </a:extLst>
          </p:cNvPr>
          <p:cNvSpPr txBox="1"/>
          <p:nvPr/>
        </p:nvSpPr>
        <p:spPr>
          <a:xfrm>
            <a:off x="2827225" y="2539916"/>
            <a:ext cx="5183266" cy="1323439"/>
          </a:xfrm>
          <a:prstGeom prst="rect">
            <a:avLst/>
          </a:prstGeom>
          <a:solidFill>
            <a:srgbClr val="FF0000"/>
          </a:solidFill>
          <a:ln w="38100">
            <a:noFill/>
          </a:ln>
        </p:spPr>
        <p:txBody>
          <a:bodyPr wrap="square">
            <a:spAutoFit/>
          </a:bodyPr>
          <a:lstStyle/>
          <a:p>
            <a:pPr marL="0" marR="0" algn="ctr">
              <a:spcBef>
                <a:spcPts val="600"/>
              </a:spcBef>
              <a:spcAft>
                <a:spcPts val="0"/>
              </a:spcAft>
            </a:pPr>
            <a:r>
              <a:rPr lang="vi-VN" sz="4000" b="1" dirty="0">
                <a:solidFill>
                  <a:schemeClr val="bg1"/>
                </a:solidFill>
                <a:effectLst/>
                <a:latin typeface="Times New Roman" panose="02020603050405020304" pitchFamily="18" charset="0"/>
                <a:cs typeface="Times New Roman" panose="02020603050405020304" pitchFamily="18" charset="0"/>
              </a:rPr>
              <a:t>II. SUY NGẪM VÀ PHẢN HỒI</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0174748"/>
      </p:ext>
    </p:extLst>
  </p:cSld>
  <p:clrMapOvr>
    <a:masterClrMapping/>
  </p:clrMapOvr>
  <p:transition spd="slow">
    <p:cove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822</Words>
  <PresentationFormat>Widescreen</PresentationFormat>
  <Paragraphs>92</Paragraphs>
  <Slides>24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等线</vt:lpstr>
      <vt:lpstr>UVN Chim Bien Nang</vt:lpstr>
      <vt:lpstr>UVN Van Chuong Nang</vt:lpstr>
      <vt:lpstr>Arial</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2019-10-17T09:10:34Z</dcterms:created>
  <dcterms:modified xsi:type="dcterms:W3CDTF">2022-06-26T09:21:07Z</dcterms:modified>
</cp:coreProperties>
</file>