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3"/>
  </p:notesMasterIdLst>
  <p:sldIdLst>
    <p:sldId id="271" r:id="rId3"/>
    <p:sldId id="256" r:id="rId4"/>
    <p:sldId id="363" r:id="rId5"/>
    <p:sldId id="273" r:id="rId6"/>
    <p:sldId id="394" r:id="rId7"/>
    <p:sldId id="395" r:id="rId8"/>
    <p:sldId id="396" r:id="rId9"/>
    <p:sldId id="397" r:id="rId10"/>
    <p:sldId id="398" r:id="rId11"/>
    <p:sldId id="399" r:id="rId12"/>
    <p:sldId id="400" r:id="rId13"/>
    <p:sldId id="401" r:id="rId14"/>
    <p:sldId id="345" r:id="rId15"/>
    <p:sldId id="346" r:id="rId16"/>
    <p:sldId id="347" r:id="rId17"/>
    <p:sldId id="348" r:id="rId18"/>
    <p:sldId id="350" r:id="rId19"/>
    <p:sldId id="333" r:id="rId20"/>
    <p:sldId id="349" r:id="rId21"/>
    <p:sldId id="337" r:id="rId22"/>
    <p:sldId id="336" r:id="rId23"/>
    <p:sldId id="393" r:id="rId24"/>
    <p:sldId id="340" r:id="rId25"/>
    <p:sldId id="338" r:id="rId26"/>
    <p:sldId id="341" r:id="rId27"/>
    <p:sldId id="342" r:id="rId28"/>
    <p:sldId id="343" r:id="rId29"/>
    <p:sldId id="260" r:id="rId30"/>
    <p:sldId id="265" r:id="rId31"/>
    <p:sldId id="272"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1F33"/>
    <a:srgbClr val="F7DADE"/>
    <a:srgbClr val="D0DEEC"/>
    <a:srgbClr val="E45983"/>
    <a:srgbClr val="E55F2E"/>
    <a:srgbClr val="321A2A"/>
    <a:srgbClr val="EC7524"/>
    <a:srgbClr val="EE9272"/>
    <a:srgbClr val="FF9801"/>
    <a:srgbClr val="A49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918" autoAdjust="0"/>
  </p:normalViewPr>
  <p:slideViewPr>
    <p:cSldViewPr snapToGrid="0" showGuides="1">
      <p:cViewPr varScale="1">
        <p:scale>
          <a:sx n="65" d="100"/>
          <a:sy n="65" d="100"/>
        </p:scale>
        <p:origin x="114" y="1308"/>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07-Jun-24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67306ae2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e67306ae2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16637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b834cd2f2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b834cd2f2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e74387b5e1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e74387b5e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https://www.youtube.com/watch?v=ep-w4mzXMa0&amp;t=3s </a:t>
            </a:r>
          </a:p>
          <a:p>
            <a:r>
              <a:rPr lang="en-US" dirty="0"/>
              <a:t>  </a:t>
            </a:r>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9087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70532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76286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8782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54917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1148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4132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905125" y="3603100"/>
            <a:ext cx="3333600" cy="41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2500"/>
              <a:buNone/>
              <a:defRPr sz="2200" b="1">
                <a:solidFill>
                  <a:schemeClr val="accent2"/>
                </a:solidFill>
              </a:defRPr>
            </a:lvl1pPr>
            <a:lvl2pPr lvl="1" algn="ctr">
              <a:lnSpc>
                <a:spcPct val="100000"/>
              </a:lnSpc>
              <a:spcBef>
                <a:spcPts val="0"/>
              </a:spcBef>
              <a:spcAft>
                <a:spcPts val="0"/>
              </a:spcAft>
              <a:buClr>
                <a:schemeClr val="accent2"/>
              </a:buClr>
              <a:buSzPts val="2500"/>
              <a:buNone/>
              <a:defRPr sz="2500">
                <a:solidFill>
                  <a:schemeClr val="accent2"/>
                </a:solidFill>
              </a:defRPr>
            </a:lvl2pPr>
            <a:lvl3pPr lvl="2" algn="ctr">
              <a:lnSpc>
                <a:spcPct val="100000"/>
              </a:lnSpc>
              <a:spcBef>
                <a:spcPts val="0"/>
              </a:spcBef>
              <a:spcAft>
                <a:spcPts val="0"/>
              </a:spcAft>
              <a:buClr>
                <a:schemeClr val="accent2"/>
              </a:buClr>
              <a:buSzPts val="2500"/>
              <a:buNone/>
              <a:defRPr sz="2500">
                <a:solidFill>
                  <a:schemeClr val="accent2"/>
                </a:solidFill>
              </a:defRPr>
            </a:lvl3pPr>
            <a:lvl4pPr lvl="3" algn="ctr">
              <a:lnSpc>
                <a:spcPct val="100000"/>
              </a:lnSpc>
              <a:spcBef>
                <a:spcPts val="0"/>
              </a:spcBef>
              <a:spcAft>
                <a:spcPts val="0"/>
              </a:spcAft>
              <a:buClr>
                <a:schemeClr val="accent2"/>
              </a:buClr>
              <a:buSzPts val="2500"/>
              <a:buNone/>
              <a:defRPr sz="2500">
                <a:solidFill>
                  <a:schemeClr val="accent2"/>
                </a:solidFill>
              </a:defRPr>
            </a:lvl4pPr>
            <a:lvl5pPr lvl="4" algn="ctr">
              <a:lnSpc>
                <a:spcPct val="100000"/>
              </a:lnSpc>
              <a:spcBef>
                <a:spcPts val="0"/>
              </a:spcBef>
              <a:spcAft>
                <a:spcPts val="0"/>
              </a:spcAft>
              <a:buClr>
                <a:schemeClr val="accent2"/>
              </a:buClr>
              <a:buSzPts val="2500"/>
              <a:buNone/>
              <a:defRPr sz="2500">
                <a:solidFill>
                  <a:schemeClr val="accent2"/>
                </a:solidFill>
              </a:defRPr>
            </a:lvl5pPr>
            <a:lvl6pPr lvl="5" algn="ctr">
              <a:lnSpc>
                <a:spcPct val="100000"/>
              </a:lnSpc>
              <a:spcBef>
                <a:spcPts val="0"/>
              </a:spcBef>
              <a:spcAft>
                <a:spcPts val="0"/>
              </a:spcAft>
              <a:buClr>
                <a:schemeClr val="accent2"/>
              </a:buClr>
              <a:buSzPts val="2500"/>
              <a:buNone/>
              <a:defRPr sz="2500">
                <a:solidFill>
                  <a:schemeClr val="accent2"/>
                </a:solidFill>
              </a:defRPr>
            </a:lvl6pPr>
            <a:lvl7pPr lvl="6" algn="ctr">
              <a:lnSpc>
                <a:spcPct val="100000"/>
              </a:lnSpc>
              <a:spcBef>
                <a:spcPts val="0"/>
              </a:spcBef>
              <a:spcAft>
                <a:spcPts val="0"/>
              </a:spcAft>
              <a:buClr>
                <a:schemeClr val="accent2"/>
              </a:buClr>
              <a:buSzPts val="2500"/>
              <a:buNone/>
              <a:defRPr sz="2500">
                <a:solidFill>
                  <a:schemeClr val="accent2"/>
                </a:solidFill>
              </a:defRPr>
            </a:lvl7pPr>
            <a:lvl8pPr lvl="7" algn="ctr">
              <a:lnSpc>
                <a:spcPct val="100000"/>
              </a:lnSpc>
              <a:spcBef>
                <a:spcPts val="0"/>
              </a:spcBef>
              <a:spcAft>
                <a:spcPts val="0"/>
              </a:spcAft>
              <a:buClr>
                <a:schemeClr val="accent2"/>
              </a:buClr>
              <a:buSzPts val="2500"/>
              <a:buNone/>
              <a:defRPr sz="2500">
                <a:solidFill>
                  <a:schemeClr val="accent2"/>
                </a:solidFill>
              </a:defRPr>
            </a:lvl8pPr>
            <a:lvl9pPr lvl="8" algn="ctr">
              <a:lnSpc>
                <a:spcPct val="100000"/>
              </a:lnSpc>
              <a:spcBef>
                <a:spcPts val="0"/>
              </a:spcBef>
              <a:spcAft>
                <a:spcPts val="0"/>
              </a:spcAft>
              <a:buClr>
                <a:schemeClr val="accent2"/>
              </a:buClr>
              <a:buSzPts val="2500"/>
              <a:buNone/>
              <a:defRPr sz="2500">
                <a:solidFill>
                  <a:schemeClr val="accent2"/>
                </a:solidFill>
              </a:defRPr>
            </a:lvl9pPr>
          </a:lstStyle>
          <a:p>
            <a:endParaRPr/>
          </a:p>
        </p:txBody>
      </p:sp>
      <p:sp>
        <p:nvSpPr>
          <p:cNvPr id="10" name="Google Shape;10;p2"/>
          <p:cNvSpPr txBox="1">
            <a:spLocks noGrp="1"/>
          </p:cNvSpPr>
          <p:nvPr>
            <p:ph type="ctrTitle"/>
          </p:nvPr>
        </p:nvSpPr>
        <p:spPr>
          <a:xfrm>
            <a:off x="1521225" y="1128125"/>
            <a:ext cx="6101700" cy="23085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700"/>
              <a:buFont typeface="Droid Sans"/>
              <a:buNone/>
              <a:defRPr sz="4800">
                <a:solidFill>
                  <a:schemeClr val="accent2"/>
                </a:solidFill>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grpSp>
        <p:nvGrpSpPr>
          <p:cNvPr id="11" name="Google Shape;11;p2"/>
          <p:cNvGrpSpPr/>
          <p:nvPr/>
        </p:nvGrpSpPr>
        <p:grpSpPr>
          <a:xfrm>
            <a:off x="-3176922" y="-724306"/>
            <a:ext cx="4612127" cy="4612082"/>
            <a:chOff x="3896445" y="840725"/>
            <a:chExt cx="2534275" cy="2534250"/>
          </a:xfrm>
        </p:grpSpPr>
        <p:sp>
          <p:nvSpPr>
            <p:cNvPr id="12" name="Google Shape;12;p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572340" y="2404875"/>
            <a:ext cx="2162798" cy="1206590"/>
            <a:chOff x="7572340" y="2404875"/>
            <a:chExt cx="2162798" cy="1206590"/>
          </a:xfrm>
        </p:grpSpPr>
        <p:sp>
          <p:nvSpPr>
            <p:cNvPr id="16" name="Google Shape;16;p2"/>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520225" y="4005638"/>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72155" y="-442455"/>
            <a:ext cx="894539" cy="894484"/>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100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2790900" y="2570400"/>
            <a:ext cx="3562200" cy="6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000"/>
              <a:buNone/>
              <a:defRPr sz="4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endParaRPr/>
          </a:p>
        </p:txBody>
      </p:sp>
      <p:sp>
        <p:nvSpPr>
          <p:cNvPr id="24" name="Google Shape;24;p3"/>
          <p:cNvSpPr txBox="1">
            <a:spLocks noGrp="1"/>
          </p:cNvSpPr>
          <p:nvPr>
            <p:ph type="title" idx="2" hasCustomPrompt="1"/>
          </p:nvPr>
        </p:nvSpPr>
        <p:spPr>
          <a:xfrm>
            <a:off x="3496800" y="1141275"/>
            <a:ext cx="2150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000"/>
              <a:buNone/>
              <a:defRPr sz="9000">
                <a:solidFill>
                  <a:schemeClr val="dk2"/>
                </a:solidFill>
              </a:defRPr>
            </a:lvl1pPr>
            <a:lvl2pPr lvl="1" rtl="0">
              <a:spcBef>
                <a:spcPts val="0"/>
              </a:spcBef>
              <a:spcAft>
                <a:spcPts val="0"/>
              </a:spcAft>
              <a:buClr>
                <a:schemeClr val="lt1"/>
              </a:buClr>
              <a:buSzPts val="7000"/>
              <a:buNone/>
              <a:defRPr sz="7000">
                <a:solidFill>
                  <a:schemeClr val="lt1"/>
                </a:solidFill>
              </a:defRPr>
            </a:lvl2pPr>
            <a:lvl3pPr lvl="2" rtl="0">
              <a:spcBef>
                <a:spcPts val="0"/>
              </a:spcBef>
              <a:spcAft>
                <a:spcPts val="0"/>
              </a:spcAft>
              <a:buClr>
                <a:schemeClr val="lt1"/>
              </a:buClr>
              <a:buSzPts val="7000"/>
              <a:buNone/>
              <a:defRPr sz="7000">
                <a:solidFill>
                  <a:schemeClr val="lt1"/>
                </a:solidFill>
              </a:defRPr>
            </a:lvl3pPr>
            <a:lvl4pPr lvl="3" rtl="0">
              <a:spcBef>
                <a:spcPts val="0"/>
              </a:spcBef>
              <a:spcAft>
                <a:spcPts val="0"/>
              </a:spcAft>
              <a:buClr>
                <a:schemeClr val="lt1"/>
              </a:buClr>
              <a:buSzPts val="7000"/>
              <a:buNone/>
              <a:defRPr sz="7000">
                <a:solidFill>
                  <a:schemeClr val="lt1"/>
                </a:solidFill>
              </a:defRPr>
            </a:lvl4pPr>
            <a:lvl5pPr lvl="4" rtl="0">
              <a:spcBef>
                <a:spcPts val="0"/>
              </a:spcBef>
              <a:spcAft>
                <a:spcPts val="0"/>
              </a:spcAft>
              <a:buClr>
                <a:schemeClr val="lt1"/>
              </a:buClr>
              <a:buSzPts val="7000"/>
              <a:buNone/>
              <a:defRPr sz="7000">
                <a:solidFill>
                  <a:schemeClr val="lt1"/>
                </a:solidFill>
              </a:defRPr>
            </a:lvl5pPr>
            <a:lvl6pPr lvl="5" rtl="0">
              <a:spcBef>
                <a:spcPts val="0"/>
              </a:spcBef>
              <a:spcAft>
                <a:spcPts val="0"/>
              </a:spcAft>
              <a:buClr>
                <a:schemeClr val="lt1"/>
              </a:buClr>
              <a:buSzPts val="7000"/>
              <a:buNone/>
              <a:defRPr sz="7000">
                <a:solidFill>
                  <a:schemeClr val="lt1"/>
                </a:solidFill>
              </a:defRPr>
            </a:lvl6pPr>
            <a:lvl7pPr lvl="6" rtl="0">
              <a:spcBef>
                <a:spcPts val="0"/>
              </a:spcBef>
              <a:spcAft>
                <a:spcPts val="0"/>
              </a:spcAft>
              <a:buClr>
                <a:schemeClr val="lt1"/>
              </a:buClr>
              <a:buSzPts val="7000"/>
              <a:buNone/>
              <a:defRPr sz="7000">
                <a:solidFill>
                  <a:schemeClr val="lt1"/>
                </a:solidFill>
              </a:defRPr>
            </a:lvl7pPr>
            <a:lvl8pPr lvl="7" rtl="0">
              <a:spcBef>
                <a:spcPts val="0"/>
              </a:spcBef>
              <a:spcAft>
                <a:spcPts val="0"/>
              </a:spcAft>
              <a:buClr>
                <a:schemeClr val="lt1"/>
              </a:buClr>
              <a:buSzPts val="7000"/>
              <a:buNone/>
              <a:defRPr sz="7000">
                <a:solidFill>
                  <a:schemeClr val="lt1"/>
                </a:solidFill>
              </a:defRPr>
            </a:lvl8pPr>
            <a:lvl9pPr lvl="8" rtl="0">
              <a:spcBef>
                <a:spcPts val="0"/>
              </a:spcBef>
              <a:spcAft>
                <a:spcPts val="0"/>
              </a:spcAft>
              <a:buClr>
                <a:schemeClr val="lt1"/>
              </a:buClr>
              <a:buSzPts val="7000"/>
              <a:buNone/>
              <a:defRPr sz="7000">
                <a:solidFill>
                  <a:schemeClr val="lt1"/>
                </a:solidFill>
              </a:defRPr>
            </a:lvl9pPr>
          </a:lstStyle>
          <a:p>
            <a:r>
              <a:t>xx%</a:t>
            </a:r>
          </a:p>
        </p:txBody>
      </p:sp>
      <p:sp>
        <p:nvSpPr>
          <p:cNvPr id="25" name="Google Shape;25;p3"/>
          <p:cNvSpPr txBox="1">
            <a:spLocks noGrp="1"/>
          </p:cNvSpPr>
          <p:nvPr>
            <p:ph type="subTitle" idx="1"/>
          </p:nvPr>
        </p:nvSpPr>
        <p:spPr>
          <a:xfrm>
            <a:off x="2790900" y="3546300"/>
            <a:ext cx="35622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accent2"/>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6" name="Google Shape;26;p3"/>
          <p:cNvGrpSpPr/>
          <p:nvPr/>
        </p:nvGrpSpPr>
        <p:grpSpPr>
          <a:xfrm>
            <a:off x="7379465" y="169925"/>
            <a:ext cx="2162798" cy="1206590"/>
            <a:chOff x="7572340" y="2404875"/>
            <a:chExt cx="2162798" cy="1206590"/>
          </a:xfrm>
        </p:grpSpPr>
        <p:sp>
          <p:nvSpPr>
            <p:cNvPr id="27" name="Google Shape;27;p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2620997" y="1859332"/>
            <a:ext cx="4612127" cy="4612082"/>
            <a:chOff x="3896445" y="840725"/>
            <a:chExt cx="2534275" cy="2534250"/>
          </a:xfrm>
        </p:grpSpPr>
        <p:sp>
          <p:nvSpPr>
            <p:cNvPr id="32" name="Google Shape;32;p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rot="10800000" flipH="1">
            <a:off x="7379465" y="3814663"/>
            <a:ext cx="2162798" cy="1206590"/>
            <a:chOff x="7572340" y="2404875"/>
            <a:chExt cx="2162798" cy="1206590"/>
          </a:xfrm>
        </p:grpSpPr>
        <p:sp>
          <p:nvSpPr>
            <p:cNvPr id="36" name="Google Shape;36;p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p:nvPr/>
        </p:nvSpPr>
        <p:spPr>
          <a:xfrm>
            <a:off x="471300" y="-414862"/>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48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700"/>
              <a:buNone/>
              <a:defRPr sz="2720">
                <a:solidFill>
                  <a:schemeClr val="accent2"/>
                </a:solidFill>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
        <p:nvSpPr>
          <p:cNvPr id="43" name="Google Shape;43;p4"/>
          <p:cNvSpPr txBox="1">
            <a:spLocks noGrp="1"/>
          </p:cNvSpPr>
          <p:nvPr>
            <p:ph type="body" idx="1"/>
          </p:nvPr>
        </p:nvSpPr>
        <p:spPr>
          <a:xfrm>
            <a:off x="1179900" y="1188275"/>
            <a:ext cx="6784200" cy="33492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100"/>
            </a:lvl1pPr>
            <a:lvl2pPr marL="914400" lvl="1" indent="-317500">
              <a:spcBef>
                <a:spcPts val="0"/>
              </a:spcBef>
              <a:spcAft>
                <a:spcPts val="0"/>
              </a:spcAft>
              <a:buSzPts val="1400"/>
              <a:buAutoNum type="arabicPeriod"/>
              <a:defRPr/>
            </a:lvl2pPr>
            <a:lvl3pPr marL="1371600" lvl="2" indent="-317500">
              <a:spcBef>
                <a:spcPts val="0"/>
              </a:spcBef>
              <a:spcAft>
                <a:spcPts val="0"/>
              </a:spcAft>
              <a:buSzPts val="1400"/>
              <a:buAutoNum type="arabi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rabicPeriod"/>
              <a:defRPr/>
            </a:lvl5pPr>
            <a:lvl6pPr marL="2743200" lvl="5" indent="-317500">
              <a:spcBef>
                <a:spcPts val="0"/>
              </a:spcBef>
              <a:spcAft>
                <a:spcPts val="0"/>
              </a:spcAft>
              <a:buSzPts val="1400"/>
              <a:buAutoNum type="arabi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rabicPeriod"/>
              <a:defRPr/>
            </a:lvl8pPr>
            <a:lvl9pPr marL="4114800" lvl="8" indent="-317500">
              <a:spcBef>
                <a:spcPts val="0"/>
              </a:spcBef>
              <a:spcAft>
                <a:spcPts val="0"/>
              </a:spcAft>
              <a:buSzPts val="1400"/>
              <a:buAutoNum type="arabicPeriod"/>
              <a:defRPr/>
            </a:lvl9pPr>
          </a:lstStyle>
          <a:p>
            <a:endParaRPr/>
          </a:p>
        </p:txBody>
      </p:sp>
      <p:grpSp>
        <p:nvGrpSpPr>
          <p:cNvPr id="44" name="Google Shape;44;p4"/>
          <p:cNvGrpSpPr/>
          <p:nvPr/>
        </p:nvGrpSpPr>
        <p:grpSpPr>
          <a:xfrm rot="10800000">
            <a:off x="-1155510" y="4124163"/>
            <a:ext cx="2162798" cy="1206590"/>
            <a:chOff x="7572340" y="2404875"/>
            <a:chExt cx="2162798" cy="1206590"/>
          </a:xfrm>
        </p:grpSpPr>
        <p:sp>
          <p:nvSpPr>
            <p:cNvPr id="45" name="Google Shape;45;p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a:off x="8502954" y="454133"/>
            <a:ext cx="4235280" cy="4235239"/>
            <a:chOff x="3896445" y="840725"/>
            <a:chExt cx="2534275" cy="2534250"/>
          </a:xfrm>
        </p:grpSpPr>
        <p:sp>
          <p:nvSpPr>
            <p:cNvPr id="50" name="Google Shape;50;p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p:nvPr/>
        </p:nvSpPr>
        <p:spPr>
          <a:xfrm>
            <a:off x="-1589800" y="0"/>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641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4"/>
        <p:cNvGrpSpPr/>
        <p:nvPr/>
      </p:nvGrpSpPr>
      <p:grpSpPr>
        <a:xfrm>
          <a:off x="0" y="0"/>
          <a:ext cx="0" cy="0"/>
          <a:chOff x="0" y="0"/>
          <a:chExt cx="0" cy="0"/>
        </a:xfrm>
      </p:grpSpPr>
      <p:sp>
        <p:nvSpPr>
          <p:cNvPr id="55" name="Google Shape;55;p5"/>
          <p:cNvSpPr txBox="1">
            <a:spLocks noGrp="1"/>
          </p:cNvSpPr>
          <p:nvPr>
            <p:ph type="subTitle" idx="1"/>
          </p:nvPr>
        </p:nvSpPr>
        <p:spPr>
          <a:xfrm>
            <a:off x="1354125" y="3191025"/>
            <a:ext cx="25785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56" name="Google Shape;56;p5"/>
          <p:cNvSpPr txBox="1">
            <a:spLocks noGrp="1"/>
          </p:cNvSpPr>
          <p:nvPr>
            <p:ph type="subTitle" idx="2"/>
          </p:nvPr>
        </p:nvSpPr>
        <p:spPr>
          <a:xfrm>
            <a:off x="5213625" y="3190950"/>
            <a:ext cx="25755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57" name="Google Shape;57;p5"/>
          <p:cNvSpPr txBox="1">
            <a:spLocks noGrp="1"/>
          </p:cNvSpPr>
          <p:nvPr>
            <p:ph type="subTitle" idx="3"/>
          </p:nvPr>
        </p:nvSpPr>
        <p:spPr>
          <a:xfrm>
            <a:off x="1354875" y="3889000"/>
            <a:ext cx="2575500" cy="4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 name="Google Shape;58;p5"/>
          <p:cNvSpPr txBox="1">
            <a:spLocks noGrp="1"/>
          </p:cNvSpPr>
          <p:nvPr>
            <p:ph type="subTitle" idx="4"/>
          </p:nvPr>
        </p:nvSpPr>
        <p:spPr>
          <a:xfrm>
            <a:off x="5212125" y="3889000"/>
            <a:ext cx="2578500" cy="4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59" name="Google Shape;59;p5"/>
          <p:cNvGrpSpPr/>
          <p:nvPr/>
        </p:nvGrpSpPr>
        <p:grpSpPr>
          <a:xfrm>
            <a:off x="3637886" y="4507982"/>
            <a:ext cx="4612127" cy="4612082"/>
            <a:chOff x="3896445" y="840725"/>
            <a:chExt cx="2534275" cy="2534250"/>
          </a:xfrm>
        </p:grpSpPr>
        <p:sp>
          <p:nvSpPr>
            <p:cNvPr id="60" name="Google Shape;60;p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5"/>
          <p:cNvGrpSpPr/>
          <p:nvPr/>
        </p:nvGrpSpPr>
        <p:grpSpPr>
          <a:xfrm rot="10800000" flipH="1">
            <a:off x="8071490" y="1415188"/>
            <a:ext cx="2162798" cy="1206590"/>
            <a:chOff x="7572340" y="2404875"/>
            <a:chExt cx="2162798" cy="1206590"/>
          </a:xfrm>
        </p:grpSpPr>
        <p:sp>
          <p:nvSpPr>
            <p:cNvPr id="64" name="Google Shape;64;p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3531039" y="666607"/>
            <a:ext cx="4612127" cy="4612082"/>
            <a:chOff x="3896445" y="840725"/>
            <a:chExt cx="2534275" cy="2534250"/>
          </a:xfrm>
        </p:grpSpPr>
        <p:sp>
          <p:nvSpPr>
            <p:cNvPr id="69" name="Google Shape;69;p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8494878" y="-607575"/>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500"/>
              <a:buNone/>
              <a:defRPr sz="272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053606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
        <p:cNvGrpSpPr/>
        <p:nvPr/>
      </p:nvGrpSpPr>
      <p:grpSpPr>
        <a:xfrm>
          <a:off x="0" y="0"/>
          <a:ext cx="0" cy="0"/>
          <a:chOff x="0" y="0"/>
          <a:chExt cx="0" cy="0"/>
        </a:xfrm>
      </p:grpSpPr>
      <p:grpSp>
        <p:nvGrpSpPr>
          <p:cNvPr id="75" name="Google Shape;75;p6"/>
          <p:cNvGrpSpPr/>
          <p:nvPr/>
        </p:nvGrpSpPr>
        <p:grpSpPr>
          <a:xfrm>
            <a:off x="8389499" y="-220663"/>
            <a:ext cx="4053573" cy="4053533"/>
            <a:chOff x="3896445" y="840725"/>
            <a:chExt cx="2534275" cy="2534250"/>
          </a:xfrm>
        </p:grpSpPr>
        <p:sp>
          <p:nvSpPr>
            <p:cNvPr id="76" name="Google Shape;76;p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6"/>
          <p:cNvGrpSpPr/>
          <p:nvPr/>
        </p:nvGrpSpPr>
        <p:grpSpPr>
          <a:xfrm>
            <a:off x="-3948389" y="2408844"/>
            <a:ext cx="4612127" cy="4612082"/>
            <a:chOff x="3896445" y="840725"/>
            <a:chExt cx="2534275" cy="2534250"/>
          </a:xfrm>
        </p:grpSpPr>
        <p:sp>
          <p:nvSpPr>
            <p:cNvPr id="80" name="Google Shape;80;p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6"/>
          <p:cNvGrpSpPr/>
          <p:nvPr/>
        </p:nvGrpSpPr>
        <p:grpSpPr>
          <a:xfrm rot="10800000" flipH="1">
            <a:off x="7061815" y="4535038"/>
            <a:ext cx="2162798" cy="1206590"/>
            <a:chOff x="7572340" y="2404875"/>
            <a:chExt cx="2162798" cy="1206590"/>
          </a:xfrm>
        </p:grpSpPr>
        <p:sp>
          <p:nvSpPr>
            <p:cNvPr id="84" name="Google Shape;84;p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6"/>
          <p:cNvSpPr/>
          <p:nvPr/>
        </p:nvSpPr>
        <p:spPr>
          <a:xfrm>
            <a:off x="3794800" y="4699325"/>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95000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0"/>
        <p:cNvGrpSpPr/>
        <p:nvPr/>
      </p:nvGrpSpPr>
      <p:grpSpPr>
        <a:xfrm>
          <a:off x="0" y="0"/>
          <a:ext cx="0" cy="0"/>
          <a:chOff x="0" y="0"/>
          <a:chExt cx="0" cy="0"/>
        </a:xfrm>
      </p:grpSpPr>
      <p:grpSp>
        <p:nvGrpSpPr>
          <p:cNvPr id="91" name="Google Shape;91;p7"/>
          <p:cNvGrpSpPr/>
          <p:nvPr/>
        </p:nvGrpSpPr>
        <p:grpSpPr>
          <a:xfrm>
            <a:off x="-2126143" y="1376352"/>
            <a:ext cx="3026178" cy="3026148"/>
            <a:chOff x="3896445" y="840725"/>
            <a:chExt cx="2534275" cy="2534250"/>
          </a:xfrm>
        </p:grpSpPr>
        <p:sp>
          <p:nvSpPr>
            <p:cNvPr id="92" name="Google Shape;92;p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7"/>
          <p:cNvSpPr txBox="1">
            <a:spLocks noGrp="1"/>
          </p:cNvSpPr>
          <p:nvPr>
            <p:ph type="body" idx="1"/>
          </p:nvPr>
        </p:nvSpPr>
        <p:spPr>
          <a:xfrm>
            <a:off x="4572000" y="2025413"/>
            <a:ext cx="2892600" cy="1728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400">
                <a:solidFill>
                  <a:schemeClr val="accent2"/>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96" name="Google Shape;96;p7"/>
          <p:cNvGrpSpPr/>
          <p:nvPr/>
        </p:nvGrpSpPr>
        <p:grpSpPr>
          <a:xfrm>
            <a:off x="8069645" y="3407764"/>
            <a:ext cx="3769734" cy="3769950"/>
            <a:chOff x="3896445" y="840725"/>
            <a:chExt cx="2534275" cy="2534250"/>
          </a:xfrm>
        </p:grpSpPr>
        <p:sp>
          <p:nvSpPr>
            <p:cNvPr id="97" name="Google Shape;97;p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7"/>
          <p:cNvGrpSpPr/>
          <p:nvPr/>
        </p:nvGrpSpPr>
        <p:grpSpPr>
          <a:xfrm>
            <a:off x="8069643" y="1129067"/>
            <a:ext cx="3097342" cy="1206590"/>
            <a:chOff x="7572340" y="2404875"/>
            <a:chExt cx="2162798" cy="1206590"/>
          </a:xfrm>
        </p:grpSpPr>
        <p:sp>
          <p:nvSpPr>
            <p:cNvPr id="101" name="Google Shape;101;p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7"/>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44254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flipH="1">
            <a:off x="1025850" y="2074350"/>
            <a:ext cx="7092300" cy="107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5500"/>
              <a:buNone/>
              <a:defRPr sz="6000">
                <a:solidFill>
                  <a:schemeClr val="accent2"/>
                </a:solidFill>
              </a:defRPr>
            </a:lvl1pPr>
            <a:lvl2pPr lvl="1" algn="ctr">
              <a:spcBef>
                <a:spcPts val="0"/>
              </a:spcBef>
              <a:spcAft>
                <a:spcPts val="0"/>
              </a:spcAft>
              <a:buClr>
                <a:schemeClr val="accent2"/>
              </a:buClr>
              <a:buSzPts val="5500"/>
              <a:buNone/>
              <a:defRPr sz="5500">
                <a:solidFill>
                  <a:schemeClr val="accent2"/>
                </a:solidFill>
              </a:defRPr>
            </a:lvl2pPr>
            <a:lvl3pPr lvl="2" algn="ctr">
              <a:spcBef>
                <a:spcPts val="0"/>
              </a:spcBef>
              <a:spcAft>
                <a:spcPts val="0"/>
              </a:spcAft>
              <a:buClr>
                <a:schemeClr val="accent2"/>
              </a:buClr>
              <a:buSzPts val="5500"/>
              <a:buNone/>
              <a:defRPr sz="5500">
                <a:solidFill>
                  <a:schemeClr val="accent2"/>
                </a:solidFill>
              </a:defRPr>
            </a:lvl3pPr>
            <a:lvl4pPr lvl="3" algn="ctr">
              <a:spcBef>
                <a:spcPts val="0"/>
              </a:spcBef>
              <a:spcAft>
                <a:spcPts val="0"/>
              </a:spcAft>
              <a:buClr>
                <a:schemeClr val="accent2"/>
              </a:buClr>
              <a:buSzPts val="5500"/>
              <a:buNone/>
              <a:defRPr sz="5500">
                <a:solidFill>
                  <a:schemeClr val="accent2"/>
                </a:solidFill>
              </a:defRPr>
            </a:lvl4pPr>
            <a:lvl5pPr lvl="4" algn="ctr">
              <a:spcBef>
                <a:spcPts val="0"/>
              </a:spcBef>
              <a:spcAft>
                <a:spcPts val="0"/>
              </a:spcAft>
              <a:buClr>
                <a:schemeClr val="accent2"/>
              </a:buClr>
              <a:buSzPts val="5500"/>
              <a:buNone/>
              <a:defRPr sz="5500">
                <a:solidFill>
                  <a:schemeClr val="accent2"/>
                </a:solidFill>
              </a:defRPr>
            </a:lvl5pPr>
            <a:lvl6pPr lvl="5" algn="ctr">
              <a:spcBef>
                <a:spcPts val="0"/>
              </a:spcBef>
              <a:spcAft>
                <a:spcPts val="0"/>
              </a:spcAft>
              <a:buClr>
                <a:schemeClr val="accent2"/>
              </a:buClr>
              <a:buSzPts val="5500"/>
              <a:buNone/>
              <a:defRPr sz="5500">
                <a:solidFill>
                  <a:schemeClr val="accent2"/>
                </a:solidFill>
              </a:defRPr>
            </a:lvl6pPr>
            <a:lvl7pPr lvl="6" algn="ctr">
              <a:spcBef>
                <a:spcPts val="0"/>
              </a:spcBef>
              <a:spcAft>
                <a:spcPts val="0"/>
              </a:spcAft>
              <a:buClr>
                <a:schemeClr val="accent2"/>
              </a:buClr>
              <a:buSzPts val="5500"/>
              <a:buNone/>
              <a:defRPr sz="5500">
                <a:solidFill>
                  <a:schemeClr val="accent2"/>
                </a:solidFill>
              </a:defRPr>
            </a:lvl7pPr>
            <a:lvl8pPr lvl="7" algn="ctr">
              <a:spcBef>
                <a:spcPts val="0"/>
              </a:spcBef>
              <a:spcAft>
                <a:spcPts val="0"/>
              </a:spcAft>
              <a:buClr>
                <a:schemeClr val="accent2"/>
              </a:buClr>
              <a:buSzPts val="5500"/>
              <a:buNone/>
              <a:defRPr sz="5500">
                <a:solidFill>
                  <a:schemeClr val="accent2"/>
                </a:solidFill>
              </a:defRPr>
            </a:lvl8pPr>
            <a:lvl9pPr lvl="8" algn="ctr">
              <a:spcBef>
                <a:spcPts val="0"/>
              </a:spcBef>
              <a:spcAft>
                <a:spcPts val="0"/>
              </a:spcAft>
              <a:buClr>
                <a:schemeClr val="accent2"/>
              </a:buClr>
              <a:buSzPts val="5500"/>
              <a:buNone/>
              <a:defRPr sz="5500">
                <a:solidFill>
                  <a:schemeClr val="accent2"/>
                </a:solidFill>
              </a:defRPr>
            </a:lvl9pPr>
          </a:lstStyle>
          <a:p>
            <a:endParaRPr/>
          </a:p>
        </p:txBody>
      </p:sp>
      <p:grpSp>
        <p:nvGrpSpPr>
          <p:cNvPr id="108" name="Google Shape;108;p8"/>
          <p:cNvGrpSpPr/>
          <p:nvPr/>
        </p:nvGrpSpPr>
        <p:grpSpPr>
          <a:xfrm flipH="1">
            <a:off x="-614835" y="3761263"/>
            <a:ext cx="2162798" cy="1206590"/>
            <a:chOff x="7572340" y="2404875"/>
            <a:chExt cx="2162798" cy="1206590"/>
          </a:xfrm>
        </p:grpSpPr>
        <p:sp>
          <p:nvSpPr>
            <p:cNvPr id="109" name="Google Shape;109;p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8"/>
          <p:cNvGrpSpPr/>
          <p:nvPr/>
        </p:nvGrpSpPr>
        <p:grpSpPr>
          <a:xfrm>
            <a:off x="6944327" y="-2151559"/>
            <a:ext cx="3969435" cy="3969396"/>
            <a:chOff x="3896445" y="840725"/>
            <a:chExt cx="2534275" cy="2534250"/>
          </a:xfrm>
        </p:grpSpPr>
        <p:sp>
          <p:nvSpPr>
            <p:cNvPr id="114" name="Google Shape;114;p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8"/>
          <p:cNvSpPr/>
          <p:nvPr/>
        </p:nvSpPr>
        <p:spPr>
          <a:xfrm>
            <a:off x="-774675" y="-801125"/>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120750" y="4106850"/>
            <a:ext cx="1523911" cy="152391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29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9"/>
        <p:cNvGrpSpPr/>
        <p:nvPr/>
      </p:nvGrpSpPr>
      <p:grpSpPr>
        <a:xfrm>
          <a:off x="0" y="0"/>
          <a:ext cx="0" cy="0"/>
          <a:chOff x="0" y="0"/>
          <a:chExt cx="0" cy="0"/>
        </a:xfrm>
      </p:grpSpPr>
      <p:sp>
        <p:nvSpPr>
          <p:cNvPr id="120" name="Google Shape;120;p9"/>
          <p:cNvSpPr txBox="1">
            <a:spLocks noGrp="1"/>
          </p:cNvSpPr>
          <p:nvPr>
            <p:ph type="body" idx="1"/>
          </p:nvPr>
        </p:nvSpPr>
        <p:spPr>
          <a:xfrm>
            <a:off x="4448050" y="2339638"/>
            <a:ext cx="3983100" cy="1572600"/>
          </a:xfrm>
          <a:prstGeom prst="rect">
            <a:avLst/>
          </a:prstGeom>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Clr>
                <a:schemeClr val="accent2"/>
              </a:buClr>
              <a:buSzPts val="1800"/>
              <a:buChar char="●"/>
              <a:defRPr>
                <a:solidFill>
                  <a:schemeClr val="accent2"/>
                </a:solidFill>
              </a:defRPr>
            </a:lvl1pPr>
            <a:lvl2pPr marL="914400" lvl="1" indent="-317500">
              <a:spcBef>
                <a:spcPts val="0"/>
              </a:spcBef>
              <a:spcAft>
                <a:spcPts val="0"/>
              </a:spcAft>
              <a:buClr>
                <a:schemeClr val="accent2"/>
              </a:buClr>
              <a:buSzPts val="1400"/>
              <a:buChar char="○"/>
              <a:defRPr>
                <a:solidFill>
                  <a:schemeClr val="accent2"/>
                </a:solidFill>
              </a:defRPr>
            </a:lvl2pPr>
            <a:lvl3pPr marL="1371600" lvl="2" indent="-317500">
              <a:spcBef>
                <a:spcPts val="0"/>
              </a:spcBef>
              <a:spcAft>
                <a:spcPts val="0"/>
              </a:spcAft>
              <a:buClr>
                <a:schemeClr val="accent2"/>
              </a:buClr>
              <a:buSzPts val="1400"/>
              <a:buChar char="■"/>
              <a:defRPr>
                <a:solidFill>
                  <a:schemeClr val="accent2"/>
                </a:solidFill>
              </a:defRPr>
            </a:lvl3pPr>
            <a:lvl4pPr marL="1828800" lvl="3" indent="-317500">
              <a:spcBef>
                <a:spcPts val="0"/>
              </a:spcBef>
              <a:spcAft>
                <a:spcPts val="0"/>
              </a:spcAft>
              <a:buClr>
                <a:schemeClr val="accent2"/>
              </a:buClr>
              <a:buSzPts val="1400"/>
              <a:buChar char="●"/>
              <a:defRPr>
                <a:solidFill>
                  <a:schemeClr val="accent2"/>
                </a:solidFill>
              </a:defRPr>
            </a:lvl4pPr>
            <a:lvl5pPr marL="2286000" lvl="4" indent="-317500">
              <a:spcBef>
                <a:spcPts val="0"/>
              </a:spcBef>
              <a:spcAft>
                <a:spcPts val="0"/>
              </a:spcAft>
              <a:buClr>
                <a:schemeClr val="accent2"/>
              </a:buClr>
              <a:buSzPts val="1400"/>
              <a:buChar char="○"/>
              <a:defRPr>
                <a:solidFill>
                  <a:schemeClr val="accent2"/>
                </a:solidFill>
              </a:defRPr>
            </a:lvl5pPr>
            <a:lvl6pPr marL="2743200" lvl="5" indent="-317500">
              <a:spcBef>
                <a:spcPts val="0"/>
              </a:spcBef>
              <a:spcAft>
                <a:spcPts val="0"/>
              </a:spcAft>
              <a:buClr>
                <a:schemeClr val="accent2"/>
              </a:buClr>
              <a:buSzPts val="1400"/>
              <a:buChar char="■"/>
              <a:defRPr>
                <a:solidFill>
                  <a:schemeClr val="accent2"/>
                </a:solidFill>
              </a:defRPr>
            </a:lvl6pPr>
            <a:lvl7pPr marL="3200400" lvl="6" indent="-317500">
              <a:spcBef>
                <a:spcPts val="0"/>
              </a:spcBef>
              <a:spcAft>
                <a:spcPts val="0"/>
              </a:spcAft>
              <a:buClr>
                <a:schemeClr val="accent2"/>
              </a:buClr>
              <a:buSzPts val="1400"/>
              <a:buChar char="●"/>
              <a:defRPr>
                <a:solidFill>
                  <a:schemeClr val="accent2"/>
                </a:solidFill>
              </a:defRPr>
            </a:lvl7pPr>
            <a:lvl8pPr marL="3657600" lvl="7" indent="-317500">
              <a:spcBef>
                <a:spcPts val="0"/>
              </a:spcBef>
              <a:spcAft>
                <a:spcPts val="0"/>
              </a:spcAft>
              <a:buClr>
                <a:schemeClr val="accent2"/>
              </a:buClr>
              <a:buSzPts val="1400"/>
              <a:buChar char="○"/>
              <a:defRPr>
                <a:solidFill>
                  <a:schemeClr val="accent2"/>
                </a:solidFill>
              </a:defRPr>
            </a:lvl8pPr>
            <a:lvl9pPr marL="4114800" lvl="8" indent="-317500">
              <a:spcBef>
                <a:spcPts val="0"/>
              </a:spcBef>
              <a:spcAft>
                <a:spcPts val="0"/>
              </a:spcAft>
              <a:buClr>
                <a:schemeClr val="accent2"/>
              </a:buClr>
              <a:buSzPts val="1400"/>
              <a:buChar char="■"/>
              <a:defRPr>
                <a:solidFill>
                  <a:schemeClr val="accent2"/>
                </a:solidFill>
              </a:defRPr>
            </a:lvl9pPr>
          </a:lstStyle>
          <a:p>
            <a:endParaRPr/>
          </a:p>
        </p:txBody>
      </p:sp>
      <p:sp>
        <p:nvSpPr>
          <p:cNvPr id="121" name="Google Shape;121;p9"/>
          <p:cNvSpPr txBox="1">
            <a:spLocks noGrp="1"/>
          </p:cNvSpPr>
          <p:nvPr>
            <p:ph type="title"/>
          </p:nvPr>
        </p:nvSpPr>
        <p:spPr>
          <a:xfrm>
            <a:off x="4448050" y="1406763"/>
            <a:ext cx="39831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354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122" name="Google Shape;122;p9"/>
          <p:cNvGrpSpPr/>
          <p:nvPr/>
        </p:nvGrpSpPr>
        <p:grpSpPr>
          <a:xfrm>
            <a:off x="-2910980" y="-1008861"/>
            <a:ext cx="3769734" cy="3769950"/>
            <a:chOff x="3896445" y="840725"/>
            <a:chExt cx="2534275" cy="2534250"/>
          </a:xfrm>
        </p:grpSpPr>
        <p:sp>
          <p:nvSpPr>
            <p:cNvPr id="123" name="Google Shape;123;p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p:nvPr/>
        </p:nvSpPr>
        <p:spPr>
          <a:xfrm>
            <a:off x="763725" y="41705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9"/>
          <p:cNvGrpSpPr/>
          <p:nvPr/>
        </p:nvGrpSpPr>
        <p:grpSpPr>
          <a:xfrm>
            <a:off x="7209815" y="4509563"/>
            <a:ext cx="2162798" cy="1206590"/>
            <a:chOff x="7572340" y="2404875"/>
            <a:chExt cx="2162798" cy="1206590"/>
          </a:xfrm>
        </p:grpSpPr>
        <p:sp>
          <p:nvSpPr>
            <p:cNvPr id="128" name="Google Shape;128;p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4564451" y="-2007248"/>
            <a:ext cx="2808990" cy="2808963"/>
            <a:chOff x="3896445" y="840725"/>
            <a:chExt cx="2534275" cy="2534250"/>
          </a:xfrm>
        </p:grpSpPr>
        <p:sp>
          <p:nvSpPr>
            <p:cNvPr id="133" name="Google Shape;133;p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67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6"/>
        <p:cNvGrpSpPr/>
        <p:nvPr/>
      </p:nvGrpSpPr>
      <p:grpSpPr>
        <a:xfrm>
          <a:off x="0" y="0"/>
          <a:ext cx="0" cy="0"/>
          <a:chOff x="0" y="0"/>
          <a:chExt cx="0" cy="0"/>
        </a:xfrm>
      </p:grpSpPr>
      <p:sp>
        <p:nvSpPr>
          <p:cNvPr id="137" name="Google Shape;137;p10"/>
          <p:cNvSpPr/>
          <p:nvPr/>
        </p:nvSpPr>
        <p:spPr>
          <a:xfrm>
            <a:off x="0" y="0"/>
            <a:ext cx="9144000" cy="5143500"/>
          </a:xfrm>
          <a:prstGeom prst="rect">
            <a:avLst/>
          </a:prstGeom>
          <a:solidFill>
            <a:srgbClr val="242424">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txBox="1">
            <a:spLocks noGrp="1"/>
          </p:cNvSpPr>
          <p:nvPr>
            <p:ph type="body" idx="1"/>
          </p:nvPr>
        </p:nvSpPr>
        <p:spPr>
          <a:xfrm>
            <a:off x="5400475" y="3857108"/>
            <a:ext cx="29190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2"/>
              </a:buClr>
              <a:buSzPts val="1800"/>
              <a:buNone/>
              <a:defRPr sz="2000">
                <a:solidFill>
                  <a:schemeClr val="accent2"/>
                </a:solidFill>
              </a:defRPr>
            </a:lvl1pPr>
          </a:lstStyle>
          <a:p>
            <a:endParaRPr/>
          </a:p>
        </p:txBody>
      </p:sp>
      <p:grpSp>
        <p:nvGrpSpPr>
          <p:cNvPr id="139" name="Google Shape;139;p10"/>
          <p:cNvGrpSpPr/>
          <p:nvPr/>
        </p:nvGrpSpPr>
        <p:grpSpPr>
          <a:xfrm>
            <a:off x="-1396418" y="3481889"/>
            <a:ext cx="3026178" cy="3026148"/>
            <a:chOff x="3896445" y="840725"/>
            <a:chExt cx="2534275" cy="2534250"/>
          </a:xfrm>
        </p:grpSpPr>
        <p:sp>
          <p:nvSpPr>
            <p:cNvPr id="140" name="Google Shape;140;p1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0"/>
          <p:cNvSpPr/>
          <p:nvPr/>
        </p:nvSpPr>
        <p:spPr>
          <a:xfrm>
            <a:off x="8230350" y="8119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10"/>
          <p:cNvGrpSpPr/>
          <p:nvPr/>
        </p:nvGrpSpPr>
        <p:grpSpPr>
          <a:xfrm flipH="1">
            <a:off x="-147310" y="150263"/>
            <a:ext cx="2162798" cy="1206590"/>
            <a:chOff x="7572340" y="2404875"/>
            <a:chExt cx="2162798" cy="1206590"/>
          </a:xfrm>
        </p:grpSpPr>
        <p:sp>
          <p:nvSpPr>
            <p:cNvPr id="145" name="Google Shape;145;p1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0"/>
          <p:cNvSpPr/>
          <p:nvPr/>
        </p:nvSpPr>
        <p:spPr>
          <a:xfrm>
            <a:off x="7345525" y="-6739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10"/>
          <p:cNvGrpSpPr/>
          <p:nvPr/>
        </p:nvGrpSpPr>
        <p:grpSpPr>
          <a:xfrm>
            <a:off x="7034015" y="3710488"/>
            <a:ext cx="2162798" cy="1206590"/>
            <a:chOff x="7572340" y="2404875"/>
            <a:chExt cx="2162798" cy="1206590"/>
          </a:xfrm>
        </p:grpSpPr>
        <p:sp>
          <p:nvSpPr>
            <p:cNvPr id="151" name="Google Shape;151;p1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12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5"/>
        <p:cNvGrpSpPr/>
        <p:nvPr/>
      </p:nvGrpSpPr>
      <p:grpSpPr>
        <a:xfrm>
          <a:off x="0" y="0"/>
          <a:ext cx="0" cy="0"/>
          <a:chOff x="0" y="0"/>
          <a:chExt cx="0" cy="0"/>
        </a:xfrm>
      </p:grpSpPr>
      <p:sp>
        <p:nvSpPr>
          <p:cNvPr id="156" name="Google Shape;156;p11"/>
          <p:cNvSpPr txBox="1">
            <a:spLocks noGrp="1"/>
          </p:cNvSpPr>
          <p:nvPr>
            <p:ph type="title" hasCustomPrompt="1"/>
          </p:nvPr>
        </p:nvSpPr>
        <p:spPr>
          <a:xfrm>
            <a:off x="1699050" y="2013900"/>
            <a:ext cx="5921400" cy="119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7" name="Google Shape;157;p11"/>
          <p:cNvSpPr txBox="1">
            <a:spLocks noGrp="1"/>
          </p:cNvSpPr>
          <p:nvPr>
            <p:ph type="subTitle" idx="1"/>
          </p:nvPr>
        </p:nvSpPr>
        <p:spPr>
          <a:xfrm>
            <a:off x="1699050" y="3506075"/>
            <a:ext cx="59214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a:solidFill>
                  <a:schemeClr val="accent2"/>
                </a:solidFill>
                <a:latin typeface="Quicksand"/>
                <a:ea typeface="Quicksand"/>
                <a:cs typeface="Quicksand"/>
                <a:sym typeface="Quicksand"/>
              </a:defRPr>
            </a:lvl1pPr>
            <a:lvl2pPr lvl="1"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158" name="Google Shape;158;p11"/>
          <p:cNvSpPr/>
          <p:nvPr/>
        </p:nvSpPr>
        <p:spPr>
          <a:xfrm>
            <a:off x="8230350" y="8119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11"/>
          <p:cNvGrpSpPr/>
          <p:nvPr/>
        </p:nvGrpSpPr>
        <p:grpSpPr>
          <a:xfrm rot="10800000">
            <a:off x="-147310" y="3780638"/>
            <a:ext cx="2162798" cy="1206590"/>
            <a:chOff x="7572340" y="2404875"/>
            <a:chExt cx="2162798" cy="1206590"/>
          </a:xfrm>
        </p:grpSpPr>
        <p:sp>
          <p:nvSpPr>
            <p:cNvPr id="160" name="Google Shape;160;p1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1"/>
          <p:cNvSpPr/>
          <p:nvPr/>
        </p:nvSpPr>
        <p:spPr>
          <a:xfrm>
            <a:off x="7345525" y="-6739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1"/>
          <p:cNvGrpSpPr/>
          <p:nvPr/>
        </p:nvGrpSpPr>
        <p:grpSpPr>
          <a:xfrm>
            <a:off x="6635130" y="4061652"/>
            <a:ext cx="4000607" cy="4000567"/>
            <a:chOff x="3896445" y="840725"/>
            <a:chExt cx="2534275" cy="2534250"/>
          </a:xfrm>
        </p:grpSpPr>
        <p:sp>
          <p:nvSpPr>
            <p:cNvPr id="166" name="Google Shape;166;p1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1714883" y="-367134"/>
            <a:ext cx="2704071" cy="2704045"/>
            <a:chOff x="3896445" y="840725"/>
            <a:chExt cx="2534275" cy="2534250"/>
          </a:xfrm>
        </p:grpSpPr>
        <p:sp>
          <p:nvSpPr>
            <p:cNvPr id="170" name="Google Shape;170;p1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451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73"/>
        <p:cNvGrpSpPr/>
        <p:nvPr/>
      </p:nvGrpSpPr>
      <p:grpSpPr>
        <a:xfrm>
          <a:off x="0" y="0"/>
          <a:ext cx="0" cy="0"/>
          <a:chOff x="0" y="0"/>
          <a:chExt cx="0" cy="0"/>
        </a:xfrm>
      </p:grpSpPr>
    </p:spTree>
    <p:extLst>
      <p:ext uri="{BB962C8B-B14F-4D97-AF65-F5344CB8AC3E}">
        <p14:creationId xmlns:p14="http://schemas.microsoft.com/office/powerpoint/2010/main" val="2730198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4"/>
        <p:cNvGrpSpPr/>
        <p:nvPr/>
      </p:nvGrpSpPr>
      <p:grpSpPr>
        <a:xfrm>
          <a:off x="0" y="0"/>
          <a:ext cx="0" cy="0"/>
          <a:chOff x="0" y="0"/>
          <a:chExt cx="0" cy="0"/>
        </a:xfrm>
      </p:grpSpPr>
      <p:sp>
        <p:nvSpPr>
          <p:cNvPr id="175" name="Google Shape;175;p13"/>
          <p:cNvSpPr txBox="1">
            <a:spLocks noGrp="1"/>
          </p:cNvSpPr>
          <p:nvPr>
            <p:ph type="subTitle" idx="1"/>
          </p:nvPr>
        </p:nvSpPr>
        <p:spPr>
          <a:xfrm>
            <a:off x="179941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13"/>
          <p:cNvSpPr txBox="1">
            <a:spLocks noGrp="1"/>
          </p:cNvSpPr>
          <p:nvPr>
            <p:ph type="subTitle" idx="2"/>
          </p:nvPr>
        </p:nvSpPr>
        <p:spPr>
          <a:xfrm>
            <a:off x="1799416"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3"/>
          </p:nvPr>
        </p:nvSpPr>
        <p:spPr>
          <a:xfrm>
            <a:off x="1799414" y="2956318"/>
            <a:ext cx="2439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subTitle" idx="4"/>
          </p:nvPr>
        </p:nvSpPr>
        <p:spPr>
          <a:xfrm>
            <a:off x="1799416"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hasCustomPrompt="1"/>
          </p:nvPr>
        </p:nvSpPr>
        <p:spPr>
          <a:xfrm>
            <a:off x="665688" y="1726150"/>
            <a:ext cx="993300" cy="3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0" name="Google Shape;180;p13"/>
          <p:cNvSpPr txBox="1">
            <a:spLocks noGrp="1"/>
          </p:cNvSpPr>
          <p:nvPr>
            <p:ph type="title" idx="5" hasCustomPrompt="1"/>
          </p:nvPr>
        </p:nvSpPr>
        <p:spPr>
          <a:xfrm>
            <a:off x="764539" y="3195425"/>
            <a:ext cx="7956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1" name="Google Shape;181;p13"/>
          <p:cNvSpPr txBox="1">
            <a:spLocks noGrp="1"/>
          </p:cNvSpPr>
          <p:nvPr>
            <p:ph type="subTitle" idx="6"/>
          </p:nvPr>
        </p:nvSpPr>
        <p:spPr>
          <a:xfrm>
            <a:off x="598786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subTitle" idx="7"/>
          </p:nvPr>
        </p:nvSpPr>
        <p:spPr>
          <a:xfrm>
            <a:off x="5987865"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subTitle" idx="8"/>
          </p:nvPr>
        </p:nvSpPr>
        <p:spPr>
          <a:xfrm>
            <a:off x="5987865" y="2956318"/>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subTitle" idx="9"/>
          </p:nvPr>
        </p:nvSpPr>
        <p:spPr>
          <a:xfrm>
            <a:off x="5987865"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13" hasCustomPrompt="1"/>
          </p:nvPr>
        </p:nvSpPr>
        <p:spPr>
          <a:xfrm>
            <a:off x="4932589" y="1761700"/>
            <a:ext cx="7971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6" name="Google Shape;186;p13"/>
          <p:cNvSpPr txBox="1">
            <a:spLocks noGrp="1"/>
          </p:cNvSpPr>
          <p:nvPr>
            <p:ph type="title" idx="14" hasCustomPrompt="1"/>
          </p:nvPr>
        </p:nvSpPr>
        <p:spPr>
          <a:xfrm>
            <a:off x="4931689" y="3195425"/>
            <a:ext cx="7989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7" name="Google Shape;187;p13"/>
          <p:cNvSpPr txBox="1">
            <a:spLocks noGrp="1"/>
          </p:cNvSpPr>
          <p:nvPr>
            <p:ph type="title" idx="15"/>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4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188" name="Google Shape;188;p13"/>
          <p:cNvGrpSpPr/>
          <p:nvPr/>
        </p:nvGrpSpPr>
        <p:grpSpPr>
          <a:xfrm>
            <a:off x="3058919" y="4173939"/>
            <a:ext cx="3026178" cy="3026148"/>
            <a:chOff x="3896445" y="840725"/>
            <a:chExt cx="2534275" cy="2534250"/>
          </a:xfrm>
        </p:grpSpPr>
        <p:sp>
          <p:nvSpPr>
            <p:cNvPr id="189" name="Google Shape;189;p1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3"/>
          <p:cNvSpPr/>
          <p:nvPr/>
        </p:nvSpPr>
        <p:spPr>
          <a:xfrm>
            <a:off x="8624175" y="30695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3"/>
          <p:cNvGrpSpPr/>
          <p:nvPr/>
        </p:nvGrpSpPr>
        <p:grpSpPr>
          <a:xfrm flipH="1">
            <a:off x="-771285" y="4173938"/>
            <a:ext cx="2162798" cy="1206590"/>
            <a:chOff x="7572340" y="2404875"/>
            <a:chExt cx="2162798" cy="1206590"/>
          </a:xfrm>
        </p:grpSpPr>
        <p:sp>
          <p:nvSpPr>
            <p:cNvPr id="194" name="Google Shape;194;p1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3"/>
          <p:cNvSpPr/>
          <p:nvPr/>
        </p:nvSpPr>
        <p:spPr>
          <a:xfrm>
            <a:off x="-822800" y="163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919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371600" y="2890847"/>
            <a:ext cx="29676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2000">
                <a:solidFill>
                  <a:schemeClr val="accent2"/>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201" name="Google Shape;201;p14"/>
          <p:cNvSpPr txBox="1">
            <a:spLocks noGrp="1"/>
          </p:cNvSpPr>
          <p:nvPr>
            <p:ph type="subTitle" idx="1"/>
          </p:nvPr>
        </p:nvSpPr>
        <p:spPr>
          <a:xfrm>
            <a:off x="1371600" y="1545646"/>
            <a:ext cx="6400800" cy="13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5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2" name="Google Shape;202;p14"/>
          <p:cNvGrpSpPr/>
          <p:nvPr/>
        </p:nvGrpSpPr>
        <p:grpSpPr>
          <a:xfrm>
            <a:off x="-2054389" y="1231574"/>
            <a:ext cx="2815959" cy="2814841"/>
            <a:chOff x="4187495" y="1131775"/>
            <a:chExt cx="1952950" cy="1952175"/>
          </a:xfrm>
        </p:grpSpPr>
        <p:sp>
          <p:nvSpPr>
            <p:cNvPr id="203" name="Google Shape;203;p1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4"/>
          <p:cNvGrpSpPr/>
          <p:nvPr/>
        </p:nvGrpSpPr>
        <p:grpSpPr>
          <a:xfrm>
            <a:off x="7294940" y="138913"/>
            <a:ext cx="2162798" cy="1206590"/>
            <a:chOff x="7572340" y="2404875"/>
            <a:chExt cx="2162798" cy="1206590"/>
          </a:xfrm>
        </p:grpSpPr>
        <p:sp>
          <p:nvSpPr>
            <p:cNvPr id="206" name="Google Shape;206;p1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14"/>
          <p:cNvSpPr/>
          <p:nvPr/>
        </p:nvSpPr>
        <p:spPr>
          <a:xfrm>
            <a:off x="6153525" y="45365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8086474" y="3683874"/>
            <a:ext cx="2029693" cy="202969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4"/>
          <p:cNvGrpSpPr/>
          <p:nvPr/>
        </p:nvGrpSpPr>
        <p:grpSpPr>
          <a:xfrm>
            <a:off x="3053010" y="-1405350"/>
            <a:ext cx="2391088" cy="2391065"/>
            <a:chOff x="3896445" y="840725"/>
            <a:chExt cx="2534275" cy="2534250"/>
          </a:xfrm>
        </p:grpSpPr>
        <p:sp>
          <p:nvSpPr>
            <p:cNvPr id="213" name="Google Shape;213;p1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06001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3683700" y="3132180"/>
            <a:ext cx="17766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8" name="Google Shape;218;p15"/>
          <p:cNvSpPr txBox="1">
            <a:spLocks noGrp="1"/>
          </p:cNvSpPr>
          <p:nvPr>
            <p:ph type="subTitle" idx="1"/>
          </p:nvPr>
        </p:nvSpPr>
        <p:spPr>
          <a:xfrm>
            <a:off x="3683700" y="3735480"/>
            <a:ext cx="1776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15"/>
          <p:cNvSpPr txBox="1">
            <a:spLocks noGrp="1"/>
          </p:cNvSpPr>
          <p:nvPr>
            <p:ph type="title" idx="2" hasCustomPrompt="1"/>
          </p:nvPr>
        </p:nvSpPr>
        <p:spPr>
          <a:xfrm>
            <a:off x="3822150"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220" name="Google Shape;220;p15"/>
          <p:cNvGrpSpPr/>
          <p:nvPr/>
        </p:nvGrpSpPr>
        <p:grpSpPr>
          <a:xfrm>
            <a:off x="3323082" y="4703889"/>
            <a:ext cx="3026178" cy="3026148"/>
            <a:chOff x="3896445" y="840725"/>
            <a:chExt cx="2534275" cy="2534250"/>
          </a:xfrm>
        </p:grpSpPr>
        <p:sp>
          <p:nvSpPr>
            <p:cNvPr id="221" name="Google Shape;221;p1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5"/>
          <p:cNvGrpSpPr/>
          <p:nvPr/>
        </p:nvGrpSpPr>
        <p:grpSpPr>
          <a:xfrm flipH="1">
            <a:off x="-1157160" y="4516213"/>
            <a:ext cx="2162798" cy="1206590"/>
            <a:chOff x="7572340" y="2404875"/>
            <a:chExt cx="2162798" cy="1206590"/>
          </a:xfrm>
        </p:grpSpPr>
        <p:sp>
          <p:nvSpPr>
            <p:cNvPr id="225" name="Google Shape;225;p1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15"/>
          <p:cNvSpPr/>
          <p:nvPr/>
        </p:nvSpPr>
        <p:spPr>
          <a:xfrm>
            <a:off x="6608100" y="-70792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8638798" y="887225"/>
            <a:ext cx="1829749" cy="182974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5"/>
          <p:cNvGrpSpPr/>
          <p:nvPr/>
        </p:nvGrpSpPr>
        <p:grpSpPr>
          <a:xfrm rot="10800000">
            <a:off x="-1215435" y="-170187"/>
            <a:ext cx="2162798" cy="1206590"/>
            <a:chOff x="7572340" y="2404875"/>
            <a:chExt cx="2162798" cy="1206590"/>
          </a:xfrm>
        </p:grpSpPr>
        <p:sp>
          <p:nvSpPr>
            <p:cNvPr id="232" name="Google Shape;232;p1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5"/>
          <p:cNvSpPr txBox="1">
            <a:spLocks noGrp="1"/>
          </p:cNvSpPr>
          <p:nvPr>
            <p:ph type="title" idx="3"/>
          </p:nvPr>
        </p:nvSpPr>
        <p:spPr>
          <a:xfrm>
            <a:off x="794773" y="3132180"/>
            <a:ext cx="17739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7" name="Google Shape;237;p15"/>
          <p:cNvSpPr txBox="1">
            <a:spLocks noGrp="1"/>
          </p:cNvSpPr>
          <p:nvPr>
            <p:ph type="subTitle" idx="4"/>
          </p:nvPr>
        </p:nvSpPr>
        <p:spPr>
          <a:xfrm>
            <a:off x="794773" y="3735480"/>
            <a:ext cx="17739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p15"/>
          <p:cNvSpPr txBox="1">
            <a:spLocks noGrp="1"/>
          </p:cNvSpPr>
          <p:nvPr>
            <p:ph type="title" idx="5" hasCustomPrompt="1"/>
          </p:nvPr>
        </p:nvSpPr>
        <p:spPr>
          <a:xfrm>
            <a:off x="931873"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39" name="Google Shape;239;p15"/>
          <p:cNvSpPr txBox="1">
            <a:spLocks noGrp="1"/>
          </p:cNvSpPr>
          <p:nvPr>
            <p:ph type="title" idx="6"/>
          </p:nvPr>
        </p:nvSpPr>
        <p:spPr>
          <a:xfrm>
            <a:off x="6573987" y="3132180"/>
            <a:ext cx="17766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0" name="Google Shape;240;p15"/>
          <p:cNvSpPr txBox="1">
            <a:spLocks noGrp="1"/>
          </p:cNvSpPr>
          <p:nvPr>
            <p:ph type="subTitle" idx="7"/>
          </p:nvPr>
        </p:nvSpPr>
        <p:spPr>
          <a:xfrm>
            <a:off x="6573987" y="3735480"/>
            <a:ext cx="1776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15"/>
          <p:cNvSpPr txBox="1">
            <a:spLocks noGrp="1"/>
          </p:cNvSpPr>
          <p:nvPr>
            <p:ph type="title" idx="8" hasCustomPrompt="1"/>
          </p:nvPr>
        </p:nvSpPr>
        <p:spPr>
          <a:xfrm>
            <a:off x="6712437"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242" name="Google Shape;242;p15"/>
          <p:cNvGrpSpPr/>
          <p:nvPr/>
        </p:nvGrpSpPr>
        <p:grpSpPr>
          <a:xfrm>
            <a:off x="2313190" y="-1867024"/>
            <a:ext cx="2561392" cy="2561366"/>
            <a:chOff x="3896445" y="840725"/>
            <a:chExt cx="2534275" cy="2534250"/>
          </a:xfrm>
        </p:grpSpPr>
        <p:sp>
          <p:nvSpPr>
            <p:cNvPr id="243" name="Google Shape;243;p1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3551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46"/>
        <p:cNvGrpSpPr/>
        <p:nvPr/>
      </p:nvGrpSpPr>
      <p:grpSpPr>
        <a:xfrm>
          <a:off x="0" y="0"/>
          <a:ext cx="0" cy="0"/>
          <a:chOff x="0" y="0"/>
          <a:chExt cx="0" cy="0"/>
        </a:xfrm>
      </p:grpSpPr>
      <p:sp>
        <p:nvSpPr>
          <p:cNvPr id="247" name="Google Shape;247;p16"/>
          <p:cNvSpPr txBox="1">
            <a:spLocks noGrp="1"/>
          </p:cNvSpPr>
          <p:nvPr>
            <p:ph type="title" hasCustomPrompt="1"/>
          </p:nvPr>
        </p:nvSpPr>
        <p:spPr>
          <a:xfrm>
            <a:off x="2116500" y="812359"/>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sp>
        <p:nvSpPr>
          <p:cNvPr id="248" name="Google Shape;248;p16"/>
          <p:cNvSpPr txBox="1">
            <a:spLocks noGrp="1"/>
          </p:cNvSpPr>
          <p:nvPr>
            <p:ph type="title" idx="2" hasCustomPrompt="1"/>
          </p:nvPr>
        </p:nvSpPr>
        <p:spPr>
          <a:xfrm>
            <a:off x="2116500" y="3676900"/>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sp>
        <p:nvSpPr>
          <p:cNvPr id="249" name="Google Shape;249;p16"/>
          <p:cNvSpPr txBox="1">
            <a:spLocks noGrp="1"/>
          </p:cNvSpPr>
          <p:nvPr>
            <p:ph type="title" idx="3" hasCustomPrompt="1"/>
          </p:nvPr>
        </p:nvSpPr>
        <p:spPr>
          <a:xfrm>
            <a:off x="2116500" y="2248060"/>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grpSp>
        <p:nvGrpSpPr>
          <p:cNvPr id="250" name="Google Shape;250;p16"/>
          <p:cNvGrpSpPr/>
          <p:nvPr/>
        </p:nvGrpSpPr>
        <p:grpSpPr>
          <a:xfrm>
            <a:off x="-1838893" y="1768814"/>
            <a:ext cx="3026178" cy="3026148"/>
            <a:chOff x="3896445" y="840725"/>
            <a:chExt cx="2534275" cy="2534250"/>
          </a:xfrm>
        </p:grpSpPr>
        <p:sp>
          <p:nvSpPr>
            <p:cNvPr id="251" name="Google Shape;251;p1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6"/>
          <p:cNvGrpSpPr/>
          <p:nvPr/>
        </p:nvGrpSpPr>
        <p:grpSpPr>
          <a:xfrm>
            <a:off x="7579990" y="3780638"/>
            <a:ext cx="2162798" cy="1206590"/>
            <a:chOff x="7572340" y="2404875"/>
            <a:chExt cx="2162798" cy="1206590"/>
          </a:xfrm>
        </p:grpSpPr>
        <p:sp>
          <p:nvSpPr>
            <p:cNvPr id="255" name="Google Shape;255;p1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16"/>
          <p:cNvSpPr/>
          <p:nvPr/>
        </p:nvSpPr>
        <p:spPr>
          <a:xfrm>
            <a:off x="7580000" y="-141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60" name="Google Shape;260;p16"/>
          <p:cNvSpPr/>
          <p:nvPr/>
        </p:nvSpPr>
        <p:spPr>
          <a:xfrm>
            <a:off x="0" y="-408525"/>
            <a:ext cx="975671" cy="97567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61" name="Google Shape;261;p16"/>
          <p:cNvSpPr txBox="1">
            <a:spLocks noGrp="1"/>
          </p:cNvSpPr>
          <p:nvPr>
            <p:ph type="subTitle" idx="1"/>
          </p:nvPr>
        </p:nvSpPr>
        <p:spPr>
          <a:xfrm>
            <a:off x="2116500" y="2967367"/>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16"/>
          <p:cNvSpPr txBox="1">
            <a:spLocks noGrp="1"/>
          </p:cNvSpPr>
          <p:nvPr>
            <p:ph type="subTitle" idx="4"/>
          </p:nvPr>
        </p:nvSpPr>
        <p:spPr>
          <a:xfrm>
            <a:off x="2116500" y="1528148"/>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3" name="Google Shape;263;p16"/>
          <p:cNvSpPr txBox="1">
            <a:spLocks noGrp="1"/>
          </p:cNvSpPr>
          <p:nvPr>
            <p:ph type="subTitle" idx="5"/>
          </p:nvPr>
        </p:nvSpPr>
        <p:spPr>
          <a:xfrm>
            <a:off x="2116500" y="4423874"/>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26225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or header 1">
  <p:cSld name="Sector header 1">
    <p:spTree>
      <p:nvGrpSpPr>
        <p:cNvPr id="1" name="Shape 264"/>
        <p:cNvGrpSpPr/>
        <p:nvPr/>
      </p:nvGrpSpPr>
      <p:grpSpPr>
        <a:xfrm>
          <a:off x="0" y="0"/>
          <a:ext cx="0" cy="0"/>
          <a:chOff x="0" y="0"/>
          <a:chExt cx="0" cy="0"/>
        </a:xfrm>
      </p:grpSpPr>
      <p:sp>
        <p:nvSpPr>
          <p:cNvPr id="265" name="Google Shape;265;p17"/>
          <p:cNvSpPr txBox="1">
            <a:spLocks noGrp="1"/>
          </p:cNvSpPr>
          <p:nvPr>
            <p:ph type="ctrTitle"/>
          </p:nvPr>
        </p:nvSpPr>
        <p:spPr>
          <a:xfrm>
            <a:off x="2790900" y="2570400"/>
            <a:ext cx="3562200" cy="6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000"/>
              <a:buNone/>
              <a:defRPr sz="4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endParaRPr/>
          </a:p>
        </p:txBody>
      </p:sp>
      <p:sp>
        <p:nvSpPr>
          <p:cNvPr id="266" name="Google Shape;266;p17"/>
          <p:cNvSpPr txBox="1">
            <a:spLocks noGrp="1"/>
          </p:cNvSpPr>
          <p:nvPr>
            <p:ph type="title" idx="2" hasCustomPrompt="1"/>
          </p:nvPr>
        </p:nvSpPr>
        <p:spPr>
          <a:xfrm>
            <a:off x="3496800" y="1141275"/>
            <a:ext cx="2150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000"/>
              <a:buNone/>
              <a:defRPr sz="9000">
                <a:solidFill>
                  <a:schemeClr val="dk2"/>
                </a:solidFill>
              </a:defRPr>
            </a:lvl1pPr>
            <a:lvl2pPr lvl="1" rtl="0">
              <a:spcBef>
                <a:spcPts val="0"/>
              </a:spcBef>
              <a:spcAft>
                <a:spcPts val="0"/>
              </a:spcAft>
              <a:buClr>
                <a:schemeClr val="lt1"/>
              </a:buClr>
              <a:buSzPts val="7000"/>
              <a:buNone/>
              <a:defRPr sz="7000">
                <a:solidFill>
                  <a:schemeClr val="lt1"/>
                </a:solidFill>
              </a:defRPr>
            </a:lvl2pPr>
            <a:lvl3pPr lvl="2" rtl="0">
              <a:spcBef>
                <a:spcPts val="0"/>
              </a:spcBef>
              <a:spcAft>
                <a:spcPts val="0"/>
              </a:spcAft>
              <a:buClr>
                <a:schemeClr val="lt1"/>
              </a:buClr>
              <a:buSzPts val="7000"/>
              <a:buNone/>
              <a:defRPr sz="7000">
                <a:solidFill>
                  <a:schemeClr val="lt1"/>
                </a:solidFill>
              </a:defRPr>
            </a:lvl3pPr>
            <a:lvl4pPr lvl="3" rtl="0">
              <a:spcBef>
                <a:spcPts val="0"/>
              </a:spcBef>
              <a:spcAft>
                <a:spcPts val="0"/>
              </a:spcAft>
              <a:buClr>
                <a:schemeClr val="lt1"/>
              </a:buClr>
              <a:buSzPts val="7000"/>
              <a:buNone/>
              <a:defRPr sz="7000">
                <a:solidFill>
                  <a:schemeClr val="lt1"/>
                </a:solidFill>
              </a:defRPr>
            </a:lvl4pPr>
            <a:lvl5pPr lvl="4" rtl="0">
              <a:spcBef>
                <a:spcPts val="0"/>
              </a:spcBef>
              <a:spcAft>
                <a:spcPts val="0"/>
              </a:spcAft>
              <a:buClr>
                <a:schemeClr val="lt1"/>
              </a:buClr>
              <a:buSzPts val="7000"/>
              <a:buNone/>
              <a:defRPr sz="7000">
                <a:solidFill>
                  <a:schemeClr val="lt1"/>
                </a:solidFill>
              </a:defRPr>
            </a:lvl5pPr>
            <a:lvl6pPr lvl="5" rtl="0">
              <a:spcBef>
                <a:spcPts val="0"/>
              </a:spcBef>
              <a:spcAft>
                <a:spcPts val="0"/>
              </a:spcAft>
              <a:buClr>
                <a:schemeClr val="lt1"/>
              </a:buClr>
              <a:buSzPts val="7000"/>
              <a:buNone/>
              <a:defRPr sz="7000">
                <a:solidFill>
                  <a:schemeClr val="lt1"/>
                </a:solidFill>
              </a:defRPr>
            </a:lvl6pPr>
            <a:lvl7pPr lvl="6" rtl="0">
              <a:spcBef>
                <a:spcPts val="0"/>
              </a:spcBef>
              <a:spcAft>
                <a:spcPts val="0"/>
              </a:spcAft>
              <a:buClr>
                <a:schemeClr val="lt1"/>
              </a:buClr>
              <a:buSzPts val="7000"/>
              <a:buNone/>
              <a:defRPr sz="7000">
                <a:solidFill>
                  <a:schemeClr val="lt1"/>
                </a:solidFill>
              </a:defRPr>
            </a:lvl7pPr>
            <a:lvl8pPr lvl="7" rtl="0">
              <a:spcBef>
                <a:spcPts val="0"/>
              </a:spcBef>
              <a:spcAft>
                <a:spcPts val="0"/>
              </a:spcAft>
              <a:buClr>
                <a:schemeClr val="lt1"/>
              </a:buClr>
              <a:buSzPts val="7000"/>
              <a:buNone/>
              <a:defRPr sz="7000">
                <a:solidFill>
                  <a:schemeClr val="lt1"/>
                </a:solidFill>
              </a:defRPr>
            </a:lvl8pPr>
            <a:lvl9pPr lvl="8" rtl="0">
              <a:spcBef>
                <a:spcPts val="0"/>
              </a:spcBef>
              <a:spcAft>
                <a:spcPts val="0"/>
              </a:spcAft>
              <a:buClr>
                <a:schemeClr val="lt1"/>
              </a:buClr>
              <a:buSzPts val="7000"/>
              <a:buNone/>
              <a:defRPr sz="7000">
                <a:solidFill>
                  <a:schemeClr val="lt1"/>
                </a:solidFill>
              </a:defRPr>
            </a:lvl9pPr>
          </a:lstStyle>
          <a:p>
            <a:r>
              <a:t>xx%</a:t>
            </a:r>
          </a:p>
        </p:txBody>
      </p:sp>
      <p:sp>
        <p:nvSpPr>
          <p:cNvPr id="267" name="Google Shape;267;p17"/>
          <p:cNvSpPr txBox="1">
            <a:spLocks noGrp="1"/>
          </p:cNvSpPr>
          <p:nvPr>
            <p:ph type="subTitle" idx="1"/>
          </p:nvPr>
        </p:nvSpPr>
        <p:spPr>
          <a:xfrm>
            <a:off x="2790900" y="3546300"/>
            <a:ext cx="35622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829">
                <a:solidFill>
                  <a:schemeClr val="accent2"/>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68" name="Google Shape;268;p17"/>
          <p:cNvGrpSpPr/>
          <p:nvPr/>
        </p:nvGrpSpPr>
        <p:grpSpPr>
          <a:xfrm>
            <a:off x="7379465" y="-540375"/>
            <a:ext cx="2162798" cy="1206590"/>
            <a:chOff x="7572340" y="2404875"/>
            <a:chExt cx="2162798" cy="1206590"/>
          </a:xfrm>
        </p:grpSpPr>
        <p:sp>
          <p:nvSpPr>
            <p:cNvPr id="269" name="Google Shape;269;p1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7"/>
          <p:cNvGrpSpPr/>
          <p:nvPr/>
        </p:nvGrpSpPr>
        <p:grpSpPr>
          <a:xfrm>
            <a:off x="-2132571" y="-1112815"/>
            <a:ext cx="3340681" cy="3340648"/>
            <a:chOff x="3896445" y="840725"/>
            <a:chExt cx="2534275" cy="2534250"/>
          </a:xfrm>
        </p:grpSpPr>
        <p:sp>
          <p:nvSpPr>
            <p:cNvPr id="274" name="Google Shape;274;p1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17"/>
          <p:cNvSpPr/>
          <p:nvPr/>
        </p:nvSpPr>
        <p:spPr>
          <a:xfrm>
            <a:off x="-508425" y="2912112"/>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0" y="4259229"/>
            <a:ext cx="1616533" cy="161653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7"/>
          <p:cNvGrpSpPr/>
          <p:nvPr/>
        </p:nvGrpSpPr>
        <p:grpSpPr>
          <a:xfrm>
            <a:off x="7787145" y="1834348"/>
            <a:ext cx="3871612" cy="3871574"/>
            <a:chOff x="3896445" y="840725"/>
            <a:chExt cx="2534275" cy="2534250"/>
          </a:xfrm>
        </p:grpSpPr>
        <p:sp>
          <p:nvSpPr>
            <p:cNvPr id="280" name="Google Shape;280;p1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1073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3"/>
        <p:cNvGrpSpPr/>
        <p:nvPr/>
      </p:nvGrpSpPr>
      <p:grpSpPr>
        <a:xfrm>
          <a:off x="0" y="0"/>
          <a:ext cx="0" cy="0"/>
          <a:chOff x="0" y="0"/>
          <a:chExt cx="0" cy="0"/>
        </a:xfrm>
      </p:grpSpPr>
      <p:sp>
        <p:nvSpPr>
          <p:cNvPr id="284" name="Google Shape;284;p18"/>
          <p:cNvSpPr txBox="1">
            <a:spLocks noGrp="1"/>
          </p:cNvSpPr>
          <p:nvPr>
            <p:ph type="body" idx="1"/>
          </p:nvPr>
        </p:nvSpPr>
        <p:spPr>
          <a:xfrm>
            <a:off x="1698750" y="3277550"/>
            <a:ext cx="5746500" cy="7593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1000"/>
              </a:spcBef>
              <a:spcAft>
                <a:spcPts val="0"/>
              </a:spcAft>
              <a:buSzPts val="1400"/>
              <a:buFont typeface="Catamaran ExtraBold"/>
              <a:buAutoNum type="arabicPeriod"/>
              <a:defRPr sz="1400">
                <a:solidFill>
                  <a:schemeClr val="accent2"/>
                </a:solidFill>
              </a:defRPr>
            </a:lvl1pPr>
            <a:lvl2pPr marL="914400" lvl="1" indent="-317500" rtl="0">
              <a:spcBef>
                <a:spcPts val="0"/>
              </a:spcBef>
              <a:spcAft>
                <a:spcPts val="0"/>
              </a:spcAft>
              <a:buSzPts val="1400"/>
              <a:buFont typeface="Open Sans"/>
              <a:buAutoNum type="alphaLcPeriod"/>
              <a:defRPr/>
            </a:lvl2pPr>
            <a:lvl3pPr marL="1371600" lvl="2" indent="-317500" rtl="0">
              <a:spcBef>
                <a:spcPts val="0"/>
              </a:spcBef>
              <a:spcAft>
                <a:spcPts val="0"/>
              </a:spcAft>
              <a:buSzPts val="1400"/>
              <a:buFont typeface="Open Sans"/>
              <a:buAutoNum type="romanLcPeriod"/>
              <a:defRPr/>
            </a:lvl3pPr>
            <a:lvl4pPr marL="1828800" lvl="3" indent="-317500" rtl="0">
              <a:spcBef>
                <a:spcPts val="0"/>
              </a:spcBef>
              <a:spcAft>
                <a:spcPts val="0"/>
              </a:spcAft>
              <a:buSzPts val="1400"/>
              <a:buFont typeface="Open Sans"/>
              <a:buAutoNum type="arabicPeriod"/>
              <a:defRPr/>
            </a:lvl4pPr>
            <a:lvl5pPr marL="2286000" lvl="4" indent="-317500" rtl="0">
              <a:spcBef>
                <a:spcPts val="0"/>
              </a:spcBef>
              <a:spcAft>
                <a:spcPts val="0"/>
              </a:spcAft>
              <a:buSzPts val="1400"/>
              <a:buFont typeface="Open Sans"/>
              <a:buAutoNum type="alphaLcPeriod"/>
              <a:defRPr/>
            </a:lvl5pPr>
            <a:lvl6pPr marL="2743200" lvl="5" indent="-317500" rtl="0">
              <a:spcBef>
                <a:spcPts val="0"/>
              </a:spcBef>
              <a:spcAft>
                <a:spcPts val="0"/>
              </a:spcAft>
              <a:buSzPts val="1400"/>
              <a:buFont typeface="Open Sans"/>
              <a:buAutoNum type="romanLcPeriod"/>
              <a:defRPr/>
            </a:lvl6pPr>
            <a:lvl7pPr marL="3200400" lvl="6" indent="-317500" rtl="0">
              <a:spcBef>
                <a:spcPts val="0"/>
              </a:spcBef>
              <a:spcAft>
                <a:spcPts val="0"/>
              </a:spcAft>
              <a:buSzPts val="1400"/>
              <a:buFont typeface="Open Sans"/>
              <a:buAutoNum type="arabicPeriod"/>
              <a:defRPr/>
            </a:lvl7pPr>
            <a:lvl8pPr marL="3657600" lvl="7" indent="-317500" rtl="0">
              <a:spcBef>
                <a:spcPts val="0"/>
              </a:spcBef>
              <a:spcAft>
                <a:spcPts val="0"/>
              </a:spcAft>
              <a:buSzPts val="1400"/>
              <a:buFont typeface="Open Sans"/>
              <a:buAutoNum type="alphaLcPeriod"/>
              <a:defRPr/>
            </a:lvl8pPr>
            <a:lvl9pPr marL="4114800" lvl="8" indent="-317500" rtl="0">
              <a:spcBef>
                <a:spcPts val="0"/>
              </a:spcBef>
              <a:spcAft>
                <a:spcPts val="0"/>
              </a:spcAft>
              <a:buSzPts val="1400"/>
              <a:buFont typeface="Open Sans"/>
              <a:buAutoNum type="romanLcPeriod"/>
              <a:defRPr/>
            </a:lvl9pPr>
          </a:lstStyle>
          <a:p>
            <a:endParaRPr/>
          </a:p>
        </p:txBody>
      </p:sp>
      <p:sp>
        <p:nvSpPr>
          <p:cNvPr id="285" name="Google Shape;285;p18"/>
          <p:cNvSpPr txBox="1">
            <a:spLocks noGrp="1"/>
          </p:cNvSpPr>
          <p:nvPr>
            <p:ph type="title"/>
          </p:nvPr>
        </p:nvSpPr>
        <p:spPr>
          <a:xfrm>
            <a:off x="1698750" y="1788436"/>
            <a:ext cx="5746500" cy="142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50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286" name="Google Shape;286;p18"/>
          <p:cNvGrpSpPr/>
          <p:nvPr/>
        </p:nvGrpSpPr>
        <p:grpSpPr>
          <a:xfrm>
            <a:off x="-2111118" y="2279314"/>
            <a:ext cx="3026178" cy="3026148"/>
            <a:chOff x="3896445" y="840725"/>
            <a:chExt cx="2534275" cy="2534250"/>
          </a:xfrm>
        </p:grpSpPr>
        <p:sp>
          <p:nvSpPr>
            <p:cNvPr id="287" name="Google Shape;287;p1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8"/>
          <p:cNvGrpSpPr/>
          <p:nvPr/>
        </p:nvGrpSpPr>
        <p:grpSpPr>
          <a:xfrm flipH="1">
            <a:off x="-657835" y="145950"/>
            <a:ext cx="2162798" cy="1206590"/>
            <a:chOff x="7572340" y="2404875"/>
            <a:chExt cx="2162798" cy="1206590"/>
          </a:xfrm>
        </p:grpSpPr>
        <p:sp>
          <p:nvSpPr>
            <p:cNvPr id="291" name="Google Shape;291;p1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18"/>
          <p:cNvSpPr/>
          <p:nvPr/>
        </p:nvSpPr>
        <p:spPr>
          <a:xfrm>
            <a:off x="8389500" y="14249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7652075" y="4029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223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97"/>
        <p:cNvGrpSpPr/>
        <p:nvPr/>
      </p:nvGrpSpPr>
      <p:grpSpPr>
        <a:xfrm>
          <a:off x="0" y="0"/>
          <a:ext cx="0" cy="0"/>
          <a:chOff x="0" y="0"/>
          <a:chExt cx="0" cy="0"/>
        </a:xfrm>
      </p:grpSpPr>
      <p:grpSp>
        <p:nvGrpSpPr>
          <p:cNvPr id="298" name="Google Shape;298;p19"/>
          <p:cNvGrpSpPr/>
          <p:nvPr/>
        </p:nvGrpSpPr>
        <p:grpSpPr>
          <a:xfrm>
            <a:off x="-2360718" y="202564"/>
            <a:ext cx="3026178" cy="3026148"/>
            <a:chOff x="3896445" y="840725"/>
            <a:chExt cx="2534275" cy="2534250"/>
          </a:xfrm>
        </p:grpSpPr>
        <p:sp>
          <p:nvSpPr>
            <p:cNvPr id="299" name="Google Shape;299;p1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9"/>
          <p:cNvSpPr/>
          <p:nvPr/>
        </p:nvSpPr>
        <p:spPr>
          <a:xfrm>
            <a:off x="7640425" y="401812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9"/>
          <p:cNvGrpSpPr/>
          <p:nvPr/>
        </p:nvGrpSpPr>
        <p:grpSpPr>
          <a:xfrm flipH="1">
            <a:off x="-646460" y="4643488"/>
            <a:ext cx="2162798" cy="1206590"/>
            <a:chOff x="7572340" y="2404875"/>
            <a:chExt cx="2162798" cy="1206590"/>
          </a:xfrm>
        </p:grpSpPr>
        <p:sp>
          <p:nvSpPr>
            <p:cNvPr id="304" name="Google Shape;304;p1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9"/>
          <p:cNvSpPr txBox="1">
            <a:spLocks noGrp="1"/>
          </p:cNvSpPr>
          <p:nvPr>
            <p:ph type="body" idx="1"/>
          </p:nvPr>
        </p:nvSpPr>
        <p:spPr>
          <a:xfrm>
            <a:off x="713225" y="2092775"/>
            <a:ext cx="6784200" cy="11709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Clr>
                <a:srgbClr val="434343"/>
              </a:buClr>
              <a:buSzPts val="1200"/>
              <a:buFont typeface="Livvic"/>
              <a:buChar char="●"/>
              <a:defRPr sz="1400">
                <a:solidFill>
                  <a:schemeClr val="accent2"/>
                </a:solidFill>
              </a:defRPr>
            </a:lvl1pPr>
            <a:lvl2pPr marL="914400" lvl="1" indent="-304800" rtl="0">
              <a:spcBef>
                <a:spcPts val="0"/>
              </a:spcBef>
              <a:spcAft>
                <a:spcPts val="0"/>
              </a:spcAft>
              <a:buClr>
                <a:srgbClr val="434343"/>
              </a:buClr>
              <a:buSzPts val="1200"/>
              <a:buFont typeface="Roboto Condensed Light"/>
              <a:buChar char="○"/>
              <a:defRPr/>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0"/>
              </a:spcBef>
              <a:spcAft>
                <a:spcPts val="0"/>
              </a:spcAft>
              <a:buClr>
                <a:srgbClr val="434343"/>
              </a:buClr>
              <a:buSzPts val="1200"/>
              <a:buFont typeface="Roboto Condensed Light"/>
              <a:buChar char="●"/>
              <a:defRPr/>
            </a:lvl4pPr>
            <a:lvl5pPr marL="2286000" lvl="4" indent="-304800" rtl="0">
              <a:spcBef>
                <a:spcPts val="0"/>
              </a:spcBef>
              <a:spcAft>
                <a:spcPts val="0"/>
              </a:spcAft>
              <a:buClr>
                <a:srgbClr val="434343"/>
              </a:buClr>
              <a:buSzPts val="1200"/>
              <a:buFont typeface="Roboto Condensed Light"/>
              <a:buChar char="○"/>
              <a:defRPr/>
            </a:lvl5pPr>
            <a:lvl6pPr marL="2743200" lvl="5" indent="-304800" rtl="0">
              <a:spcBef>
                <a:spcPts val="0"/>
              </a:spcBef>
              <a:spcAft>
                <a:spcPts val="0"/>
              </a:spcAft>
              <a:buClr>
                <a:srgbClr val="434343"/>
              </a:buClr>
              <a:buSzPts val="1200"/>
              <a:buFont typeface="Roboto Condensed Light"/>
              <a:buChar char="■"/>
              <a:defRPr/>
            </a:lvl6pPr>
            <a:lvl7pPr marL="3200400" lvl="6" indent="-304800" rtl="0">
              <a:spcBef>
                <a:spcPts val="0"/>
              </a:spcBef>
              <a:spcAft>
                <a:spcPts val="0"/>
              </a:spcAft>
              <a:buClr>
                <a:srgbClr val="434343"/>
              </a:buClr>
              <a:buSzPts val="1200"/>
              <a:buFont typeface="Roboto Condensed Light"/>
              <a:buChar char="●"/>
              <a:defRPr/>
            </a:lvl7pPr>
            <a:lvl8pPr marL="3657600" lvl="7" indent="-304800" rtl="0">
              <a:spcBef>
                <a:spcPts val="0"/>
              </a:spcBef>
              <a:spcAft>
                <a:spcPts val="0"/>
              </a:spcAft>
              <a:buClr>
                <a:srgbClr val="434343"/>
              </a:buClr>
              <a:buSzPts val="1200"/>
              <a:buFont typeface="Roboto Condensed Light"/>
              <a:buChar char="○"/>
              <a:defRPr/>
            </a:lvl8pPr>
            <a:lvl9pPr marL="4114800" lvl="8" indent="-304800" rtl="0">
              <a:spcBef>
                <a:spcPts val="0"/>
              </a:spcBef>
              <a:spcAft>
                <a:spcPts val="0"/>
              </a:spcAft>
              <a:buClr>
                <a:srgbClr val="434343"/>
              </a:buClr>
              <a:buSzPts val="1200"/>
              <a:buFont typeface="Roboto Condensed Light"/>
              <a:buChar char="■"/>
              <a:defRPr/>
            </a:lvl9pPr>
          </a:lstStyle>
          <a:p>
            <a:endParaRPr/>
          </a:p>
        </p:txBody>
      </p:sp>
      <p:sp>
        <p:nvSpPr>
          <p:cNvPr id="309" name="Google Shape;309;p19"/>
          <p:cNvSpPr txBox="1">
            <a:spLocks noGrp="1"/>
          </p:cNvSpPr>
          <p:nvPr>
            <p:ph type="body" idx="2"/>
          </p:nvPr>
        </p:nvSpPr>
        <p:spPr>
          <a:xfrm>
            <a:off x="713225" y="3263750"/>
            <a:ext cx="6784200" cy="1227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400">
                <a:solidFill>
                  <a:schemeClr val="accent2"/>
                </a:solidFill>
              </a:defRPr>
            </a:lvl1pPr>
            <a:lvl2pPr marL="914400" lvl="1" indent="-304800" rtl="0">
              <a:spcBef>
                <a:spcPts val="0"/>
              </a:spcBef>
              <a:spcAft>
                <a:spcPts val="0"/>
              </a:spcAft>
              <a:buClr>
                <a:srgbClr val="434343"/>
              </a:buClr>
              <a:buSzPts val="1200"/>
              <a:buFont typeface="Roboto Condensed Light"/>
              <a:buChar char="○"/>
              <a:defRPr/>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0"/>
              </a:spcBef>
              <a:spcAft>
                <a:spcPts val="0"/>
              </a:spcAft>
              <a:buClr>
                <a:srgbClr val="434343"/>
              </a:buClr>
              <a:buSzPts val="1200"/>
              <a:buFont typeface="Roboto Condensed Light"/>
              <a:buChar char="●"/>
              <a:defRPr/>
            </a:lvl4pPr>
            <a:lvl5pPr marL="2286000" lvl="4" indent="-304800" rtl="0">
              <a:spcBef>
                <a:spcPts val="0"/>
              </a:spcBef>
              <a:spcAft>
                <a:spcPts val="0"/>
              </a:spcAft>
              <a:buClr>
                <a:srgbClr val="434343"/>
              </a:buClr>
              <a:buSzPts val="1200"/>
              <a:buFont typeface="Roboto Condensed Light"/>
              <a:buChar char="○"/>
              <a:defRPr/>
            </a:lvl5pPr>
            <a:lvl6pPr marL="2743200" lvl="5" indent="-304800" rtl="0">
              <a:spcBef>
                <a:spcPts val="0"/>
              </a:spcBef>
              <a:spcAft>
                <a:spcPts val="0"/>
              </a:spcAft>
              <a:buClr>
                <a:srgbClr val="434343"/>
              </a:buClr>
              <a:buSzPts val="1200"/>
              <a:buFont typeface="Roboto Condensed Light"/>
              <a:buChar char="■"/>
              <a:defRPr/>
            </a:lvl6pPr>
            <a:lvl7pPr marL="3200400" lvl="6" indent="-304800" rtl="0">
              <a:spcBef>
                <a:spcPts val="0"/>
              </a:spcBef>
              <a:spcAft>
                <a:spcPts val="0"/>
              </a:spcAft>
              <a:buClr>
                <a:srgbClr val="434343"/>
              </a:buClr>
              <a:buSzPts val="1200"/>
              <a:buFont typeface="Roboto Condensed Light"/>
              <a:buChar char="●"/>
              <a:defRPr/>
            </a:lvl7pPr>
            <a:lvl8pPr marL="3657600" lvl="7" indent="-304800" rtl="0">
              <a:spcBef>
                <a:spcPts val="0"/>
              </a:spcBef>
              <a:spcAft>
                <a:spcPts val="0"/>
              </a:spcAft>
              <a:buClr>
                <a:srgbClr val="434343"/>
              </a:buClr>
              <a:buSzPts val="1200"/>
              <a:buFont typeface="Roboto Condensed Light"/>
              <a:buChar char="○"/>
              <a:defRPr/>
            </a:lvl8pPr>
            <a:lvl9pPr marL="4114800" lvl="8" indent="-304800" rtl="0">
              <a:spcBef>
                <a:spcPts val="0"/>
              </a:spcBef>
              <a:spcAft>
                <a:spcPts val="0"/>
              </a:spcAft>
              <a:buClr>
                <a:srgbClr val="434343"/>
              </a:buClr>
              <a:buSzPts val="1200"/>
              <a:buFont typeface="Roboto Condensed Light"/>
              <a:buChar char="■"/>
              <a:defRPr/>
            </a:lvl9pPr>
          </a:lstStyle>
          <a:p>
            <a:endParaRPr/>
          </a:p>
        </p:txBody>
      </p:sp>
      <p:sp>
        <p:nvSpPr>
          <p:cNvPr id="310" name="Google Shape;310;p19"/>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85799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07-Jun-24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11"/>
        <p:cNvGrpSpPr/>
        <p:nvPr/>
      </p:nvGrpSpPr>
      <p:grpSpPr>
        <a:xfrm>
          <a:off x="0" y="0"/>
          <a:ext cx="0" cy="0"/>
          <a:chOff x="0" y="0"/>
          <a:chExt cx="0" cy="0"/>
        </a:xfrm>
      </p:grpSpPr>
      <p:grpSp>
        <p:nvGrpSpPr>
          <p:cNvPr id="312" name="Google Shape;312;p20"/>
          <p:cNvGrpSpPr/>
          <p:nvPr/>
        </p:nvGrpSpPr>
        <p:grpSpPr>
          <a:xfrm>
            <a:off x="-443535" y="3948014"/>
            <a:ext cx="2864744" cy="2864716"/>
            <a:chOff x="3896445" y="840725"/>
            <a:chExt cx="2534275" cy="2534250"/>
          </a:xfrm>
        </p:grpSpPr>
        <p:sp>
          <p:nvSpPr>
            <p:cNvPr id="313" name="Google Shape;313;p2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0"/>
          <p:cNvSpPr/>
          <p:nvPr/>
        </p:nvSpPr>
        <p:spPr>
          <a:xfrm>
            <a:off x="6623875" y="43491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0"/>
          <p:cNvGrpSpPr/>
          <p:nvPr/>
        </p:nvGrpSpPr>
        <p:grpSpPr>
          <a:xfrm flipH="1">
            <a:off x="-1466735" y="2169663"/>
            <a:ext cx="2162798" cy="1206590"/>
            <a:chOff x="7572340" y="2404875"/>
            <a:chExt cx="2162798" cy="1206590"/>
          </a:xfrm>
        </p:grpSpPr>
        <p:sp>
          <p:nvSpPr>
            <p:cNvPr id="318" name="Google Shape;318;p2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0"/>
          <p:cNvSpPr/>
          <p:nvPr/>
        </p:nvSpPr>
        <p:spPr>
          <a:xfrm>
            <a:off x="-605425" y="-50372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0"/>
          <p:cNvGrpSpPr/>
          <p:nvPr/>
        </p:nvGrpSpPr>
        <p:grpSpPr>
          <a:xfrm>
            <a:off x="7906340" y="850839"/>
            <a:ext cx="2864744" cy="2864716"/>
            <a:chOff x="3896445" y="840725"/>
            <a:chExt cx="2534275" cy="2534250"/>
          </a:xfrm>
        </p:grpSpPr>
        <p:sp>
          <p:nvSpPr>
            <p:cNvPr id="324" name="Google Shape;324;p2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20"/>
          <p:cNvSpPr txBox="1">
            <a:spLocks noGrp="1"/>
          </p:cNvSpPr>
          <p:nvPr>
            <p:ph type="body" idx="1"/>
          </p:nvPr>
        </p:nvSpPr>
        <p:spPr>
          <a:xfrm>
            <a:off x="936423" y="2597226"/>
            <a:ext cx="3401700" cy="1188000"/>
          </a:xfrm>
          <a:prstGeom prst="rect">
            <a:avLst/>
          </a:prstGeom>
        </p:spPr>
        <p:txBody>
          <a:bodyPr spcFirstLastPara="1" wrap="square" lIns="91425" tIns="91425" rIns="91425" bIns="91425" anchor="ctr" anchorCtr="0">
            <a:noAutofit/>
          </a:bodyPr>
          <a:lstStyle>
            <a:lvl1pPr marL="457200" lvl="0" indent="-342900" algn="ctr" rtl="0">
              <a:lnSpc>
                <a:spcPct val="100000"/>
              </a:lnSpc>
              <a:spcBef>
                <a:spcPts val="0"/>
              </a:spcBef>
              <a:spcAft>
                <a:spcPts val="0"/>
              </a:spcAft>
              <a:buClr>
                <a:schemeClr val="accent2"/>
              </a:buClr>
              <a:buSzPts val="1800"/>
              <a:buChar char="●"/>
              <a:defRPr sz="1400">
                <a:solidFill>
                  <a:schemeClr val="accent2"/>
                </a:solidFill>
              </a:defRPr>
            </a:lvl1pPr>
            <a:lvl2pPr marL="914400" lvl="1" indent="-317500" rtl="0">
              <a:spcBef>
                <a:spcPts val="0"/>
              </a:spcBef>
              <a:spcAft>
                <a:spcPts val="0"/>
              </a:spcAft>
              <a:buClr>
                <a:schemeClr val="accent2"/>
              </a:buClr>
              <a:buSzPts val="1400"/>
              <a:buChar char="○"/>
              <a:defRPr>
                <a:solidFill>
                  <a:schemeClr val="accent2"/>
                </a:solidFill>
              </a:defRPr>
            </a:lvl2pPr>
            <a:lvl3pPr marL="1371600" lvl="2" indent="-317500" rtl="0">
              <a:spcBef>
                <a:spcPts val="0"/>
              </a:spcBef>
              <a:spcAft>
                <a:spcPts val="0"/>
              </a:spcAft>
              <a:buClr>
                <a:schemeClr val="accent2"/>
              </a:buClr>
              <a:buSzPts val="1400"/>
              <a:buChar char="■"/>
              <a:defRPr>
                <a:solidFill>
                  <a:schemeClr val="accent2"/>
                </a:solidFill>
              </a:defRPr>
            </a:lvl3pPr>
            <a:lvl4pPr marL="1828800" lvl="3" indent="-317500" rtl="0">
              <a:spcBef>
                <a:spcPts val="0"/>
              </a:spcBef>
              <a:spcAft>
                <a:spcPts val="0"/>
              </a:spcAft>
              <a:buClr>
                <a:schemeClr val="accent2"/>
              </a:buClr>
              <a:buSzPts val="1400"/>
              <a:buChar char="●"/>
              <a:defRPr>
                <a:solidFill>
                  <a:schemeClr val="accent2"/>
                </a:solidFill>
              </a:defRPr>
            </a:lvl4pPr>
            <a:lvl5pPr marL="2286000" lvl="4" indent="-317500" rtl="0">
              <a:spcBef>
                <a:spcPts val="0"/>
              </a:spcBef>
              <a:spcAft>
                <a:spcPts val="0"/>
              </a:spcAft>
              <a:buClr>
                <a:schemeClr val="accent2"/>
              </a:buClr>
              <a:buSzPts val="1400"/>
              <a:buChar char="○"/>
              <a:defRPr>
                <a:solidFill>
                  <a:schemeClr val="accent2"/>
                </a:solidFill>
              </a:defRPr>
            </a:lvl5pPr>
            <a:lvl6pPr marL="2743200" lvl="5" indent="-317500" rtl="0">
              <a:spcBef>
                <a:spcPts val="0"/>
              </a:spcBef>
              <a:spcAft>
                <a:spcPts val="0"/>
              </a:spcAft>
              <a:buClr>
                <a:schemeClr val="accent2"/>
              </a:buClr>
              <a:buSzPts val="1400"/>
              <a:buChar char="■"/>
              <a:defRPr>
                <a:solidFill>
                  <a:schemeClr val="accent2"/>
                </a:solidFill>
              </a:defRPr>
            </a:lvl6pPr>
            <a:lvl7pPr marL="3200400" lvl="6" indent="-317500" rtl="0">
              <a:spcBef>
                <a:spcPts val="0"/>
              </a:spcBef>
              <a:spcAft>
                <a:spcPts val="0"/>
              </a:spcAft>
              <a:buClr>
                <a:schemeClr val="accent2"/>
              </a:buClr>
              <a:buSzPts val="1400"/>
              <a:buChar char="●"/>
              <a:defRPr>
                <a:solidFill>
                  <a:schemeClr val="accent2"/>
                </a:solidFill>
              </a:defRPr>
            </a:lvl7pPr>
            <a:lvl8pPr marL="3657600" lvl="7" indent="-317500" rtl="0">
              <a:spcBef>
                <a:spcPts val="0"/>
              </a:spcBef>
              <a:spcAft>
                <a:spcPts val="0"/>
              </a:spcAft>
              <a:buClr>
                <a:schemeClr val="accent2"/>
              </a:buClr>
              <a:buSzPts val="1400"/>
              <a:buChar char="○"/>
              <a:defRPr>
                <a:solidFill>
                  <a:schemeClr val="accent2"/>
                </a:solidFill>
              </a:defRPr>
            </a:lvl8pPr>
            <a:lvl9pPr marL="4114800" lvl="8" indent="-317500" rtl="0">
              <a:spcBef>
                <a:spcPts val="0"/>
              </a:spcBef>
              <a:spcAft>
                <a:spcPts val="0"/>
              </a:spcAft>
              <a:buClr>
                <a:schemeClr val="accent2"/>
              </a:buClr>
              <a:buSzPts val="1400"/>
              <a:buChar char="■"/>
              <a:defRPr>
                <a:solidFill>
                  <a:schemeClr val="accent2"/>
                </a:solidFill>
              </a:defRPr>
            </a:lvl9pPr>
          </a:lstStyle>
          <a:p>
            <a:endParaRPr/>
          </a:p>
        </p:txBody>
      </p:sp>
      <p:sp>
        <p:nvSpPr>
          <p:cNvPr id="328" name="Google Shape;328;p20"/>
          <p:cNvSpPr txBox="1">
            <a:spLocks noGrp="1"/>
          </p:cNvSpPr>
          <p:nvPr>
            <p:ph type="title"/>
          </p:nvPr>
        </p:nvSpPr>
        <p:spPr>
          <a:xfrm>
            <a:off x="936423" y="1928950"/>
            <a:ext cx="34017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0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768029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29"/>
        <p:cNvGrpSpPr/>
        <p:nvPr/>
      </p:nvGrpSpPr>
      <p:grpSpPr>
        <a:xfrm>
          <a:off x="0" y="0"/>
          <a:ext cx="0" cy="0"/>
          <a:chOff x="0" y="0"/>
          <a:chExt cx="0" cy="0"/>
        </a:xfrm>
      </p:grpSpPr>
      <p:grpSp>
        <p:nvGrpSpPr>
          <p:cNvPr id="330" name="Google Shape;330;p21"/>
          <p:cNvGrpSpPr/>
          <p:nvPr/>
        </p:nvGrpSpPr>
        <p:grpSpPr>
          <a:xfrm>
            <a:off x="-1884268" y="2520164"/>
            <a:ext cx="3026178" cy="3026148"/>
            <a:chOff x="3896445" y="840725"/>
            <a:chExt cx="2534275" cy="2534250"/>
          </a:xfrm>
        </p:grpSpPr>
        <p:sp>
          <p:nvSpPr>
            <p:cNvPr id="331" name="Google Shape;331;p2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1"/>
          <p:cNvSpPr/>
          <p:nvPr/>
        </p:nvSpPr>
        <p:spPr>
          <a:xfrm>
            <a:off x="7333375" y="-4193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21"/>
          <p:cNvGrpSpPr/>
          <p:nvPr/>
        </p:nvGrpSpPr>
        <p:grpSpPr>
          <a:xfrm flipH="1">
            <a:off x="-2567479" y="186754"/>
            <a:ext cx="4106936" cy="1206590"/>
            <a:chOff x="7572340" y="2404875"/>
            <a:chExt cx="2162798" cy="1206590"/>
          </a:xfrm>
        </p:grpSpPr>
        <p:sp>
          <p:nvSpPr>
            <p:cNvPr id="336" name="Google Shape;336;p2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1"/>
          <p:cNvSpPr/>
          <p:nvPr/>
        </p:nvSpPr>
        <p:spPr>
          <a:xfrm>
            <a:off x="8457250" y="1653425"/>
            <a:ext cx="948413" cy="94841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txBox="1">
            <a:spLocks noGrp="1"/>
          </p:cNvSpPr>
          <p:nvPr>
            <p:ph type="body" idx="1"/>
          </p:nvPr>
        </p:nvSpPr>
        <p:spPr>
          <a:xfrm>
            <a:off x="1872875" y="3964512"/>
            <a:ext cx="5357100" cy="636900"/>
          </a:xfrm>
          <a:prstGeom prst="rect">
            <a:avLst/>
          </a:prstGeom>
        </p:spPr>
        <p:txBody>
          <a:bodyPr spcFirstLastPara="1" wrap="square" lIns="91425" tIns="91425" rIns="91425" bIns="91425" anchor="ctr" anchorCtr="0">
            <a:noAutofit/>
          </a:bodyPr>
          <a:lstStyle>
            <a:lvl1pPr marL="457200" lvl="0" indent="-342900" algn="ctr" rtl="0">
              <a:lnSpc>
                <a:spcPct val="100000"/>
              </a:lnSpc>
              <a:spcBef>
                <a:spcPts val="0"/>
              </a:spcBef>
              <a:spcAft>
                <a:spcPts val="0"/>
              </a:spcAft>
              <a:buClr>
                <a:schemeClr val="accent2"/>
              </a:buClr>
              <a:buSzPts val="1800"/>
              <a:buChar char="●"/>
              <a:defRPr sz="1400">
                <a:solidFill>
                  <a:schemeClr val="accent2"/>
                </a:solidFill>
              </a:defRPr>
            </a:lvl1pPr>
            <a:lvl2pPr marL="914400" lvl="1" indent="-317500" rtl="0">
              <a:spcBef>
                <a:spcPts val="0"/>
              </a:spcBef>
              <a:spcAft>
                <a:spcPts val="0"/>
              </a:spcAft>
              <a:buClr>
                <a:schemeClr val="accent2"/>
              </a:buClr>
              <a:buSzPts val="1400"/>
              <a:buChar char="○"/>
              <a:defRPr>
                <a:solidFill>
                  <a:schemeClr val="accent2"/>
                </a:solidFill>
              </a:defRPr>
            </a:lvl2pPr>
            <a:lvl3pPr marL="1371600" lvl="2" indent="-317500" rtl="0">
              <a:spcBef>
                <a:spcPts val="0"/>
              </a:spcBef>
              <a:spcAft>
                <a:spcPts val="0"/>
              </a:spcAft>
              <a:buClr>
                <a:schemeClr val="accent2"/>
              </a:buClr>
              <a:buSzPts val="1400"/>
              <a:buChar char="■"/>
              <a:defRPr>
                <a:solidFill>
                  <a:schemeClr val="accent2"/>
                </a:solidFill>
              </a:defRPr>
            </a:lvl3pPr>
            <a:lvl4pPr marL="1828800" lvl="3" indent="-317500" rtl="0">
              <a:spcBef>
                <a:spcPts val="0"/>
              </a:spcBef>
              <a:spcAft>
                <a:spcPts val="0"/>
              </a:spcAft>
              <a:buClr>
                <a:schemeClr val="accent2"/>
              </a:buClr>
              <a:buSzPts val="1400"/>
              <a:buChar char="●"/>
              <a:defRPr>
                <a:solidFill>
                  <a:schemeClr val="accent2"/>
                </a:solidFill>
              </a:defRPr>
            </a:lvl4pPr>
            <a:lvl5pPr marL="2286000" lvl="4" indent="-317500" rtl="0">
              <a:spcBef>
                <a:spcPts val="0"/>
              </a:spcBef>
              <a:spcAft>
                <a:spcPts val="0"/>
              </a:spcAft>
              <a:buClr>
                <a:schemeClr val="accent2"/>
              </a:buClr>
              <a:buSzPts val="1400"/>
              <a:buChar char="○"/>
              <a:defRPr>
                <a:solidFill>
                  <a:schemeClr val="accent2"/>
                </a:solidFill>
              </a:defRPr>
            </a:lvl5pPr>
            <a:lvl6pPr marL="2743200" lvl="5" indent="-317500" rtl="0">
              <a:spcBef>
                <a:spcPts val="0"/>
              </a:spcBef>
              <a:spcAft>
                <a:spcPts val="0"/>
              </a:spcAft>
              <a:buClr>
                <a:schemeClr val="accent2"/>
              </a:buClr>
              <a:buSzPts val="1400"/>
              <a:buChar char="■"/>
              <a:defRPr>
                <a:solidFill>
                  <a:schemeClr val="accent2"/>
                </a:solidFill>
              </a:defRPr>
            </a:lvl6pPr>
            <a:lvl7pPr marL="3200400" lvl="6" indent="-317500" rtl="0">
              <a:spcBef>
                <a:spcPts val="0"/>
              </a:spcBef>
              <a:spcAft>
                <a:spcPts val="0"/>
              </a:spcAft>
              <a:buClr>
                <a:schemeClr val="accent2"/>
              </a:buClr>
              <a:buSzPts val="1400"/>
              <a:buChar char="●"/>
              <a:defRPr>
                <a:solidFill>
                  <a:schemeClr val="accent2"/>
                </a:solidFill>
              </a:defRPr>
            </a:lvl7pPr>
            <a:lvl8pPr marL="3657600" lvl="7" indent="-317500" rtl="0">
              <a:spcBef>
                <a:spcPts val="0"/>
              </a:spcBef>
              <a:spcAft>
                <a:spcPts val="0"/>
              </a:spcAft>
              <a:buClr>
                <a:schemeClr val="accent2"/>
              </a:buClr>
              <a:buSzPts val="1400"/>
              <a:buChar char="○"/>
              <a:defRPr>
                <a:solidFill>
                  <a:schemeClr val="accent2"/>
                </a:solidFill>
              </a:defRPr>
            </a:lvl8pPr>
            <a:lvl9pPr marL="4114800" lvl="8" indent="-317500" rtl="0">
              <a:spcBef>
                <a:spcPts val="0"/>
              </a:spcBef>
              <a:spcAft>
                <a:spcPts val="0"/>
              </a:spcAft>
              <a:buClr>
                <a:schemeClr val="accent2"/>
              </a:buClr>
              <a:buSzPts val="1400"/>
              <a:buChar char="■"/>
              <a:defRPr>
                <a:solidFill>
                  <a:schemeClr val="accent2"/>
                </a:solidFill>
              </a:defRPr>
            </a:lvl9pPr>
          </a:lstStyle>
          <a:p>
            <a:endParaRPr/>
          </a:p>
        </p:txBody>
      </p:sp>
      <p:sp>
        <p:nvSpPr>
          <p:cNvPr id="342" name="Google Shape;342;p21"/>
          <p:cNvSpPr txBox="1">
            <a:spLocks noGrp="1"/>
          </p:cNvSpPr>
          <p:nvPr>
            <p:ph type="title"/>
          </p:nvPr>
        </p:nvSpPr>
        <p:spPr>
          <a:xfrm>
            <a:off x="1872750" y="3248037"/>
            <a:ext cx="53571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0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343" name="Google Shape;343;p21"/>
          <p:cNvGrpSpPr/>
          <p:nvPr/>
        </p:nvGrpSpPr>
        <p:grpSpPr>
          <a:xfrm>
            <a:off x="7424964" y="4356559"/>
            <a:ext cx="3574595" cy="3574560"/>
            <a:chOff x="3896445" y="840725"/>
            <a:chExt cx="2534275" cy="2534250"/>
          </a:xfrm>
        </p:grpSpPr>
        <p:sp>
          <p:nvSpPr>
            <p:cNvPr id="344" name="Google Shape;344;p2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5492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47"/>
        <p:cNvGrpSpPr/>
        <p:nvPr/>
      </p:nvGrpSpPr>
      <p:grpSpPr>
        <a:xfrm>
          <a:off x="0" y="0"/>
          <a:ext cx="0" cy="0"/>
          <a:chOff x="0" y="0"/>
          <a:chExt cx="0" cy="0"/>
        </a:xfrm>
      </p:grpSpPr>
      <p:grpSp>
        <p:nvGrpSpPr>
          <p:cNvPr id="348" name="Google Shape;348;p22"/>
          <p:cNvGrpSpPr/>
          <p:nvPr/>
        </p:nvGrpSpPr>
        <p:grpSpPr>
          <a:xfrm flipH="1">
            <a:off x="-723035" y="4128475"/>
            <a:ext cx="2162798" cy="1206590"/>
            <a:chOff x="7572340" y="2404875"/>
            <a:chExt cx="2162798" cy="1206590"/>
          </a:xfrm>
        </p:grpSpPr>
        <p:sp>
          <p:nvSpPr>
            <p:cNvPr id="349" name="Google Shape;349;p22"/>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2"/>
          <p:cNvSpPr/>
          <p:nvPr/>
        </p:nvSpPr>
        <p:spPr>
          <a:xfrm>
            <a:off x="8379150" y="862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22"/>
          <p:cNvGrpSpPr/>
          <p:nvPr/>
        </p:nvGrpSpPr>
        <p:grpSpPr>
          <a:xfrm flipH="1">
            <a:off x="-215360" y="-192312"/>
            <a:ext cx="2162798" cy="1206590"/>
            <a:chOff x="7572340" y="2404875"/>
            <a:chExt cx="2162798" cy="1206590"/>
          </a:xfrm>
        </p:grpSpPr>
        <p:sp>
          <p:nvSpPr>
            <p:cNvPr id="355" name="Google Shape;355;p22"/>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2"/>
          <p:cNvGrpSpPr/>
          <p:nvPr/>
        </p:nvGrpSpPr>
        <p:grpSpPr>
          <a:xfrm>
            <a:off x="2744432" y="4434864"/>
            <a:ext cx="3026178" cy="3026148"/>
            <a:chOff x="3896445" y="840725"/>
            <a:chExt cx="2534275" cy="2534250"/>
          </a:xfrm>
        </p:grpSpPr>
        <p:sp>
          <p:nvSpPr>
            <p:cNvPr id="360" name="Google Shape;360;p2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2"/>
          <p:cNvSpPr/>
          <p:nvPr/>
        </p:nvSpPr>
        <p:spPr>
          <a:xfrm>
            <a:off x="7685800" y="38848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453600" y="1781151"/>
            <a:ext cx="913519" cy="91351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txBox="1">
            <a:spLocks noGrp="1"/>
          </p:cNvSpPr>
          <p:nvPr>
            <p:ph type="body" idx="1"/>
          </p:nvPr>
        </p:nvSpPr>
        <p:spPr>
          <a:xfrm>
            <a:off x="4776542" y="2602789"/>
            <a:ext cx="3401400" cy="1188000"/>
          </a:xfrm>
          <a:prstGeom prst="rect">
            <a:avLst/>
          </a:prstGeom>
        </p:spPr>
        <p:txBody>
          <a:bodyPr spcFirstLastPara="1" wrap="square" lIns="91425" tIns="91425" rIns="91425" bIns="91425" anchor="ctr" anchorCtr="0">
            <a:noAutofit/>
          </a:bodyPr>
          <a:lstStyle>
            <a:lvl1pPr marL="457200" lvl="0" indent="-342900" algn="ctr" rtl="0">
              <a:lnSpc>
                <a:spcPct val="100000"/>
              </a:lnSpc>
              <a:spcBef>
                <a:spcPts val="0"/>
              </a:spcBef>
              <a:spcAft>
                <a:spcPts val="0"/>
              </a:spcAft>
              <a:buClr>
                <a:schemeClr val="accent2"/>
              </a:buClr>
              <a:buSzPts val="1800"/>
              <a:buChar char="●"/>
              <a:defRPr sz="1400">
                <a:solidFill>
                  <a:schemeClr val="accent2"/>
                </a:solidFill>
              </a:defRPr>
            </a:lvl1pPr>
            <a:lvl2pPr marL="914400" lvl="1" indent="-317500" rtl="0">
              <a:spcBef>
                <a:spcPts val="0"/>
              </a:spcBef>
              <a:spcAft>
                <a:spcPts val="0"/>
              </a:spcAft>
              <a:buClr>
                <a:schemeClr val="accent2"/>
              </a:buClr>
              <a:buSzPts val="1400"/>
              <a:buChar char="○"/>
              <a:defRPr>
                <a:solidFill>
                  <a:schemeClr val="accent2"/>
                </a:solidFill>
              </a:defRPr>
            </a:lvl2pPr>
            <a:lvl3pPr marL="1371600" lvl="2" indent="-317500" rtl="0">
              <a:spcBef>
                <a:spcPts val="0"/>
              </a:spcBef>
              <a:spcAft>
                <a:spcPts val="0"/>
              </a:spcAft>
              <a:buClr>
                <a:schemeClr val="accent2"/>
              </a:buClr>
              <a:buSzPts val="1400"/>
              <a:buChar char="■"/>
              <a:defRPr>
                <a:solidFill>
                  <a:schemeClr val="accent2"/>
                </a:solidFill>
              </a:defRPr>
            </a:lvl3pPr>
            <a:lvl4pPr marL="1828800" lvl="3" indent="-317500" rtl="0">
              <a:spcBef>
                <a:spcPts val="0"/>
              </a:spcBef>
              <a:spcAft>
                <a:spcPts val="0"/>
              </a:spcAft>
              <a:buClr>
                <a:schemeClr val="accent2"/>
              </a:buClr>
              <a:buSzPts val="1400"/>
              <a:buChar char="●"/>
              <a:defRPr>
                <a:solidFill>
                  <a:schemeClr val="accent2"/>
                </a:solidFill>
              </a:defRPr>
            </a:lvl4pPr>
            <a:lvl5pPr marL="2286000" lvl="4" indent="-317500" rtl="0">
              <a:spcBef>
                <a:spcPts val="0"/>
              </a:spcBef>
              <a:spcAft>
                <a:spcPts val="0"/>
              </a:spcAft>
              <a:buClr>
                <a:schemeClr val="accent2"/>
              </a:buClr>
              <a:buSzPts val="1400"/>
              <a:buChar char="○"/>
              <a:defRPr>
                <a:solidFill>
                  <a:schemeClr val="accent2"/>
                </a:solidFill>
              </a:defRPr>
            </a:lvl5pPr>
            <a:lvl6pPr marL="2743200" lvl="5" indent="-317500" rtl="0">
              <a:spcBef>
                <a:spcPts val="0"/>
              </a:spcBef>
              <a:spcAft>
                <a:spcPts val="0"/>
              </a:spcAft>
              <a:buClr>
                <a:schemeClr val="accent2"/>
              </a:buClr>
              <a:buSzPts val="1400"/>
              <a:buChar char="■"/>
              <a:defRPr>
                <a:solidFill>
                  <a:schemeClr val="accent2"/>
                </a:solidFill>
              </a:defRPr>
            </a:lvl6pPr>
            <a:lvl7pPr marL="3200400" lvl="6" indent="-317500" rtl="0">
              <a:spcBef>
                <a:spcPts val="0"/>
              </a:spcBef>
              <a:spcAft>
                <a:spcPts val="0"/>
              </a:spcAft>
              <a:buClr>
                <a:schemeClr val="accent2"/>
              </a:buClr>
              <a:buSzPts val="1400"/>
              <a:buChar char="●"/>
              <a:defRPr>
                <a:solidFill>
                  <a:schemeClr val="accent2"/>
                </a:solidFill>
              </a:defRPr>
            </a:lvl7pPr>
            <a:lvl8pPr marL="3657600" lvl="7" indent="-317500" rtl="0">
              <a:spcBef>
                <a:spcPts val="0"/>
              </a:spcBef>
              <a:spcAft>
                <a:spcPts val="0"/>
              </a:spcAft>
              <a:buClr>
                <a:schemeClr val="accent2"/>
              </a:buClr>
              <a:buSzPts val="1400"/>
              <a:buChar char="○"/>
              <a:defRPr>
                <a:solidFill>
                  <a:schemeClr val="accent2"/>
                </a:solidFill>
              </a:defRPr>
            </a:lvl8pPr>
            <a:lvl9pPr marL="4114800" lvl="8" indent="-317500" rtl="0">
              <a:spcBef>
                <a:spcPts val="0"/>
              </a:spcBef>
              <a:spcAft>
                <a:spcPts val="0"/>
              </a:spcAft>
              <a:buClr>
                <a:schemeClr val="accent2"/>
              </a:buClr>
              <a:buSzPts val="1400"/>
              <a:buChar char="■"/>
              <a:defRPr>
                <a:solidFill>
                  <a:schemeClr val="accent2"/>
                </a:solidFill>
              </a:defRPr>
            </a:lvl9pPr>
          </a:lstStyle>
          <a:p>
            <a:endParaRPr/>
          </a:p>
        </p:txBody>
      </p:sp>
      <p:sp>
        <p:nvSpPr>
          <p:cNvPr id="366" name="Google Shape;366;p22"/>
          <p:cNvSpPr txBox="1">
            <a:spLocks noGrp="1"/>
          </p:cNvSpPr>
          <p:nvPr>
            <p:ph type="title"/>
          </p:nvPr>
        </p:nvSpPr>
        <p:spPr>
          <a:xfrm>
            <a:off x="4776542" y="1934513"/>
            <a:ext cx="34014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0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157392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67"/>
        <p:cNvGrpSpPr/>
        <p:nvPr/>
      </p:nvGrpSpPr>
      <p:grpSpPr>
        <a:xfrm>
          <a:off x="0" y="0"/>
          <a:ext cx="0" cy="0"/>
          <a:chOff x="0" y="0"/>
          <a:chExt cx="0" cy="0"/>
        </a:xfrm>
      </p:grpSpPr>
      <p:grpSp>
        <p:nvGrpSpPr>
          <p:cNvPr id="368" name="Google Shape;368;p23"/>
          <p:cNvGrpSpPr/>
          <p:nvPr/>
        </p:nvGrpSpPr>
        <p:grpSpPr>
          <a:xfrm>
            <a:off x="-1351043" y="4071514"/>
            <a:ext cx="3026178" cy="3026148"/>
            <a:chOff x="3896445" y="840725"/>
            <a:chExt cx="2534275" cy="2534250"/>
          </a:xfrm>
        </p:grpSpPr>
        <p:sp>
          <p:nvSpPr>
            <p:cNvPr id="369" name="Google Shape;369;p2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23"/>
          <p:cNvSpPr/>
          <p:nvPr/>
        </p:nvSpPr>
        <p:spPr>
          <a:xfrm>
            <a:off x="-939450" y="-5154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txBox="1">
            <a:spLocks noGrp="1"/>
          </p:cNvSpPr>
          <p:nvPr>
            <p:ph type="body" idx="1"/>
          </p:nvPr>
        </p:nvSpPr>
        <p:spPr>
          <a:xfrm>
            <a:off x="713225" y="2790137"/>
            <a:ext cx="3465600" cy="11511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accent2"/>
              </a:buClr>
              <a:buSzPts val="1800"/>
              <a:buChar char="●"/>
              <a:defRPr sz="1400">
                <a:solidFill>
                  <a:schemeClr val="accent2"/>
                </a:solidFill>
              </a:defRPr>
            </a:lvl1pPr>
            <a:lvl2pPr marL="914400" lvl="1" indent="-317500" rtl="0">
              <a:spcBef>
                <a:spcPts val="0"/>
              </a:spcBef>
              <a:spcAft>
                <a:spcPts val="0"/>
              </a:spcAft>
              <a:buClr>
                <a:schemeClr val="accent2"/>
              </a:buClr>
              <a:buSzPts val="1400"/>
              <a:buChar char="○"/>
              <a:defRPr>
                <a:solidFill>
                  <a:schemeClr val="accent2"/>
                </a:solidFill>
              </a:defRPr>
            </a:lvl2pPr>
            <a:lvl3pPr marL="1371600" lvl="2" indent="-317500" rtl="0">
              <a:spcBef>
                <a:spcPts val="0"/>
              </a:spcBef>
              <a:spcAft>
                <a:spcPts val="0"/>
              </a:spcAft>
              <a:buClr>
                <a:schemeClr val="accent2"/>
              </a:buClr>
              <a:buSzPts val="1400"/>
              <a:buChar char="■"/>
              <a:defRPr>
                <a:solidFill>
                  <a:schemeClr val="accent2"/>
                </a:solidFill>
              </a:defRPr>
            </a:lvl3pPr>
            <a:lvl4pPr marL="1828800" lvl="3" indent="-317500" rtl="0">
              <a:spcBef>
                <a:spcPts val="0"/>
              </a:spcBef>
              <a:spcAft>
                <a:spcPts val="0"/>
              </a:spcAft>
              <a:buClr>
                <a:schemeClr val="accent2"/>
              </a:buClr>
              <a:buSzPts val="1400"/>
              <a:buChar char="●"/>
              <a:defRPr>
                <a:solidFill>
                  <a:schemeClr val="accent2"/>
                </a:solidFill>
              </a:defRPr>
            </a:lvl4pPr>
            <a:lvl5pPr marL="2286000" lvl="4" indent="-317500" rtl="0">
              <a:spcBef>
                <a:spcPts val="0"/>
              </a:spcBef>
              <a:spcAft>
                <a:spcPts val="0"/>
              </a:spcAft>
              <a:buClr>
                <a:schemeClr val="accent2"/>
              </a:buClr>
              <a:buSzPts val="1400"/>
              <a:buChar char="○"/>
              <a:defRPr>
                <a:solidFill>
                  <a:schemeClr val="accent2"/>
                </a:solidFill>
              </a:defRPr>
            </a:lvl5pPr>
            <a:lvl6pPr marL="2743200" lvl="5" indent="-317500" rtl="0">
              <a:spcBef>
                <a:spcPts val="0"/>
              </a:spcBef>
              <a:spcAft>
                <a:spcPts val="0"/>
              </a:spcAft>
              <a:buClr>
                <a:schemeClr val="accent2"/>
              </a:buClr>
              <a:buSzPts val="1400"/>
              <a:buChar char="■"/>
              <a:defRPr>
                <a:solidFill>
                  <a:schemeClr val="accent2"/>
                </a:solidFill>
              </a:defRPr>
            </a:lvl6pPr>
            <a:lvl7pPr marL="3200400" lvl="6" indent="-317500" rtl="0">
              <a:spcBef>
                <a:spcPts val="0"/>
              </a:spcBef>
              <a:spcAft>
                <a:spcPts val="0"/>
              </a:spcAft>
              <a:buClr>
                <a:schemeClr val="accent2"/>
              </a:buClr>
              <a:buSzPts val="1400"/>
              <a:buChar char="●"/>
              <a:defRPr>
                <a:solidFill>
                  <a:schemeClr val="accent2"/>
                </a:solidFill>
              </a:defRPr>
            </a:lvl7pPr>
            <a:lvl8pPr marL="3657600" lvl="7" indent="-317500" rtl="0">
              <a:spcBef>
                <a:spcPts val="0"/>
              </a:spcBef>
              <a:spcAft>
                <a:spcPts val="0"/>
              </a:spcAft>
              <a:buClr>
                <a:schemeClr val="accent2"/>
              </a:buClr>
              <a:buSzPts val="1400"/>
              <a:buChar char="○"/>
              <a:defRPr>
                <a:solidFill>
                  <a:schemeClr val="accent2"/>
                </a:solidFill>
              </a:defRPr>
            </a:lvl8pPr>
            <a:lvl9pPr marL="4114800" lvl="8" indent="-317500" rtl="0">
              <a:spcBef>
                <a:spcPts val="0"/>
              </a:spcBef>
              <a:spcAft>
                <a:spcPts val="0"/>
              </a:spcAft>
              <a:buClr>
                <a:schemeClr val="accent2"/>
              </a:buClr>
              <a:buSzPts val="1400"/>
              <a:buChar char="■"/>
              <a:defRPr>
                <a:solidFill>
                  <a:schemeClr val="accent2"/>
                </a:solidFill>
              </a:defRPr>
            </a:lvl9pPr>
          </a:lstStyle>
          <a:p>
            <a:endParaRPr/>
          </a:p>
        </p:txBody>
      </p:sp>
      <p:sp>
        <p:nvSpPr>
          <p:cNvPr id="374" name="Google Shape;374;p23"/>
          <p:cNvSpPr txBox="1">
            <a:spLocks noGrp="1"/>
          </p:cNvSpPr>
          <p:nvPr>
            <p:ph type="title"/>
          </p:nvPr>
        </p:nvSpPr>
        <p:spPr>
          <a:xfrm>
            <a:off x="713225" y="1730775"/>
            <a:ext cx="3465600" cy="1059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2700">
                <a:solidFill>
                  <a:schemeClr val="accent2"/>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280382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75"/>
        <p:cNvGrpSpPr/>
        <p:nvPr/>
      </p:nvGrpSpPr>
      <p:grpSpPr>
        <a:xfrm>
          <a:off x="0" y="0"/>
          <a:ext cx="0" cy="0"/>
          <a:chOff x="0" y="0"/>
          <a:chExt cx="0" cy="0"/>
        </a:xfrm>
      </p:grpSpPr>
      <p:sp>
        <p:nvSpPr>
          <p:cNvPr id="376" name="Google Shape;376;p24"/>
          <p:cNvSpPr txBox="1">
            <a:spLocks noGrp="1"/>
          </p:cNvSpPr>
          <p:nvPr>
            <p:ph type="body" idx="1"/>
          </p:nvPr>
        </p:nvSpPr>
        <p:spPr>
          <a:xfrm>
            <a:off x="3346375" y="2050850"/>
            <a:ext cx="5012100" cy="195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rgbClr val="595959"/>
              </a:buClr>
              <a:buSzPts val="1000"/>
              <a:buFont typeface="Anaheim"/>
              <a:buChar char="●"/>
              <a:defRPr sz="1400">
                <a:solidFill>
                  <a:schemeClr val="accent2"/>
                </a:solidFill>
              </a:defRPr>
            </a:lvl1pPr>
            <a:lvl2pPr marL="914400" lvl="1" indent="-317500" rtl="0">
              <a:spcBef>
                <a:spcPts val="0"/>
              </a:spcBef>
              <a:spcAft>
                <a:spcPts val="0"/>
              </a:spcAft>
              <a:buClr>
                <a:srgbClr val="595959"/>
              </a:buClr>
              <a:buSzPts val="1400"/>
              <a:buFont typeface="Anaheim"/>
              <a:buChar char="○"/>
              <a:defRPr>
                <a:solidFill>
                  <a:schemeClr val="accent2"/>
                </a:solidFill>
              </a:defRPr>
            </a:lvl2pPr>
            <a:lvl3pPr marL="1371600" lvl="2" indent="-317500" rtl="0">
              <a:spcBef>
                <a:spcPts val="0"/>
              </a:spcBef>
              <a:spcAft>
                <a:spcPts val="0"/>
              </a:spcAft>
              <a:buClr>
                <a:srgbClr val="595959"/>
              </a:buClr>
              <a:buSzPts val="1400"/>
              <a:buFont typeface="Anaheim"/>
              <a:buChar char="■"/>
              <a:defRPr>
                <a:solidFill>
                  <a:schemeClr val="accent2"/>
                </a:solidFill>
              </a:defRPr>
            </a:lvl3pPr>
            <a:lvl4pPr marL="1828800" lvl="3" indent="-317500" rtl="0">
              <a:spcBef>
                <a:spcPts val="0"/>
              </a:spcBef>
              <a:spcAft>
                <a:spcPts val="0"/>
              </a:spcAft>
              <a:buClr>
                <a:srgbClr val="595959"/>
              </a:buClr>
              <a:buSzPts val="1400"/>
              <a:buFont typeface="Anaheim"/>
              <a:buChar char="●"/>
              <a:defRPr>
                <a:solidFill>
                  <a:schemeClr val="accent2"/>
                </a:solidFill>
              </a:defRPr>
            </a:lvl4pPr>
            <a:lvl5pPr marL="2286000" lvl="4" indent="-317500" rtl="0">
              <a:spcBef>
                <a:spcPts val="0"/>
              </a:spcBef>
              <a:spcAft>
                <a:spcPts val="0"/>
              </a:spcAft>
              <a:buClr>
                <a:srgbClr val="595959"/>
              </a:buClr>
              <a:buSzPts val="1400"/>
              <a:buFont typeface="Anaheim"/>
              <a:buChar char="○"/>
              <a:defRPr>
                <a:solidFill>
                  <a:schemeClr val="accent2"/>
                </a:solidFill>
              </a:defRPr>
            </a:lvl5pPr>
            <a:lvl6pPr marL="2743200" lvl="5" indent="-317500" rtl="0">
              <a:spcBef>
                <a:spcPts val="0"/>
              </a:spcBef>
              <a:spcAft>
                <a:spcPts val="0"/>
              </a:spcAft>
              <a:buClr>
                <a:srgbClr val="595959"/>
              </a:buClr>
              <a:buSzPts val="1400"/>
              <a:buFont typeface="Anaheim"/>
              <a:buChar char="■"/>
              <a:defRPr>
                <a:solidFill>
                  <a:schemeClr val="accent2"/>
                </a:solidFill>
              </a:defRPr>
            </a:lvl6pPr>
            <a:lvl7pPr marL="3200400" lvl="6" indent="-317500" rtl="0">
              <a:spcBef>
                <a:spcPts val="0"/>
              </a:spcBef>
              <a:spcAft>
                <a:spcPts val="0"/>
              </a:spcAft>
              <a:buClr>
                <a:srgbClr val="595959"/>
              </a:buClr>
              <a:buSzPts val="1400"/>
              <a:buFont typeface="Anaheim"/>
              <a:buChar char="●"/>
              <a:defRPr>
                <a:solidFill>
                  <a:schemeClr val="accent2"/>
                </a:solidFill>
              </a:defRPr>
            </a:lvl7pPr>
            <a:lvl8pPr marL="3657600" lvl="7" indent="-317500" rtl="0">
              <a:spcBef>
                <a:spcPts val="0"/>
              </a:spcBef>
              <a:spcAft>
                <a:spcPts val="0"/>
              </a:spcAft>
              <a:buClr>
                <a:srgbClr val="595959"/>
              </a:buClr>
              <a:buSzPts val="1400"/>
              <a:buFont typeface="Anaheim"/>
              <a:buChar char="○"/>
              <a:defRPr>
                <a:solidFill>
                  <a:schemeClr val="accent2"/>
                </a:solidFill>
              </a:defRPr>
            </a:lvl8pPr>
            <a:lvl9pPr marL="4114800" lvl="8" indent="-317500" rtl="0">
              <a:spcBef>
                <a:spcPts val="0"/>
              </a:spcBef>
              <a:spcAft>
                <a:spcPts val="0"/>
              </a:spcAft>
              <a:buClr>
                <a:srgbClr val="595959"/>
              </a:buClr>
              <a:buSzPts val="1400"/>
              <a:buFont typeface="Anaheim"/>
              <a:buChar char="■"/>
              <a:defRPr>
                <a:solidFill>
                  <a:schemeClr val="accent2"/>
                </a:solidFill>
              </a:defRPr>
            </a:lvl9pPr>
          </a:lstStyle>
          <a:p>
            <a:endParaRPr/>
          </a:p>
        </p:txBody>
      </p:sp>
      <p:sp>
        <p:nvSpPr>
          <p:cNvPr id="377" name="Google Shape;377;p24"/>
          <p:cNvSpPr txBox="1">
            <a:spLocks noGrp="1"/>
          </p:cNvSpPr>
          <p:nvPr>
            <p:ph type="title"/>
          </p:nvPr>
        </p:nvSpPr>
        <p:spPr>
          <a:xfrm>
            <a:off x="3361981" y="1319575"/>
            <a:ext cx="5012100" cy="51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273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378" name="Google Shape;378;p24"/>
          <p:cNvSpPr/>
          <p:nvPr/>
        </p:nvSpPr>
        <p:spPr>
          <a:xfrm>
            <a:off x="7450050" y="422002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24"/>
          <p:cNvGrpSpPr/>
          <p:nvPr/>
        </p:nvGrpSpPr>
        <p:grpSpPr>
          <a:xfrm>
            <a:off x="5637177" y="-1964985"/>
            <a:ext cx="3026178" cy="3026148"/>
            <a:chOff x="3896445" y="840725"/>
            <a:chExt cx="2534275" cy="2534250"/>
          </a:xfrm>
        </p:grpSpPr>
        <p:sp>
          <p:nvSpPr>
            <p:cNvPr id="380" name="Google Shape;380;p2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7157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3"/>
        <p:cNvGrpSpPr/>
        <p:nvPr/>
      </p:nvGrpSpPr>
      <p:grpSpPr>
        <a:xfrm>
          <a:off x="0" y="0"/>
          <a:ext cx="0" cy="0"/>
          <a:chOff x="0" y="0"/>
          <a:chExt cx="0" cy="0"/>
        </a:xfrm>
      </p:grpSpPr>
      <p:grpSp>
        <p:nvGrpSpPr>
          <p:cNvPr id="384" name="Google Shape;384;p25"/>
          <p:cNvGrpSpPr/>
          <p:nvPr/>
        </p:nvGrpSpPr>
        <p:grpSpPr>
          <a:xfrm>
            <a:off x="-2275588" y="1764925"/>
            <a:ext cx="2848525" cy="2848497"/>
            <a:chOff x="3896445" y="840725"/>
            <a:chExt cx="2534275" cy="2534250"/>
          </a:xfrm>
        </p:grpSpPr>
        <p:sp>
          <p:nvSpPr>
            <p:cNvPr id="385" name="Google Shape;385;p2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25"/>
          <p:cNvSpPr/>
          <p:nvPr/>
        </p:nvSpPr>
        <p:spPr>
          <a:xfrm>
            <a:off x="8150000" y="420722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25"/>
          <p:cNvGrpSpPr/>
          <p:nvPr/>
        </p:nvGrpSpPr>
        <p:grpSpPr>
          <a:xfrm flipH="1">
            <a:off x="-238085" y="-599912"/>
            <a:ext cx="2162798" cy="1206590"/>
            <a:chOff x="7572340" y="2404875"/>
            <a:chExt cx="2162798" cy="1206590"/>
          </a:xfrm>
        </p:grpSpPr>
        <p:sp>
          <p:nvSpPr>
            <p:cNvPr id="390" name="Google Shape;390;p2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25"/>
          <p:cNvSpPr/>
          <p:nvPr/>
        </p:nvSpPr>
        <p:spPr>
          <a:xfrm>
            <a:off x="8389500" y="1742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txBox="1">
            <a:spLocks noGrp="1"/>
          </p:cNvSpPr>
          <p:nvPr>
            <p:ph type="subTitle" idx="1"/>
          </p:nvPr>
        </p:nvSpPr>
        <p:spPr>
          <a:xfrm>
            <a:off x="810096" y="3019375"/>
            <a:ext cx="19659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4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396" name="Google Shape;396;p25"/>
          <p:cNvSpPr txBox="1">
            <a:spLocks noGrp="1"/>
          </p:cNvSpPr>
          <p:nvPr>
            <p:ph type="subTitle" idx="2"/>
          </p:nvPr>
        </p:nvSpPr>
        <p:spPr>
          <a:xfrm>
            <a:off x="3589050" y="3019375"/>
            <a:ext cx="19659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4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397" name="Google Shape;397;p25"/>
          <p:cNvSpPr txBox="1">
            <a:spLocks noGrp="1"/>
          </p:cNvSpPr>
          <p:nvPr>
            <p:ph type="subTitle" idx="3"/>
          </p:nvPr>
        </p:nvSpPr>
        <p:spPr>
          <a:xfrm>
            <a:off x="808446" y="3617725"/>
            <a:ext cx="19692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8" name="Google Shape;398;p25"/>
          <p:cNvSpPr txBox="1">
            <a:spLocks noGrp="1"/>
          </p:cNvSpPr>
          <p:nvPr>
            <p:ph type="subTitle" idx="4"/>
          </p:nvPr>
        </p:nvSpPr>
        <p:spPr>
          <a:xfrm>
            <a:off x="3589050" y="3617725"/>
            <a:ext cx="19659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9" name="Google Shape;399;p25"/>
          <p:cNvSpPr txBox="1">
            <a:spLocks noGrp="1"/>
          </p:cNvSpPr>
          <p:nvPr>
            <p:ph type="subTitle" idx="5"/>
          </p:nvPr>
        </p:nvSpPr>
        <p:spPr>
          <a:xfrm>
            <a:off x="6311186" y="3028225"/>
            <a:ext cx="19659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4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400" name="Google Shape;400;p25"/>
          <p:cNvSpPr txBox="1">
            <a:spLocks noGrp="1"/>
          </p:cNvSpPr>
          <p:nvPr>
            <p:ph type="subTitle" idx="6"/>
          </p:nvPr>
        </p:nvSpPr>
        <p:spPr>
          <a:xfrm>
            <a:off x="6311186" y="3626575"/>
            <a:ext cx="19659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1" name="Google Shape;401;p25"/>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799598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02"/>
        <p:cNvGrpSpPr/>
        <p:nvPr/>
      </p:nvGrpSpPr>
      <p:grpSpPr>
        <a:xfrm>
          <a:off x="0" y="0"/>
          <a:ext cx="0" cy="0"/>
          <a:chOff x="0" y="0"/>
          <a:chExt cx="0" cy="0"/>
        </a:xfrm>
      </p:grpSpPr>
      <p:grpSp>
        <p:nvGrpSpPr>
          <p:cNvPr id="403" name="Google Shape;403;p26"/>
          <p:cNvGrpSpPr/>
          <p:nvPr/>
        </p:nvGrpSpPr>
        <p:grpSpPr>
          <a:xfrm>
            <a:off x="2807118" y="4561639"/>
            <a:ext cx="3292277" cy="3292244"/>
            <a:chOff x="3896445" y="840725"/>
            <a:chExt cx="2534275" cy="2534250"/>
          </a:xfrm>
        </p:grpSpPr>
        <p:sp>
          <p:nvSpPr>
            <p:cNvPr id="404" name="Google Shape;404;p2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26"/>
          <p:cNvGrpSpPr/>
          <p:nvPr/>
        </p:nvGrpSpPr>
        <p:grpSpPr>
          <a:xfrm flipH="1">
            <a:off x="-1260560" y="1182638"/>
            <a:ext cx="2162798" cy="1206590"/>
            <a:chOff x="7572340" y="2404875"/>
            <a:chExt cx="2162798" cy="1206590"/>
          </a:xfrm>
        </p:grpSpPr>
        <p:sp>
          <p:nvSpPr>
            <p:cNvPr id="408" name="Google Shape;408;p2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26"/>
          <p:cNvSpPr/>
          <p:nvPr/>
        </p:nvSpPr>
        <p:spPr>
          <a:xfrm>
            <a:off x="-727300" y="3744350"/>
            <a:ext cx="1096265" cy="1096265"/>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26"/>
          <p:cNvGrpSpPr/>
          <p:nvPr/>
        </p:nvGrpSpPr>
        <p:grpSpPr>
          <a:xfrm>
            <a:off x="8472125" y="965854"/>
            <a:ext cx="2650598" cy="2650572"/>
            <a:chOff x="3896445" y="840725"/>
            <a:chExt cx="2534275" cy="2534250"/>
          </a:xfrm>
        </p:grpSpPr>
        <p:sp>
          <p:nvSpPr>
            <p:cNvPr id="414" name="Google Shape;414;p2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6"/>
          <p:cNvSpPr txBox="1">
            <a:spLocks noGrp="1"/>
          </p:cNvSpPr>
          <p:nvPr>
            <p:ph type="subTitle" idx="1"/>
          </p:nvPr>
        </p:nvSpPr>
        <p:spPr>
          <a:xfrm>
            <a:off x="996341" y="3040775"/>
            <a:ext cx="20484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418" name="Google Shape;418;p26"/>
          <p:cNvSpPr txBox="1">
            <a:spLocks noGrp="1"/>
          </p:cNvSpPr>
          <p:nvPr>
            <p:ph type="subTitle" idx="2"/>
          </p:nvPr>
        </p:nvSpPr>
        <p:spPr>
          <a:xfrm>
            <a:off x="3547800" y="2593950"/>
            <a:ext cx="20484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419" name="Google Shape;419;p26"/>
          <p:cNvSpPr txBox="1">
            <a:spLocks noGrp="1"/>
          </p:cNvSpPr>
          <p:nvPr>
            <p:ph type="subTitle" idx="3"/>
          </p:nvPr>
        </p:nvSpPr>
        <p:spPr>
          <a:xfrm>
            <a:off x="997841" y="3759750"/>
            <a:ext cx="20454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0" name="Google Shape;420;p26"/>
          <p:cNvSpPr txBox="1">
            <a:spLocks noGrp="1"/>
          </p:cNvSpPr>
          <p:nvPr>
            <p:ph type="subTitle" idx="4"/>
          </p:nvPr>
        </p:nvSpPr>
        <p:spPr>
          <a:xfrm>
            <a:off x="3547950" y="3312925"/>
            <a:ext cx="20481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1" name="Google Shape;421;p26"/>
          <p:cNvSpPr txBox="1">
            <a:spLocks noGrp="1"/>
          </p:cNvSpPr>
          <p:nvPr>
            <p:ph type="subTitle" idx="5"/>
          </p:nvPr>
        </p:nvSpPr>
        <p:spPr>
          <a:xfrm>
            <a:off x="6099249" y="3025375"/>
            <a:ext cx="20484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422" name="Google Shape;422;p26"/>
          <p:cNvSpPr txBox="1">
            <a:spLocks noGrp="1"/>
          </p:cNvSpPr>
          <p:nvPr>
            <p:ph type="subTitle" idx="6"/>
          </p:nvPr>
        </p:nvSpPr>
        <p:spPr>
          <a:xfrm>
            <a:off x="6099399" y="3744350"/>
            <a:ext cx="20481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3" name="Google Shape;423;p26"/>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4236808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sp>
        <p:nvSpPr>
          <p:cNvPr id="425" name="Google Shape;425;p27"/>
          <p:cNvSpPr txBox="1">
            <a:spLocks noGrp="1"/>
          </p:cNvSpPr>
          <p:nvPr>
            <p:ph type="subTitle" idx="1"/>
          </p:nvPr>
        </p:nvSpPr>
        <p:spPr>
          <a:xfrm>
            <a:off x="4909244" y="1755875"/>
            <a:ext cx="22860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26" name="Google Shape;426;p27"/>
          <p:cNvSpPr txBox="1">
            <a:spLocks noGrp="1"/>
          </p:cNvSpPr>
          <p:nvPr>
            <p:ph type="subTitle" idx="2"/>
          </p:nvPr>
        </p:nvSpPr>
        <p:spPr>
          <a:xfrm>
            <a:off x="4907144" y="2436750"/>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7" name="Google Shape;427;p27"/>
          <p:cNvSpPr txBox="1">
            <a:spLocks noGrp="1"/>
          </p:cNvSpPr>
          <p:nvPr>
            <p:ph type="subTitle" idx="3"/>
          </p:nvPr>
        </p:nvSpPr>
        <p:spPr>
          <a:xfrm>
            <a:off x="4909244" y="3365548"/>
            <a:ext cx="22860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28" name="Google Shape;428;p27"/>
          <p:cNvSpPr txBox="1">
            <a:spLocks noGrp="1"/>
          </p:cNvSpPr>
          <p:nvPr>
            <p:ph type="subTitle" idx="4"/>
          </p:nvPr>
        </p:nvSpPr>
        <p:spPr>
          <a:xfrm>
            <a:off x="4907144" y="4061552"/>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9" name="Google Shape;429;p27"/>
          <p:cNvSpPr txBox="1">
            <a:spLocks noGrp="1"/>
          </p:cNvSpPr>
          <p:nvPr>
            <p:ph type="subTitle" idx="5"/>
          </p:nvPr>
        </p:nvSpPr>
        <p:spPr>
          <a:xfrm>
            <a:off x="1945746" y="1755885"/>
            <a:ext cx="22860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30" name="Google Shape;430;p27"/>
          <p:cNvSpPr txBox="1">
            <a:spLocks noGrp="1"/>
          </p:cNvSpPr>
          <p:nvPr>
            <p:ph type="subTitle" idx="6"/>
          </p:nvPr>
        </p:nvSpPr>
        <p:spPr>
          <a:xfrm>
            <a:off x="1943646" y="2436750"/>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1" name="Google Shape;431;p27"/>
          <p:cNvSpPr txBox="1">
            <a:spLocks noGrp="1"/>
          </p:cNvSpPr>
          <p:nvPr>
            <p:ph type="subTitle" idx="7"/>
          </p:nvPr>
        </p:nvSpPr>
        <p:spPr>
          <a:xfrm>
            <a:off x="1945746" y="3368548"/>
            <a:ext cx="2286000" cy="2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32" name="Google Shape;432;p27"/>
          <p:cNvSpPr txBox="1">
            <a:spLocks noGrp="1"/>
          </p:cNvSpPr>
          <p:nvPr>
            <p:ph type="subTitle" idx="8"/>
          </p:nvPr>
        </p:nvSpPr>
        <p:spPr>
          <a:xfrm>
            <a:off x="1943646" y="4061552"/>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3" name="Google Shape;433;p27"/>
          <p:cNvSpPr/>
          <p:nvPr/>
        </p:nvSpPr>
        <p:spPr>
          <a:xfrm flipH="1">
            <a:off x="5085320" y="5386371"/>
            <a:ext cx="82249" cy="7791"/>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7"/>
          <p:cNvGrpSpPr/>
          <p:nvPr/>
        </p:nvGrpSpPr>
        <p:grpSpPr>
          <a:xfrm>
            <a:off x="-1755818" y="3643089"/>
            <a:ext cx="3026178" cy="3026148"/>
            <a:chOff x="3896445" y="840725"/>
            <a:chExt cx="2534275" cy="2534250"/>
          </a:xfrm>
        </p:grpSpPr>
        <p:sp>
          <p:nvSpPr>
            <p:cNvPr id="435" name="Google Shape;435;p2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7"/>
          <p:cNvSpPr/>
          <p:nvPr/>
        </p:nvSpPr>
        <p:spPr>
          <a:xfrm>
            <a:off x="8389501" y="532651"/>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5984125" y="-10256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27"/>
          <p:cNvGrpSpPr/>
          <p:nvPr/>
        </p:nvGrpSpPr>
        <p:grpSpPr>
          <a:xfrm flipH="1">
            <a:off x="-1408285" y="263688"/>
            <a:ext cx="2162798" cy="1206590"/>
            <a:chOff x="7572340" y="2404875"/>
            <a:chExt cx="2162798" cy="1206590"/>
          </a:xfrm>
        </p:grpSpPr>
        <p:sp>
          <p:nvSpPr>
            <p:cNvPr id="441" name="Google Shape;441;p2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27"/>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747958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46"/>
        <p:cNvGrpSpPr/>
        <p:nvPr/>
      </p:nvGrpSpPr>
      <p:grpSpPr>
        <a:xfrm>
          <a:off x="0" y="0"/>
          <a:ext cx="0" cy="0"/>
          <a:chOff x="0" y="0"/>
          <a:chExt cx="0" cy="0"/>
        </a:xfrm>
      </p:grpSpPr>
      <p:sp>
        <p:nvSpPr>
          <p:cNvPr id="447" name="Google Shape;447;p28"/>
          <p:cNvSpPr txBox="1">
            <a:spLocks noGrp="1"/>
          </p:cNvSpPr>
          <p:nvPr>
            <p:ph type="subTitle" idx="1"/>
          </p:nvPr>
        </p:nvSpPr>
        <p:spPr>
          <a:xfrm>
            <a:off x="715821" y="1910375"/>
            <a:ext cx="205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48" name="Google Shape;448;p28"/>
          <p:cNvSpPr txBox="1">
            <a:spLocks noGrp="1"/>
          </p:cNvSpPr>
          <p:nvPr>
            <p:ph type="subTitle" idx="2"/>
          </p:nvPr>
        </p:nvSpPr>
        <p:spPr>
          <a:xfrm>
            <a:off x="715821" y="2458025"/>
            <a:ext cx="20574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9" name="Google Shape;449;p28"/>
          <p:cNvSpPr txBox="1">
            <a:spLocks noGrp="1"/>
          </p:cNvSpPr>
          <p:nvPr>
            <p:ph type="subTitle" idx="3"/>
          </p:nvPr>
        </p:nvSpPr>
        <p:spPr>
          <a:xfrm>
            <a:off x="3543300" y="1910375"/>
            <a:ext cx="205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50" name="Google Shape;450;p28"/>
          <p:cNvSpPr txBox="1">
            <a:spLocks noGrp="1"/>
          </p:cNvSpPr>
          <p:nvPr>
            <p:ph type="subTitle" idx="4"/>
          </p:nvPr>
        </p:nvSpPr>
        <p:spPr>
          <a:xfrm>
            <a:off x="3543300" y="2458025"/>
            <a:ext cx="20574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1" name="Google Shape;451;p28"/>
          <p:cNvSpPr txBox="1">
            <a:spLocks noGrp="1"/>
          </p:cNvSpPr>
          <p:nvPr>
            <p:ph type="subTitle" idx="5"/>
          </p:nvPr>
        </p:nvSpPr>
        <p:spPr>
          <a:xfrm>
            <a:off x="6376660" y="1910375"/>
            <a:ext cx="20574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52" name="Google Shape;452;p28"/>
          <p:cNvSpPr txBox="1">
            <a:spLocks noGrp="1"/>
          </p:cNvSpPr>
          <p:nvPr>
            <p:ph type="subTitle" idx="6"/>
          </p:nvPr>
        </p:nvSpPr>
        <p:spPr>
          <a:xfrm>
            <a:off x="6376660" y="2458025"/>
            <a:ext cx="20574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3" name="Google Shape;453;p28"/>
          <p:cNvSpPr txBox="1">
            <a:spLocks noGrp="1"/>
          </p:cNvSpPr>
          <p:nvPr>
            <p:ph type="subTitle" idx="7"/>
          </p:nvPr>
        </p:nvSpPr>
        <p:spPr>
          <a:xfrm>
            <a:off x="715821" y="3649750"/>
            <a:ext cx="20574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54" name="Google Shape;454;p28"/>
          <p:cNvSpPr txBox="1">
            <a:spLocks noGrp="1"/>
          </p:cNvSpPr>
          <p:nvPr>
            <p:ph type="subTitle" idx="8"/>
          </p:nvPr>
        </p:nvSpPr>
        <p:spPr>
          <a:xfrm>
            <a:off x="715821" y="4199900"/>
            <a:ext cx="20574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5" name="Google Shape;455;p28"/>
          <p:cNvSpPr txBox="1">
            <a:spLocks noGrp="1"/>
          </p:cNvSpPr>
          <p:nvPr>
            <p:ph type="subTitle" idx="9"/>
          </p:nvPr>
        </p:nvSpPr>
        <p:spPr>
          <a:xfrm>
            <a:off x="3543300" y="3649750"/>
            <a:ext cx="20574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56" name="Google Shape;456;p28"/>
          <p:cNvSpPr txBox="1">
            <a:spLocks noGrp="1"/>
          </p:cNvSpPr>
          <p:nvPr>
            <p:ph type="subTitle" idx="13"/>
          </p:nvPr>
        </p:nvSpPr>
        <p:spPr>
          <a:xfrm>
            <a:off x="3543300" y="4199899"/>
            <a:ext cx="20574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7" name="Google Shape;457;p28"/>
          <p:cNvSpPr txBox="1">
            <a:spLocks noGrp="1"/>
          </p:cNvSpPr>
          <p:nvPr>
            <p:ph type="subTitle" idx="14"/>
          </p:nvPr>
        </p:nvSpPr>
        <p:spPr>
          <a:xfrm>
            <a:off x="6376660" y="3649750"/>
            <a:ext cx="20574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58" name="Google Shape;458;p28"/>
          <p:cNvSpPr txBox="1">
            <a:spLocks noGrp="1"/>
          </p:cNvSpPr>
          <p:nvPr>
            <p:ph type="subTitle" idx="15"/>
          </p:nvPr>
        </p:nvSpPr>
        <p:spPr>
          <a:xfrm>
            <a:off x="6376660" y="4199896"/>
            <a:ext cx="20574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59" name="Google Shape;459;p28"/>
          <p:cNvGrpSpPr/>
          <p:nvPr/>
        </p:nvGrpSpPr>
        <p:grpSpPr>
          <a:xfrm>
            <a:off x="-2506043" y="1910364"/>
            <a:ext cx="3026178" cy="3026148"/>
            <a:chOff x="3896445" y="840725"/>
            <a:chExt cx="2534275" cy="2534250"/>
          </a:xfrm>
        </p:grpSpPr>
        <p:sp>
          <p:nvSpPr>
            <p:cNvPr id="460" name="Google Shape;460;p2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28"/>
          <p:cNvSpPr/>
          <p:nvPr/>
        </p:nvSpPr>
        <p:spPr>
          <a:xfrm>
            <a:off x="8002451" y="-821400"/>
            <a:ext cx="1513421" cy="151342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28"/>
          <p:cNvGrpSpPr/>
          <p:nvPr/>
        </p:nvGrpSpPr>
        <p:grpSpPr>
          <a:xfrm flipH="1">
            <a:off x="-421135" y="-586137"/>
            <a:ext cx="2162798" cy="1206590"/>
            <a:chOff x="7572340" y="2404875"/>
            <a:chExt cx="2162798" cy="1206590"/>
          </a:xfrm>
        </p:grpSpPr>
        <p:sp>
          <p:nvSpPr>
            <p:cNvPr id="465" name="Google Shape;465;p2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28"/>
          <p:cNvGrpSpPr/>
          <p:nvPr/>
        </p:nvGrpSpPr>
        <p:grpSpPr>
          <a:xfrm>
            <a:off x="8527482" y="2248877"/>
            <a:ext cx="3026178" cy="3026148"/>
            <a:chOff x="3896445" y="840725"/>
            <a:chExt cx="2534275" cy="2534250"/>
          </a:xfrm>
        </p:grpSpPr>
        <p:sp>
          <p:nvSpPr>
            <p:cNvPr id="470" name="Google Shape;470;p2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28"/>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601993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74"/>
        <p:cNvGrpSpPr/>
        <p:nvPr/>
      </p:nvGrpSpPr>
      <p:grpSpPr>
        <a:xfrm>
          <a:off x="0" y="0"/>
          <a:ext cx="0" cy="0"/>
          <a:chOff x="0" y="0"/>
          <a:chExt cx="0" cy="0"/>
        </a:xfrm>
      </p:grpSpPr>
      <p:sp>
        <p:nvSpPr>
          <p:cNvPr id="475" name="Google Shape;475;p29"/>
          <p:cNvSpPr txBox="1">
            <a:spLocks noGrp="1"/>
          </p:cNvSpPr>
          <p:nvPr>
            <p:ph type="subTitle" idx="1"/>
          </p:nvPr>
        </p:nvSpPr>
        <p:spPr>
          <a:xfrm>
            <a:off x="894496" y="1709007"/>
            <a:ext cx="14631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76" name="Google Shape;476;p29"/>
          <p:cNvSpPr txBox="1">
            <a:spLocks noGrp="1"/>
          </p:cNvSpPr>
          <p:nvPr>
            <p:ph type="subTitle" idx="2"/>
          </p:nvPr>
        </p:nvSpPr>
        <p:spPr>
          <a:xfrm>
            <a:off x="2494438" y="1709007"/>
            <a:ext cx="20574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29"/>
          <p:cNvSpPr txBox="1">
            <a:spLocks noGrp="1"/>
          </p:cNvSpPr>
          <p:nvPr>
            <p:ph type="subTitle" idx="3"/>
          </p:nvPr>
        </p:nvSpPr>
        <p:spPr>
          <a:xfrm>
            <a:off x="894496" y="2753395"/>
            <a:ext cx="14631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78" name="Google Shape;478;p29"/>
          <p:cNvSpPr txBox="1">
            <a:spLocks noGrp="1"/>
          </p:cNvSpPr>
          <p:nvPr>
            <p:ph type="subTitle" idx="4"/>
          </p:nvPr>
        </p:nvSpPr>
        <p:spPr>
          <a:xfrm>
            <a:off x="2494427" y="2753395"/>
            <a:ext cx="20574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9" name="Google Shape;479;p29"/>
          <p:cNvSpPr txBox="1">
            <a:spLocks noGrp="1"/>
          </p:cNvSpPr>
          <p:nvPr>
            <p:ph type="subTitle" idx="5"/>
          </p:nvPr>
        </p:nvSpPr>
        <p:spPr>
          <a:xfrm>
            <a:off x="4621353" y="2753395"/>
            <a:ext cx="14631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80" name="Google Shape;480;p29"/>
          <p:cNvSpPr txBox="1">
            <a:spLocks noGrp="1"/>
          </p:cNvSpPr>
          <p:nvPr>
            <p:ph type="subTitle" idx="6"/>
          </p:nvPr>
        </p:nvSpPr>
        <p:spPr>
          <a:xfrm>
            <a:off x="6213102" y="2753395"/>
            <a:ext cx="20574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1" name="Google Shape;481;p29"/>
          <p:cNvSpPr txBox="1">
            <a:spLocks noGrp="1"/>
          </p:cNvSpPr>
          <p:nvPr>
            <p:ph type="subTitle" idx="7"/>
          </p:nvPr>
        </p:nvSpPr>
        <p:spPr>
          <a:xfrm>
            <a:off x="894496" y="3797770"/>
            <a:ext cx="14631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82" name="Google Shape;482;p29"/>
          <p:cNvSpPr txBox="1">
            <a:spLocks noGrp="1"/>
          </p:cNvSpPr>
          <p:nvPr>
            <p:ph type="subTitle" idx="8"/>
          </p:nvPr>
        </p:nvSpPr>
        <p:spPr>
          <a:xfrm>
            <a:off x="2494438" y="3797770"/>
            <a:ext cx="20574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3" name="Google Shape;483;p29"/>
          <p:cNvSpPr txBox="1">
            <a:spLocks noGrp="1"/>
          </p:cNvSpPr>
          <p:nvPr>
            <p:ph type="subTitle" idx="9"/>
          </p:nvPr>
        </p:nvSpPr>
        <p:spPr>
          <a:xfrm>
            <a:off x="4621353" y="1709007"/>
            <a:ext cx="14631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84" name="Google Shape;484;p29"/>
          <p:cNvSpPr txBox="1">
            <a:spLocks noGrp="1"/>
          </p:cNvSpPr>
          <p:nvPr>
            <p:ph type="subTitle" idx="13"/>
          </p:nvPr>
        </p:nvSpPr>
        <p:spPr>
          <a:xfrm>
            <a:off x="6213104" y="1709007"/>
            <a:ext cx="20574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5" name="Google Shape;485;p29"/>
          <p:cNvSpPr txBox="1">
            <a:spLocks noGrp="1"/>
          </p:cNvSpPr>
          <p:nvPr>
            <p:ph type="subTitle" idx="14"/>
          </p:nvPr>
        </p:nvSpPr>
        <p:spPr>
          <a:xfrm>
            <a:off x="4621353" y="3797770"/>
            <a:ext cx="14631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86" name="Google Shape;486;p29"/>
          <p:cNvSpPr txBox="1">
            <a:spLocks noGrp="1"/>
          </p:cNvSpPr>
          <p:nvPr>
            <p:ph type="subTitle" idx="15"/>
          </p:nvPr>
        </p:nvSpPr>
        <p:spPr>
          <a:xfrm>
            <a:off x="6213102" y="3797770"/>
            <a:ext cx="20574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87" name="Google Shape;487;p29"/>
          <p:cNvGrpSpPr/>
          <p:nvPr/>
        </p:nvGrpSpPr>
        <p:grpSpPr>
          <a:xfrm>
            <a:off x="-1913818" y="3725939"/>
            <a:ext cx="3026178" cy="3026148"/>
            <a:chOff x="3896445" y="840725"/>
            <a:chExt cx="2534275" cy="2534250"/>
          </a:xfrm>
        </p:grpSpPr>
        <p:sp>
          <p:nvSpPr>
            <p:cNvPr id="488" name="Google Shape;488;p2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29"/>
          <p:cNvSpPr/>
          <p:nvPr/>
        </p:nvSpPr>
        <p:spPr>
          <a:xfrm>
            <a:off x="-1010924" y="844100"/>
            <a:ext cx="1513421" cy="151342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29"/>
          <p:cNvGrpSpPr/>
          <p:nvPr/>
        </p:nvGrpSpPr>
        <p:grpSpPr>
          <a:xfrm>
            <a:off x="8392490" y="2265663"/>
            <a:ext cx="2162798" cy="1206590"/>
            <a:chOff x="7572340" y="2404875"/>
            <a:chExt cx="2162798" cy="1206590"/>
          </a:xfrm>
        </p:grpSpPr>
        <p:sp>
          <p:nvSpPr>
            <p:cNvPr id="493" name="Google Shape;493;p2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9"/>
          <p:cNvGrpSpPr/>
          <p:nvPr/>
        </p:nvGrpSpPr>
        <p:grpSpPr>
          <a:xfrm>
            <a:off x="4297882" y="4774764"/>
            <a:ext cx="3026178" cy="3026148"/>
            <a:chOff x="3896445" y="840725"/>
            <a:chExt cx="2534275" cy="2534250"/>
          </a:xfrm>
        </p:grpSpPr>
        <p:sp>
          <p:nvSpPr>
            <p:cNvPr id="498" name="Google Shape;498;p2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29"/>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98633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07-Jun-24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02"/>
        <p:cNvGrpSpPr/>
        <p:nvPr/>
      </p:nvGrpSpPr>
      <p:grpSpPr>
        <a:xfrm>
          <a:off x="0" y="0"/>
          <a:ext cx="0" cy="0"/>
          <a:chOff x="0" y="0"/>
          <a:chExt cx="0" cy="0"/>
        </a:xfrm>
      </p:grpSpPr>
      <p:grpSp>
        <p:nvGrpSpPr>
          <p:cNvPr id="503" name="Google Shape;503;p30"/>
          <p:cNvGrpSpPr/>
          <p:nvPr/>
        </p:nvGrpSpPr>
        <p:grpSpPr>
          <a:xfrm>
            <a:off x="-2347868" y="1927639"/>
            <a:ext cx="3026178" cy="3026148"/>
            <a:chOff x="3896445" y="840725"/>
            <a:chExt cx="2534275" cy="2534250"/>
          </a:xfrm>
        </p:grpSpPr>
        <p:sp>
          <p:nvSpPr>
            <p:cNvPr id="504" name="Google Shape;504;p3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0"/>
          <p:cNvSpPr/>
          <p:nvPr/>
        </p:nvSpPr>
        <p:spPr>
          <a:xfrm>
            <a:off x="8286588" y="41926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0"/>
          <p:cNvGrpSpPr/>
          <p:nvPr/>
        </p:nvGrpSpPr>
        <p:grpSpPr>
          <a:xfrm>
            <a:off x="2835257" y="4412164"/>
            <a:ext cx="3026178" cy="3026148"/>
            <a:chOff x="3896445" y="840725"/>
            <a:chExt cx="2534275" cy="2534250"/>
          </a:xfrm>
        </p:grpSpPr>
        <p:sp>
          <p:nvSpPr>
            <p:cNvPr id="509" name="Google Shape;509;p3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30"/>
          <p:cNvGrpSpPr/>
          <p:nvPr/>
        </p:nvGrpSpPr>
        <p:grpSpPr>
          <a:xfrm>
            <a:off x="8252290" y="-240750"/>
            <a:ext cx="2162798" cy="1206590"/>
            <a:chOff x="7572340" y="2404875"/>
            <a:chExt cx="2162798" cy="1206590"/>
          </a:xfrm>
        </p:grpSpPr>
        <p:sp>
          <p:nvSpPr>
            <p:cNvPr id="513" name="Google Shape;513;p3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30"/>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077807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18"/>
        <p:cNvGrpSpPr/>
        <p:nvPr/>
      </p:nvGrpSpPr>
      <p:grpSpPr>
        <a:xfrm>
          <a:off x="0" y="0"/>
          <a:ext cx="0" cy="0"/>
          <a:chOff x="0" y="0"/>
          <a:chExt cx="0" cy="0"/>
        </a:xfrm>
      </p:grpSpPr>
      <p:grpSp>
        <p:nvGrpSpPr>
          <p:cNvPr id="519" name="Google Shape;519;p31"/>
          <p:cNvGrpSpPr/>
          <p:nvPr/>
        </p:nvGrpSpPr>
        <p:grpSpPr>
          <a:xfrm>
            <a:off x="8389507" y="3569014"/>
            <a:ext cx="3026178" cy="3026148"/>
            <a:chOff x="3896445" y="840725"/>
            <a:chExt cx="2534275" cy="2534250"/>
          </a:xfrm>
        </p:grpSpPr>
        <p:sp>
          <p:nvSpPr>
            <p:cNvPr id="520" name="Google Shape;520;p3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1"/>
          <p:cNvSpPr/>
          <p:nvPr/>
        </p:nvSpPr>
        <p:spPr>
          <a:xfrm>
            <a:off x="-914787" y="-6516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31"/>
          <p:cNvGrpSpPr/>
          <p:nvPr/>
        </p:nvGrpSpPr>
        <p:grpSpPr>
          <a:xfrm flipH="1">
            <a:off x="-517685" y="4829650"/>
            <a:ext cx="2162798" cy="1206590"/>
            <a:chOff x="7572340" y="2404875"/>
            <a:chExt cx="2162798" cy="1206590"/>
          </a:xfrm>
        </p:grpSpPr>
        <p:sp>
          <p:nvSpPr>
            <p:cNvPr id="525" name="Google Shape;525;p3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31"/>
          <p:cNvGrpSpPr/>
          <p:nvPr/>
        </p:nvGrpSpPr>
        <p:grpSpPr>
          <a:xfrm>
            <a:off x="8477707" y="-257223"/>
            <a:ext cx="3026178" cy="3026148"/>
            <a:chOff x="3896445" y="840725"/>
            <a:chExt cx="2534275" cy="2534250"/>
          </a:xfrm>
        </p:grpSpPr>
        <p:sp>
          <p:nvSpPr>
            <p:cNvPr id="530" name="Google Shape;530;p3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31"/>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877835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34"/>
        <p:cNvGrpSpPr/>
        <p:nvPr/>
      </p:nvGrpSpPr>
      <p:grpSpPr>
        <a:xfrm>
          <a:off x="0" y="0"/>
          <a:ext cx="0" cy="0"/>
          <a:chOff x="0" y="0"/>
          <a:chExt cx="0" cy="0"/>
        </a:xfrm>
      </p:grpSpPr>
      <p:grpSp>
        <p:nvGrpSpPr>
          <p:cNvPr id="535" name="Google Shape;535;p32"/>
          <p:cNvGrpSpPr/>
          <p:nvPr/>
        </p:nvGrpSpPr>
        <p:grpSpPr>
          <a:xfrm>
            <a:off x="1181357" y="4557414"/>
            <a:ext cx="3026178" cy="3026148"/>
            <a:chOff x="3896445" y="840725"/>
            <a:chExt cx="2534275" cy="2534250"/>
          </a:xfrm>
        </p:grpSpPr>
        <p:sp>
          <p:nvSpPr>
            <p:cNvPr id="536" name="Google Shape;536;p3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32"/>
          <p:cNvGrpSpPr/>
          <p:nvPr/>
        </p:nvGrpSpPr>
        <p:grpSpPr>
          <a:xfrm flipH="1">
            <a:off x="-1689698" y="449300"/>
            <a:ext cx="2162798" cy="1206590"/>
            <a:chOff x="7572340" y="2404875"/>
            <a:chExt cx="2162798" cy="1206590"/>
          </a:xfrm>
        </p:grpSpPr>
        <p:sp>
          <p:nvSpPr>
            <p:cNvPr id="540" name="Google Shape;540;p32"/>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32"/>
          <p:cNvSpPr/>
          <p:nvPr/>
        </p:nvSpPr>
        <p:spPr>
          <a:xfrm>
            <a:off x="5687550" y="46820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32"/>
          <p:cNvGrpSpPr/>
          <p:nvPr/>
        </p:nvGrpSpPr>
        <p:grpSpPr>
          <a:xfrm>
            <a:off x="8604782" y="1655902"/>
            <a:ext cx="3026178" cy="3026148"/>
            <a:chOff x="3896445" y="840725"/>
            <a:chExt cx="2534275" cy="2534250"/>
          </a:xfrm>
        </p:grpSpPr>
        <p:sp>
          <p:nvSpPr>
            <p:cNvPr id="546" name="Google Shape;546;p3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32"/>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82876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550"/>
        <p:cNvGrpSpPr/>
        <p:nvPr/>
      </p:nvGrpSpPr>
      <p:grpSpPr>
        <a:xfrm>
          <a:off x="0" y="0"/>
          <a:ext cx="0" cy="0"/>
          <a:chOff x="0" y="0"/>
          <a:chExt cx="0" cy="0"/>
        </a:xfrm>
      </p:grpSpPr>
      <p:grpSp>
        <p:nvGrpSpPr>
          <p:cNvPr id="551" name="Google Shape;551;p33"/>
          <p:cNvGrpSpPr/>
          <p:nvPr/>
        </p:nvGrpSpPr>
        <p:grpSpPr>
          <a:xfrm>
            <a:off x="3128557" y="4314664"/>
            <a:ext cx="3026178" cy="3026148"/>
            <a:chOff x="3896445" y="840725"/>
            <a:chExt cx="2534275" cy="2534250"/>
          </a:xfrm>
        </p:grpSpPr>
        <p:sp>
          <p:nvSpPr>
            <p:cNvPr id="552" name="Google Shape;552;p3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33"/>
          <p:cNvSpPr/>
          <p:nvPr/>
        </p:nvSpPr>
        <p:spPr>
          <a:xfrm>
            <a:off x="8527213" y="1321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875150" y="364202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3"/>
          <p:cNvGrpSpPr/>
          <p:nvPr/>
        </p:nvGrpSpPr>
        <p:grpSpPr>
          <a:xfrm>
            <a:off x="-2409393" y="-1100648"/>
            <a:ext cx="3026178" cy="3026148"/>
            <a:chOff x="3896445" y="840725"/>
            <a:chExt cx="2534275" cy="2534250"/>
          </a:xfrm>
        </p:grpSpPr>
        <p:sp>
          <p:nvSpPr>
            <p:cNvPr id="558" name="Google Shape;558;p3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3"/>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47222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62"/>
        <p:cNvGrpSpPr/>
        <p:nvPr/>
      </p:nvGrpSpPr>
      <p:grpSpPr>
        <a:xfrm>
          <a:off x="0" y="0"/>
          <a:ext cx="0" cy="0"/>
          <a:chOff x="0" y="0"/>
          <a:chExt cx="0" cy="0"/>
        </a:xfrm>
      </p:grpSpPr>
      <p:grpSp>
        <p:nvGrpSpPr>
          <p:cNvPr id="563" name="Google Shape;563;p34"/>
          <p:cNvGrpSpPr/>
          <p:nvPr/>
        </p:nvGrpSpPr>
        <p:grpSpPr>
          <a:xfrm>
            <a:off x="-2395618" y="853814"/>
            <a:ext cx="3026178" cy="3026148"/>
            <a:chOff x="3896445" y="840725"/>
            <a:chExt cx="2534275" cy="2534250"/>
          </a:xfrm>
        </p:grpSpPr>
        <p:sp>
          <p:nvSpPr>
            <p:cNvPr id="564" name="Google Shape;564;p3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34"/>
          <p:cNvGrpSpPr/>
          <p:nvPr/>
        </p:nvGrpSpPr>
        <p:grpSpPr>
          <a:xfrm>
            <a:off x="8210307" y="3305252"/>
            <a:ext cx="3026178" cy="3026148"/>
            <a:chOff x="3896445" y="840725"/>
            <a:chExt cx="2534275" cy="2534250"/>
          </a:xfrm>
        </p:grpSpPr>
        <p:sp>
          <p:nvSpPr>
            <p:cNvPr id="568" name="Google Shape;568;p3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4"/>
          <p:cNvGrpSpPr/>
          <p:nvPr/>
        </p:nvGrpSpPr>
        <p:grpSpPr>
          <a:xfrm>
            <a:off x="8389504" y="1295367"/>
            <a:ext cx="2387512" cy="1206590"/>
            <a:chOff x="7572340" y="2404875"/>
            <a:chExt cx="2162798" cy="1206590"/>
          </a:xfrm>
        </p:grpSpPr>
        <p:sp>
          <p:nvSpPr>
            <p:cNvPr id="572" name="Google Shape;572;p3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3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331815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577"/>
        <p:cNvGrpSpPr/>
        <p:nvPr/>
      </p:nvGrpSpPr>
      <p:grpSpPr>
        <a:xfrm>
          <a:off x="0" y="0"/>
          <a:ext cx="0" cy="0"/>
          <a:chOff x="0" y="0"/>
          <a:chExt cx="0" cy="0"/>
        </a:xfrm>
      </p:grpSpPr>
      <p:grpSp>
        <p:nvGrpSpPr>
          <p:cNvPr id="578" name="Google Shape;578;p35"/>
          <p:cNvGrpSpPr/>
          <p:nvPr/>
        </p:nvGrpSpPr>
        <p:grpSpPr>
          <a:xfrm>
            <a:off x="-2103643" y="-1543061"/>
            <a:ext cx="3026178" cy="3026148"/>
            <a:chOff x="3896445" y="840725"/>
            <a:chExt cx="2534275" cy="2534250"/>
          </a:xfrm>
        </p:grpSpPr>
        <p:sp>
          <p:nvSpPr>
            <p:cNvPr id="579" name="Google Shape;579;p3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35"/>
          <p:cNvSpPr/>
          <p:nvPr/>
        </p:nvSpPr>
        <p:spPr>
          <a:xfrm>
            <a:off x="8187413" y="3934613"/>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317775" y="4557438"/>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35"/>
          <p:cNvGrpSpPr/>
          <p:nvPr/>
        </p:nvGrpSpPr>
        <p:grpSpPr>
          <a:xfrm>
            <a:off x="4201232" y="4428902"/>
            <a:ext cx="3026178" cy="3026148"/>
            <a:chOff x="3896445" y="840725"/>
            <a:chExt cx="2534275" cy="2534250"/>
          </a:xfrm>
        </p:grpSpPr>
        <p:sp>
          <p:nvSpPr>
            <p:cNvPr id="585" name="Google Shape;585;p3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5"/>
          <p:cNvGrpSpPr/>
          <p:nvPr/>
        </p:nvGrpSpPr>
        <p:grpSpPr>
          <a:xfrm>
            <a:off x="7561127" y="-559175"/>
            <a:ext cx="2162798" cy="1206590"/>
            <a:chOff x="7572340" y="2404875"/>
            <a:chExt cx="2162798" cy="1206590"/>
          </a:xfrm>
        </p:grpSpPr>
        <p:sp>
          <p:nvSpPr>
            <p:cNvPr id="589" name="Google Shape;589;p3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35"/>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130652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594"/>
        <p:cNvGrpSpPr/>
        <p:nvPr/>
      </p:nvGrpSpPr>
      <p:grpSpPr>
        <a:xfrm>
          <a:off x="0" y="0"/>
          <a:ext cx="0" cy="0"/>
          <a:chOff x="0" y="0"/>
          <a:chExt cx="0" cy="0"/>
        </a:xfrm>
      </p:grpSpPr>
      <p:grpSp>
        <p:nvGrpSpPr>
          <p:cNvPr id="595" name="Google Shape;595;p36"/>
          <p:cNvGrpSpPr/>
          <p:nvPr/>
        </p:nvGrpSpPr>
        <p:grpSpPr>
          <a:xfrm>
            <a:off x="-556243" y="4800014"/>
            <a:ext cx="3026178" cy="3026148"/>
            <a:chOff x="3896445" y="840725"/>
            <a:chExt cx="2534275" cy="2534250"/>
          </a:xfrm>
        </p:grpSpPr>
        <p:sp>
          <p:nvSpPr>
            <p:cNvPr id="596" name="Google Shape;596;p3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6"/>
          <p:cNvGrpSpPr/>
          <p:nvPr/>
        </p:nvGrpSpPr>
        <p:grpSpPr>
          <a:xfrm>
            <a:off x="7385715" y="-598512"/>
            <a:ext cx="2162798" cy="1206590"/>
            <a:chOff x="7572340" y="2404875"/>
            <a:chExt cx="2162798" cy="1206590"/>
          </a:xfrm>
        </p:grpSpPr>
        <p:sp>
          <p:nvSpPr>
            <p:cNvPr id="600" name="Google Shape;600;p3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36"/>
          <p:cNvGrpSpPr/>
          <p:nvPr/>
        </p:nvGrpSpPr>
        <p:grpSpPr>
          <a:xfrm>
            <a:off x="6680992" y="4800031"/>
            <a:ext cx="3718288" cy="3718252"/>
            <a:chOff x="3896445" y="840725"/>
            <a:chExt cx="2534275" cy="2534250"/>
          </a:xfrm>
        </p:grpSpPr>
        <p:sp>
          <p:nvSpPr>
            <p:cNvPr id="605" name="Google Shape;605;p3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36"/>
          <p:cNvSpPr/>
          <p:nvPr/>
        </p:nvSpPr>
        <p:spPr>
          <a:xfrm>
            <a:off x="-346325" y="1985349"/>
            <a:ext cx="769377" cy="769377"/>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961712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610"/>
        <p:cNvGrpSpPr/>
        <p:nvPr/>
      </p:nvGrpSpPr>
      <p:grpSpPr>
        <a:xfrm>
          <a:off x="0" y="0"/>
          <a:ext cx="0" cy="0"/>
          <a:chOff x="0" y="0"/>
          <a:chExt cx="0" cy="0"/>
        </a:xfrm>
      </p:grpSpPr>
      <p:grpSp>
        <p:nvGrpSpPr>
          <p:cNvPr id="611" name="Google Shape;611;p37"/>
          <p:cNvGrpSpPr/>
          <p:nvPr/>
        </p:nvGrpSpPr>
        <p:grpSpPr>
          <a:xfrm>
            <a:off x="6851757" y="4388064"/>
            <a:ext cx="3026178" cy="3026148"/>
            <a:chOff x="3896445" y="840725"/>
            <a:chExt cx="2534275" cy="2534250"/>
          </a:xfrm>
        </p:grpSpPr>
        <p:sp>
          <p:nvSpPr>
            <p:cNvPr id="612" name="Google Shape;612;p3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7"/>
          <p:cNvGrpSpPr/>
          <p:nvPr/>
        </p:nvGrpSpPr>
        <p:grpSpPr>
          <a:xfrm flipH="1">
            <a:off x="-553235" y="4846475"/>
            <a:ext cx="2162798" cy="1206590"/>
            <a:chOff x="7572340" y="2404875"/>
            <a:chExt cx="2162798" cy="1206590"/>
          </a:xfrm>
        </p:grpSpPr>
        <p:sp>
          <p:nvSpPr>
            <p:cNvPr id="616" name="Google Shape;616;p3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37"/>
          <p:cNvSpPr/>
          <p:nvPr/>
        </p:nvSpPr>
        <p:spPr>
          <a:xfrm>
            <a:off x="-1108850" y="1124800"/>
            <a:ext cx="1480668" cy="1480668"/>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 name="Google Shape;621;p37"/>
          <p:cNvGrpSpPr/>
          <p:nvPr/>
        </p:nvGrpSpPr>
        <p:grpSpPr>
          <a:xfrm>
            <a:off x="8588965" y="-1507474"/>
            <a:ext cx="2561392" cy="2561366"/>
            <a:chOff x="3896445" y="840725"/>
            <a:chExt cx="2534275" cy="2534250"/>
          </a:xfrm>
        </p:grpSpPr>
        <p:sp>
          <p:nvSpPr>
            <p:cNvPr id="622" name="Google Shape;622;p3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37"/>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089424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26"/>
        <p:cNvGrpSpPr/>
        <p:nvPr/>
      </p:nvGrpSpPr>
      <p:grpSpPr>
        <a:xfrm>
          <a:off x="0" y="0"/>
          <a:ext cx="0" cy="0"/>
          <a:chOff x="0" y="0"/>
          <a:chExt cx="0" cy="0"/>
        </a:xfrm>
      </p:grpSpPr>
      <p:sp>
        <p:nvSpPr>
          <p:cNvPr id="627" name="Google Shape;627;p38"/>
          <p:cNvSpPr txBox="1">
            <a:spLocks noGrp="1"/>
          </p:cNvSpPr>
          <p:nvPr>
            <p:ph type="title"/>
          </p:nvPr>
        </p:nvSpPr>
        <p:spPr>
          <a:xfrm>
            <a:off x="2642550" y="532653"/>
            <a:ext cx="3858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6500"/>
              <a:buFont typeface="Dosis"/>
              <a:buNone/>
              <a:defRPr sz="6500">
                <a:solidFill>
                  <a:srgbClr val="512944"/>
                </a:solidFill>
              </a:defRPr>
            </a:lvl1pPr>
            <a:lvl2pPr lvl="1" algn="ctr" rtl="0">
              <a:spcBef>
                <a:spcPts val="0"/>
              </a:spcBef>
              <a:spcAft>
                <a:spcPts val="0"/>
              </a:spcAft>
              <a:buClr>
                <a:schemeClr val="accent2"/>
              </a:buClr>
              <a:buSzPts val="6500"/>
              <a:buNone/>
              <a:defRPr sz="6500">
                <a:solidFill>
                  <a:schemeClr val="accent2"/>
                </a:solidFill>
              </a:defRPr>
            </a:lvl2pPr>
            <a:lvl3pPr lvl="2" algn="ctr" rtl="0">
              <a:spcBef>
                <a:spcPts val="0"/>
              </a:spcBef>
              <a:spcAft>
                <a:spcPts val="0"/>
              </a:spcAft>
              <a:buClr>
                <a:schemeClr val="accent2"/>
              </a:buClr>
              <a:buSzPts val="6500"/>
              <a:buNone/>
              <a:defRPr sz="6500">
                <a:solidFill>
                  <a:schemeClr val="accent2"/>
                </a:solidFill>
              </a:defRPr>
            </a:lvl3pPr>
            <a:lvl4pPr lvl="3" algn="ctr" rtl="0">
              <a:spcBef>
                <a:spcPts val="0"/>
              </a:spcBef>
              <a:spcAft>
                <a:spcPts val="0"/>
              </a:spcAft>
              <a:buClr>
                <a:schemeClr val="accent2"/>
              </a:buClr>
              <a:buSzPts val="6500"/>
              <a:buNone/>
              <a:defRPr sz="6500">
                <a:solidFill>
                  <a:schemeClr val="accent2"/>
                </a:solidFill>
              </a:defRPr>
            </a:lvl4pPr>
            <a:lvl5pPr lvl="4" algn="ctr" rtl="0">
              <a:spcBef>
                <a:spcPts val="0"/>
              </a:spcBef>
              <a:spcAft>
                <a:spcPts val="0"/>
              </a:spcAft>
              <a:buClr>
                <a:schemeClr val="accent2"/>
              </a:buClr>
              <a:buSzPts val="6500"/>
              <a:buNone/>
              <a:defRPr sz="6500">
                <a:solidFill>
                  <a:schemeClr val="accent2"/>
                </a:solidFill>
              </a:defRPr>
            </a:lvl5pPr>
            <a:lvl6pPr lvl="5" algn="ctr" rtl="0">
              <a:spcBef>
                <a:spcPts val="0"/>
              </a:spcBef>
              <a:spcAft>
                <a:spcPts val="0"/>
              </a:spcAft>
              <a:buClr>
                <a:schemeClr val="accent2"/>
              </a:buClr>
              <a:buSzPts val="6500"/>
              <a:buNone/>
              <a:defRPr sz="6500">
                <a:solidFill>
                  <a:schemeClr val="accent2"/>
                </a:solidFill>
              </a:defRPr>
            </a:lvl6pPr>
            <a:lvl7pPr lvl="6" algn="ctr" rtl="0">
              <a:spcBef>
                <a:spcPts val="0"/>
              </a:spcBef>
              <a:spcAft>
                <a:spcPts val="0"/>
              </a:spcAft>
              <a:buClr>
                <a:schemeClr val="accent2"/>
              </a:buClr>
              <a:buSzPts val="6500"/>
              <a:buNone/>
              <a:defRPr sz="6500">
                <a:solidFill>
                  <a:schemeClr val="accent2"/>
                </a:solidFill>
              </a:defRPr>
            </a:lvl7pPr>
            <a:lvl8pPr lvl="7" algn="ctr" rtl="0">
              <a:spcBef>
                <a:spcPts val="0"/>
              </a:spcBef>
              <a:spcAft>
                <a:spcPts val="0"/>
              </a:spcAft>
              <a:buClr>
                <a:schemeClr val="accent2"/>
              </a:buClr>
              <a:buSzPts val="6500"/>
              <a:buNone/>
              <a:defRPr sz="6500">
                <a:solidFill>
                  <a:schemeClr val="accent2"/>
                </a:solidFill>
              </a:defRPr>
            </a:lvl8pPr>
            <a:lvl9pPr lvl="8" algn="ctr" rtl="0">
              <a:spcBef>
                <a:spcPts val="0"/>
              </a:spcBef>
              <a:spcAft>
                <a:spcPts val="0"/>
              </a:spcAft>
              <a:buClr>
                <a:schemeClr val="accent2"/>
              </a:buClr>
              <a:buSzPts val="6500"/>
              <a:buNone/>
              <a:defRPr sz="6500">
                <a:solidFill>
                  <a:schemeClr val="accent2"/>
                </a:solidFill>
              </a:defRPr>
            </a:lvl9pPr>
          </a:lstStyle>
          <a:p>
            <a:endParaRPr/>
          </a:p>
        </p:txBody>
      </p:sp>
      <p:sp>
        <p:nvSpPr>
          <p:cNvPr id="628" name="Google Shape;628;p38"/>
          <p:cNvSpPr txBox="1">
            <a:spLocks noGrp="1"/>
          </p:cNvSpPr>
          <p:nvPr>
            <p:ph type="subTitle" idx="1"/>
          </p:nvPr>
        </p:nvSpPr>
        <p:spPr>
          <a:xfrm>
            <a:off x="2642550" y="2094448"/>
            <a:ext cx="3858900" cy="125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accent2"/>
                </a:solidFill>
              </a:defRPr>
            </a:lvl1pPr>
            <a:lvl2pPr lvl="1" algn="ctr" rtl="0">
              <a:lnSpc>
                <a:spcPct val="100000"/>
              </a:lnSpc>
              <a:spcBef>
                <a:spcPts val="0"/>
              </a:spcBef>
              <a:spcAft>
                <a:spcPts val="0"/>
              </a:spcAft>
              <a:buNone/>
              <a:defRPr sz="1400">
                <a:solidFill>
                  <a:schemeClr val="accent2"/>
                </a:solidFill>
              </a:defRPr>
            </a:lvl2pPr>
            <a:lvl3pPr lvl="2" algn="ctr" rtl="0">
              <a:lnSpc>
                <a:spcPct val="100000"/>
              </a:lnSpc>
              <a:spcBef>
                <a:spcPts val="0"/>
              </a:spcBef>
              <a:spcAft>
                <a:spcPts val="0"/>
              </a:spcAft>
              <a:buNone/>
              <a:defRPr sz="1400">
                <a:solidFill>
                  <a:schemeClr val="accent2"/>
                </a:solidFill>
              </a:defRPr>
            </a:lvl3pPr>
            <a:lvl4pPr lvl="3" algn="ctr" rtl="0">
              <a:lnSpc>
                <a:spcPct val="100000"/>
              </a:lnSpc>
              <a:spcBef>
                <a:spcPts val="0"/>
              </a:spcBef>
              <a:spcAft>
                <a:spcPts val="0"/>
              </a:spcAft>
              <a:buNone/>
              <a:defRPr sz="1400">
                <a:solidFill>
                  <a:schemeClr val="accent2"/>
                </a:solidFill>
              </a:defRPr>
            </a:lvl4pPr>
            <a:lvl5pPr lvl="4" algn="ctr" rtl="0">
              <a:lnSpc>
                <a:spcPct val="100000"/>
              </a:lnSpc>
              <a:spcBef>
                <a:spcPts val="0"/>
              </a:spcBef>
              <a:spcAft>
                <a:spcPts val="0"/>
              </a:spcAft>
              <a:buNone/>
              <a:defRPr sz="1400">
                <a:solidFill>
                  <a:schemeClr val="accent2"/>
                </a:solidFill>
              </a:defRPr>
            </a:lvl5pPr>
            <a:lvl6pPr lvl="5" algn="ctr" rtl="0">
              <a:lnSpc>
                <a:spcPct val="100000"/>
              </a:lnSpc>
              <a:spcBef>
                <a:spcPts val="0"/>
              </a:spcBef>
              <a:spcAft>
                <a:spcPts val="0"/>
              </a:spcAft>
              <a:buNone/>
              <a:defRPr sz="1400">
                <a:solidFill>
                  <a:schemeClr val="accent2"/>
                </a:solidFill>
              </a:defRPr>
            </a:lvl6pPr>
            <a:lvl7pPr lvl="6" algn="ctr" rtl="0">
              <a:lnSpc>
                <a:spcPct val="100000"/>
              </a:lnSpc>
              <a:spcBef>
                <a:spcPts val="0"/>
              </a:spcBef>
              <a:spcAft>
                <a:spcPts val="0"/>
              </a:spcAft>
              <a:buNone/>
              <a:defRPr sz="1400">
                <a:solidFill>
                  <a:schemeClr val="accent2"/>
                </a:solidFill>
              </a:defRPr>
            </a:lvl7pPr>
            <a:lvl8pPr lvl="7" algn="ctr" rtl="0">
              <a:lnSpc>
                <a:spcPct val="100000"/>
              </a:lnSpc>
              <a:spcBef>
                <a:spcPts val="0"/>
              </a:spcBef>
              <a:spcAft>
                <a:spcPts val="0"/>
              </a:spcAft>
              <a:buNone/>
              <a:defRPr sz="1400">
                <a:solidFill>
                  <a:schemeClr val="accent2"/>
                </a:solidFill>
              </a:defRPr>
            </a:lvl8pPr>
            <a:lvl9pPr lvl="8" algn="ctr" rtl="0">
              <a:lnSpc>
                <a:spcPct val="100000"/>
              </a:lnSpc>
              <a:spcBef>
                <a:spcPts val="0"/>
              </a:spcBef>
              <a:spcAft>
                <a:spcPts val="0"/>
              </a:spcAft>
              <a:buNone/>
              <a:defRPr sz="1400">
                <a:solidFill>
                  <a:schemeClr val="accent2"/>
                </a:solidFill>
              </a:defRPr>
            </a:lvl9pPr>
          </a:lstStyle>
          <a:p>
            <a:endParaRPr/>
          </a:p>
        </p:txBody>
      </p:sp>
      <p:sp>
        <p:nvSpPr>
          <p:cNvPr id="629" name="Google Shape;629;p38"/>
          <p:cNvSpPr txBox="1"/>
          <p:nvPr/>
        </p:nvSpPr>
        <p:spPr>
          <a:xfrm>
            <a:off x="2370450" y="3586474"/>
            <a:ext cx="4403100" cy="3657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100">
                <a:solidFill>
                  <a:schemeClr val="accent2"/>
                </a:solidFill>
                <a:latin typeface="Comfortaa"/>
                <a:ea typeface="Comfortaa"/>
                <a:cs typeface="Comfortaa"/>
                <a:sym typeface="Comfortaa"/>
              </a:rPr>
              <a:t>CREDITS: This presentation template was created by </a:t>
            </a:r>
            <a:r>
              <a:rPr lang="en" sz="1100">
                <a:solidFill>
                  <a:schemeClr val="accent2"/>
                </a:solidFill>
                <a:uFill>
                  <a:noFill/>
                </a:uFill>
                <a:latin typeface="Comfortaa"/>
                <a:ea typeface="Comfortaa"/>
                <a:cs typeface="Comfortaa"/>
                <a:sym typeface="Comfortaa"/>
                <a:hlinkClick r:id="rId2">
                  <a:extLst>
                    <a:ext uri="{A12FA001-AC4F-418D-AE19-62706E023703}">
                      <ahyp:hlinkClr xmlns:ahyp="http://schemas.microsoft.com/office/drawing/2018/hyperlinkcolor" val="tx"/>
                    </a:ext>
                  </a:extLst>
                </a:hlinkClick>
              </a:rPr>
              <a:t>Slidesgo</a:t>
            </a:r>
            <a:r>
              <a:rPr lang="en" sz="1100">
                <a:solidFill>
                  <a:schemeClr val="accent2"/>
                </a:solidFill>
                <a:latin typeface="Comfortaa"/>
                <a:ea typeface="Comfortaa"/>
                <a:cs typeface="Comfortaa"/>
                <a:sym typeface="Comfortaa"/>
              </a:rPr>
              <a:t>, including icons by </a:t>
            </a:r>
            <a:r>
              <a:rPr lang="en" sz="1100">
                <a:solidFill>
                  <a:schemeClr val="accent2"/>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Flaticon</a:t>
            </a:r>
            <a:r>
              <a:rPr lang="en" sz="1100">
                <a:solidFill>
                  <a:schemeClr val="accent2"/>
                </a:solidFill>
                <a:latin typeface="Comfortaa"/>
                <a:ea typeface="Comfortaa"/>
                <a:cs typeface="Comfortaa"/>
                <a:sym typeface="Comfortaa"/>
              </a:rPr>
              <a:t>, and infographics &amp; images by </a:t>
            </a:r>
            <a:r>
              <a:rPr lang="en" sz="1100">
                <a:solidFill>
                  <a:schemeClr val="accent2"/>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Freepik</a:t>
            </a:r>
            <a:endParaRPr sz="1100">
              <a:solidFill>
                <a:schemeClr val="accent2"/>
              </a:solidFill>
              <a:latin typeface="Comfortaa"/>
              <a:ea typeface="Comfortaa"/>
              <a:cs typeface="Comfortaa"/>
              <a:sym typeface="Comfortaa"/>
            </a:endParaRPr>
          </a:p>
        </p:txBody>
      </p:sp>
      <p:grpSp>
        <p:nvGrpSpPr>
          <p:cNvPr id="630" name="Google Shape;630;p38"/>
          <p:cNvGrpSpPr/>
          <p:nvPr/>
        </p:nvGrpSpPr>
        <p:grpSpPr>
          <a:xfrm>
            <a:off x="-1918237" y="2078791"/>
            <a:ext cx="3642767" cy="3642731"/>
            <a:chOff x="3896445" y="840725"/>
            <a:chExt cx="2534275" cy="2534250"/>
          </a:xfrm>
        </p:grpSpPr>
        <p:sp>
          <p:nvSpPr>
            <p:cNvPr id="631" name="Google Shape;631;p3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38"/>
          <p:cNvSpPr/>
          <p:nvPr/>
        </p:nvSpPr>
        <p:spPr>
          <a:xfrm>
            <a:off x="7629600" y="-6505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38"/>
          <p:cNvGrpSpPr/>
          <p:nvPr/>
        </p:nvGrpSpPr>
        <p:grpSpPr>
          <a:xfrm>
            <a:off x="7272265" y="3746588"/>
            <a:ext cx="2162798" cy="1206590"/>
            <a:chOff x="7572340" y="2404875"/>
            <a:chExt cx="2162798" cy="1206590"/>
          </a:xfrm>
        </p:grpSpPr>
        <p:sp>
          <p:nvSpPr>
            <p:cNvPr id="636" name="Google Shape;636;p3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38"/>
          <p:cNvSpPr/>
          <p:nvPr/>
        </p:nvSpPr>
        <p:spPr>
          <a:xfrm>
            <a:off x="8419925" y="1791713"/>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699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1"/>
        <p:cNvGrpSpPr/>
        <p:nvPr/>
      </p:nvGrpSpPr>
      <p:grpSpPr>
        <a:xfrm>
          <a:off x="0" y="0"/>
          <a:ext cx="0" cy="0"/>
          <a:chOff x="0" y="0"/>
          <a:chExt cx="0" cy="0"/>
        </a:xfrm>
      </p:grpSpPr>
      <p:grpSp>
        <p:nvGrpSpPr>
          <p:cNvPr id="642" name="Google Shape;642;p39"/>
          <p:cNvGrpSpPr/>
          <p:nvPr/>
        </p:nvGrpSpPr>
        <p:grpSpPr>
          <a:xfrm>
            <a:off x="-2043068" y="2117364"/>
            <a:ext cx="3026178" cy="3026148"/>
            <a:chOff x="3896445" y="840725"/>
            <a:chExt cx="2534275" cy="2534250"/>
          </a:xfrm>
        </p:grpSpPr>
        <p:sp>
          <p:nvSpPr>
            <p:cNvPr id="643" name="Google Shape;643;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9"/>
          <p:cNvSpPr/>
          <p:nvPr/>
        </p:nvSpPr>
        <p:spPr>
          <a:xfrm>
            <a:off x="8377825" y="26498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9"/>
          <p:cNvGrpSpPr/>
          <p:nvPr/>
        </p:nvGrpSpPr>
        <p:grpSpPr>
          <a:xfrm flipH="1">
            <a:off x="-430935" y="-201412"/>
            <a:ext cx="2162798" cy="1206590"/>
            <a:chOff x="7572340" y="2404875"/>
            <a:chExt cx="2162798" cy="1206590"/>
          </a:xfrm>
        </p:grpSpPr>
        <p:sp>
          <p:nvSpPr>
            <p:cNvPr id="648" name="Google Shape;648;p3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39"/>
          <p:cNvSpPr/>
          <p:nvPr/>
        </p:nvSpPr>
        <p:spPr>
          <a:xfrm>
            <a:off x="8377825" y="324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39"/>
          <p:cNvGrpSpPr/>
          <p:nvPr/>
        </p:nvGrpSpPr>
        <p:grpSpPr>
          <a:xfrm>
            <a:off x="4684457" y="4204839"/>
            <a:ext cx="3026178" cy="3026148"/>
            <a:chOff x="3896445" y="840725"/>
            <a:chExt cx="2534275" cy="2534250"/>
          </a:xfrm>
        </p:grpSpPr>
        <p:sp>
          <p:nvSpPr>
            <p:cNvPr id="654" name="Google Shape;654;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9"/>
          <p:cNvSpPr/>
          <p:nvPr/>
        </p:nvSpPr>
        <p:spPr>
          <a:xfrm>
            <a:off x="1457425" y="45670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4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07-Jun-24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58"/>
        <p:cNvGrpSpPr/>
        <p:nvPr/>
      </p:nvGrpSpPr>
      <p:grpSpPr>
        <a:xfrm>
          <a:off x="0" y="0"/>
          <a:ext cx="0" cy="0"/>
          <a:chOff x="0" y="0"/>
          <a:chExt cx="0" cy="0"/>
        </a:xfrm>
      </p:grpSpPr>
      <p:grpSp>
        <p:nvGrpSpPr>
          <p:cNvPr id="659" name="Google Shape;659;p40"/>
          <p:cNvGrpSpPr/>
          <p:nvPr/>
        </p:nvGrpSpPr>
        <p:grpSpPr>
          <a:xfrm>
            <a:off x="5818957" y="3846164"/>
            <a:ext cx="3026178" cy="3026148"/>
            <a:chOff x="3896445" y="840725"/>
            <a:chExt cx="2534275" cy="2534250"/>
          </a:xfrm>
        </p:grpSpPr>
        <p:sp>
          <p:nvSpPr>
            <p:cNvPr id="660" name="Google Shape;660;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0"/>
          <p:cNvSpPr/>
          <p:nvPr/>
        </p:nvSpPr>
        <p:spPr>
          <a:xfrm>
            <a:off x="-788875" y="10728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40"/>
          <p:cNvGrpSpPr/>
          <p:nvPr/>
        </p:nvGrpSpPr>
        <p:grpSpPr>
          <a:xfrm flipH="1">
            <a:off x="-79235" y="3846163"/>
            <a:ext cx="2162798" cy="1206590"/>
            <a:chOff x="7572340" y="2404875"/>
            <a:chExt cx="2162798" cy="1206590"/>
          </a:xfrm>
        </p:grpSpPr>
        <p:sp>
          <p:nvSpPr>
            <p:cNvPr id="665" name="Google Shape;665;p4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40"/>
          <p:cNvSpPr/>
          <p:nvPr/>
        </p:nvSpPr>
        <p:spPr>
          <a:xfrm>
            <a:off x="209575" y="-583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40"/>
          <p:cNvGrpSpPr/>
          <p:nvPr/>
        </p:nvGrpSpPr>
        <p:grpSpPr>
          <a:xfrm>
            <a:off x="7476126" y="-486630"/>
            <a:ext cx="3739830" cy="3739793"/>
            <a:chOff x="3896445" y="840725"/>
            <a:chExt cx="2534275" cy="2534250"/>
          </a:xfrm>
        </p:grpSpPr>
        <p:sp>
          <p:nvSpPr>
            <p:cNvPr id="671" name="Google Shape;671;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40"/>
          <p:cNvSpPr/>
          <p:nvPr/>
        </p:nvSpPr>
        <p:spPr>
          <a:xfrm>
            <a:off x="5893375" y="-8213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483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7300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07-Jun-24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07-Jun-24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07-Jun-24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07-Jun-24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07-Jun-24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700"/>
              <a:buFont typeface="Quicksand"/>
              <a:buNone/>
              <a:defRPr sz="2700" b="1">
                <a:solidFill>
                  <a:schemeClr val="accent2"/>
                </a:solidFill>
                <a:latin typeface="Quicksand"/>
                <a:ea typeface="Quicksand"/>
                <a:cs typeface="Quicksand"/>
                <a:sym typeface="Quicksand"/>
              </a:defRPr>
            </a:lvl1pPr>
            <a:lvl2pPr lvl="1">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2pPr>
            <a:lvl3pPr lvl="2">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3pPr>
            <a:lvl4pPr lvl="3">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4pPr>
            <a:lvl5pPr lvl="4">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5pPr>
            <a:lvl6pPr lvl="5">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6pPr>
            <a:lvl7pPr lvl="6">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7pPr>
            <a:lvl8pPr lvl="7">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8pPr>
            <a:lvl9pPr lvl="8">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2"/>
              </a:buClr>
              <a:buSzPts val="1800"/>
              <a:buFont typeface="Comfortaa"/>
              <a:buChar char="●"/>
              <a:defRPr sz="1800">
                <a:solidFill>
                  <a:schemeClr val="accent2"/>
                </a:solidFill>
                <a:latin typeface="Comfortaa"/>
                <a:ea typeface="Comfortaa"/>
                <a:cs typeface="Comfortaa"/>
                <a:sym typeface="Comfortaa"/>
              </a:defRPr>
            </a:lvl1pPr>
            <a:lvl2pPr marL="914400" lvl="1"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2pPr>
            <a:lvl3pPr marL="1371600" lvl="2"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3pPr>
            <a:lvl4pPr marL="1828800" lvl="3"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4pPr>
            <a:lvl5pPr marL="2286000" lvl="4"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5pPr>
            <a:lvl6pPr marL="2743200" lvl="5"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6pPr>
            <a:lvl7pPr marL="3200400" lvl="6"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7pPr>
            <a:lvl8pPr marL="3657600" lvl="7"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8pPr>
            <a:lvl9pPr marL="4114800" lvl="8"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85039278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incondelemprendedor.es/la-mayor-comunidad-de-ideas-para-emprendedore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p-w4mzXMa0?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235877-5640-BC68-BE1B-A824923113A9}"/>
              </a:ext>
            </a:extLst>
          </p:cNvPr>
          <p:cNvPicPr>
            <a:picLocks noChangeAspect="1"/>
          </p:cNvPicPr>
          <p:nvPr/>
        </p:nvPicPr>
        <p:blipFill>
          <a:blip r:embed="rId2"/>
          <a:stretch>
            <a:fillRect/>
          </a:stretch>
        </p:blipFill>
        <p:spPr>
          <a:xfrm>
            <a:off x="3439904" y="167473"/>
            <a:ext cx="5406254" cy="1054628"/>
          </a:xfrm>
          <a:prstGeom prst="rect">
            <a:avLst/>
          </a:prstGeom>
        </p:spPr>
      </p:pic>
      <p:sp>
        <p:nvSpPr>
          <p:cNvPr id="3" name="Rectangle: Rounded Corners 2">
            <a:extLst>
              <a:ext uri="{FF2B5EF4-FFF2-40B4-BE49-F238E27FC236}">
                <a16:creationId xmlns:a16="http://schemas.microsoft.com/office/drawing/2014/main" id="{49421D4F-C680-D42A-E334-8928971911E7}"/>
              </a:ext>
            </a:extLst>
          </p:cNvPr>
          <p:cNvSpPr/>
          <p:nvPr/>
        </p:nvSpPr>
        <p:spPr>
          <a:xfrm>
            <a:off x="723105" y="897141"/>
            <a:ext cx="7697791" cy="124032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700" b="1" dirty="0">
                <a:solidFill>
                  <a:schemeClr val="bg2"/>
                </a:solidFill>
                <a:effectLst>
                  <a:outerShdw blurRad="38100" dist="38100" dir="2700000" algn="tl">
                    <a:srgbClr val="000000">
                      <a:alpha val="43137"/>
                    </a:srgbClr>
                  </a:outerShdw>
                </a:effectLst>
              </a:rPr>
              <a:t>6. </a:t>
            </a:r>
            <a:r>
              <a:rPr lang="en-US" sz="2800" b="1" dirty="0">
                <a:solidFill>
                  <a:schemeClr val="bg2"/>
                </a:solidFill>
                <a:effectLst>
                  <a:outerShdw blurRad="38100" dist="38100" dir="2700000" algn="tl">
                    <a:srgbClr val="000000">
                      <a:alpha val="43137"/>
                    </a:srgbClr>
                  </a:outerShdw>
                </a:effectLst>
              </a:rPr>
              <a:t>How should you conclude the interview?</a:t>
            </a:r>
            <a:endParaRPr lang="en-US" sz="2700" b="1" dirty="0">
              <a:solidFill>
                <a:schemeClr val="bg2"/>
              </a:solidFill>
              <a:effectLst>
                <a:outerShdw blurRad="38100" dist="38100" dir="2700000" algn="tl">
                  <a:srgbClr val="000000">
                    <a:alpha val="43137"/>
                  </a:srgbClr>
                </a:outerShdw>
              </a:effectLst>
            </a:endParaRPr>
          </a:p>
        </p:txBody>
      </p:sp>
      <p:sp>
        <p:nvSpPr>
          <p:cNvPr id="4" name="Arrow: Chevron 2">
            <a:extLst>
              <a:ext uri="{FF2B5EF4-FFF2-40B4-BE49-F238E27FC236}">
                <a16:creationId xmlns:a16="http://schemas.microsoft.com/office/drawing/2014/main" id="{3B866308-1D03-07CC-F702-9F79079A24D6}"/>
              </a:ext>
            </a:extLst>
          </p:cNvPr>
          <p:cNvSpPr/>
          <p:nvPr/>
        </p:nvSpPr>
        <p:spPr>
          <a:xfrm>
            <a:off x="667266" y="2542170"/>
            <a:ext cx="3719384" cy="1001129"/>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Thank the interviewer and express interest</a:t>
            </a:r>
            <a:endParaRPr lang="en-US" sz="2700" dirty="0">
              <a:solidFill>
                <a:srgbClr val="3D1F33"/>
              </a:solidFill>
            </a:endParaRPr>
          </a:p>
        </p:txBody>
      </p:sp>
      <p:sp>
        <p:nvSpPr>
          <p:cNvPr id="5" name="Arrow: Chevron 3">
            <a:extLst>
              <a:ext uri="{FF2B5EF4-FFF2-40B4-BE49-F238E27FC236}">
                <a16:creationId xmlns:a16="http://schemas.microsoft.com/office/drawing/2014/main" id="{F2E0441A-FC89-6630-84B9-D68B0058A932}"/>
              </a:ext>
            </a:extLst>
          </p:cNvPr>
          <p:cNvSpPr/>
          <p:nvPr/>
        </p:nvSpPr>
        <p:spPr>
          <a:xfrm>
            <a:off x="4843849" y="2542170"/>
            <a:ext cx="3558746" cy="1016806"/>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Ask for feedback</a:t>
            </a:r>
            <a:endParaRPr lang="en-US" sz="2700" dirty="0">
              <a:solidFill>
                <a:srgbClr val="3D1F33"/>
              </a:solidFill>
            </a:endParaRPr>
          </a:p>
        </p:txBody>
      </p:sp>
      <p:sp>
        <p:nvSpPr>
          <p:cNvPr id="6" name="Arrow: Chevron 3">
            <a:extLst>
              <a:ext uri="{FF2B5EF4-FFF2-40B4-BE49-F238E27FC236}">
                <a16:creationId xmlns:a16="http://schemas.microsoft.com/office/drawing/2014/main" id="{A272810F-02C5-13EA-AB2C-0F72AB48B87B}"/>
              </a:ext>
            </a:extLst>
          </p:cNvPr>
          <p:cNvSpPr/>
          <p:nvPr/>
        </p:nvSpPr>
        <p:spPr>
          <a:xfrm>
            <a:off x="667266" y="3870840"/>
            <a:ext cx="3719383" cy="1013253"/>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Leave without saying anything</a:t>
            </a:r>
            <a:endParaRPr lang="en-US" sz="2700" dirty="0">
              <a:solidFill>
                <a:srgbClr val="3D1F33"/>
              </a:solidFill>
            </a:endParaRPr>
          </a:p>
        </p:txBody>
      </p:sp>
      <p:sp>
        <p:nvSpPr>
          <p:cNvPr id="7" name="Arrow: Chevron 3">
            <a:extLst>
              <a:ext uri="{FF2B5EF4-FFF2-40B4-BE49-F238E27FC236}">
                <a16:creationId xmlns:a16="http://schemas.microsoft.com/office/drawing/2014/main" id="{F0188567-936D-3084-A01E-EFFBB7188082}"/>
              </a:ext>
            </a:extLst>
          </p:cNvPr>
          <p:cNvSpPr/>
          <p:nvPr/>
        </p:nvSpPr>
        <p:spPr>
          <a:xfrm>
            <a:off x="4843849" y="3870839"/>
            <a:ext cx="3558746" cy="1013254"/>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Hand over additional resumes</a:t>
            </a:r>
            <a:endParaRPr lang="en-US" sz="2475" dirty="0">
              <a:solidFill>
                <a:srgbClr val="3D1F33"/>
              </a:solidFill>
            </a:endParaRPr>
          </a:p>
        </p:txBody>
      </p:sp>
    </p:spTree>
    <p:extLst>
      <p:ext uri="{BB962C8B-B14F-4D97-AF65-F5344CB8AC3E}">
        <p14:creationId xmlns:p14="http://schemas.microsoft.com/office/powerpoint/2010/main" val="18084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7"/>
                                        </p:tgtEl>
                                      </p:cBhvr>
                                    </p:animEffect>
                                    <p:anim calcmode="lin" valueType="num">
                                      <p:cBhvr>
                                        <p:cTn id="17" dur="1000"/>
                                        <p:tgtEl>
                                          <p:spTgt spid="7"/>
                                        </p:tgtEl>
                                        <p:attrNameLst>
                                          <p:attrName>ppt_x</p:attrName>
                                        </p:attrNameLst>
                                      </p:cBhvr>
                                      <p:tavLst>
                                        <p:tav tm="0">
                                          <p:val>
                                            <p:strVal val="ppt_x"/>
                                          </p:val>
                                        </p:tav>
                                        <p:tav tm="100000">
                                          <p:val>
                                            <p:strVal val="ppt_x"/>
                                          </p:val>
                                        </p:tav>
                                      </p:tavLst>
                                    </p:anim>
                                    <p:anim calcmode="lin" valueType="num">
                                      <p:cBhvr>
                                        <p:cTn id="18" dur="1000"/>
                                        <p:tgtEl>
                                          <p:spTgt spid="7"/>
                                        </p:tgtEl>
                                        <p:attrNameLst>
                                          <p:attrName>ppt_y</p:attrName>
                                        </p:attrNameLst>
                                      </p:cBhvr>
                                      <p:tavLst>
                                        <p:tav tm="0">
                                          <p:val>
                                            <p:strVal val="ppt_y"/>
                                          </p:val>
                                        </p:tav>
                                        <p:tav tm="100000">
                                          <p:val>
                                            <p:strVal val="ppt_y+.1"/>
                                          </p:val>
                                        </p:tav>
                                      </p:tavLst>
                                    </p:anim>
                                    <p:set>
                                      <p:cBhvr>
                                        <p:cTn id="19" dur="1" fill="hold">
                                          <p:stCondLst>
                                            <p:cond delay="999"/>
                                          </p:stCondLst>
                                        </p:cTn>
                                        <p:tgtEl>
                                          <p:spTgt spid="7"/>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5BA4B-32A0-CEDB-1056-D3AAD064B880}"/>
              </a:ext>
            </a:extLst>
          </p:cNvPr>
          <p:cNvPicPr>
            <a:picLocks noChangeAspect="1"/>
          </p:cNvPicPr>
          <p:nvPr/>
        </p:nvPicPr>
        <p:blipFill>
          <a:blip r:embed="rId2"/>
          <a:stretch>
            <a:fillRect/>
          </a:stretch>
        </p:blipFill>
        <p:spPr>
          <a:xfrm>
            <a:off x="3480658" y="179632"/>
            <a:ext cx="5406254" cy="1054628"/>
          </a:xfrm>
          <a:prstGeom prst="rect">
            <a:avLst/>
          </a:prstGeom>
        </p:spPr>
      </p:pic>
      <p:sp>
        <p:nvSpPr>
          <p:cNvPr id="3" name="Rectangle: Rounded Corners 2">
            <a:extLst>
              <a:ext uri="{FF2B5EF4-FFF2-40B4-BE49-F238E27FC236}">
                <a16:creationId xmlns:a16="http://schemas.microsoft.com/office/drawing/2014/main" id="{D62CB79D-1B48-91B4-E571-1F31462A2CE4}"/>
              </a:ext>
            </a:extLst>
          </p:cNvPr>
          <p:cNvSpPr/>
          <p:nvPr/>
        </p:nvSpPr>
        <p:spPr>
          <a:xfrm>
            <a:off x="876027" y="822971"/>
            <a:ext cx="7342518" cy="119176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 </a:t>
            </a:r>
            <a:r>
              <a:rPr lang="en-US" sz="28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Where can you find information about a company before an interview?</a:t>
            </a:r>
            <a:endParaRPr lang="en-US" sz="27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Arrow: Chevron 2">
            <a:extLst>
              <a:ext uri="{FF2B5EF4-FFF2-40B4-BE49-F238E27FC236}">
                <a16:creationId xmlns:a16="http://schemas.microsoft.com/office/drawing/2014/main" id="{BCF2EEE6-B0A4-0517-60D0-6B20657ED58D}"/>
              </a:ext>
            </a:extLst>
          </p:cNvPr>
          <p:cNvSpPr/>
          <p:nvPr/>
        </p:nvSpPr>
        <p:spPr>
          <a:xfrm>
            <a:off x="1007483" y="2587173"/>
            <a:ext cx="3308320" cy="991204"/>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latin typeface="Calibri" panose="020F0502020204030204" pitchFamily="34" charset="0"/>
                <a:ea typeface="Calibri" panose="020F0502020204030204" pitchFamily="34" charset="0"/>
                <a:cs typeface="Calibri" panose="020F0502020204030204" pitchFamily="34" charset="0"/>
              </a:rPr>
              <a:t>Social media</a:t>
            </a:r>
            <a:endParaRPr lang="en-US" sz="27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
        <p:nvSpPr>
          <p:cNvPr id="5" name="Arrow: Chevron 3">
            <a:extLst>
              <a:ext uri="{FF2B5EF4-FFF2-40B4-BE49-F238E27FC236}">
                <a16:creationId xmlns:a16="http://schemas.microsoft.com/office/drawing/2014/main" id="{06B37A0C-7F3A-1AAE-5235-51D46FA7CF9E}"/>
              </a:ext>
            </a:extLst>
          </p:cNvPr>
          <p:cNvSpPr/>
          <p:nvPr/>
        </p:nvSpPr>
        <p:spPr>
          <a:xfrm>
            <a:off x="1007483" y="3972664"/>
            <a:ext cx="3308320" cy="991204"/>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latin typeface="Calibri" panose="020F0502020204030204" pitchFamily="34" charset="0"/>
                <a:ea typeface="Calibri" panose="020F0502020204030204" pitchFamily="34" charset="0"/>
                <a:cs typeface="Calibri" panose="020F0502020204030204" pitchFamily="34" charset="0"/>
              </a:rPr>
              <a:t>News articles</a:t>
            </a:r>
            <a:endParaRPr lang="en-US" sz="27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
        <p:nvSpPr>
          <p:cNvPr id="6" name="Arrow: Chevron 3">
            <a:extLst>
              <a:ext uri="{FF2B5EF4-FFF2-40B4-BE49-F238E27FC236}">
                <a16:creationId xmlns:a16="http://schemas.microsoft.com/office/drawing/2014/main" id="{13DA0726-013C-6935-DD57-FE0ED8B53F53}"/>
              </a:ext>
            </a:extLst>
          </p:cNvPr>
          <p:cNvSpPr/>
          <p:nvPr/>
        </p:nvSpPr>
        <p:spPr>
          <a:xfrm>
            <a:off x="4828199" y="2587172"/>
            <a:ext cx="3308318" cy="991205"/>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3D1F33"/>
                </a:solidFill>
                <a:latin typeface="Calibri" panose="020F0502020204030204" pitchFamily="34" charset="0"/>
                <a:ea typeface="Calibri" panose="020F0502020204030204" pitchFamily="34" charset="0"/>
                <a:cs typeface="Calibri" panose="020F0502020204030204" pitchFamily="34" charset="0"/>
              </a:rPr>
              <a:t>Company website</a:t>
            </a:r>
            <a:endParaRPr lang="en-US" sz="27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
        <p:nvSpPr>
          <p:cNvPr id="7" name="Arrow: Chevron 3">
            <a:extLst>
              <a:ext uri="{FF2B5EF4-FFF2-40B4-BE49-F238E27FC236}">
                <a16:creationId xmlns:a16="http://schemas.microsoft.com/office/drawing/2014/main" id="{452DF29E-5E9E-69A8-4F57-376EE6074328}"/>
              </a:ext>
            </a:extLst>
          </p:cNvPr>
          <p:cNvSpPr/>
          <p:nvPr/>
        </p:nvSpPr>
        <p:spPr>
          <a:xfrm>
            <a:off x="4828200" y="3972264"/>
            <a:ext cx="3308318" cy="991204"/>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latin typeface="Calibri" panose="020F0502020204030204" pitchFamily="34" charset="0"/>
                <a:ea typeface="Calibri" panose="020F0502020204030204" pitchFamily="34" charset="0"/>
                <a:cs typeface="Calibri" panose="020F0502020204030204" pitchFamily="34" charset="0"/>
              </a:rPr>
              <a:t>All of the above</a:t>
            </a:r>
            <a:endParaRPr lang="en-US" sz="2475"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4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B7646-B925-81CD-3F90-FCC087B1B047}"/>
              </a:ext>
            </a:extLst>
          </p:cNvPr>
          <p:cNvPicPr>
            <a:picLocks noChangeAspect="1"/>
          </p:cNvPicPr>
          <p:nvPr/>
        </p:nvPicPr>
        <p:blipFill>
          <a:blip r:embed="rId2"/>
          <a:stretch>
            <a:fillRect/>
          </a:stretch>
        </p:blipFill>
        <p:spPr>
          <a:xfrm>
            <a:off x="3450264" y="200245"/>
            <a:ext cx="5406254" cy="1054628"/>
          </a:xfrm>
          <a:prstGeom prst="rect">
            <a:avLst/>
          </a:prstGeom>
        </p:spPr>
      </p:pic>
      <p:sp>
        <p:nvSpPr>
          <p:cNvPr id="3" name="Rectangle: Rounded Corners 2">
            <a:extLst>
              <a:ext uri="{FF2B5EF4-FFF2-40B4-BE49-F238E27FC236}">
                <a16:creationId xmlns:a16="http://schemas.microsoft.com/office/drawing/2014/main" id="{E7C25C38-DDF5-F3FD-E35C-411EF98BBD48}"/>
              </a:ext>
            </a:extLst>
          </p:cNvPr>
          <p:cNvSpPr/>
          <p:nvPr/>
        </p:nvSpPr>
        <p:spPr>
          <a:xfrm>
            <a:off x="1296015" y="778092"/>
            <a:ext cx="6793885" cy="13512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chemeClr val="bg2"/>
                </a:solidFill>
                <a:effectLst>
                  <a:outerShdw blurRad="38100" dist="38100" dir="2700000" algn="tl">
                    <a:srgbClr val="000000">
                      <a:alpha val="43137"/>
                    </a:srgbClr>
                  </a:outerShdw>
                </a:effectLst>
              </a:rPr>
              <a:t>8. What is the appropriate length for answers during an interview?</a:t>
            </a:r>
          </a:p>
        </p:txBody>
      </p:sp>
      <p:sp>
        <p:nvSpPr>
          <p:cNvPr id="4" name="Arrow: Chevron 2">
            <a:extLst>
              <a:ext uri="{FF2B5EF4-FFF2-40B4-BE49-F238E27FC236}">
                <a16:creationId xmlns:a16="http://schemas.microsoft.com/office/drawing/2014/main" id="{C2429D9B-A140-A12F-93D8-B05978147B06}"/>
              </a:ext>
            </a:extLst>
          </p:cNvPr>
          <p:cNvSpPr/>
          <p:nvPr/>
        </p:nvSpPr>
        <p:spPr>
          <a:xfrm>
            <a:off x="592282" y="2707146"/>
            <a:ext cx="3751118" cy="836155"/>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3D1F33"/>
                </a:solidFill>
                <a:latin typeface="Calibri" panose="020F0502020204030204" pitchFamily="34" charset="0"/>
                <a:ea typeface="Calibri" panose="020F0502020204030204" pitchFamily="34" charset="0"/>
                <a:cs typeface="Calibri" panose="020F0502020204030204" pitchFamily="34" charset="0"/>
              </a:rPr>
              <a:t>Very short</a:t>
            </a:r>
            <a:endParaRPr lang="en-US" sz="27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
        <p:nvSpPr>
          <p:cNvPr id="5" name="Arrow: Chevron 3">
            <a:extLst>
              <a:ext uri="{FF2B5EF4-FFF2-40B4-BE49-F238E27FC236}">
                <a16:creationId xmlns:a16="http://schemas.microsoft.com/office/drawing/2014/main" id="{96EB6CE0-5AD7-6BF3-D280-4296E0FDCD65}"/>
              </a:ext>
            </a:extLst>
          </p:cNvPr>
          <p:cNvSpPr/>
          <p:nvPr/>
        </p:nvSpPr>
        <p:spPr>
          <a:xfrm>
            <a:off x="592282" y="3912491"/>
            <a:ext cx="3751118" cy="836155"/>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3D1F33"/>
                </a:solidFill>
                <a:latin typeface="Calibri" panose="020F0502020204030204" pitchFamily="34" charset="0"/>
                <a:ea typeface="Calibri" panose="020F0502020204030204" pitchFamily="34" charset="0"/>
                <a:cs typeface="Calibri" panose="020F0502020204030204" pitchFamily="34" charset="0"/>
              </a:rPr>
              <a:t>As long as necessary</a:t>
            </a:r>
            <a:endParaRPr lang="en-US" sz="27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
        <p:nvSpPr>
          <p:cNvPr id="6" name="Arrow: Chevron 3">
            <a:extLst>
              <a:ext uri="{FF2B5EF4-FFF2-40B4-BE49-F238E27FC236}">
                <a16:creationId xmlns:a16="http://schemas.microsoft.com/office/drawing/2014/main" id="{49EA4FE7-F903-6568-4EE1-77491D9EB88D}"/>
              </a:ext>
            </a:extLst>
          </p:cNvPr>
          <p:cNvSpPr/>
          <p:nvPr/>
        </p:nvSpPr>
        <p:spPr>
          <a:xfrm>
            <a:off x="4800602" y="2707146"/>
            <a:ext cx="3751116" cy="836154"/>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3D1F33"/>
                </a:solidFill>
                <a:latin typeface="Calibri" panose="020F0502020204030204" pitchFamily="34" charset="0"/>
                <a:ea typeface="Calibri" panose="020F0502020204030204" pitchFamily="34" charset="0"/>
                <a:cs typeface="Calibri" panose="020F0502020204030204" pitchFamily="34" charset="0"/>
              </a:rPr>
              <a:t>2-3 sentences</a:t>
            </a:r>
            <a:endParaRPr lang="en-US" sz="27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
        <p:nvSpPr>
          <p:cNvPr id="7" name="Arrow: Chevron 3">
            <a:extLst>
              <a:ext uri="{FF2B5EF4-FFF2-40B4-BE49-F238E27FC236}">
                <a16:creationId xmlns:a16="http://schemas.microsoft.com/office/drawing/2014/main" id="{1CCCD284-7B13-4AB9-4B56-2A152FD619F8}"/>
              </a:ext>
            </a:extLst>
          </p:cNvPr>
          <p:cNvSpPr/>
          <p:nvPr/>
        </p:nvSpPr>
        <p:spPr>
          <a:xfrm>
            <a:off x="4800602" y="3912491"/>
            <a:ext cx="3751116" cy="836155"/>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3D1F33"/>
                </a:solidFill>
                <a:latin typeface="Calibri" panose="020F0502020204030204" pitchFamily="34" charset="0"/>
                <a:ea typeface="Calibri" panose="020F0502020204030204" pitchFamily="34" charset="0"/>
                <a:cs typeface="Calibri" panose="020F0502020204030204" pitchFamily="34" charset="0"/>
              </a:rPr>
              <a:t>5-10 minutes</a:t>
            </a:r>
            <a:endParaRPr lang="en-US" sz="27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9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829" y="1483140"/>
            <a:ext cx="4631435" cy="669902"/>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apprenticeship (n)</a:t>
            </a:r>
            <a:endParaRPr lang="en-US" sz="3600" dirty="0">
              <a:solidFill>
                <a:schemeClr val="accent2">
                  <a:lumMod val="75000"/>
                </a:schemeClr>
              </a:solidFill>
              <a:cs typeface="Calibri" panose="020F0502020204030204" pitchFamily="34" charset="0"/>
            </a:endParaRPr>
          </a:p>
        </p:txBody>
      </p:sp>
      <p:sp>
        <p:nvSpPr>
          <p:cNvPr id="12" name="Rectangle 11"/>
          <p:cNvSpPr/>
          <p:nvPr/>
        </p:nvSpPr>
        <p:spPr>
          <a:xfrm>
            <a:off x="291987" y="3398137"/>
            <a:ext cx="3872962" cy="738664"/>
          </a:xfrm>
          <a:prstGeom prst="rect">
            <a:avLst/>
          </a:prstGeom>
        </p:spPr>
        <p:txBody>
          <a:bodyPr wrap="square">
            <a:spAutoFit/>
          </a:bodyPr>
          <a:lstStyle/>
          <a:p>
            <a:pPr algn="ctr"/>
            <a:r>
              <a:rPr lang="en-US" sz="2100" b="1" dirty="0"/>
              <a:t>a period of time working as an apprentice</a:t>
            </a:r>
            <a:endParaRPr lang="en-US" sz="2100" dirty="0"/>
          </a:p>
        </p:txBody>
      </p:sp>
      <p:sp>
        <p:nvSpPr>
          <p:cNvPr id="2" name="Rectangle 1"/>
          <p:cNvSpPr/>
          <p:nvPr/>
        </p:nvSpPr>
        <p:spPr>
          <a:xfrm>
            <a:off x="1171928" y="2092369"/>
            <a:ext cx="2113079" cy="461665"/>
          </a:xfrm>
          <a:prstGeom prst="rect">
            <a:avLst/>
          </a:prstGeom>
        </p:spPr>
        <p:txBody>
          <a:bodyPr wrap="none">
            <a:spAutoFit/>
          </a:bodyPr>
          <a:lstStyle/>
          <a:p>
            <a:pPr algn="ctr"/>
            <a:r>
              <a:rPr lang="vi-VN" sz="2400" dirty="0">
                <a:solidFill>
                  <a:srgbClr val="C00000"/>
                </a:solidFill>
              </a:rPr>
              <a:t>/əˈpren.tɪs.ʃɪp/</a:t>
            </a:r>
            <a:endParaRPr lang="en-US" sz="21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96D909A0-75C9-2667-AD15-19385FD17AA0}"/>
              </a:ext>
            </a:extLst>
          </p:cNvPr>
          <p:cNvSpPr/>
          <p:nvPr/>
        </p:nvSpPr>
        <p:spPr>
          <a:xfrm>
            <a:off x="-1828" y="-2059"/>
            <a:ext cx="9144000" cy="671959"/>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apprenticeshi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84785" y="2811890"/>
            <a:ext cx="487363" cy="487363"/>
          </a:xfrm>
          <a:prstGeom prst="rect">
            <a:avLst/>
          </a:prstGeom>
        </p:spPr>
      </p:pic>
      <p:pic>
        <p:nvPicPr>
          <p:cNvPr id="5" name="Picture 4"/>
          <p:cNvPicPr>
            <a:picLocks noChangeAspect="1"/>
          </p:cNvPicPr>
          <p:nvPr/>
        </p:nvPicPr>
        <p:blipFill>
          <a:blip r:embed="rId6"/>
          <a:stretch>
            <a:fillRect/>
          </a:stretch>
        </p:blipFill>
        <p:spPr>
          <a:xfrm>
            <a:off x="4375999" y="1507400"/>
            <a:ext cx="4619685" cy="2721540"/>
          </a:xfrm>
          <a:prstGeom prst="rect">
            <a:avLst/>
          </a:prstGeom>
        </p:spPr>
      </p:pic>
      <p:sp>
        <p:nvSpPr>
          <p:cNvPr id="16" name="TextBox 15">
            <a:extLst>
              <a:ext uri="{FF2B5EF4-FFF2-40B4-BE49-F238E27FC236}">
                <a16:creationId xmlns:a16="http://schemas.microsoft.com/office/drawing/2014/main" id="{568C4E3F-0596-A8E5-A5EA-CACE507F817F}"/>
              </a:ext>
            </a:extLst>
          </p:cNvPr>
          <p:cNvSpPr txBox="1"/>
          <p:nvPr/>
        </p:nvSpPr>
        <p:spPr>
          <a:xfrm>
            <a:off x="182428" y="37070"/>
            <a:ext cx="367287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VOCABULARY</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93981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0663" y="1286733"/>
            <a:ext cx="4802282" cy="669902"/>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diploma</a:t>
            </a:r>
            <a:endParaRPr lang="en-US" sz="3600" dirty="0">
              <a:solidFill>
                <a:schemeClr val="accent2">
                  <a:lumMod val="75000"/>
                </a:schemeClr>
              </a:solidFill>
              <a:cs typeface="Calibri" panose="020F0502020204030204" pitchFamily="34" charset="0"/>
            </a:endParaRPr>
          </a:p>
        </p:txBody>
      </p:sp>
      <p:sp>
        <p:nvSpPr>
          <p:cNvPr id="12" name="Rectangle 11"/>
          <p:cNvSpPr/>
          <p:nvPr/>
        </p:nvSpPr>
        <p:spPr>
          <a:xfrm>
            <a:off x="485323" y="3111627"/>
            <a:ext cx="3872962" cy="1384995"/>
          </a:xfrm>
          <a:prstGeom prst="rect">
            <a:avLst/>
          </a:prstGeom>
        </p:spPr>
        <p:txBody>
          <a:bodyPr wrap="square">
            <a:spAutoFit/>
          </a:bodyPr>
          <a:lstStyle/>
          <a:p>
            <a:pPr algn="ctr"/>
            <a:r>
              <a:rPr lang="en-US" sz="2100" b="1" dirty="0"/>
              <a:t>a document given by a college or university to show that you have passed a particular exam or finished your studies</a:t>
            </a:r>
            <a:endParaRPr lang="en-US" sz="2100" dirty="0"/>
          </a:p>
        </p:txBody>
      </p:sp>
      <p:sp>
        <p:nvSpPr>
          <p:cNvPr id="2" name="Rectangle 1"/>
          <p:cNvSpPr/>
          <p:nvPr/>
        </p:nvSpPr>
        <p:spPr>
          <a:xfrm>
            <a:off x="1460644" y="1983767"/>
            <a:ext cx="1922322" cy="461665"/>
          </a:xfrm>
          <a:prstGeom prst="rect">
            <a:avLst/>
          </a:prstGeom>
        </p:spPr>
        <p:txBody>
          <a:bodyPr wrap="none">
            <a:spAutoFit/>
          </a:bodyPr>
          <a:lstStyle/>
          <a:p>
            <a:pPr algn="ctr"/>
            <a:r>
              <a:rPr lang="vi-VN" sz="2400" dirty="0">
                <a:solidFill>
                  <a:srgbClr val="C00000"/>
                </a:solidFill>
              </a:rPr>
              <a:t> /dɪˈpləʊ.mə/</a:t>
            </a:r>
            <a:endParaRPr lang="en-US" sz="21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3"/>
          <p:cNvSpPr>
            <a:spLocks noChangeArrowheads="1"/>
          </p:cNvSpPr>
          <p:nvPr/>
        </p:nvSpPr>
        <p:spPr bwMode="auto">
          <a:xfrm>
            <a:off x="4101127" y="2573954"/>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vi-VN" altLang="vi-VN" sz="1350">
                <a:latin typeface="Arial" panose="020B0604020202020204" pitchFamily="34" charset="0"/>
              </a:rPr>
            </a:br>
            <a:endParaRPr lang="vi-VN" altLang="vi-VN" sz="1350">
              <a:latin typeface="Arial" panose="020B0604020202020204" pitchFamily="34" charset="0"/>
            </a:endParaRPr>
          </a:p>
        </p:txBody>
      </p:sp>
      <p:sp>
        <p:nvSpPr>
          <p:cNvPr id="10" name="Rectangle 9">
            <a:extLst>
              <a:ext uri="{FF2B5EF4-FFF2-40B4-BE49-F238E27FC236}">
                <a16:creationId xmlns:a16="http://schemas.microsoft.com/office/drawing/2014/main" id="{96D909A0-75C9-2667-AD15-19385FD17AA0}"/>
              </a:ext>
            </a:extLst>
          </p:cNvPr>
          <p:cNvSpPr/>
          <p:nvPr/>
        </p:nvSpPr>
        <p:spPr>
          <a:xfrm>
            <a:off x="-1828" y="-2059"/>
            <a:ext cx="9144000" cy="671959"/>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diplo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78123" y="2534848"/>
            <a:ext cx="487363" cy="487363"/>
          </a:xfrm>
          <a:prstGeom prst="rect">
            <a:avLst/>
          </a:prstGeom>
        </p:spPr>
      </p:pic>
      <p:pic>
        <p:nvPicPr>
          <p:cNvPr id="6" name="Picture 5"/>
          <p:cNvPicPr>
            <a:picLocks noChangeAspect="1"/>
          </p:cNvPicPr>
          <p:nvPr/>
        </p:nvPicPr>
        <p:blipFill>
          <a:blip r:embed="rId6"/>
          <a:stretch>
            <a:fillRect/>
          </a:stretch>
        </p:blipFill>
        <p:spPr>
          <a:xfrm>
            <a:off x="4741739" y="1313865"/>
            <a:ext cx="4065373" cy="3099219"/>
          </a:xfrm>
          <a:prstGeom prst="rect">
            <a:avLst/>
          </a:prstGeom>
        </p:spPr>
      </p:pic>
      <p:sp>
        <p:nvSpPr>
          <p:cNvPr id="3" name="TextBox 2">
            <a:extLst>
              <a:ext uri="{FF2B5EF4-FFF2-40B4-BE49-F238E27FC236}">
                <a16:creationId xmlns:a16="http://schemas.microsoft.com/office/drawing/2014/main" id="{A0BC8D94-FE9C-98CF-E5D6-28477041A72E}"/>
              </a:ext>
            </a:extLst>
          </p:cNvPr>
          <p:cNvSpPr txBox="1"/>
          <p:nvPr/>
        </p:nvSpPr>
        <p:spPr>
          <a:xfrm>
            <a:off x="182428" y="37070"/>
            <a:ext cx="367287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VOCABULARY</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368750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3397" y="1540009"/>
            <a:ext cx="4802282" cy="669902"/>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architecture</a:t>
            </a:r>
            <a:endParaRPr lang="en-US" sz="3600" dirty="0">
              <a:solidFill>
                <a:schemeClr val="accent2">
                  <a:lumMod val="75000"/>
                </a:schemeClr>
              </a:solidFill>
              <a:cs typeface="Calibri" panose="020F0502020204030204" pitchFamily="34" charset="0"/>
            </a:endParaRPr>
          </a:p>
        </p:txBody>
      </p:sp>
      <p:sp>
        <p:nvSpPr>
          <p:cNvPr id="12" name="Rectangle 11"/>
          <p:cNvSpPr/>
          <p:nvPr/>
        </p:nvSpPr>
        <p:spPr>
          <a:xfrm>
            <a:off x="234376" y="3335917"/>
            <a:ext cx="3872962" cy="738664"/>
          </a:xfrm>
          <a:prstGeom prst="rect">
            <a:avLst/>
          </a:prstGeom>
        </p:spPr>
        <p:txBody>
          <a:bodyPr wrap="square">
            <a:spAutoFit/>
          </a:bodyPr>
          <a:lstStyle/>
          <a:p>
            <a:pPr algn="ctr"/>
            <a:r>
              <a:rPr lang="en-US" sz="2100" b="1" dirty="0"/>
              <a:t>the art and practice of designing and making buildings</a:t>
            </a:r>
            <a:endParaRPr lang="en-US" sz="2100" dirty="0"/>
          </a:p>
        </p:txBody>
      </p:sp>
      <p:sp>
        <p:nvSpPr>
          <p:cNvPr id="2" name="Rectangle 1"/>
          <p:cNvSpPr/>
          <p:nvPr/>
        </p:nvSpPr>
        <p:spPr>
          <a:xfrm>
            <a:off x="1135960" y="2208057"/>
            <a:ext cx="2069797" cy="461665"/>
          </a:xfrm>
          <a:prstGeom prst="rect">
            <a:avLst/>
          </a:prstGeom>
        </p:spPr>
        <p:txBody>
          <a:bodyPr wrap="none">
            <a:spAutoFit/>
          </a:bodyPr>
          <a:lstStyle/>
          <a:p>
            <a:pPr algn="ctr"/>
            <a:r>
              <a:rPr lang="vi-VN" sz="2400" dirty="0">
                <a:solidFill>
                  <a:srgbClr val="C00000"/>
                </a:solidFill>
              </a:rPr>
              <a:t>/ˈɑː.kɪ.tek.tʃər/</a:t>
            </a:r>
            <a:endParaRPr lang="en-US" sz="21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3"/>
          <p:cNvSpPr>
            <a:spLocks noChangeArrowheads="1"/>
          </p:cNvSpPr>
          <p:nvPr/>
        </p:nvSpPr>
        <p:spPr bwMode="auto">
          <a:xfrm>
            <a:off x="3850180" y="2798244"/>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vi-VN" altLang="vi-VN" sz="1350">
                <a:latin typeface="Arial" panose="020B0604020202020204" pitchFamily="34" charset="0"/>
              </a:rPr>
            </a:br>
            <a:endParaRPr lang="vi-VN" altLang="vi-VN" sz="1350">
              <a:latin typeface="Arial" panose="020B0604020202020204" pitchFamily="34" charset="0"/>
            </a:endParaRPr>
          </a:p>
        </p:txBody>
      </p:sp>
      <p:sp>
        <p:nvSpPr>
          <p:cNvPr id="10" name="Rectangle 9">
            <a:extLst>
              <a:ext uri="{FF2B5EF4-FFF2-40B4-BE49-F238E27FC236}">
                <a16:creationId xmlns:a16="http://schemas.microsoft.com/office/drawing/2014/main" id="{96D909A0-75C9-2667-AD15-19385FD17AA0}"/>
              </a:ext>
            </a:extLst>
          </p:cNvPr>
          <p:cNvSpPr/>
          <p:nvPr/>
        </p:nvSpPr>
        <p:spPr>
          <a:xfrm>
            <a:off x="-1828" y="-2059"/>
            <a:ext cx="9144000" cy="671959"/>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architect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27175" y="2759138"/>
            <a:ext cx="487363" cy="487363"/>
          </a:xfrm>
          <a:prstGeom prst="rect">
            <a:avLst/>
          </a:prstGeom>
        </p:spPr>
      </p:pic>
      <p:pic>
        <p:nvPicPr>
          <p:cNvPr id="4" name="Picture 3"/>
          <p:cNvPicPr>
            <a:picLocks noChangeAspect="1"/>
          </p:cNvPicPr>
          <p:nvPr/>
        </p:nvPicPr>
        <p:blipFill>
          <a:blip r:embed="rId6"/>
          <a:stretch>
            <a:fillRect/>
          </a:stretch>
        </p:blipFill>
        <p:spPr>
          <a:xfrm>
            <a:off x="4401629" y="1356198"/>
            <a:ext cx="4585398" cy="3019878"/>
          </a:xfrm>
          <a:prstGeom prst="rect">
            <a:avLst/>
          </a:prstGeom>
        </p:spPr>
      </p:pic>
      <p:sp>
        <p:nvSpPr>
          <p:cNvPr id="5" name="TextBox 4">
            <a:extLst>
              <a:ext uri="{FF2B5EF4-FFF2-40B4-BE49-F238E27FC236}">
                <a16:creationId xmlns:a16="http://schemas.microsoft.com/office/drawing/2014/main" id="{99C84696-C528-F2E8-C2B7-30E437B8DACC}"/>
              </a:ext>
            </a:extLst>
          </p:cNvPr>
          <p:cNvSpPr txBox="1"/>
          <p:nvPr/>
        </p:nvSpPr>
        <p:spPr>
          <a:xfrm>
            <a:off x="182428" y="37070"/>
            <a:ext cx="367287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VOCABULARY</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35182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07279" y="1358585"/>
            <a:ext cx="3311502" cy="669902"/>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combine</a:t>
            </a:r>
            <a:endParaRPr lang="en-US" sz="3600" dirty="0">
              <a:solidFill>
                <a:schemeClr val="accent2">
                  <a:lumMod val="75000"/>
                </a:schemeClr>
              </a:solidFill>
              <a:cs typeface="Calibri" panose="020F0502020204030204" pitchFamily="34" charset="0"/>
            </a:endParaRPr>
          </a:p>
        </p:txBody>
      </p:sp>
      <p:sp>
        <p:nvSpPr>
          <p:cNvPr id="12" name="Rectangle 11"/>
          <p:cNvSpPr/>
          <p:nvPr/>
        </p:nvSpPr>
        <p:spPr>
          <a:xfrm>
            <a:off x="426550" y="3182809"/>
            <a:ext cx="3872962" cy="1061829"/>
          </a:xfrm>
          <a:prstGeom prst="rect">
            <a:avLst/>
          </a:prstGeom>
        </p:spPr>
        <p:txBody>
          <a:bodyPr wrap="square">
            <a:spAutoFit/>
          </a:bodyPr>
          <a:lstStyle/>
          <a:p>
            <a:pPr algn="ctr"/>
            <a:r>
              <a:rPr lang="en-US" sz="2100" b="1" dirty="0"/>
              <a:t>to (cause to) exist together, or join together to make a single thing or group</a:t>
            </a:r>
            <a:endParaRPr lang="en-US" sz="2100" dirty="0"/>
          </a:p>
        </p:txBody>
      </p:sp>
      <p:sp>
        <p:nvSpPr>
          <p:cNvPr id="2" name="Rectangle 1"/>
          <p:cNvSpPr/>
          <p:nvPr/>
        </p:nvSpPr>
        <p:spPr>
          <a:xfrm>
            <a:off x="1531715" y="2054949"/>
            <a:ext cx="1662635" cy="461665"/>
          </a:xfrm>
          <a:prstGeom prst="rect">
            <a:avLst/>
          </a:prstGeom>
        </p:spPr>
        <p:txBody>
          <a:bodyPr wrap="none">
            <a:spAutoFit/>
          </a:bodyPr>
          <a:lstStyle/>
          <a:p>
            <a:pPr algn="ctr"/>
            <a:r>
              <a:rPr lang="vi-VN" sz="2400" dirty="0">
                <a:solidFill>
                  <a:srgbClr val="C00000"/>
                </a:solidFill>
              </a:rPr>
              <a:t>/kəmˈbaɪn/</a:t>
            </a:r>
            <a:endParaRPr lang="en-US" sz="21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3"/>
          <p:cNvSpPr>
            <a:spLocks noChangeArrowheads="1"/>
          </p:cNvSpPr>
          <p:nvPr/>
        </p:nvSpPr>
        <p:spPr bwMode="auto">
          <a:xfrm>
            <a:off x="4042354" y="2645136"/>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vi-VN" altLang="vi-VN" sz="1350">
                <a:latin typeface="Arial" panose="020B0604020202020204" pitchFamily="34" charset="0"/>
              </a:rPr>
            </a:br>
            <a:endParaRPr lang="vi-VN" altLang="vi-VN" sz="1350">
              <a:latin typeface="Arial" panose="020B0604020202020204" pitchFamily="34" charset="0"/>
            </a:endParaRPr>
          </a:p>
        </p:txBody>
      </p:sp>
      <p:sp>
        <p:nvSpPr>
          <p:cNvPr id="10" name="Rectangle 9">
            <a:extLst>
              <a:ext uri="{FF2B5EF4-FFF2-40B4-BE49-F238E27FC236}">
                <a16:creationId xmlns:a16="http://schemas.microsoft.com/office/drawing/2014/main" id="{96D909A0-75C9-2667-AD15-19385FD17AA0}"/>
              </a:ext>
            </a:extLst>
          </p:cNvPr>
          <p:cNvSpPr/>
          <p:nvPr/>
        </p:nvSpPr>
        <p:spPr>
          <a:xfrm>
            <a:off x="-1828" y="-2059"/>
            <a:ext cx="9144000" cy="671959"/>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comb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19349" y="2610889"/>
            <a:ext cx="487363" cy="487363"/>
          </a:xfrm>
          <a:prstGeom prst="rect">
            <a:avLst/>
          </a:prstGeom>
        </p:spPr>
      </p:pic>
      <p:pic>
        <p:nvPicPr>
          <p:cNvPr id="6" name="Picture 5"/>
          <p:cNvPicPr>
            <a:picLocks noChangeAspect="1"/>
          </p:cNvPicPr>
          <p:nvPr/>
        </p:nvPicPr>
        <p:blipFill>
          <a:blip r:embed="rId6"/>
          <a:stretch>
            <a:fillRect/>
          </a:stretch>
        </p:blipFill>
        <p:spPr>
          <a:xfrm>
            <a:off x="4299512" y="2157552"/>
            <a:ext cx="4724232" cy="1226414"/>
          </a:xfrm>
          <a:prstGeom prst="rect">
            <a:avLst/>
          </a:prstGeom>
        </p:spPr>
      </p:pic>
      <p:sp>
        <p:nvSpPr>
          <p:cNvPr id="3" name="TextBox 2">
            <a:extLst>
              <a:ext uri="{FF2B5EF4-FFF2-40B4-BE49-F238E27FC236}">
                <a16:creationId xmlns:a16="http://schemas.microsoft.com/office/drawing/2014/main" id="{B69110D6-79B4-EC2A-F593-DE6FC582D1B7}"/>
              </a:ext>
            </a:extLst>
          </p:cNvPr>
          <p:cNvSpPr txBox="1"/>
          <p:nvPr/>
        </p:nvSpPr>
        <p:spPr>
          <a:xfrm>
            <a:off x="182428" y="37070"/>
            <a:ext cx="367287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VOCABULARY</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8384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70596" y="1155972"/>
            <a:ext cx="4162841" cy="669902"/>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natural sites (n)</a:t>
            </a:r>
            <a:endParaRPr lang="en-US" sz="3600" dirty="0">
              <a:solidFill>
                <a:schemeClr val="accent2">
                  <a:lumMod val="75000"/>
                </a:schemeClr>
              </a:solidFill>
              <a:cs typeface="Calibri" panose="020F0502020204030204" pitchFamily="34" charset="0"/>
            </a:endParaRPr>
          </a:p>
        </p:txBody>
      </p:sp>
      <p:sp>
        <p:nvSpPr>
          <p:cNvPr id="12" name="Rectangle 11"/>
          <p:cNvSpPr/>
          <p:nvPr/>
        </p:nvSpPr>
        <p:spPr>
          <a:xfrm>
            <a:off x="270597" y="3006659"/>
            <a:ext cx="3872962" cy="1384995"/>
          </a:xfrm>
          <a:prstGeom prst="rect">
            <a:avLst/>
          </a:prstGeom>
        </p:spPr>
        <p:txBody>
          <a:bodyPr wrap="square">
            <a:spAutoFit/>
          </a:bodyPr>
          <a:lstStyle/>
          <a:p>
            <a:pPr algn="ctr"/>
            <a:r>
              <a:rPr lang="en-US" sz="2100" b="1" dirty="0"/>
              <a:t>areas or locations in nature that have distinctive features, ecological significance, or aesthetic value.</a:t>
            </a:r>
          </a:p>
        </p:txBody>
      </p:sp>
      <p:sp>
        <p:nvSpPr>
          <p:cNvPr id="2" name="Rectangle 1"/>
          <p:cNvSpPr/>
          <p:nvPr/>
        </p:nvSpPr>
        <p:spPr>
          <a:xfrm>
            <a:off x="915379" y="1878799"/>
            <a:ext cx="2583401" cy="461665"/>
          </a:xfrm>
          <a:prstGeom prst="rect">
            <a:avLst/>
          </a:prstGeom>
        </p:spPr>
        <p:txBody>
          <a:bodyPr wrap="none">
            <a:spAutoFit/>
          </a:bodyPr>
          <a:lstStyle/>
          <a:p>
            <a:pPr algn="ctr"/>
            <a:r>
              <a:rPr lang="vi-VN" sz="2400" dirty="0">
                <a:solidFill>
                  <a:srgbClr val="C00000"/>
                </a:solidFill>
              </a:rPr>
              <a:t> /ˈnætʃ.ər.əl/ /saɪt/</a:t>
            </a:r>
            <a:endParaRPr lang="en-US" sz="21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3"/>
          <p:cNvSpPr>
            <a:spLocks noChangeArrowheads="1"/>
          </p:cNvSpPr>
          <p:nvPr/>
        </p:nvSpPr>
        <p:spPr bwMode="auto">
          <a:xfrm>
            <a:off x="3886401" y="2468986"/>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vi-VN" altLang="vi-VN" sz="1350">
                <a:latin typeface="Arial" panose="020B0604020202020204" pitchFamily="34" charset="0"/>
              </a:rPr>
            </a:br>
            <a:endParaRPr lang="vi-VN" altLang="vi-VN" sz="1350">
              <a:latin typeface="Arial" panose="020B0604020202020204" pitchFamily="34" charset="0"/>
            </a:endParaRPr>
          </a:p>
        </p:txBody>
      </p:sp>
      <p:sp>
        <p:nvSpPr>
          <p:cNvPr id="10" name="Rectangle 9">
            <a:extLst>
              <a:ext uri="{FF2B5EF4-FFF2-40B4-BE49-F238E27FC236}">
                <a16:creationId xmlns:a16="http://schemas.microsoft.com/office/drawing/2014/main" id="{96D909A0-75C9-2667-AD15-19385FD17AA0}"/>
              </a:ext>
            </a:extLst>
          </p:cNvPr>
          <p:cNvSpPr/>
          <p:nvPr/>
        </p:nvSpPr>
        <p:spPr>
          <a:xfrm>
            <a:off x="-1828" y="-2059"/>
            <a:ext cx="9144000" cy="671959"/>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natural site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63396" y="2415979"/>
            <a:ext cx="487363" cy="487363"/>
          </a:xfrm>
          <a:prstGeom prst="rect">
            <a:avLst/>
          </a:prstGeom>
        </p:spPr>
      </p:pic>
      <p:pic>
        <p:nvPicPr>
          <p:cNvPr id="8" name="Picture 7"/>
          <p:cNvPicPr>
            <a:picLocks noChangeAspect="1"/>
          </p:cNvPicPr>
          <p:nvPr/>
        </p:nvPicPr>
        <p:blipFill>
          <a:blip r:embed="rId6"/>
          <a:stretch>
            <a:fillRect/>
          </a:stretch>
        </p:blipFill>
        <p:spPr>
          <a:xfrm>
            <a:off x="4439444" y="1512845"/>
            <a:ext cx="4433959" cy="2878809"/>
          </a:xfrm>
          <a:prstGeom prst="rect">
            <a:avLst/>
          </a:prstGeom>
        </p:spPr>
      </p:pic>
      <p:sp>
        <p:nvSpPr>
          <p:cNvPr id="4" name="TextBox 3">
            <a:extLst>
              <a:ext uri="{FF2B5EF4-FFF2-40B4-BE49-F238E27FC236}">
                <a16:creationId xmlns:a16="http://schemas.microsoft.com/office/drawing/2014/main" id="{924CF442-A6BC-4F0C-A4F0-B174FDC66AB1}"/>
              </a:ext>
            </a:extLst>
          </p:cNvPr>
          <p:cNvSpPr txBox="1"/>
          <p:nvPr/>
        </p:nvSpPr>
        <p:spPr>
          <a:xfrm>
            <a:off x="182428" y="37070"/>
            <a:ext cx="367287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VOCABULARY</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35754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426025282"/>
              </p:ext>
            </p:extLst>
          </p:nvPr>
        </p:nvGraphicFramePr>
        <p:xfrm>
          <a:off x="0" y="646744"/>
          <a:ext cx="9143999" cy="4496757"/>
        </p:xfrm>
        <a:graphic>
          <a:graphicData uri="http://schemas.openxmlformats.org/drawingml/2006/table">
            <a:tbl>
              <a:tblPr firstRow="1" bandRow="1">
                <a:tableStyleId>{E8B1032C-EA38-4F05-BA0D-38AFFFC7BED3}</a:tableStyleId>
              </a:tblPr>
              <a:tblGrid>
                <a:gridCol w="2044097">
                  <a:extLst>
                    <a:ext uri="{9D8B030D-6E8A-4147-A177-3AD203B41FA5}">
                      <a16:colId xmlns:a16="http://schemas.microsoft.com/office/drawing/2014/main" val="20000"/>
                    </a:ext>
                  </a:extLst>
                </a:gridCol>
                <a:gridCol w="1783142">
                  <a:extLst>
                    <a:ext uri="{9D8B030D-6E8A-4147-A177-3AD203B41FA5}">
                      <a16:colId xmlns:a16="http://schemas.microsoft.com/office/drawing/2014/main" val="20003"/>
                    </a:ext>
                  </a:extLst>
                </a:gridCol>
                <a:gridCol w="3770106">
                  <a:extLst>
                    <a:ext uri="{9D8B030D-6E8A-4147-A177-3AD203B41FA5}">
                      <a16:colId xmlns:a16="http://schemas.microsoft.com/office/drawing/2014/main" val="20001"/>
                    </a:ext>
                  </a:extLst>
                </a:gridCol>
                <a:gridCol w="1546654">
                  <a:extLst>
                    <a:ext uri="{9D8B030D-6E8A-4147-A177-3AD203B41FA5}">
                      <a16:colId xmlns:a16="http://schemas.microsoft.com/office/drawing/2014/main" val="20002"/>
                    </a:ext>
                  </a:extLst>
                </a:gridCol>
              </a:tblGrid>
              <a:tr h="945611">
                <a:tc>
                  <a:txBody>
                    <a:bodyPr/>
                    <a:lstStyle/>
                    <a:p>
                      <a:pPr marL="0" marR="0" algn="ctr">
                        <a:lnSpc>
                          <a:spcPct val="120000"/>
                        </a:lnSpc>
                        <a:spcBef>
                          <a:spcPts val="0"/>
                        </a:spcBef>
                        <a:spcAft>
                          <a:spcPts val="0"/>
                        </a:spcAft>
                      </a:pPr>
                      <a:r>
                        <a:rPr lang="en-US" sz="2200" b="1" dirty="0">
                          <a:solidFill>
                            <a:srgbClr val="321A2A"/>
                          </a:solidFill>
                          <a:effectLst/>
                        </a:rPr>
                        <a:t>Form</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200" b="1" dirty="0">
                          <a:solidFill>
                            <a:srgbClr val="321A2A"/>
                          </a:solidFill>
                          <a:effectLst/>
                        </a:rPr>
                        <a:t>Pronunciation</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200" b="1" dirty="0">
                          <a:solidFill>
                            <a:srgbClr val="321A2A"/>
                          </a:solidFill>
                          <a:effectLst/>
                        </a:rPr>
                        <a:t>Meaning</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200" b="1" dirty="0">
                          <a:solidFill>
                            <a:srgbClr val="321A2A"/>
                          </a:solidFill>
                          <a:effectLst/>
                        </a:rPr>
                        <a:t>Vietnamese</a:t>
                      </a:r>
                      <a:r>
                        <a:rPr lang="en-US" sz="2200" b="1" baseline="0" dirty="0">
                          <a:solidFill>
                            <a:srgbClr val="321A2A"/>
                          </a:solidFill>
                          <a:effectLst/>
                        </a:rPr>
                        <a:t> equivalent</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1229192">
                <a:tc>
                  <a:txBody>
                    <a:bodyPr/>
                    <a:lstStyle/>
                    <a:p>
                      <a:pPr marL="144145" marR="0" indent="-144145" algn="l">
                        <a:lnSpc>
                          <a:spcPct val="120000"/>
                        </a:lnSpc>
                        <a:spcBef>
                          <a:spcPts val="0"/>
                        </a:spcBef>
                        <a:spcAft>
                          <a:spcPts val="0"/>
                        </a:spcAft>
                      </a:pPr>
                      <a:r>
                        <a:rPr lang="en-US" sz="2000" b="1" dirty="0">
                          <a:solidFill>
                            <a:srgbClr val="E55F2E"/>
                          </a:solidFill>
                        </a:rPr>
                        <a:t>1. apprenticeship </a:t>
                      </a:r>
                      <a:endParaRPr lang="en-US" sz="2000" b="1" dirty="0">
                        <a:solidFill>
                          <a:srgbClr val="E55F2E"/>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l"/>
                      <a:r>
                        <a:rPr lang="vi-VN" sz="2000" i="1" dirty="0">
                          <a:solidFill>
                            <a:schemeClr val="tx1"/>
                          </a:solidFill>
                        </a:rPr>
                        <a:t>/əˈpren.tɪs.ʃɪp/</a:t>
                      </a:r>
                      <a:endParaRPr lang="en-US" sz="2000" i="1" dirty="0">
                        <a:solidFill>
                          <a:schemeClr val="tx1"/>
                        </a:solidFill>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algn="l"/>
                      <a:r>
                        <a:rPr lang="en-US" sz="2000" b="0" dirty="0"/>
                        <a:t>a period of time working as an apprentice</a:t>
                      </a:r>
                      <a:endParaRPr lang="en-US" sz="2000" b="0" dirty="0">
                        <a:latin typeface="+mn-lt"/>
                      </a:endParaRPr>
                    </a:p>
                  </a:txBody>
                  <a:tcPr marL="71755" marR="71755" marT="71755" marB="71755" anchor="ctr"/>
                </a:tc>
                <a:tc>
                  <a:txBody>
                    <a:bodyPr/>
                    <a:lstStyle/>
                    <a:p>
                      <a:pPr marL="176213" marR="0" indent="0" algn="l">
                        <a:lnSpc>
                          <a:spcPct val="120000"/>
                        </a:lnSpc>
                        <a:spcBef>
                          <a:spcPts val="0"/>
                        </a:spcBef>
                        <a:spcAft>
                          <a:spcPts val="0"/>
                        </a:spcAft>
                      </a:pPr>
                      <a:r>
                        <a:rPr lang="en-US" sz="2000" b="0" dirty="0" err="1">
                          <a:solidFill>
                            <a:srgbClr val="000000"/>
                          </a:solidFill>
                          <a:effectLst/>
                        </a:rPr>
                        <a:t>tập</a:t>
                      </a:r>
                      <a:r>
                        <a:rPr lang="en-US" sz="2000" b="0" dirty="0">
                          <a:solidFill>
                            <a:srgbClr val="000000"/>
                          </a:solidFill>
                          <a:effectLst/>
                        </a:rPr>
                        <a:t> </a:t>
                      </a:r>
                      <a:r>
                        <a:rPr lang="en-US" sz="2000" b="0" dirty="0" err="1">
                          <a:solidFill>
                            <a:srgbClr val="000000"/>
                          </a:solidFill>
                          <a:effectLst/>
                        </a:rPr>
                        <a:t>nghề</a:t>
                      </a:r>
                      <a:endParaRPr lang="en-US" sz="2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r h="1398539">
                <a:tc>
                  <a:txBody>
                    <a:bodyPr/>
                    <a:lstStyle/>
                    <a:p>
                      <a:pPr marL="144145" marR="0" indent="-144145" algn="l">
                        <a:lnSpc>
                          <a:spcPct val="120000"/>
                        </a:lnSpc>
                        <a:spcBef>
                          <a:spcPts val="0"/>
                        </a:spcBef>
                        <a:spcAft>
                          <a:spcPts val="0"/>
                        </a:spcAft>
                      </a:pPr>
                      <a:r>
                        <a:rPr lang="en-US" sz="2000" b="1" dirty="0">
                          <a:solidFill>
                            <a:srgbClr val="E55F2E"/>
                          </a:solidFill>
                        </a:rPr>
                        <a:t>2. diploma</a:t>
                      </a:r>
                      <a:endParaRPr lang="en-US" sz="2000" b="1" dirty="0">
                        <a:solidFill>
                          <a:srgbClr val="E55F2E"/>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l"/>
                      <a:r>
                        <a:rPr lang="vi-VN" sz="2000" i="1" dirty="0">
                          <a:solidFill>
                            <a:schemeClr val="tx1"/>
                          </a:solidFill>
                        </a:rPr>
                        <a:t> /dɪˈpləʊ.mə/</a:t>
                      </a:r>
                      <a:endParaRPr lang="en-US" sz="2000" i="1" dirty="0">
                        <a:solidFill>
                          <a:schemeClr val="tx1"/>
                        </a:solidFill>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algn="l"/>
                      <a:r>
                        <a:rPr lang="en-US" sz="2000" b="0" dirty="0"/>
                        <a:t>a document given by a college or university to show that you have passed a particular exam or finished your studies</a:t>
                      </a:r>
                      <a:endParaRPr lang="en-US" sz="2000" b="0" dirty="0">
                        <a:latin typeface="+mn-lt"/>
                      </a:endParaRPr>
                    </a:p>
                  </a:txBody>
                  <a:tcPr marL="71755" marR="71755" marT="71755" marB="71755" anchor="ctr"/>
                </a:tc>
                <a:tc>
                  <a:txBody>
                    <a:bodyPr/>
                    <a:lstStyle/>
                    <a:p>
                      <a:pPr marL="176213" marR="0" indent="0" algn="l">
                        <a:lnSpc>
                          <a:spcPct val="120000"/>
                        </a:lnSpc>
                        <a:spcBef>
                          <a:spcPts val="0"/>
                        </a:spcBef>
                        <a:spcAft>
                          <a:spcPts val="0"/>
                        </a:spcAft>
                      </a:pPr>
                      <a:r>
                        <a:rPr lang="en-US" sz="2000" b="0" dirty="0" err="1">
                          <a:solidFill>
                            <a:srgbClr val="000000"/>
                          </a:solidFill>
                          <a:effectLst/>
                        </a:rPr>
                        <a:t>bằng</a:t>
                      </a:r>
                      <a:r>
                        <a:rPr lang="en-US" sz="2000" b="0" dirty="0">
                          <a:solidFill>
                            <a:srgbClr val="000000"/>
                          </a:solidFill>
                          <a:effectLst/>
                        </a:rPr>
                        <a:t> </a:t>
                      </a:r>
                      <a:r>
                        <a:rPr lang="en-US" sz="2000" b="0" dirty="0" err="1">
                          <a:solidFill>
                            <a:srgbClr val="000000"/>
                          </a:solidFill>
                          <a:effectLst/>
                        </a:rPr>
                        <a:t>cấp</a:t>
                      </a:r>
                      <a:endParaRPr lang="en-US" sz="2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23415">
                <a:tc>
                  <a:txBody>
                    <a:bodyPr/>
                    <a:lstStyle/>
                    <a:p>
                      <a:pPr marL="0" indent="0" algn="l">
                        <a:buNone/>
                      </a:pPr>
                      <a:r>
                        <a:rPr lang="en-US" sz="2000" b="1" dirty="0">
                          <a:solidFill>
                            <a:srgbClr val="E55F2E"/>
                          </a:solidFill>
                        </a:rPr>
                        <a:t>3. architecture</a:t>
                      </a:r>
                      <a:endParaRPr lang="en-US" sz="2000" b="1" dirty="0">
                        <a:solidFill>
                          <a:srgbClr val="E55F2E"/>
                        </a:solidFill>
                        <a:latin typeface="+mn-lt"/>
                        <a:cs typeface="Calibri" panose="020F0502020204030204" pitchFamily="34" charset="0"/>
                      </a:endParaRPr>
                    </a:p>
                  </a:txBody>
                  <a:tcPr marL="71755" marR="71755" marT="71755" marB="71755" anchor="ctr"/>
                </a:tc>
                <a:tc>
                  <a:txBody>
                    <a:bodyPr/>
                    <a:lstStyle/>
                    <a:p>
                      <a:pPr algn="l"/>
                      <a:r>
                        <a:rPr lang="vi-VN" sz="2000" i="1" dirty="0">
                          <a:solidFill>
                            <a:schemeClr val="tx1"/>
                          </a:solidFill>
                        </a:rPr>
                        <a:t>/ˈɑː.kɪ.tek.tʃər/</a:t>
                      </a:r>
                      <a:endParaRPr lang="en-US" sz="2000" i="1" dirty="0">
                        <a:solidFill>
                          <a:schemeClr val="tx1"/>
                        </a:solidFill>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algn="l"/>
                      <a:r>
                        <a:rPr lang="en-US" sz="2000" b="0" dirty="0"/>
                        <a:t>the art and practice of designing and making buildings</a:t>
                      </a:r>
                      <a:endParaRPr lang="en-US" sz="2000" b="0" dirty="0">
                        <a:latin typeface="+mn-lt"/>
                      </a:endParaRPr>
                    </a:p>
                  </a:txBody>
                  <a:tcPr marL="71755" marR="71755" marT="71755" marB="71755" anchor="ctr"/>
                </a:tc>
                <a:tc>
                  <a:txBody>
                    <a:bodyPr/>
                    <a:lstStyle/>
                    <a:p>
                      <a:pPr marL="176213" marR="0" indent="0" algn="l">
                        <a:lnSpc>
                          <a:spcPct val="120000"/>
                        </a:lnSpc>
                        <a:spcBef>
                          <a:spcPts val="0"/>
                        </a:spcBef>
                        <a:spcAft>
                          <a:spcPts val="0"/>
                        </a:spcAft>
                      </a:pPr>
                      <a:r>
                        <a:rPr lang="en-US" sz="2000" b="0" dirty="0" err="1">
                          <a:solidFill>
                            <a:srgbClr val="000000"/>
                          </a:solidFill>
                          <a:effectLst/>
                        </a:rPr>
                        <a:t>ngành</a:t>
                      </a:r>
                      <a:r>
                        <a:rPr lang="en-US" sz="2000" b="0" dirty="0">
                          <a:solidFill>
                            <a:srgbClr val="000000"/>
                          </a:solidFill>
                          <a:effectLst/>
                        </a:rPr>
                        <a:t> </a:t>
                      </a:r>
                      <a:r>
                        <a:rPr lang="en-US" sz="2000" b="0" dirty="0" err="1">
                          <a:solidFill>
                            <a:srgbClr val="000000"/>
                          </a:solidFill>
                          <a:effectLst/>
                        </a:rPr>
                        <a:t>kiến</a:t>
                      </a:r>
                      <a:r>
                        <a:rPr lang="en-US" sz="2000" b="0" dirty="0">
                          <a:solidFill>
                            <a:srgbClr val="000000"/>
                          </a:solidFill>
                          <a:effectLst/>
                        </a:rPr>
                        <a:t> ​​​​</a:t>
                      </a:r>
                      <a:r>
                        <a:rPr lang="en-US" sz="2000" b="0" dirty="0" err="1">
                          <a:solidFill>
                            <a:srgbClr val="000000"/>
                          </a:solidFill>
                          <a:effectLst/>
                        </a:rPr>
                        <a:t>trúc</a:t>
                      </a:r>
                      <a:endParaRPr lang="en-US" sz="2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34ED4630-A142-E9E4-C7AF-E5EC76D32E5F}"/>
              </a:ext>
            </a:extLst>
          </p:cNvPr>
          <p:cNvSpPr txBox="1"/>
          <p:nvPr/>
        </p:nvSpPr>
        <p:spPr>
          <a:xfrm>
            <a:off x="182428" y="37070"/>
            <a:ext cx="367287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VOCABULARY</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192896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3102162960"/>
              </p:ext>
            </p:extLst>
          </p:nvPr>
        </p:nvGraphicFramePr>
        <p:xfrm>
          <a:off x="0" y="646744"/>
          <a:ext cx="9144000" cy="4496756"/>
        </p:xfrm>
        <a:graphic>
          <a:graphicData uri="http://schemas.openxmlformats.org/drawingml/2006/table">
            <a:tbl>
              <a:tblPr firstRow="1" bandRow="1">
                <a:tableStyleId>{E8B1032C-EA38-4F05-BA0D-38AFFFC7BED3}</a:tableStyleId>
              </a:tblPr>
              <a:tblGrid>
                <a:gridCol w="2044098">
                  <a:extLst>
                    <a:ext uri="{9D8B030D-6E8A-4147-A177-3AD203B41FA5}">
                      <a16:colId xmlns:a16="http://schemas.microsoft.com/office/drawing/2014/main" val="20000"/>
                    </a:ext>
                  </a:extLst>
                </a:gridCol>
                <a:gridCol w="1783142">
                  <a:extLst>
                    <a:ext uri="{9D8B030D-6E8A-4147-A177-3AD203B41FA5}">
                      <a16:colId xmlns:a16="http://schemas.microsoft.com/office/drawing/2014/main" val="20003"/>
                    </a:ext>
                  </a:extLst>
                </a:gridCol>
                <a:gridCol w="3770106">
                  <a:extLst>
                    <a:ext uri="{9D8B030D-6E8A-4147-A177-3AD203B41FA5}">
                      <a16:colId xmlns:a16="http://schemas.microsoft.com/office/drawing/2014/main" val="20001"/>
                    </a:ext>
                  </a:extLst>
                </a:gridCol>
                <a:gridCol w="1546654">
                  <a:extLst>
                    <a:ext uri="{9D8B030D-6E8A-4147-A177-3AD203B41FA5}">
                      <a16:colId xmlns:a16="http://schemas.microsoft.com/office/drawing/2014/main" val="20002"/>
                    </a:ext>
                  </a:extLst>
                </a:gridCol>
              </a:tblGrid>
              <a:tr h="941877">
                <a:tc>
                  <a:txBody>
                    <a:bodyPr/>
                    <a:lstStyle/>
                    <a:p>
                      <a:pPr marL="0" marR="0" algn="ctr">
                        <a:lnSpc>
                          <a:spcPct val="120000"/>
                        </a:lnSpc>
                        <a:spcBef>
                          <a:spcPts val="0"/>
                        </a:spcBef>
                        <a:spcAft>
                          <a:spcPts val="0"/>
                        </a:spcAft>
                      </a:pPr>
                      <a:r>
                        <a:rPr lang="en-US" sz="2200" b="1" dirty="0">
                          <a:solidFill>
                            <a:srgbClr val="321A2A"/>
                          </a:solidFill>
                          <a:effectLst/>
                        </a:rPr>
                        <a:t>Form</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200" b="1" dirty="0">
                          <a:solidFill>
                            <a:srgbClr val="321A2A"/>
                          </a:solidFill>
                          <a:effectLst/>
                        </a:rPr>
                        <a:t>Pronunciation</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200" b="1" dirty="0">
                          <a:solidFill>
                            <a:srgbClr val="321A2A"/>
                          </a:solidFill>
                          <a:effectLst/>
                        </a:rPr>
                        <a:t>Meaning</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200" b="1" dirty="0">
                          <a:solidFill>
                            <a:srgbClr val="321A2A"/>
                          </a:solidFill>
                          <a:effectLst/>
                        </a:rPr>
                        <a:t>Vietnamese</a:t>
                      </a:r>
                      <a:r>
                        <a:rPr lang="vi-VN" sz="2200" b="1" dirty="0">
                          <a:solidFill>
                            <a:srgbClr val="321A2A"/>
                          </a:solidFill>
                          <a:effectLst/>
                        </a:rPr>
                        <a:t> equivalent  </a:t>
                      </a:r>
                      <a:endParaRPr lang="en-US" sz="2200" b="1" dirty="0">
                        <a:solidFill>
                          <a:srgbClr val="321A2A"/>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1750446">
                <a:tc>
                  <a:txBody>
                    <a:bodyPr/>
                    <a:lstStyle/>
                    <a:p>
                      <a:pPr marL="144145" marR="0" indent="-144145" algn="l">
                        <a:lnSpc>
                          <a:spcPct val="120000"/>
                        </a:lnSpc>
                        <a:spcBef>
                          <a:spcPts val="0"/>
                        </a:spcBef>
                        <a:spcAft>
                          <a:spcPts val="0"/>
                        </a:spcAft>
                      </a:pPr>
                      <a:r>
                        <a:rPr lang="en-US" sz="2000" b="1" dirty="0">
                          <a:solidFill>
                            <a:srgbClr val="E55F2E"/>
                          </a:solidFill>
                        </a:rPr>
                        <a:t>4.combine</a:t>
                      </a:r>
                      <a:endParaRPr lang="en-US" sz="2000" b="1" dirty="0">
                        <a:solidFill>
                          <a:srgbClr val="E55F2E"/>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l"/>
                      <a:r>
                        <a:rPr lang="vi-VN" sz="2000" b="0" i="1" dirty="0">
                          <a:solidFill>
                            <a:schemeClr val="tx1"/>
                          </a:solidFill>
                        </a:rPr>
                        <a:t>/kəmˈbaɪn/</a:t>
                      </a:r>
                      <a:endParaRPr lang="en-US" sz="2000" b="0" i="1" dirty="0">
                        <a:solidFill>
                          <a:schemeClr val="tx1"/>
                        </a:solidFill>
                        <a:latin typeface="Calibri (Body)"/>
                        <a:ea typeface="Calibri" panose="020F0502020204030204" pitchFamily="34" charset="0"/>
                        <a:cs typeface="Calibri" panose="020F0502020204030204" pitchFamily="34" charset="0"/>
                      </a:endParaRPr>
                    </a:p>
                  </a:txBody>
                  <a:tcPr marL="36195" marR="36195" marT="71755" marB="71755" anchor="ctr"/>
                </a:tc>
                <a:tc>
                  <a:txBody>
                    <a:bodyPr/>
                    <a:lstStyle/>
                    <a:p>
                      <a:pPr algn="l"/>
                      <a:r>
                        <a:rPr lang="en-US" sz="2000" b="0" dirty="0"/>
                        <a:t>to (cause to) exist together, or join together to make a single thing or group</a:t>
                      </a:r>
                    </a:p>
                  </a:txBody>
                  <a:tcPr marL="71755" marR="71755" marT="71755" marB="71755" anchor="ctr"/>
                </a:tc>
                <a:tc>
                  <a:txBody>
                    <a:bodyPr/>
                    <a:lstStyle/>
                    <a:p>
                      <a:pPr marL="176213" marR="0" indent="0" algn="l">
                        <a:lnSpc>
                          <a:spcPct val="120000"/>
                        </a:lnSpc>
                        <a:spcBef>
                          <a:spcPts val="0"/>
                        </a:spcBef>
                        <a:spcAft>
                          <a:spcPts val="0"/>
                        </a:spcAft>
                      </a:pPr>
                      <a:r>
                        <a:rPr lang="en-US" sz="2000" b="0" dirty="0" err="1">
                          <a:solidFill>
                            <a:srgbClr val="000000"/>
                          </a:solidFill>
                          <a:effectLst/>
                        </a:rPr>
                        <a:t>kết</a:t>
                      </a:r>
                      <a:r>
                        <a:rPr lang="en-US" sz="2000" b="0" dirty="0">
                          <a:solidFill>
                            <a:srgbClr val="000000"/>
                          </a:solidFill>
                          <a:effectLst/>
                        </a:rPr>
                        <a:t> </a:t>
                      </a:r>
                      <a:r>
                        <a:rPr lang="en-US" sz="2000" b="0" dirty="0" err="1">
                          <a:solidFill>
                            <a:srgbClr val="000000"/>
                          </a:solidFill>
                          <a:effectLst/>
                        </a:rPr>
                        <a:t>hợp</a:t>
                      </a:r>
                      <a:endParaRPr lang="en-US" sz="2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r h="1804433">
                <a:tc>
                  <a:txBody>
                    <a:bodyPr/>
                    <a:lstStyle/>
                    <a:p>
                      <a:pPr marL="144145" marR="0" indent="-144145" algn="l">
                        <a:lnSpc>
                          <a:spcPct val="120000"/>
                        </a:lnSpc>
                        <a:spcBef>
                          <a:spcPts val="0"/>
                        </a:spcBef>
                        <a:spcAft>
                          <a:spcPts val="0"/>
                        </a:spcAft>
                      </a:pPr>
                      <a:r>
                        <a:rPr lang="en-US" sz="2000" b="1" dirty="0">
                          <a:solidFill>
                            <a:srgbClr val="E55F2E"/>
                          </a:solidFill>
                        </a:rPr>
                        <a:t>5. natural sites </a:t>
                      </a:r>
                      <a:endParaRPr lang="en-US" sz="2000" b="1" dirty="0">
                        <a:solidFill>
                          <a:srgbClr val="E55F2E"/>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l"/>
                      <a:r>
                        <a:rPr lang="vi-VN" sz="2000" b="0" i="1" dirty="0">
                          <a:solidFill>
                            <a:schemeClr val="tx1"/>
                          </a:solidFill>
                        </a:rPr>
                        <a:t> /ˈnætʃ.ər.əl/ /saɪt/</a:t>
                      </a:r>
                      <a:endParaRPr lang="en-US" sz="2000" b="0" i="1" dirty="0">
                        <a:solidFill>
                          <a:schemeClr val="tx1"/>
                        </a:solidFill>
                        <a:latin typeface="Calibri (Body)"/>
                        <a:ea typeface="Calibri" panose="020F0502020204030204" pitchFamily="34" charset="0"/>
                        <a:cs typeface="Calibri" panose="020F0502020204030204" pitchFamily="34" charset="0"/>
                      </a:endParaRPr>
                    </a:p>
                  </a:txBody>
                  <a:tcPr marL="36195" marR="36195" marT="71755" marB="71755" anchor="ctr"/>
                </a:tc>
                <a:tc>
                  <a:txBody>
                    <a:bodyPr/>
                    <a:lstStyle/>
                    <a:p>
                      <a:pPr algn="l"/>
                      <a:r>
                        <a:rPr lang="en-US" sz="2000" dirty="0"/>
                        <a:t>areas or locations in nature that have distinctive features, ecological significance, or aesthetic value.</a:t>
                      </a:r>
                    </a:p>
                  </a:txBody>
                  <a:tcPr marL="71755" marR="71755" marT="71755" marB="71755" anchor="ctr"/>
                </a:tc>
                <a:tc>
                  <a:txBody>
                    <a:bodyPr/>
                    <a:lstStyle/>
                    <a:p>
                      <a:pPr marL="176213" marR="0" indent="0" algn="l">
                        <a:lnSpc>
                          <a:spcPct val="120000"/>
                        </a:lnSpc>
                        <a:spcBef>
                          <a:spcPts val="0"/>
                        </a:spcBef>
                        <a:spcAft>
                          <a:spcPts val="0"/>
                        </a:spcAft>
                      </a:pPr>
                      <a:r>
                        <a:rPr lang="vi-VN" sz="1800" b="0" kern="1200" dirty="0">
                          <a:solidFill>
                            <a:schemeClr val="tx1"/>
                          </a:solidFill>
                          <a:effectLst/>
                        </a:rPr>
                        <a:t>khu bảo tồn thiên nhiên</a:t>
                      </a:r>
                      <a:endParaRPr lang="en-US" sz="2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8F351B7C-A833-6FB3-7E7B-B2561C519E4A}"/>
              </a:ext>
            </a:extLst>
          </p:cNvPr>
          <p:cNvSpPr txBox="1"/>
          <p:nvPr/>
        </p:nvSpPr>
        <p:spPr>
          <a:xfrm>
            <a:off x="182428" y="37070"/>
            <a:ext cx="367287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VOCABULARY</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296448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682"/>
        <p:cNvGrpSpPr/>
        <p:nvPr/>
      </p:nvGrpSpPr>
      <p:grpSpPr>
        <a:xfrm>
          <a:off x="0" y="0"/>
          <a:ext cx="0" cy="0"/>
          <a:chOff x="0" y="0"/>
          <a:chExt cx="0" cy="0"/>
        </a:xfrm>
      </p:grpSpPr>
      <p:sp>
        <p:nvSpPr>
          <p:cNvPr id="684" name="Google Shape;684;p43"/>
          <p:cNvSpPr/>
          <p:nvPr/>
        </p:nvSpPr>
        <p:spPr>
          <a:xfrm>
            <a:off x="4410901" y="3912578"/>
            <a:ext cx="2620160" cy="588600"/>
          </a:xfrm>
          <a:prstGeom prst="roundRect">
            <a:avLst>
              <a:gd name="adj" fmla="val 30772"/>
            </a:avLst>
          </a:prstGeom>
          <a:solidFill>
            <a:schemeClr val="accent1">
              <a:lumMod val="75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686" name="Google Shape;686;p43"/>
          <p:cNvSpPr txBox="1">
            <a:spLocks noGrp="1"/>
          </p:cNvSpPr>
          <p:nvPr>
            <p:ph type="subTitle" idx="1"/>
          </p:nvPr>
        </p:nvSpPr>
        <p:spPr>
          <a:xfrm>
            <a:off x="4563451" y="4012569"/>
            <a:ext cx="2336981" cy="4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2">
                    <a:lumMod val="50000"/>
                  </a:schemeClr>
                </a:solidFill>
              </a:rPr>
              <a:t>SPEAKING</a:t>
            </a:r>
          </a:p>
        </p:txBody>
      </p:sp>
      <p:sp>
        <p:nvSpPr>
          <p:cNvPr id="685" name="Google Shape;685;p43"/>
          <p:cNvSpPr txBox="1">
            <a:spLocks noGrp="1"/>
          </p:cNvSpPr>
          <p:nvPr>
            <p:ph type="ctrTitle"/>
          </p:nvPr>
        </p:nvSpPr>
        <p:spPr>
          <a:xfrm>
            <a:off x="1057718" y="1965485"/>
            <a:ext cx="7031932" cy="17286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US" dirty="0">
                <a:solidFill>
                  <a:srgbClr val="3D1F33"/>
                </a:solidFill>
              </a:rPr>
              <a:t>DISCUSSION ON DIFFERENT CAREERS</a:t>
            </a:r>
          </a:p>
        </p:txBody>
      </p:sp>
      <p:grpSp>
        <p:nvGrpSpPr>
          <p:cNvPr id="687" name="Google Shape;687;p43"/>
          <p:cNvGrpSpPr/>
          <p:nvPr/>
        </p:nvGrpSpPr>
        <p:grpSpPr>
          <a:xfrm rot="-814076">
            <a:off x="7676975" y="3642930"/>
            <a:ext cx="898207" cy="1107209"/>
            <a:chOff x="5146975" y="1577638"/>
            <a:chExt cx="898200" cy="1107200"/>
          </a:xfrm>
        </p:grpSpPr>
        <p:sp>
          <p:nvSpPr>
            <p:cNvPr id="688" name="Google Shape;688;p43"/>
            <p:cNvSpPr/>
            <p:nvPr/>
          </p:nvSpPr>
          <p:spPr>
            <a:xfrm>
              <a:off x="5146975" y="1804463"/>
              <a:ext cx="898200" cy="880375"/>
            </a:xfrm>
            <a:custGeom>
              <a:avLst/>
              <a:gdLst/>
              <a:ahLst/>
              <a:cxnLst/>
              <a:rect l="l" t="t" r="r" b="b"/>
              <a:pathLst>
                <a:path w="35928" h="35215" extrusionOk="0">
                  <a:moveTo>
                    <a:pt x="17964" y="1"/>
                  </a:moveTo>
                  <a:cubicBezTo>
                    <a:pt x="17364" y="1"/>
                    <a:pt x="16763" y="168"/>
                    <a:pt x="16231" y="502"/>
                  </a:cubicBezTo>
                  <a:lnTo>
                    <a:pt x="1550" y="9651"/>
                  </a:lnTo>
                  <a:cubicBezTo>
                    <a:pt x="578" y="10229"/>
                    <a:pt x="0" y="11293"/>
                    <a:pt x="0" y="12417"/>
                  </a:cubicBezTo>
                  <a:lnTo>
                    <a:pt x="0" y="31962"/>
                  </a:lnTo>
                  <a:cubicBezTo>
                    <a:pt x="0" y="33755"/>
                    <a:pt x="1459" y="35214"/>
                    <a:pt x="3252" y="35214"/>
                  </a:cubicBezTo>
                  <a:lnTo>
                    <a:pt x="32675" y="35214"/>
                  </a:lnTo>
                  <a:cubicBezTo>
                    <a:pt x="34469" y="35214"/>
                    <a:pt x="35928" y="33755"/>
                    <a:pt x="35928" y="31962"/>
                  </a:cubicBezTo>
                  <a:lnTo>
                    <a:pt x="35928" y="12417"/>
                  </a:lnTo>
                  <a:cubicBezTo>
                    <a:pt x="35928" y="11293"/>
                    <a:pt x="35350" y="10229"/>
                    <a:pt x="34378" y="9651"/>
                  </a:cubicBezTo>
                  <a:lnTo>
                    <a:pt x="19696" y="502"/>
                  </a:lnTo>
                  <a:cubicBezTo>
                    <a:pt x="19165" y="168"/>
                    <a:pt x="18564" y="1"/>
                    <a:pt x="17964" y="1"/>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43"/>
            <p:cNvSpPr/>
            <p:nvPr/>
          </p:nvSpPr>
          <p:spPr>
            <a:xfrm>
              <a:off x="5246500" y="1577638"/>
              <a:ext cx="699125" cy="769050"/>
            </a:xfrm>
            <a:custGeom>
              <a:avLst/>
              <a:gdLst/>
              <a:ahLst/>
              <a:cxnLst/>
              <a:rect l="l" t="t" r="r" b="b"/>
              <a:pathLst>
                <a:path w="27965" h="30762" extrusionOk="0">
                  <a:moveTo>
                    <a:pt x="1" y="1"/>
                  </a:moveTo>
                  <a:lnTo>
                    <a:pt x="1" y="20943"/>
                  </a:lnTo>
                  <a:lnTo>
                    <a:pt x="13983" y="30761"/>
                  </a:lnTo>
                  <a:lnTo>
                    <a:pt x="27965" y="20943"/>
                  </a:lnTo>
                  <a:lnTo>
                    <a:pt x="279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43"/>
            <p:cNvSpPr/>
            <p:nvPr/>
          </p:nvSpPr>
          <p:spPr>
            <a:xfrm>
              <a:off x="5216125" y="2342838"/>
              <a:ext cx="779675" cy="279675"/>
            </a:xfrm>
            <a:custGeom>
              <a:avLst/>
              <a:gdLst/>
              <a:ahLst/>
              <a:cxnLst/>
              <a:rect l="l" t="t" r="r" b="b"/>
              <a:pathLst>
                <a:path w="31187" h="11187" extrusionOk="0">
                  <a:moveTo>
                    <a:pt x="15296" y="0"/>
                  </a:moveTo>
                  <a:cubicBezTo>
                    <a:pt x="14333" y="0"/>
                    <a:pt x="13369" y="274"/>
                    <a:pt x="12493" y="822"/>
                  </a:cubicBezTo>
                  <a:lnTo>
                    <a:pt x="0" y="10944"/>
                  </a:lnTo>
                  <a:lnTo>
                    <a:pt x="182" y="11187"/>
                  </a:lnTo>
                  <a:lnTo>
                    <a:pt x="12645" y="1035"/>
                  </a:lnTo>
                  <a:cubicBezTo>
                    <a:pt x="13469" y="537"/>
                    <a:pt x="14374" y="286"/>
                    <a:pt x="15276" y="286"/>
                  </a:cubicBezTo>
                  <a:cubicBezTo>
                    <a:pt x="16136" y="286"/>
                    <a:pt x="16995" y="514"/>
                    <a:pt x="17782" y="974"/>
                  </a:cubicBezTo>
                  <a:lnTo>
                    <a:pt x="31034" y="11187"/>
                  </a:lnTo>
                  <a:lnTo>
                    <a:pt x="31186" y="10944"/>
                  </a:lnTo>
                  <a:lnTo>
                    <a:pt x="17934" y="731"/>
                  </a:lnTo>
                  <a:cubicBezTo>
                    <a:pt x="17107" y="244"/>
                    <a:pt x="16203" y="0"/>
                    <a:pt x="152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43"/>
            <p:cNvSpPr/>
            <p:nvPr/>
          </p:nvSpPr>
          <p:spPr>
            <a:xfrm>
              <a:off x="5417475" y="1687063"/>
              <a:ext cx="357950" cy="6875"/>
            </a:xfrm>
            <a:custGeom>
              <a:avLst/>
              <a:gdLst/>
              <a:ahLst/>
              <a:cxnLst/>
              <a:rect l="l" t="t" r="r" b="b"/>
              <a:pathLst>
                <a:path w="14318" h="275" extrusionOk="0">
                  <a:moveTo>
                    <a:pt x="1" y="1"/>
                  </a:moveTo>
                  <a:lnTo>
                    <a:pt x="1" y="274"/>
                  </a:lnTo>
                  <a:lnTo>
                    <a:pt x="14317" y="274"/>
                  </a:lnTo>
                  <a:lnTo>
                    <a:pt x="143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43"/>
            <p:cNvSpPr/>
            <p:nvPr/>
          </p:nvSpPr>
          <p:spPr>
            <a:xfrm>
              <a:off x="5351375" y="1824613"/>
              <a:ext cx="489400" cy="7625"/>
            </a:xfrm>
            <a:custGeom>
              <a:avLst/>
              <a:gdLst/>
              <a:ahLst/>
              <a:cxnLst/>
              <a:rect l="l" t="t" r="r" b="b"/>
              <a:pathLst>
                <a:path w="19576" h="305" extrusionOk="0">
                  <a:moveTo>
                    <a:pt x="0" y="0"/>
                  </a:moveTo>
                  <a:lnTo>
                    <a:pt x="0" y="304"/>
                  </a:lnTo>
                  <a:lnTo>
                    <a:pt x="19575" y="30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43"/>
            <p:cNvSpPr/>
            <p:nvPr/>
          </p:nvSpPr>
          <p:spPr>
            <a:xfrm>
              <a:off x="5351375" y="1927188"/>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43"/>
            <p:cNvSpPr/>
            <p:nvPr/>
          </p:nvSpPr>
          <p:spPr>
            <a:xfrm>
              <a:off x="5351375" y="2029788"/>
              <a:ext cx="489400" cy="6850"/>
            </a:xfrm>
            <a:custGeom>
              <a:avLst/>
              <a:gdLst/>
              <a:ahLst/>
              <a:cxnLst/>
              <a:rect l="l" t="t" r="r" b="b"/>
              <a:pathLst>
                <a:path w="19576" h="274" extrusionOk="0">
                  <a:moveTo>
                    <a:pt x="0" y="0"/>
                  </a:moveTo>
                  <a:lnTo>
                    <a:pt x="0" y="274"/>
                  </a:lnTo>
                  <a:lnTo>
                    <a:pt x="19575" y="27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43"/>
            <p:cNvSpPr/>
            <p:nvPr/>
          </p:nvSpPr>
          <p:spPr>
            <a:xfrm>
              <a:off x="5351375" y="2132363"/>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43"/>
            <p:cNvSpPr/>
            <p:nvPr/>
          </p:nvSpPr>
          <p:spPr>
            <a:xfrm>
              <a:off x="5450925" y="2234938"/>
              <a:ext cx="291050" cy="6875"/>
            </a:xfrm>
            <a:custGeom>
              <a:avLst/>
              <a:gdLst/>
              <a:ahLst/>
              <a:cxnLst/>
              <a:rect l="l" t="t" r="r" b="b"/>
              <a:pathLst>
                <a:path w="11642" h="275" extrusionOk="0">
                  <a:moveTo>
                    <a:pt x="0" y="1"/>
                  </a:moveTo>
                  <a:lnTo>
                    <a:pt x="0" y="275"/>
                  </a:lnTo>
                  <a:lnTo>
                    <a:pt x="11642" y="275"/>
                  </a:lnTo>
                  <a:lnTo>
                    <a:pt x="116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7" name="Google Shape;697;p43"/>
          <p:cNvSpPr/>
          <p:nvPr/>
        </p:nvSpPr>
        <p:spPr>
          <a:xfrm>
            <a:off x="2418796" y="3904061"/>
            <a:ext cx="1670700" cy="597117"/>
          </a:xfrm>
          <a:prstGeom prst="roundRect">
            <a:avLst>
              <a:gd name="adj" fmla="val 24223"/>
            </a:avLst>
          </a:prstGeom>
          <a:solidFill>
            <a:srgbClr val="E55F2E"/>
          </a:solidFill>
          <a:ln w="28575" cap="flat"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omfortaa"/>
                <a:cs typeface="Arial"/>
                <a:sym typeface="Comfortaa"/>
              </a:rPr>
              <a:t>LESSON 4</a:t>
            </a:r>
            <a:endParaRPr kumimoji="0"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cs typeface="Arial"/>
              <a:sym typeface="Arial"/>
            </a:endParaRPr>
          </a:p>
        </p:txBody>
      </p:sp>
      <p:grpSp>
        <p:nvGrpSpPr>
          <p:cNvPr id="698" name="Google Shape;698;p43"/>
          <p:cNvGrpSpPr/>
          <p:nvPr/>
        </p:nvGrpSpPr>
        <p:grpSpPr>
          <a:xfrm>
            <a:off x="7572340" y="2404875"/>
            <a:ext cx="2162798" cy="1206590"/>
            <a:chOff x="7572340" y="2404875"/>
            <a:chExt cx="2162798" cy="1206590"/>
          </a:xfrm>
        </p:grpSpPr>
        <p:sp>
          <p:nvSpPr>
            <p:cNvPr id="699" name="Google Shape;699;p4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accent5">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4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accent5">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01" name="Google Shape;701;p4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accent5">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4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accent5">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3" name="Google Shape;703;p43"/>
          <p:cNvGrpSpPr/>
          <p:nvPr/>
        </p:nvGrpSpPr>
        <p:grpSpPr>
          <a:xfrm rot="20408455" flipH="1">
            <a:off x="770950" y="1971560"/>
            <a:ext cx="859272" cy="653453"/>
            <a:chOff x="135700" y="1601500"/>
            <a:chExt cx="1166450" cy="815400"/>
          </a:xfrm>
        </p:grpSpPr>
        <p:sp>
          <p:nvSpPr>
            <p:cNvPr id="704" name="Google Shape;704;p43"/>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1">
                <a:lumMod val="75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05" name="Google Shape;705;p43"/>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43"/>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43"/>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43"/>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43"/>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10" name="Google Shape;710;p43"/>
          <p:cNvSpPr/>
          <p:nvPr/>
        </p:nvSpPr>
        <p:spPr>
          <a:xfrm>
            <a:off x="6069374" y="908751"/>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tx2">
              <a:lumMod val="50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11" name="Google Shape;711;p43"/>
          <p:cNvGrpSpPr/>
          <p:nvPr/>
        </p:nvGrpSpPr>
        <p:grpSpPr>
          <a:xfrm rot="1057935">
            <a:off x="913429" y="3855319"/>
            <a:ext cx="714079" cy="1067308"/>
            <a:chOff x="3251800" y="1824470"/>
            <a:chExt cx="714094" cy="1067331"/>
          </a:xfrm>
        </p:grpSpPr>
        <p:sp>
          <p:nvSpPr>
            <p:cNvPr id="712" name="Google Shape;712;p43"/>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43"/>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43"/>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tx2">
                <a:lumMod val="60000"/>
                <a:lumOff val="40000"/>
              </a:scheme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5" name="Google Shape;715;p43"/>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43"/>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43"/>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43"/>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43"/>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43"/>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roup 1">
            <a:extLst>
              <a:ext uri="{FF2B5EF4-FFF2-40B4-BE49-F238E27FC236}">
                <a16:creationId xmlns:a16="http://schemas.microsoft.com/office/drawing/2014/main" id="{9E50C1D0-3C98-1848-8577-339FB05B1432}"/>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AC2BEF6F-5C1B-CB85-5A18-BC61623F0825}"/>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4" name="Parallelogram 3">
              <a:extLst>
                <a:ext uri="{FF2B5EF4-FFF2-40B4-BE49-F238E27FC236}">
                  <a16:creationId xmlns:a16="http://schemas.microsoft.com/office/drawing/2014/main" id="{6EACCA98-5607-1545-F296-53694F28038A}"/>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FacebookK&amp;TBold"/>
                  <a:ea typeface="+mn-ea"/>
                  <a:cs typeface="Times New Roman" panose="02020603050405020304" pitchFamily="18" charset="0"/>
                  <a:sym typeface="Arial"/>
                </a:rPr>
                <a:t>UNIT </a:t>
              </a:r>
              <a:r>
                <a:rPr kumimoji="0" lang="vi-VN"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FacebookK&amp;TBold"/>
                  <a:ea typeface="+mn-ea"/>
                  <a:cs typeface="Times New Roman" panose="02020603050405020304" pitchFamily="18" charset="0"/>
                  <a:sym typeface="Arial"/>
                </a:rPr>
                <a:t>9</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FacebookK&amp;TBold"/>
                <a:ea typeface="+mn-ea"/>
                <a:cs typeface="Times New Roman" panose="02020603050405020304" pitchFamily="18" charset="0"/>
                <a:sym typeface="Arial"/>
              </a:endParaRPr>
            </a:p>
          </p:txBody>
        </p:sp>
      </p:grpSp>
      <p:sp>
        <p:nvSpPr>
          <p:cNvPr id="5" name="TextBox 4">
            <a:extLst>
              <a:ext uri="{FF2B5EF4-FFF2-40B4-BE49-F238E27FC236}">
                <a16:creationId xmlns:a16="http://schemas.microsoft.com/office/drawing/2014/main" id="{4C76AEE9-8566-ADCA-0A70-A2515B3C81D9}"/>
              </a:ext>
            </a:extLst>
          </p:cNvPr>
          <p:cNvSpPr txBox="1"/>
          <p:nvPr/>
        </p:nvSpPr>
        <p:spPr>
          <a:xfrm>
            <a:off x="2438400" y="418267"/>
            <a:ext cx="53195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TMFacebookK&amp;TBold"/>
                <a:ea typeface="+mn-ea"/>
                <a:cs typeface="Arial"/>
                <a:sym typeface="Arial"/>
              </a:rPr>
              <a:t>CAREER PATHS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6" y="806840"/>
            <a:ext cx="7928141" cy="954107"/>
          </a:xfrm>
          <a:prstGeom prst="rect">
            <a:avLst/>
          </a:prstGeom>
        </p:spPr>
        <p:txBody>
          <a:bodyPr wrap="square">
            <a:spAutoFit/>
          </a:bodyPr>
          <a:lstStyle/>
          <a:p>
            <a:r>
              <a:rPr lang="en-US" sz="2800" b="1" dirty="0">
                <a:cs typeface="Arial" panose="020B0604020202020204" pitchFamily="34" charset="0"/>
              </a:rPr>
              <a:t>Work in pairs. Use the given ideas to complete the information about the job of a tour guide.</a:t>
            </a:r>
          </a:p>
        </p:txBody>
      </p:sp>
      <p:pic>
        <p:nvPicPr>
          <p:cNvPr id="7" name="Picture 6"/>
          <p:cNvPicPr>
            <a:picLocks noChangeAspect="1"/>
          </p:cNvPicPr>
          <p:nvPr/>
        </p:nvPicPr>
        <p:blipFill>
          <a:blip r:embed="rId2"/>
          <a:stretch>
            <a:fillRect/>
          </a:stretch>
        </p:blipFill>
        <p:spPr>
          <a:xfrm>
            <a:off x="763737" y="2134854"/>
            <a:ext cx="3114964" cy="2070513"/>
          </a:xfrm>
          <a:prstGeom prst="rect">
            <a:avLst/>
          </a:prstGeom>
        </p:spPr>
      </p:pic>
      <p:sp>
        <p:nvSpPr>
          <p:cNvPr id="8" name="Rectangle 7"/>
          <p:cNvSpPr/>
          <p:nvPr/>
        </p:nvSpPr>
        <p:spPr>
          <a:xfrm>
            <a:off x="4311745" y="1839722"/>
            <a:ext cx="4754881" cy="2785378"/>
          </a:xfrm>
          <a:prstGeom prst="rect">
            <a:avLst/>
          </a:prstGeom>
        </p:spPr>
        <p:txBody>
          <a:bodyPr wrap="square">
            <a:spAutoFit/>
          </a:bodyPr>
          <a:lstStyle/>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A. </a:t>
            </a:r>
            <a:r>
              <a:rPr lang="vi-VN" sz="2500" dirty="0">
                <a:latin typeface="Calibri" panose="020F0502020204030204" pitchFamily="34" charset="0"/>
                <a:ea typeface="Calibri" panose="020F0502020204030204" pitchFamily="34" charset="0"/>
                <a:cs typeface="Calibri" panose="020F0502020204030204" pitchFamily="34" charset="0"/>
              </a:rPr>
              <a:t>attend part-time courses or complete an apprenticeship</a:t>
            </a:r>
          </a:p>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B. </a:t>
            </a:r>
            <a:r>
              <a:rPr lang="vi-VN" sz="2500" dirty="0">
                <a:latin typeface="Calibri" panose="020F0502020204030204" pitchFamily="34" charset="0"/>
                <a:ea typeface="Calibri" panose="020F0502020204030204" pitchFamily="34" charset="0"/>
                <a:cs typeface="Calibri" panose="020F0502020204030204" pitchFamily="34" charset="0"/>
              </a:rPr>
              <a:t>may only be employed in the high season</a:t>
            </a:r>
          </a:p>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C. </a:t>
            </a:r>
            <a:r>
              <a:rPr lang="vi-VN" sz="2500" dirty="0">
                <a:latin typeface="Calibri" panose="020F0502020204030204" pitchFamily="34" charset="0"/>
                <a:ea typeface="Calibri" panose="020F0502020204030204" pitchFamily="34" charset="0"/>
                <a:cs typeface="Calibri" panose="020F0502020204030204" pitchFamily="34" charset="0"/>
              </a:rPr>
              <a:t>be patient, confident, and able to deal with stressful situations</a:t>
            </a:r>
          </a:p>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D. </a:t>
            </a:r>
            <a:r>
              <a:rPr lang="vi-VN" sz="2500" dirty="0">
                <a:latin typeface="Calibri" panose="020F0502020204030204" pitchFamily="34" charset="0"/>
                <a:ea typeface="Calibri" panose="020F0502020204030204" pitchFamily="34" charset="0"/>
                <a:cs typeface="Calibri" panose="020F0502020204030204" pitchFamily="34" charset="0"/>
              </a:rPr>
              <a:t>good communication skills</a:t>
            </a:r>
          </a:p>
        </p:txBody>
      </p:sp>
      <p:sp>
        <p:nvSpPr>
          <p:cNvPr id="10" name="TextBox 9">
            <a:extLst>
              <a:ext uri="{FF2B5EF4-FFF2-40B4-BE49-F238E27FC236}">
                <a16:creationId xmlns:a16="http://schemas.microsoft.com/office/drawing/2014/main" id="{568C4E3F-0596-A8E5-A5EA-CACE507F817F}"/>
              </a:ext>
            </a:extLst>
          </p:cNvPr>
          <p:cNvSpPr txBox="1"/>
          <p:nvPr/>
        </p:nvSpPr>
        <p:spPr>
          <a:xfrm>
            <a:off x="176981" y="30984"/>
            <a:ext cx="497261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CONTROLLED PRACTICE</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259792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0" y="629530"/>
            <a:ext cx="3809138" cy="4516122"/>
          </a:xfrm>
          <a:prstGeom prst="rect">
            <a:avLst/>
          </a:prstGeom>
        </p:spPr>
      </p:pic>
      <p:sp>
        <p:nvSpPr>
          <p:cNvPr id="10" name="Rectangle 9"/>
          <p:cNvSpPr/>
          <p:nvPr/>
        </p:nvSpPr>
        <p:spPr>
          <a:xfrm>
            <a:off x="4132695" y="1593460"/>
            <a:ext cx="5191996" cy="2785378"/>
          </a:xfrm>
          <a:prstGeom prst="rect">
            <a:avLst/>
          </a:prstGeom>
        </p:spPr>
        <p:txBody>
          <a:bodyPr wrap="square">
            <a:spAutoFit/>
          </a:bodyPr>
          <a:lstStyle/>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A. </a:t>
            </a:r>
            <a:r>
              <a:rPr lang="vi-VN" sz="2500" dirty="0">
                <a:latin typeface="Calibri" panose="020F0502020204030204" pitchFamily="34" charset="0"/>
                <a:ea typeface="Calibri" panose="020F0502020204030204" pitchFamily="34" charset="0"/>
                <a:cs typeface="Calibri" panose="020F0502020204030204" pitchFamily="34" charset="0"/>
              </a:rPr>
              <a:t>attend part-time courses or complete an apprenticeship</a:t>
            </a:r>
          </a:p>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B. </a:t>
            </a:r>
            <a:r>
              <a:rPr lang="vi-VN" sz="2500" dirty="0">
                <a:latin typeface="Calibri" panose="020F0502020204030204" pitchFamily="34" charset="0"/>
                <a:ea typeface="Calibri" panose="020F0502020204030204" pitchFamily="34" charset="0"/>
                <a:cs typeface="Calibri" panose="020F0502020204030204" pitchFamily="34" charset="0"/>
              </a:rPr>
              <a:t>may only be employed in the high season</a:t>
            </a:r>
          </a:p>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C. </a:t>
            </a:r>
            <a:r>
              <a:rPr lang="vi-VN" sz="2500" dirty="0">
                <a:latin typeface="Calibri" panose="020F0502020204030204" pitchFamily="34" charset="0"/>
                <a:ea typeface="Calibri" panose="020F0502020204030204" pitchFamily="34" charset="0"/>
                <a:cs typeface="Calibri" panose="020F0502020204030204" pitchFamily="34" charset="0"/>
              </a:rPr>
              <a:t>be patient, confident, and able to deal with stressful situations</a:t>
            </a:r>
          </a:p>
          <a:p>
            <a:r>
              <a:rPr lang="vi-VN" sz="2500" b="1" dirty="0">
                <a:solidFill>
                  <a:srgbClr val="C00000"/>
                </a:solidFill>
                <a:latin typeface="Calibri" panose="020F0502020204030204" pitchFamily="34" charset="0"/>
                <a:ea typeface="Calibri" panose="020F0502020204030204" pitchFamily="34" charset="0"/>
                <a:cs typeface="Calibri" panose="020F0502020204030204" pitchFamily="34" charset="0"/>
              </a:rPr>
              <a:t>D. </a:t>
            </a:r>
            <a:r>
              <a:rPr lang="vi-VN" sz="2500" dirty="0">
                <a:latin typeface="Calibri" panose="020F0502020204030204" pitchFamily="34" charset="0"/>
                <a:ea typeface="Calibri" panose="020F0502020204030204" pitchFamily="34" charset="0"/>
                <a:cs typeface="Calibri" panose="020F0502020204030204" pitchFamily="34" charset="0"/>
              </a:rPr>
              <a:t>good communication skills</a:t>
            </a:r>
          </a:p>
        </p:txBody>
      </p:sp>
      <p:sp>
        <p:nvSpPr>
          <p:cNvPr id="11" name="Rectangle 10"/>
          <p:cNvSpPr/>
          <p:nvPr/>
        </p:nvSpPr>
        <p:spPr>
          <a:xfrm>
            <a:off x="2094638" y="579386"/>
            <a:ext cx="306494" cy="369332"/>
          </a:xfrm>
          <a:prstGeom prst="rect">
            <a:avLst/>
          </a:prstGeom>
        </p:spPr>
        <p:txBody>
          <a:bodyPr wrap="none">
            <a:spAutoFit/>
          </a:bodyPr>
          <a:lstStyle/>
          <a:p>
            <a:r>
              <a:rPr lang="vi-VN" b="1" dirty="0">
                <a:solidFill>
                  <a:srgbClr val="C00000"/>
                </a:solidFill>
                <a:latin typeface="Calibri" panose="020F0502020204030204" pitchFamily="34" charset="0"/>
                <a:ea typeface="Calibri" panose="020F0502020204030204" pitchFamily="34" charset="0"/>
                <a:cs typeface="Calibri" panose="020F0502020204030204" pitchFamily="34" charset="0"/>
              </a:rPr>
              <a:t>C</a:t>
            </a:r>
            <a:endParaRPr lang="vi-VN" dirty="0"/>
          </a:p>
        </p:txBody>
      </p:sp>
      <p:sp>
        <p:nvSpPr>
          <p:cNvPr id="12" name="Rectangle 11"/>
          <p:cNvSpPr/>
          <p:nvPr/>
        </p:nvSpPr>
        <p:spPr>
          <a:xfrm>
            <a:off x="2082615" y="1276272"/>
            <a:ext cx="330540" cy="369332"/>
          </a:xfrm>
          <a:prstGeom prst="rect">
            <a:avLst/>
          </a:prstGeom>
        </p:spPr>
        <p:txBody>
          <a:bodyPr wrap="none">
            <a:spAutoFit/>
          </a:bodyPr>
          <a:lstStyle/>
          <a:p>
            <a:r>
              <a:rPr lang="vi-VN" b="1" dirty="0">
                <a:solidFill>
                  <a:srgbClr val="C00000"/>
                </a:solidFill>
                <a:latin typeface="Calibri" panose="020F0502020204030204" pitchFamily="34" charset="0"/>
                <a:ea typeface="Calibri" panose="020F0502020204030204" pitchFamily="34" charset="0"/>
                <a:cs typeface="Calibri" panose="020F0502020204030204" pitchFamily="34" charset="0"/>
              </a:rPr>
              <a:t>D</a:t>
            </a:r>
            <a:endParaRPr lang="vi-VN" dirty="0"/>
          </a:p>
        </p:txBody>
      </p:sp>
      <p:sp>
        <p:nvSpPr>
          <p:cNvPr id="13" name="Rectangle 12"/>
          <p:cNvSpPr/>
          <p:nvPr/>
        </p:nvSpPr>
        <p:spPr>
          <a:xfrm>
            <a:off x="2077004" y="3118604"/>
            <a:ext cx="324128" cy="369332"/>
          </a:xfrm>
          <a:prstGeom prst="rect">
            <a:avLst/>
          </a:prstGeom>
        </p:spPr>
        <p:txBody>
          <a:bodyPr wrap="none">
            <a:spAutoFit/>
          </a:bodyPr>
          <a:lstStyle/>
          <a:p>
            <a:r>
              <a:rPr lang="vi-VN" b="1" dirty="0">
                <a:solidFill>
                  <a:srgbClr val="C00000"/>
                </a:solidFill>
                <a:latin typeface="Calibri" panose="020F0502020204030204" pitchFamily="34" charset="0"/>
                <a:ea typeface="Calibri" panose="020F0502020204030204" pitchFamily="34" charset="0"/>
                <a:cs typeface="Calibri" panose="020F0502020204030204" pitchFamily="34" charset="0"/>
              </a:rPr>
              <a:t>A</a:t>
            </a:r>
            <a:endParaRPr lang="vi-VN" dirty="0"/>
          </a:p>
        </p:txBody>
      </p:sp>
      <p:sp>
        <p:nvSpPr>
          <p:cNvPr id="14" name="Rectangle 13"/>
          <p:cNvSpPr/>
          <p:nvPr/>
        </p:nvSpPr>
        <p:spPr>
          <a:xfrm>
            <a:off x="2086622" y="3625041"/>
            <a:ext cx="314510" cy="369332"/>
          </a:xfrm>
          <a:prstGeom prst="rect">
            <a:avLst/>
          </a:prstGeom>
        </p:spPr>
        <p:txBody>
          <a:bodyPr wrap="none">
            <a:spAutoFit/>
          </a:bodyPr>
          <a:lstStyle/>
          <a:p>
            <a:r>
              <a:rPr lang="vi-VN" b="1" dirty="0">
                <a:solidFill>
                  <a:srgbClr val="C00000"/>
                </a:solidFill>
                <a:latin typeface="Calibri" panose="020F0502020204030204" pitchFamily="34" charset="0"/>
                <a:ea typeface="Calibri" panose="020F0502020204030204" pitchFamily="34" charset="0"/>
                <a:cs typeface="Calibri" panose="020F0502020204030204" pitchFamily="34" charset="0"/>
              </a:rPr>
              <a:t>B</a:t>
            </a:r>
            <a:endParaRPr lang="vi-VN" dirty="0"/>
          </a:p>
        </p:txBody>
      </p:sp>
      <p:sp>
        <p:nvSpPr>
          <p:cNvPr id="2" name="TextBox 1">
            <a:extLst>
              <a:ext uri="{FF2B5EF4-FFF2-40B4-BE49-F238E27FC236}">
                <a16:creationId xmlns:a16="http://schemas.microsoft.com/office/drawing/2014/main" id="{A62B97EE-FC11-195B-BCF8-E3B74468D051}"/>
              </a:ext>
            </a:extLst>
          </p:cNvPr>
          <p:cNvSpPr txBox="1"/>
          <p:nvPr/>
        </p:nvSpPr>
        <p:spPr>
          <a:xfrm>
            <a:off x="176981" y="30984"/>
            <a:ext cx="497261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CONTROLLED PRACTICE</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31935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88DB87-FE87-12DC-497D-420A81255D55}"/>
              </a:ext>
            </a:extLst>
          </p:cNvPr>
          <p:cNvSpPr/>
          <p:nvPr/>
        </p:nvSpPr>
        <p:spPr>
          <a:xfrm>
            <a:off x="0" y="1"/>
            <a:ext cx="9144000" cy="646742"/>
          </a:xfrm>
          <a:prstGeom prst="rect">
            <a:avLst/>
          </a:prstGeom>
          <a:solidFill>
            <a:srgbClr val="A49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Rounded Rectangle 7">
            <a:extLst>
              <a:ext uri="{FF2B5EF4-FFF2-40B4-BE49-F238E27FC236}">
                <a16:creationId xmlns:a16="http://schemas.microsoft.com/office/drawing/2014/main" id="{34B39179-D814-2CB2-058D-764D0634901D}"/>
              </a:ext>
            </a:extLst>
          </p:cNvPr>
          <p:cNvSpPr/>
          <p:nvPr/>
        </p:nvSpPr>
        <p:spPr>
          <a:xfrm>
            <a:off x="417419" y="780001"/>
            <a:ext cx="376955" cy="376955"/>
          </a:xfrm>
          <a:prstGeom prst="roundRect">
            <a:avLst/>
          </a:prstGeom>
          <a:solidFill>
            <a:srgbClr val="F265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48DA4"/>
              </a:solidFill>
              <a:effectLst/>
              <a:uLnTx/>
              <a:uFillTx/>
              <a:latin typeface="Calibri"/>
              <a:ea typeface="+mn-ea"/>
              <a:cs typeface="+mn-cs"/>
            </a:endParaRPr>
          </a:p>
        </p:txBody>
      </p:sp>
      <p:sp>
        <p:nvSpPr>
          <p:cNvPr id="4" name="TextBox 3">
            <a:extLst>
              <a:ext uri="{FF2B5EF4-FFF2-40B4-BE49-F238E27FC236}">
                <a16:creationId xmlns:a16="http://schemas.microsoft.com/office/drawing/2014/main" id="{1FCB605B-317F-1F58-B12B-AB1B1399DA24}"/>
              </a:ext>
            </a:extLst>
          </p:cNvPr>
          <p:cNvSpPr txBox="1"/>
          <p:nvPr/>
        </p:nvSpPr>
        <p:spPr>
          <a:xfrm>
            <a:off x="441444" y="708710"/>
            <a:ext cx="337366" cy="553998"/>
          </a:xfrm>
          <a:prstGeom prst="rect">
            <a:avLst/>
          </a:prstGeom>
          <a:noFill/>
        </p:spPr>
        <p:txBody>
          <a:bodyPr wrap="square" rtlCol="0">
            <a:spAutoFit/>
          </a:bodyPr>
          <a:lstStyle/>
          <a:p>
            <a:pPr algn="ctr"/>
            <a:r>
              <a:rPr lang="en-US" sz="3000" b="1" dirty="0">
                <a:solidFill>
                  <a:prstClr val="white"/>
                </a:solidFill>
                <a:latin typeface="Myriad Pro" pitchFamily="34" charset="0"/>
              </a:rPr>
              <a:t>2</a:t>
            </a:r>
          </a:p>
        </p:txBody>
      </p:sp>
      <p:sp>
        <p:nvSpPr>
          <p:cNvPr id="5" name="Rectangle 4">
            <a:extLst>
              <a:ext uri="{FF2B5EF4-FFF2-40B4-BE49-F238E27FC236}">
                <a16:creationId xmlns:a16="http://schemas.microsoft.com/office/drawing/2014/main" id="{BA31F906-B799-2526-030D-C00EA1FE23B0}"/>
              </a:ext>
            </a:extLst>
          </p:cNvPr>
          <p:cNvSpPr/>
          <p:nvPr/>
        </p:nvSpPr>
        <p:spPr>
          <a:xfrm>
            <a:off x="857132" y="708710"/>
            <a:ext cx="8096953" cy="954107"/>
          </a:xfrm>
          <a:prstGeom prst="rect">
            <a:avLst/>
          </a:prstGeom>
        </p:spPr>
        <p:txBody>
          <a:bodyPr wrap="square">
            <a:spAutoFit/>
          </a:bodyPr>
          <a:lstStyle/>
          <a:p>
            <a:r>
              <a:rPr lang="en-US" sz="2800" b="1" dirty="0">
                <a:solidFill>
                  <a:prstClr val="black"/>
                </a:solidFill>
                <a:latin typeface="Calibri"/>
                <a:cs typeface="Arial" panose="020B0604020202020204" pitchFamily="34" charset="0"/>
              </a:rPr>
              <a:t>Work in groups. Choose one of these jobs. Discuss and complete information about the job you choose.</a:t>
            </a:r>
          </a:p>
        </p:txBody>
      </p:sp>
      <p:sp>
        <p:nvSpPr>
          <p:cNvPr id="6" name="Rectangle 5">
            <a:extLst>
              <a:ext uri="{FF2B5EF4-FFF2-40B4-BE49-F238E27FC236}">
                <a16:creationId xmlns:a16="http://schemas.microsoft.com/office/drawing/2014/main" id="{C1FB04CB-EB01-A6D2-C5FE-58C6D0ABA60E}"/>
              </a:ext>
            </a:extLst>
          </p:cNvPr>
          <p:cNvSpPr/>
          <p:nvPr/>
        </p:nvSpPr>
        <p:spPr>
          <a:xfrm>
            <a:off x="246107" y="1681013"/>
            <a:ext cx="8651786" cy="3462486"/>
          </a:xfrm>
          <a:prstGeom prst="rect">
            <a:avLst/>
          </a:prstGeom>
        </p:spPr>
        <p:txBody>
          <a:bodyPr wrap="square">
            <a:spAutoFit/>
          </a:bodyPr>
          <a:lstStyle/>
          <a:p>
            <a:r>
              <a:rPr lang="vi-VN" sz="2300" dirty="0">
                <a:solidFill>
                  <a:prstClr val="black"/>
                </a:solidFill>
                <a:latin typeface="Calibri" panose="020F0502020204030204" pitchFamily="34" charset="0"/>
                <a:ea typeface="Calibri" panose="020F0502020204030204" pitchFamily="34" charset="0"/>
                <a:cs typeface="Calibri" panose="020F0502020204030204" pitchFamily="34" charset="0"/>
              </a:rPr>
              <a:t>To become a teacher of English/police officer/doctor, you need to consider:</a:t>
            </a:r>
            <a:endParaRPr lang="en-US" sz="23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vi-VN"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sz="2300" b="1" i="1" u="sng" dirty="0">
                <a:solidFill>
                  <a:prstClr val="black"/>
                </a:solidFill>
                <a:latin typeface="Calibri" panose="020F0502020204030204" pitchFamily="34" charset="0"/>
                <a:ea typeface="Calibri" panose="020F0502020204030204" pitchFamily="34" charset="0"/>
                <a:cs typeface="Calibri" panose="020F0502020204030204" pitchFamily="34" charset="0"/>
              </a:rPr>
              <a:t>*Example:</a:t>
            </a:r>
          </a:p>
          <a:p>
            <a:r>
              <a:rPr lang="en-US" sz="2300" dirty="0">
                <a:solidFill>
                  <a:prstClr val="black"/>
                </a:solidFill>
                <a:latin typeface="Calibri" panose="020F0502020204030204" pitchFamily="34" charset="0"/>
                <a:ea typeface="Calibri" panose="020F0502020204030204" pitchFamily="34" charset="0"/>
                <a:cs typeface="Calibri" panose="020F0502020204030204" pitchFamily="34" charset="0"/>
              </a:rPr>
              <a:t>A: Let’s talk about the job of a doctor. What do you think we need to consider before we pursue this career?</a:t>
            </a:r>
          </a:p>
          <a:p>
            <a:r>
              <a:rPr lang="en-US" sz="2300" dirty="0">
                <a:solidFill>
                  <a:prstClr val="black"/>
                </a:solidFill>
                <a:latin typeface="Calibri" panose="020F0502020204030204" pitchFamily="34" charset="0"/>
                <a:ea typeface="Calibri" panose="020F0502020204030204" pitchFamily="34" charset="0"/>
                <a:cs typeface="Calibri" panose="020F0502020204030204" pitchFamily="34" charset="0"/>
              </a:rPr>
              <a:t>B: Well, I think a doctor’s personality is very important. You must be very kind and care for patients. You must have a passion for helping people.</a:t>
            </a:r>
          </a:p>
          <a:p>
            <a:r>
              <a:rPr lang="en-US" sz="2300" dirty="0">
                <a:solidFill>
                  <a:prstClr val="black"/>
                </a:solidFill>
                <a:latin typeface="Calibri" panose="020F0502020204030204" pitchFamily="34" charset="0"/>
                <a:ea typeface="Calibri" panose="020F0502020204030204" pitchFamily="34" charset="0"/>
                <a:cs typeface="Calibri" panose="020F0502020204030204" pitchFamily="34" charset="0"/>
              </a:rPr>
              <a:t>C: …</a:t>
            </a:r>
            <a:endParaRPr lang="vi-VN" sz="23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A65E7A4-1607-D872-BAC2-ABBBCE173088}"/>
              </a:ext>
            </a:extLst>
          </p:cNvPr>
          <p:cNvSpPr txBox="1"/>
          <p:nvPr/>
        </p:nvSpPr>
        <p:spPr>
          <a:xfrm>
            <a:off x="0" y="30984"/>
            <a:ext cx="5566410" cy="584775"/>
          </a:xfrm>
          <a:prstGeom prst="rect">
            <a:avLst/>
          </a:prstGeom>
          <a:noFill/>
        </p:spPr>
        <p:txBody>
          <a:bodyPr wrap="square">
            <a:spAutoFit/>
          </a:bodyPr>
          <a:lstStyle/>
          <a:p>
            <a:pPr algn="ctr"/>
            <a:r>
              <a:rPr lang="en-US" sz="3200" b="1" dirty="0">
                <a:solidFill>
                  <a:prstClr val="white"/>
                </a:solidFill>
                <a:effectLst>
                  <a:outerShdw blurRad="38100" dist="38100" dir="2700000" algn="tl">
                    <a:srgbClr val="000000">
                      <a:alpha val="43137"/>
                    </a:srgbClr>
                  </a:outerShdw>
                </a:effectLst>
                <a:latin typeface="Calibri"/>
              </a:rPr>
              <a:t>LESS-CONTROLLED PRACTICE</a:t>
            </a:r>
            <a:endParaRPr lang="en-GB" sz="3200" b="1" dirty="0">
              <a:solidFill>
                <a:prstClr val="white"/>
              </a:solidFill>
              <a:effectLst>
                <a:outerShdw blurRad="38100" dist="38100" dir="2700000" algn="tl">
                  <a:srgbClr val="000000">
                    <a:alpha val="43137"/>
                  </a:srgbClr>
                </a:outerShdw>
              </a:effectLst>
              <a:latin typeface="Calibri"/>
              <a:ea typeface="Adobe Gothic Std B" panose="020B0800000000000000" pitchFamily="34" charset="-128"/>
            </a:endParaRPr>
          </a:p>
        </p:txBody>
      </p:sp>
    </p:spTree>
    <p:extLst>
      <p:ext uri="{BB962C8B-B14F-4D97-AF65-F5344CB8AC3E}">
        <p14:creationId xmlns:p14="http://schemas.microsoft.com/office/powerpoint/2010/main" val="317774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846;p47">
            <a:extLst>
              <a:ext uri="{FF2B5EF4-FFF2-40B4-BE49-F238E27FC236}">
                <a16:creationId xmlns:a16="http://schemas.microsoft.com/office/drawing/2014/main" id="{DE21ECA8-A1CF-0864-240E-FB397A7EA932}"/>
              </a:ext>
            </a:extLst>
          </p:cNvPr>
          <p:cNvSpPr/>
          <p:nvPr/>
        </p:nvSpPr>
        <p:spPr>
          <a:xfrm>
            <a:off x="1213905" y="2777625"/>
            <a:ext cx="753218" cy="753213"/>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rgbClr val="499AB7"/>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4E846887-2C9F-8978-A57E-E4026728BE40}"/>
              </a:ext>
            </a:extLst>
          </p:cNvPr>
          <p:cNvSpPr/>
          <p:nvPr/>
        </p:nvSpPr>
        <p:spPr>
          <a:xfrm>
            <a:off x="417419" y="780001"/>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441444" y="708710"/>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0445790A-8B20-F4D6-9B13-E7D1F75CCC01}"/>
              </a:ext>
            </a:extLst>
          </p:cNvPr>
          <p:cNvSpPr/>
          <p:nvPr/>
        </p:nvSpPr>
        <p:spPr>
          <a:xfrm>
            <a:off x="857132" y="708710"/>
            <a:ext cx="8096953" cy="954107"/>
          </a:xfrm>
          <a:prstGeom prst="rect">
            <a:avLst/>
          </a:prstGeom>
        </p:spPr>
        <p:txBody>
          <a:bodyPr wrap="square">
            <a:spAutoFit/>
          </a:bodyPr>
          <a:lstStyle/>
          <a:p>
            <a:r>
              <a:rPr lang="en-US" sz="2800" b="1" dirty="0">
                <a:cs typeface="Arial" panose="020B0604020202020204" pitchFamily="34" charset="0"/>
              </a:rPr>
              <a:t>Work in groups. Choose one of these jobs. Discuss and complete information about the job you choose.</a:t>
            </a:r>
          </a:p>
        </p:txBody>
      </p:sp>
      <p:pic>
        <p:nvPicPr>
          <p:cNvPr id="6" name="Picture 5"/>
          <p:cNvPicPr>
            <a:picLocks noChangeAspect="1"/>
          </p:cNvPicPr>
          <p:nvPr/>
        </p:nvPicPr>
        <p:blipFill>
          <a:blip r:embed="rId2"/>
          <a:stretch>
            <a:fillRect/>
          </a:stretch>
        </p:blipFill>
        <p:spPr>
          <a:xfrm>
            <a:off x="1590514" y="1689698"/>
            <a:ext cx="5962971" cy="3422818"/>
          </a:xfrm>
          <a:prstGeom prst="rect">
            <a:avLst/>
          </a:prstGeom>
        </p:spPr>
      </p:pic>
      <p:grpSp>
        <p:nvGrpSpPr>
          <p:cNvPr id="7" name="Google Shape;839;p47">
            <a:extLst>
              <a:ext uri="{FF2B5EF4-FFF2-40B4-BE49-F238E27FC236}">
                <a16:creationId xmlns:a16="http://schemas.microsoft.com/office/drawing/2014/main" id="{4D4F8474-170F-E6BB-20B9-216553235F6B}"/>
              </a:ext>
            </a:extLst>
          </p:cNvPr>
          <p:cNvGrpSpPr/>
          <p:nvPr/>
        </p:nvGrpSpPr>
        <p:grpSpPr>
          <a:xfrm>
            <a:off x="-645099" y="1582100"/>
            <a:ext cx="1448375" cy="1319575"/>
            <a:chOff x="449250" y="2123925"/>
            <a:chExt cx="1448375" cy="1319575"/>
          </a:xfrm>
        </p:grpSpPr>
        <p:sp>
          <p:nvSpPr>
            <p:cNvPr id="8" name="Google Shape;840;p47">
              <a:extLst>
                <a:ext uri="{FF2B5EF4-FFF2-40B4-BE49-F238E27FC236}">
                  <a16:creationId xmlns:a16="http://schemas.microsoft.com/office/drawing/2014/main" id="{5A0026E1-ECFB-139F-1E86-9F4DCAC3EB6E}"/>
                </a:ext>
              </a:extLst>
            </p:cNvPr>
            <p:cNvSpPr/>
            <p:nvPr/>
          </p:nvSpPr>
          <p:spPr>
            <a:xfrm>
              <a:off x="449250" y="2123925"/>
              <a:ext cx="1448375" cy="1319575"/>
            </a:xfrm>
            <a:custGeom>
              <a:avLst/>
              <a:gdLst/>
              <a:ahLst/>
              <a:cxnLst/>
              <a:rect l="l" t="t" r="r" b="b"/>
              <a:pathLst>
                <a:path w="57935" h="52783" extrusionOk="0">
                  <a:moveTo>
                    <a:pt x="28967" y="4955"/>
                  </a:moveTo>
                  <a:cubicBezTo>
                    <a:pt x="34454" y="4955"/>
                    <a:pt x="39940" y="7045"/>
                    <a:pt x="44135" y="11224"/>
                  </a:cubicBezTo>
                  <a:cubicBezTo>
                    <a:pt x="52493" y="19613"/>
                    <a:pt x="52493" y="33170"/>
                    <a:pt x="44135" y="41559"/>
                  </a:cubicBezTo>
                  <a:cubicBezTo>
                    <a:pt x="39940" y="45738"/>
                    <a:pt x="34454" y="47828"/>
                    <a:pt x="28967" y="47828"/>
                  </a:cubicBezTo>
                  <a:cubicBezTo>
                    <a:pt x="23481" y="47828"/>
                    <a:pt x="17994" y="45738"/>
                    <a:pt x="13800" y="41559"/>
                  </a:cubicBezTo>
                  <a:cubicBezTo>
                    <a:pt x="5441" y="33170"/>
                    <a:pt x="5441" y="19613"/>
                    <a:pt x="13800" y="11224"/>
                  </a:cubicBezTo>
                  <a:cubicBezTo>
                    <a:pt x="17994" y="7045"/>
                    <a:pt x="23481" y="4955"/>
                    <a:pt x="28967" y="4955"/>
                  </a:cubicBezTo>
                  <a:close/>
                  <a:moveTo>
                    <a:pt x="28967" y="1"/>
                  </a:moveTo>
                  <a:cubicBezTo>
                    <a:pt x="22212" y="1"/>
                    <a:pt x="15456" y="2577"/>
                    <a:pt x="10304" y="7729"/>
                  </a:cubicBezTo>
                  <a:cubicBezTo>
                    <a:pt x="0" y="18033"/>
                    <a:pt x="0" y="34750"/>
                    <a:pt x="10304" y="45055"/>
                  </a:cubicBezTo>
                  <a:cubicBezTo>
                    <a:pt x="15456" y="50207"/>
                    <a:pt x="22212" y="52783"/>
                    <a:pt x="28967" y="52783"/>
                  </a:cubicBezTo>
                  <a:cubicBezTo>
                    <a:pt x="35723" y="52783"/>
                    <a:pt x="42478" y="50207"/>
                    <a:pt x="47630" y="45055"/>
                  </a:cubicBezTo>
                  <a:cubicBezTo>
                    <a:pt x="57934" y="34750"/>
                    <a:pt x="57934" y="18033"/>
                    <a:pt x="47630" y="7729"/>
                  </a:cubicBezTo>
                  <a:cubicBezTo>
                    <a:pt x="42478" y="2577"/>
                    <a:pt x="35723" y="1"/>
                    <a:pt x="28967" y="1"/>
                  </a:cubicBezTo>
                  <a:close/>
                </a:path>
              </a:pathLst>
            </a:custGeom>
            <a:solidFill>
              <a:srgbClr val="E86C5E"/>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841;p47">
              <a:extLst>
                <a:ext uri="{FF2B5EF4-FFF2-40B4-BE49-F238E27FC236}">
                  <a16:creationId xmlns:a16="http://schemas.microsoft.com/office/drawing/2014/main" id="{7107A62A-CBBA-8C17-7D8B-5C2A6D029BA9}"/>
                </a:ext>
              </a:extLst>
            </p:cNvPr>
            <p:cNvSpPr/>
            <p:nvPr/>
          </p:nvSpPr>
          <p:spPr>
            <a:xfrm>
              <a:off x="636925" y="2247225"/>
              <a:ext cx="1072250" cy="1072225"/>
            </a:xfrm>
            <a:custGeom>
              <a:avLst/>
              <a:gdLst/>
              <a:ahLst/>
              <a:cxnLst/>
              <a:rect l="l" t="t" r="r" b="b"/>
              <a:pathLst>
                <a:path w="42890" h="42889" extrusionOk="0">
                  <a:moveTo>
                    <a:pt x="21460" y="0"/>
                  </a:moveTo>
                  <a:cubicBezTo>
                    <a:pt x="9606" y="0"/>
                    <a:pt x="1" y="9605"/>
                    <a:pt x="1" y="21460"/>
                  </a:cubicBezTo>
                  <a:cubicBezTo>
                    <a:pt x="1" y="33314"/>
                    <a:pt x="9606" y="42889"/>
                    <a:pt x="21460" y="42889"/>
                  </a:cubicBezTo>
                  <a:cubicBezTo>
                    <a:pt x="33314" y="42889"/>
                    <a:pt x="42889" y="33314"/>
                    <a:pt x="42889" y="21460"/>
                  </a:cubicBezTo>
                  <a:cubicBezTo>
                    <a:pt x="42889" y="9605"/>
                    <a:pt x="33314" y="0"/>
                    <a:pt x="214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842;p47">
              <a:extLst>
                <a:ext uri="{FF2B5EF4-FFF2-40B4-BE49-F238E27FC236}">
                  <a16:creationId xmlns:a16="http://schemas.microsoft.com/office/drawing/2014/main" id="{D879982A-4928-A827-8FF7-E8D9458495F2}"/>
                </a:ext>
              </a:extLst>
            </p:cNvPr>
            <p:cNvSpPr/>
            <p:nvPr/>
          </p:nvSpPr>
          <p:spPr>
            <a:xfrm>
              <a:off x="760800" y="2371075"/>
              <a:ext cx="824500" cy="824525"/>
            </a:xfrm>
            <a:custGeom>
              <a:avLst/>
              <a:gdLst/>
              <a:ahLst/>
              <a:cxnLst/>
              <a:rect l="l" t="t" r="r" b="b"/>
              <a:pathLst>
                <a:path w="32980" h="32981" extrusionOk="0">
                  <a:moveTo>
                    <a:pt x="16505" y="1"/>
                  </a:moveTo>
                  <a:cubicBezTo>
                    <a:pt x="7386" y="1"/>
                    <a:pt x="0" y="7387"/>
                    <a:pt x="0" y="16506"/>
                  </a:cubicBezTo>
                  <a:cubicBezTo>
                    <a:pt x="0" y="25624"/>
                    <a:pt x="7386" y="32980"/>
                    <a:pt x="16505" y="32980"/>
                  </a:cubicBezTo>
                  <a:cubicBezTo>
                    <a:pt x="25593" y="32980"/>
                    <a:pt x="32980" y="25624"/>
                    <a:pt x="32980" y="16506"/>
                  </a:cubicBezTo>
                  <a:cubicBezTo>
                    <a:pt x="32980" y="7387"/>
                    <a:pt x="25593" y="1"/>
                    <a:pt x="16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843;p47">
              <a:extLst>
                <a:ext uri="{FF2B5EF4-FFF2-40B4-BE49-F238E27FC236}">
                  <a16:creationId xmlns:a16="http://schemas.microsoft.com/office/drawing/2014/main" id="{C9C733B4-D695-D60A-FC78-0939C86F86F7}"/>
                </a:ext>
              </a:extLst>
            </p:cNvPr>
            <p:cNvSpPr/>
            <p:nvPr/>
          </p:nvSpPr>
          <p:spPr>
            <a:xfrm>
              <a:off x="720525" y="2371650"/>
              <a:ext cx="905050" cy="824700"/>
            </a:xfrm>
            <a:custGeom>
              <a:avLst/>
              <a:gdLst/>
              <a:ahLst/>
              <a:cxnLst/>
              <a:rect l="l" t="t" r="r" b="b"/>
              <a:pathLst>
                <a:path w="36202" h="32988" extrusionOk="0">
                  <a:moveTo>
                    <a:pt x="18116" y="4910"/>
                  </a:moveTo>
                  <a:cubicBezTo>
                    <a:pt x="21072" y="4910"/>
                    <a:pt x="24028" y="6042"/>
                    <a:pt x="26293" y="8306"/>
                  </a:cubicBezTo>
                  <a:cubicBezTo>
                    <a:pt x="30822" y="12835"/>
                    <a:pt x="30822" y="20161"/>
                    <a:pt x="26293" y="24659"/>
                  </a:cubicBezTo>
                  <a:cubicBezTo>
                    <a:pt x="24028" y="26924"/>
                    <a:pt x="21072" y="28056"/>
                    <a:pt x="18116" y="28056"/>
                  </a:cubicBezTo>
                  <a:cubicBezTo>
                    <a:pt x="15160" y="28056"/>
                    <a:pt x="12204" y="26924"/>
                    <a:pt x="9940" y="24659"/>
                  </a:cubicBezTo>
                  <a:cubicBezTo>
                    <a:pt x="5411" y="20161"/>
                    <a:pt x="5411" y="12835"/>
                    <a:pt x="9940" y="8306"/>
                  </a:cubicBezTo>
                  <a:cubicBezTo>
                    <a:pt x="12204" y="6042"/>
                    <a:pt x="15160" y="4910"/>
                    <a:pt x="18116" y="4910"/>
                  </a:cubicBezTo>
                  <a:close/>
                  <a:moveTo>
                    <a:pt x="18116" y="1"/>
                  </a:moveTo>
                  <a:cubicBezTo>
                    <a:pt x="13891" y="1"/>
                    <a:pt x="9666" y="1604"/>
                    <a:pt x="6444" y="4811"/>
                  </a:cubicBezTo>
                  <a:cubicBezTo>
                    <a:pt x="0" y="11255"/>
                    <a:pt x="0" y="21711"/>
                    <a:pt x="6444" y="28155"/>
                  </a:cubicBezTo>
                  <a:cubicBezTo>
                    <a:pt x="9666" y="31377"/>
                    <a:pt x="13891" y="32987"/>
                    <a:pt x="18116" y="32987"/>
                  </a:cubicBezTo>
                  <a:cubicBezTo>
                    <a:pt x="22341" y="32987"/>
                    <a:pt x="26566" y="31377"/>
                    <a:pt x="29788" y="28155"/>
                  </a:cubicBezTo>
                  <a:cubicBezTo>
                    <a:pt x="36202" y="21711"/>
                    <a:pt x="36202" y="11255"/>
                    <a:pt x="29788" y="4811"/>
                  </a:cubicBezTo>
                  <a:cubicBezTo>
                    <a:pt x="26566" y="1604"/>
                    <a:pt x="22341" y="1"/>
                    <a:pt x="18116" y="1"/>
                  </a:cubicBezTo>
                  <a:close/>
                </a:path>
              </a:pathLst>
            </a:custGeom>
            <a:solidFill>
              <a:srgbClr val="E86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844;p47">
              <a:extLst>
                <a:ext uri="{FF2B5EF4-FFF2-40B4-BE49-F238E27FC236}">
                  <a16:creationId xmlns:a16="http://schemas.microsoft.com/office/drawing/2014/main" id="{26FCB9DE-DB2C-58AE-3996-0CB615B40B03}"/>
                </a:ext>
              </a:extLst>
            </p:cNvPr>
            <p:cNvSpPr/>
            <p:nvPr/>
          </p:nvSpPr>
          <p:spPr>
            <a:xfrm>
              <a:off x="855775" y="2494375"/>
              <a:ext cx="635300" cy="578675"/>
            </a:xfrm>
            <a:custGeom>
              <a:avLst/>
              <a:gdLst/>
              <a:ahLst/>
              <a:cxnLst/>
              <a:rect l="l" t="t" r="r" b="b"/>
              <a:pathLst>
                <a:path w="25412" h="23147" extrusionOk="0">
                  <a:moveTo>
                    <a:pt x="12706" y="4955"/>
                  </a:moveTo>
                  <a:cubicBezTo>
                    <a:pt x="14401" y="4955"/>
                    <a:pt x="16095" y="5601"/>
                    <a:pt x="17387" y="6893"/>
                  </a:cubicBezTo>
                  <a:cubicBezTo>
                    <a:pt x="19971" y="9476"/>
                    <a:pt x="19971" y="13671"/>
                    <a:pt x="17387" y="16255"/>
                  </a:cubicBezTo>
                  <a:cubicBezTo>
                    <a:pt x="16095" y="17546"/>
                    <a:pt x="14401" y="18192"/>
                    <a:pt x="12706" y="18192"/>
                  </a:cubicBezTo>
                  <a:cubicBezTo>
                    <a:pt x="11012" y="18192"/>
                    <a:pt x="9317" y="17546"/>
                    <a:pt x="8025" y="16255"/>
                  </a:cubicBezTo>
                  <a:cubicBezTo>
                    <a:pt x="5442" y="13671"/>
                    <a:pt x="5442" y="9476"/>
                    <a:pt x="8025" y="6893"/>
                  </a:cubicBezTo>
                  <a:cubicBezTo>
                    <a:pt x="9317" y="5601"/>
                    <a:pt x="11012" y="4955"/>
                    <a:pt x="12706" y="4955"/>
                  </a:cubicBezTo>
                  <a:close/>
                  <a:moveTo>
                    <a:pt x="12706" y="1"/>
                  </a:moveTo>
                  <a:cubicBezTo>
                    <a:pt x="9750" y="1"/>
                    <a:pt x="6794" y="1133"/>
                    <a:pt x="4530" y="3397"/>
                  </a:cubicBezTo>
                  <a:cubicBezTo>
                    <a:pt x="1" y="7926"/>
                    <a:pt x="1" y="15252"/>
                    <a:pt x="4530" y="19750"/>
                  </a:cubicBezTo>
                  <a:cubicBezTo>
                    <a:pt x="6794" y="22015"/>
                    <a:pt x="9750" y="23147"/>
                    <a:pt x="12706" y="23147"/>
                  </a:cubicBezTo>
                  <a:cubicBezTo>
                    <a:pt x="15662" y="23147"/>
                    <a:pt x="18618" y="22015"/>
                    <a:pt x="20883" y="19750"/>
                  </a:cubicBezTo>
                  <a:cubicBezTo>
                    <a:pt x="25412" y="15252"/>
                    <a:pt x="25412" y="7926"/>
                    <a:pt x="20883" y="3397"/>
                  </a:cubicBezTo>
                  <a:cubicBezTo>
                    <a:pt x="18618" y="1133"/>
                    <a:pt x="15662" y="1"/>
                    <a:pt x="127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845;p47">
              <a:extLst>
                <a:ext uri="{FF2B5EF4-FFF2-40B4-BE49-F238E27FC236}">
                  <a16:creationId xmlns:a16="http://schemas.microsoft.com/office/drawing/2014/main" id="{6905DEF7-48E1-E819-0A18-A34B01D3E9AD}"/>
                </a:ext>
              </a:extLst>
            </p:cNvPr>
            <p:cNvSpPr/>
            <p:nvPr/>
          </p:nvSpPr>
          <p:spPr>
            <a:xfrm>
              <a:off x="1007750" y="2618050"/>
              <a:ext cx="331350" cy="331325"/>
            </a:xfrm>
            <a:custGeom>
              <a:avLst/>
              <a:gdLst/>
              <a:ahLst/>
              <a:cxnLst/>
              <a:rect l="l" t="t" r="r" b="b"/>
              <a:pathLst>
                <a:path w="13254" h="13253" extrusionOk="0">
                  <a:moveTo>
                    <a:pt x="6627" y="0"/>
                  </a:moveTo>
                  <a:cubicBezTo>
                    <a:pt x="2980" y="0"/>
                    <a:pt x="1" y="2979"/>
                    <a:pt x="1" y="6627"/>
                  </a:cubicBezTo>
                  <a:cubicBezTo>
                    <a:pt x="1" y="10274"/>
                    <a:pt x="2980" y="13253"/>
                    <a:pt x="6627" y="13253"/>
                  </a:cubicBezTo>
                  <a:cubicBezTo>
                    <a:pt x="10275" y="13253"/>
                    <a:pt x="13253" y="10274"/>
                    <a:pt x="13253" y="6627"/>
                  </a:cubicBezTo>
                  <a:cubicBezTo>
                    <a:pt x="13253" y="2979"/>
                    <a:pt x="10275" y="0"/>
                    <a:pt x="6627" y="0"/>
                  </a:cubicBezTo>
                  <a:close/>
                </a:path>
              </a:pathLst>
            </a:custGeom>
            <a:solidFill>
              <a:srgbClr val="E86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847;p47">
            <a:extLst>
              <a:ext uri="{FF2B5EF4-FFF2-40B4-BE49-F238E27FC236}">
                <a16:creationId xmlns:a16="http://schemas.microsoft.com/office/drawing/2014/main" id="{F50B0BB3-792D-DBC2-2B4A-3FA45AAFC75E}"/>
              </a:ext>
            </a:extLst>
          </p:cNvPr>
          <p:cNvGrpSpPr/>
          <p:nvPr/>
        </p:nvGrpSpPr>
        <p:grpSpPr>
          <a:xfrm>
            <a:off x="480514" y="4191616"/>
            <a:ext cx="753235" cy="711248"/>
            <a:chOff x="6843802" y="2410602"/>
            <a:chExt cx="606177" cy="572387"/>
          </a:xfrm>
        </p:grpSpPr>
        <p:sp>
          <p:nvSpPr>
            <p:cNvPr id="17" name="Google Shape;848;p47">
              <a:extLst>
                <a:ext uri="{FF2B5EF4-FFF2-40B4-BE49-F238E27FC236}">
                  <a16:creationId xmlns:a16="http://schemas.microsoft.com/office/drawing/2014/main" id="{3D1CA0F6-447E-8B89-5012-CCB411D3CF82}"/>
                </a:ext>
              </a:extLst>
            </p:cNvPr>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849;p47">
              <a:extLst>
                <a:ext uri="{FF2B5EF4-FFF2-40B4-BE49-F238E27FC236}">
                  <a16:creationId xmlns:a16="http://schemas.microsoft.com/office/drawing/2014/main" id="{C3C4F2AE-9E2B-A7CA-683E-D85C55013C7F}"/>
                </a:ext>
              </a:extLst>
            </p:cNvPr>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850;p47">
            <a:extLst>
              <a:ext uri="{FF2B5EF4-FFF2-40B4-BE49-F238E27FC236}">
                <a16:creationId xmlns:a16="http://schemas.microsoft.com/office/drawing/2014/main" id="{8D5188E7-35CE-A55C-EADD-8834B68A74F0}"/>
              </a:ext>
            </a:extLst>
          </p:cNvPr>
          <p:cNvGrpSpPr/>
          <p:nvPr/>
        </p:nvGrpSpPr>
        <p:grpSpPr>
          <a:xfrm>
            <a:off x="8153960" y="1958787"/>
            <a:ext cx="767377" cy="728533"/>
            <a:chOff x="5889976" y="452096"/>
            <a:chExt cx="952564" cy="863728"/>
          </a:xfrm>
        </p:grpSpPr>
        <p:sp>
          <p:nvSpPr>
            <p:cNvPr id="20" name="Google Shape;851;p47">
              <a:extLst>
                <a:ext uri="{FF2B5EF4-FFF2-40B4-BE49-F238E27FC236}">
                  <a16:creationId xmlns:a16="http://schemas.microsoft.com/office/drawing/2014/main" id="{87146640-6705-45A9-EC7D-7E53B3FC8345}"/>
                </a:ext>
              </a:extLst>
            </p:cNvPr>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rgbClr val="67B1D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852;p47">
              <a:extLst>
                <a:ext uri="{FF2B5EF4-FFF2-40B4-BE49-F238E27FC236}">
                  <a16:creationId xmlns:a16="http://schemas.microsoft.com/office/drawing/2014/main" id="{D70FBD31-FE00-6A7D-BDCE-435217FAC140}"/>
                </a:ext>
              </a:extLst>
            </p:cNvPr>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853;p47">
              <a:extLst>
                <a:ext uri="{FF2B5EF4-FFF2-40B4-BE49-F238E27FC236}">
                  <a16:creationId xmlns:a16="http://schemas.microsoft.com/office/drawing/2014/main" id="{9574CE1E-7990-AE98-168A-FA2060A5B226}"/>
                </a:ext>
              </a:extLst>
            </p:cNvPr>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854;p47">
              <a:extLst>
                <a:ext uri="{FF2B5EF4-FFF2-40B4-BE49-F238E27FC236}">
                  <a16:creationId xmlns:a16="http://schemas.microsoft.com/office/drawing/2014/main" id="{268B06D1-CCC0-5311-7894-6D6D1EAFE8B5}"/>
                </a:ext>
              </a:extLst>
            </p:cNvPr>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855;p47">
            <a:extLst>
              <a:ext uri="{FF2B5EF4-FFF2-40B4-BE49-F238E27FC236}">
                <a16:creationId xmlns:a16="http://schemas.microsoft.com/office/drawing/2014/main" id="{6E42635A-D676-CB41-9056-E528462F77C4}"/>
              </a:ext>
            </a:extLst>
          </p:cNvPr>
          <p:cNvGrpSpPr/>
          <p:nvPr/>
        </p:nvGrpSpPr>
        <p:grpSpPr>
          <a:xfrm rot="986050">
            <a:off x="7877091" y="4394838"/>
            <a:ext cx="877778" cy="671323"/>
            <a:chOff x="135700" y="1601500"/>
            <a:chExt cx="1166450" cy="815400"/>
          </a:xfrm>
        </p:grpSpPr>
        <p:sp>
          <p:nvSpPr>
            <p:cNvPr id="25" name="Google Shape;856;p47">
              <a:extLst>
                <a:ext uri="{FF2B5EF4-FFF2-40B4-BE49-F238E27FC236}">
                  <a16:creationId xmlns:a16="http://schemas.microsoft.com/office/drawing/2014/main" id="{9F429A0B-DF90-388C-F931-DE969C64283E}"/>
                </a:ext>
              </a:extLst>
            </p:cNvPr>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rgbClr val="F8BC7D"/>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857;p47">
              <a:extLst>
                <a:ext uri="{FF2B5EF4-FFF2-40B4-BE49-F238E27FC236}">
                  <a16:creationId xmlns:a16="http://schemas.microsoft.com/office/drawing/2014/main" id="{927F410D-FD18-C3AE-5E31-D6D87A1D02CF}"/>
                </a:ext>
              </a:extLst>
            </p:cNvPr>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858;p47">
              <a:extLst>
                <a:ext uri="{FF2B5EF4-FFF2-40B4-BE49-F238E27FC236}">
                  <a16:creationId xmlns:a16="http://schemas.microsoft.com/office/drawing/2014/main" id="{7344DBF3-6A3D-04E1-750C-0D8CFA112B40}"/>
                </a:ext>
              </a:extLst>
            </p:cNvPr>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859;p47">
              <a:extLst>
                <a:ext uri="{FF2B5EF4-FFF2-40B4-BE49-F238E27FC236}">
                  <a16:creationId xmlns:a16="http://schemas.microsoft.com/office/drawing/2014/main" id="{E0CA7714-18C6-8643-9A1B-F99B415039AE}"/>
                </a:ext>
              </a:extLst>
            </p:cNvPr>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860;p47">
              <a:extLst>
                <a:ext uri="{FF2B5EF4-FFF2-40B4-BE49-F238E27FC236}">
                  <a16:creationId xmlns:a16="http://schemas.microsoft.com/office/drawing/2014/main" id="{6BFEC487-DEE1-449B-04F0-D20AC509D9C1}"/>
                </a:ext>
              </a:extLst>
            </p:cNvPr>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861;p47">
              <a:extLst>
                <a:ext uri="{FF2B5EF4-FFF2-40B4-BE49-F238E27FC236}">
                  <a16:creationId xmlns:a16="http://schemas.microsoft.com/office/drawing/2014/main" id="{1D321F5D-10C3-727C-9DCD-F32572B4FF25}"/>
                </a:ext>
              </a:extLst>
            </p:cNvPr>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TextBox 30">
            <a:extLst>
              <a:ext uri="{FF2B5EF4-FFF2-40B4-BE49-F238E27FC236}">
                <a16:creationId xmlns:a16="http://schemas.microsoft.com/office/drawing/2014/main" id="{2E649E87-E32F-0F32-7A01-1E589DBF0A86}"/>
              </a:ext>
            </a:extLst>
          </p:cNvPr>
          <p:cNvSpPr txBox="1"/>
          <p:nvPr/>
        </p:nvSpPr>
        <p:spPr>
          <a:xfrm>
            <a:off x="0" y="30984"/>
            <a:ext cx="5566410" cy="584775"/>
          </a:xfrm>
          <a:prstGeom prst="rect">
            <a:avLst/>
          </a:prstGeom>
          <a:noFill/>
        </p:spPr>
        <p:txBody>
          <a:bodyPr wrap="square">
            <a:spAutoFit/>
          </a:bodyPr>
          <a:lstStyle/>
          <a:p>
            <a:pPr algn="ctr"/>
            <a:r>
              <a:rPr lang="en-US" sz="3200" b="1" dirty="0">
                <a:solidFill>
                  <a:prstClr val="white"/>
                </a:solidFill>
                <a:effectLst>
                  <a:outerShdw blurRad="38100" dist="38100" dir="2700000" algn="tl">
                    <a:srgbClr val="000000">
                      <a:alpha val="43137"/>
                    </a:srgbClr>
                  </a:outerShdw>
                </a:effectLst>
                <a:latin typeface="Calibri"/>
              </a:rPr>
              <a:t>LESS-CONTROLLED PRACTICE</a:t>
            </a:r>
            <a:endParaRPr lang="en-GB" sz="3200" b="1" dirty="0">
              <a:solidFill>
                <a:prstClr val="white"/>
              </a:solidFill>
              <a:effectLst>
                <a:outerShdw blurRad="38100" dist="38100" dir="2700000" algn="tl">
                  <a:srgbClr val="000000">
                    <a:alpha val="43137"/>
                  </a:srgbClr>
                </a:outerShdw>
              </a:effectLst>
              <a:latin typeface="Calibri"/>
              <a:ea typeface="Adobe Gothic Std B" panose="020B0800000000000000" pitchFamily="34" charset="-128"/>
            </a:endParaRPr>
          </a:p>
        </p:txBody>
      </p:sp>
    </p:spTree>
    <p:extLst>
      <p:ext uri="{BB962C8B-B14F-4D97-AF65-F5344CB8AC3E}">
        <p14:creationId xmlns:p14="http://schemas.microsoft.com/office/powerpoint/2010/main" val="304336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36229762"/>
              </p:ext>
            </p:extLst>
          </p:nvPr>
        </p:nvGraphicFramePr>
        <p:xfrm>
          <a:off x="0" y="646745"/>
          <a:ext cx="4593102" cy="4496754"/>
        </p:xfrm>
        <a:graphic>
          <a:graphicData uri="http://schemas.openxmlformats.org/drawingml/2006/table">
            <a:tbl>
              <a:tblPr firstRow="1" bandRow="1">
                <a:tableStyleId>{5C22544A-7EE6-4342-B048-85BDC9FD1C3A}</a:tableStyleId>
              </a:tblPr>
              <a:tblGrid>
                <a:gridCol w="1303448">
                  <a:extLst>
                    <a:ext uri="{9D8B030D-6E8A-4147-A177-3AD203B41FA5}">
                      <a16:colId xmlns:a16="http://schemas.microsoft.com/office/drawing/2014/main" val="20000"/>
                    </a:ext>
                  </a:extLst>
                </a:gridCol>
                <a:gridCol w="3289654">
                  <a:extLst>
                    <a:ext uri="{9D8B030D-6E8A-4147-A177-3AD203B41FA5}">
                      <a16:colId xmlns:a16="http://schemas.microsoft.com/office/drawing/2014/main" val="20001"/>
                    </a:ext>
                  </a:extLst>
                </a:gridCol>
              </a:tblGrid>
              <a:tr h="1978572">
                <a:tc>
                  <a:txBody>
                    <a:bodyPr/>
                    <a:lstStyle/>
                    <a:p>
                      <a:pPr algn="l"/>
                      <a:r>
                        <a:rPr lang="vi-VN" sz="1800" b="1"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Personality and interests:</a:t>
                      </a:r>
                      <a:endParaRPr lang="vi-VN"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pPr marL="285750" indent="-285750" algn="l" rtl="0" fontAlgn="base">
                        <a:buFont typeface="Arial" panose="020B0604020202020204" pitchFamily="34" charset="0"/>
                        <a:buChar char="•"/>
                      </a:pPr>
                      <a:r>
                        <a:rPr lang="en-US" sz="17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 very kind and care for patients</a:t>
                      </a:r>
                      <a:r>
                        <a:rPr lang="en-US" sz="1700" b="0" i="0" u="none" strike="noStrike"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l" rtl="0" fontAlgn="base">
                        <a:buFont typeface="Arial" panose="020B0604020202020204" pitchFamily="34" charset="0"/>
                        <a:buChar char="•"/>
                      </a:pPr>
                      <a:r>
                        <a:rPr lang="en-US" sz="17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have a passion for helping people</a:t>
                      </a:r>
                      <a:r>
                        <a:rPr lang="en-US" sz="1700" b="0" i="0" u="none" strike="noStrike"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l" rtl="0" fontAlgn="base">
                        <a:buFont typeface="Arial" panose="020B0604020202020204" pitchFamily="34" charset="0"/>
                        <a:buChar char="•"/>
                      </a:pPr>
                      <a:r>
                        <a:rPr lang="en-US" sz="17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 interested in health, causes of diseases, and medical science</a:t>
                      </a:r>
                    </a:p>
                  </a:txBody>
                  <a:tcPr>
                    <a:solidFill>
                      <a:schemeClr val="accent1">
                        <a:lumMod val="20000"/>
                        <a:lumOff val="80000"/>
                      </a:schemeClr>
                    </a:solidFill>
                  </a:tcPr>
                </a:tc>
                <a:extLst>
                  <a:ext uri="{0D108BD9-81ED-4DB2-BD59-A6C34878D82A}">
                    <a16:rowId xmlns:a16="http://schemas.microsoft.com/office/drawing/2014/main" val="10000"/>
                  </a:ext>
                </a:extLst>
              </a:tr>
              <a:tr h="2518182">
                <a:tc>
                  <a:txBody>
                    <a:bodyPr/>
                    <a:lstStyle/>
                    <a:p>
                      <a:pPr algn="l"/>
                      <a:r>
                        <a:rPr lang="vi-VN" sz="1800" b="1"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Skills and knowledge:</a:t>
                      </a:r>
                      <a:endParaRPr lang="vi-V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lgn="l" rtl="0" fontAlgn="base">
                        <a:buFont typeface="Arial" panose="020B0604020202020204" pitchFamily="34" charset="0"/>
                        <a:buChar char="•"/>
                      </a:pPr>
                      <a:r>
                        <a:rPr lang="en-US" sz="17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soft skills such as good communication, decision-making, time-management and teamwork skills</a:t>
                      </a:r>
                    </a:p>
                    <a:p>
                      <a:pPr marL="285750" indent="-285750" algn="l" rtl="0" fontAlgn="base">
                        <a:buFont typeface="Arial" panose="020B0604020202020204" pitchFamily="34" charset="0"/>
                        <a:buChar char="•"/>
                      </a:pPr>
                      <a:r>
                        <a:rPr lang="en-US" sz="17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technical skills and medical knowledge to assess patient’s condition, prescribe medication, offer treatments, etc.</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00765882"/>
              </p:ext>
            </p:extLst>
          </p:nvPr>
        </p:nvGraphicFramePr>
        <p:xfrm>
          <a:off x="4586068" y="646745"/>
          <a:ext cx="4557932" cy="4501360"/>
        </p:xfrm>
        <a:graphic>
          <a:graphicData uri="http://schemas.openxmlformats.org/drawingml/2006/table">
            <a:tbl>
              <a:tblPr firstRow="1" bandRow="1">
                <a:tableStyleId>{5C22544A-7EE6-4342-B048-85BDC9FD1C3A}</a:tableStyleId>
              </a:tblPr>
              <a:tblGrid>
                <a:gridCol w="1453488">
                  <a:extLst>
                    <a:ext uri="{9D8B030D-6E8A-4147-A177-3AD203B41FA5}">
                      <a16:colId xmlns:a16="http://schemas.microsoft.com/office/drawing/2014/main" val="20000"/>
                    </a:ext>
                  </a:extLst>
                </a:gridCol>
                <a:gridCol w="3104444">
                  <a:extLst>
                    <a:ext uri="{9D8B030D-6E8A-4147-A177-3AD203B41FA5}">
                      <a16:colId xmlns:a16="http://schemas.microsoft.com/office/drawing/2014/main" val="20001"/>
                    </a:ext>
                  </a:extLst>
                </a:gridCol>
              </a:tblGrid>
              <a:tr h="2646652">
                <a:tc>
                  <a:txBody>
                    <a:bodyPr/>
                    <a:lstStyle/>
                    <a:p>
                      <a:pPr algn="l"/>
                      <a:r>
                        <a:rPr lang="vi-VN" sz="1800" b="1"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Education and training:</a:t>
                      </a:r>
                      <a:endPar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pPr marL="285750" indent="-285750" algn="l" rtl="0" fontAlgn="base">
                        <a:buFont typeface="Arial" panose="020B0604020202020204" pitchFamily="34" charset="0"/>
                        <a:buChar char="•"/>
                      </a:pPr>
                      <a:r>
                        <a:rPr lang="en-US" sz="17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study at medical school to get a medical degree </a:t>
                      </a:r>
                    </a:p>
                    <a:p>
                      <a:pPr marL="285750" indent="-285750" algn="l" rtl="0" fontAlgn="base">
                        <a:buFont typeface="Arial" panose="020B0604020202020204" pitchFamily="34" charset="0"/>
                        <a:buChar char="•"/>
                      </a:pPr>
                      <a:r>
                        <a:rPr lang="en-US" sz="17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complete general medical training where you combine work experience with on-the-job training usually at a hospital </a:t>
                      </a:r>
                    </a:p>
                    <a:p>
                      <a:pPr marL="285750" indent="-285750" algn="l" rtl="0" fontAlgn="base">
                        <a:buFont typeface="Arial" panose="020B0604020202020204" pitchFamily="34" charset="0"/>
                        <a:buChar char="•"/>
                      </a:pPr>
                      <a:r>
                        <a:rPr lang="en-US" sz="17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complete specialty training in a specialist area of medicine or in general practice </a:t>
                      </a:r>
                    </a:p>
                  </a:txBody>
                  <a:tcPr>
                    <a:solidFill>
                      <a:schemeClr val="accent1">
                        <a:lumMod val="20000"/>
                        <a:lumOff val="80000"/>
                      </a:schemeClr>
                    </a:solidFill>
                  </a:tcPr>
                </a:tc>
                <a:extLst>
                  <a:ext uri="{0D108BD9-81ED-4DB2-BD59-A6C34878D82A}">
                    <a16:rowId xmlns:a16="http://schemas.microsoft.com/office/drawing/2014/main" val="10000"/>
                  </a:ext>
                </a:extLst>
              </a:tr>
              <a:tr h="1819120">
                <a:tc>
                  <a:txBody>
                    <a:bodyPr/>
                    <a:lstStyle/>
                    <a:p>
                      <a:pPr algn="l"/>
                      <a:r>
                        <a:rPr lang="en-US" sz="1800" b="1"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Employment opportunity</a:t>
                      </a:r>
                      <a:r>
                        <a:rPr lang="vi-VN" sz="1800" b="1"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endParaRPr lang="vi-V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lgn="l" rtl="0" fontAlgn="base">
                        <a:buFont typeface="Arial" panose="020B0604020202020204" pitchFamily="34" charset="0"/>
                        <a:buChar char="•"/>
                      </a:pPr>
                      <a:r>
                        <a:rPr lang="en-US" sz="17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many varied opportunities and different career options</a:t>
                      </a:r>
                    </a:p>
                    <a:p>
                      <a:pPr marL="285750" indent="-285750" algn="l" rtl="0" fontAlgn="base">
                        <a:buFont typeface="Arial" panose="020B0604020202020204" pitchFamily="34" charset="0"/>
                        <a:buChar char="•"/>
                      </a:pPr>
                      <a:r>
                        <a:rPr lang="en-US" sz="17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there will always be demand for doctors </a:t>
                      </a:r>
                    </a:p>
                    <a:p>
                      <a:pPr marL="285750" indent="-285750" algn="l" rtl="0" fontAlgn="base">
                        <a:buFont typeface="Arial" panose="020B0604020202020204" pitchFamily="34" charset="0"/>
                        <a:buChar char="•"/>
                      </a:pPr>
                      <a:r>
                        <a:rPr lang="en-US" sz="17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may have a poor work-life balance</a:t>
                      </a:r>
                    </a:p>
                  </a:txBody>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5607CA95-F559-9C94-3813-437E439402CF}"/>
              </a:ext>
            </a:extLst>
          </p:cNvPr>
          <p:cNvSpPr txBox="1"/>
          <p:nvPr/>
        </p:nvSpPr>
        <p:spPr>
          <a:xfrm>
            <a:off x="0" y="30984"/>
            <a:ext cx="5566410" cy="584775"/>
          </a:xfrm>
          <a:prstGeom prst="rect">
            <a:avLst/>
          </a:prstGeom>
          <a:noFill/>
        </p:spPr>
        <p:txBody>
          <a:bodyPr wrap="square">
            <a:spAutoFit/>
          </a:bodyPr>
          <a:lstStyle/>
          <a:p>
            <a:pPr algn="ctr"/>
            <a:r>
              <a:rPr lang="en-US" sz="3200" b="1" dirty="0">
                <a:solidFill>
                  <a:prstClr val="white"/>
                </a:solidFill>
                <a:effectLst>
                  <a:outerShdw blurRad="38100" dist="38100" dir="2700000" algn="tl">
                    <a:srgbClr val="000000">
                      <a:alpha val="43137"/>
                    </a:srgbClr>
                  </a:outerShdw>
                </a:effectLst>
                <a:latin typeface="Calibri"/>
              </a:rPr>
              <a:t>LESS-CONTROLLED PRACTICE</a:t>
            </a:r>
            <a:endParaRPr lang="en-GB" sz="3200" b="1" dirty="0">
              <a:solidFill>
                <a:prstClr val="white"/>
              </a:solidFill>
              <a:effectLst>
                <a:outerShdw blurRad="38100" dist="38100" dir="2700000" algn="tl">
                  <a:srgbClr val="000000">
                    <a:alpha val="43137"/>
                  </a:srgbClr>
                </a:outerShdw>
              </a:effectLst>
              <a:latin typeface="Calibri"/>
              <a:ea typeface="Adobe Gothic Std B" panose="020B0800000000000000" pitchFamily="34" charset="-128"/>
            </a:endParaRPr>
          </a:p>
        </p:txBody>
      </p:sp>
    </p:spTree>
    <p:extLst>
      <p:ext uri="{BB962C8B-B14F-4D97-AF65-F5344CB8AC3E}">
        <p14:creationId xmlns:p14="http://schemas.microsoft.com/office/powerpoint/2010/main" val="9619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4E846887-2C9F-8978-A57E-E4026728BE40}"/>
              </a:ext>
            </a:extLst>
          </p:cNvPr>
          <p:cNvSpPr/>
          <p:nvPr/>
        </p:nvSpPr>
        <p:spPr>
          <a:xfrm>
            <a:off x="417419" y="780001"/>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441444" y="708710"/>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0445790A-8B20-F4D6-9B13-E7D1F75CCC01}"/>
              </a:ext>
            </a:extLst>
          </p:cNvPr>
          <p:cNvSpPr/>
          <p:nvPr/>
        </p:nvSpPr>
        <p:spPr>
          <a:xfrm>
            <a:off x="857132" y="708710"/>
            <a:ext cx="8378308" cy="1815882"/>
          </a:xfrm>
          <a:prstGeom prst="rect">
            <a:avLst/>
          </a:prstGeom>
        </p:spPr>
        <p:txBody>
          <a:bodyPr wrap="square">
            <a:spAutoFit/>
          </a:bodyPr>
          <a:lstStyle/>
          <a:p>
            <a:r>
              <a:rPr lang="en-US" sz="2800" b="1" dirty="0">
                <a:cs typeface="Arial" panose="020B0604020202020204" pitchFamily="34" charset="0"/>
              </a:rPr>
              <a:t>Work in groups. Compare the job in 1 with your chosen job in 2. Discuss the similarities and differences and decide which job you prefer and why. Report your group's answers to the class</a:t>
            </a:r>
          </a:p>
        </p:txBody>
      </p:sp>
      <p:sp>
        <p:nvSpPr>
          <p:cNvPr id="9" name="TextBox 8">
            <a:extLst>
              <a:ext uri="{FF2B5EF4-FFF2-40B4-BE49-F238E27FC236}">
                <a16:creationId xmlns:a16="http://schemas.microsoft.com/office/drawing/2014/main" id="{568C4E3F-0596-A8E5-A5EA-CACE507F817F}"/>
              </a:ext>
            </a:extLst>
          </p:cNvPr>
          <p:cNvSpPr txBox="1"/>
          <p:nvPr/>
        </p:nvSpPr>
        <p:spPr>
          <a:xfrm>
            <a:off x="0" y="30984"/>
            <a:ext cx="497261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FREE PRACTICE</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pic>
        <p:nvPicPr>
          <p:cNvPr id="7" name="Picture 6">
            <a:extLst>
              <a:ext uri="{FF2B5EF4-FFF2-40B4-BE49-F238E27FC236}">
                <a16:creationId xmlns:a16="http://schemas.microsoft.com/office/drawing/2014/main" id="{1E40D53C-14F5-F4E8-AE09-3A82F7A6AB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81765" y="2571750"/>
            <a:ext cx="4380469" cy="2457336"/>
          </a:xfrm>
          <a:prstGeom prst="rect">
            <a:avLst/>
          </a:prstGeom>
        </p:spPr>
      </p:pic>
      <p:sp>
        <p:nvSpPr>
          <p:cNvPr id="10" name="Google Shape;761;p45">
            <a:extLst>
              <a:ext uri="{FF2B5EF4-FFF2-40B4-BE49-F238E27FC236}">
                <a16:creationId xmlns:a16="http://schemas.microsoft.com/office/drawing/2014/main" id="{ED0A4887-3133-D7B6-E0FB-CD12F250DCBF}"/>
              </a:ext>
            </a:extLst>
          </p:cNvPr>
          <p:cNvSpPr/>
          <p:nvPr/>
        </p:nvSpPr>
        <p:spPr>
          <a:xfrm>
            <a:off x="6318077" y="2127620"/>
            <a:ext cx="888313" cy="888259"/>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rgbClr val="E4598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62;p45">
            <a:extLst>
              <a:ext uri="{FF2B5EF4-FFF2-40B4-BE49-F238E27FC236}">
                <a16:creationId xmlns:a16="http://schemas.microsoft.com/office/drawing/2014/main" id="{0AFF92A7-5B2C-F2B9-9AC3-1AD71021D9DE}"/>
              </a:ext>
            </a:extLst>
          </p:cNvPr>
          <p:cNvSpPr/>
          <p:nvPr/>
        </p:nvSpPr>
        <p:spPr>
          <a:xfrm rot="-7222059">
            <a:off x="1818777" y="2788551"/>
            <a:ext cx="573277" cy="525485"/>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63;p45">
            <a:extLst>
              <a:ext uri="{FF2B5EF4-FFF2-40B4-BE49-F238E27FC236}">
                <a16:creationId xmlns:a16="http://schemas.microsoft.com/office/drawing/2014/main" id="{47D53BFD-73D7-E2AE-7CA7-F43A63E3C4C0}"/>
              </a:ext>
            </a:extLst>
          </p:cNvPr>
          <p:cNvSpPr/>
          <p:nvPr/>
        </p:nvSpPr>
        <p:spPr>
          <a:xfrm rot="-6644592">
            <a:off x="7210088" y="4331649"/>
            <a:ext cx="710332" cy="666787"/>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80C5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764;p45">
            <a:extLst>
              <a:ext uri="{FF2B5EF4-FFF2-40B4-BE49-F238E27FC236}">
                <a16:creationId xmlns:a16="http://schemas.microsoft.com/office/drawing/2014/main" id="{80D32FF6-1B10-BDE7-8DD7-96F3DB97FB2D}"/>
              </a:ext>
            </a:extLst>
          </p:cNvPr>
          <p:cNvGrpSpPr/>
          <p:nvPr/>
        </p:nvGrpSpPr>
        <p:grpSpPr>
          <a:xfrm>
            <a:off x="1085831" y="4068259"/>
            <a:ext cx="743233" cy="701804"/>
            <a:chOff x="6843802" y="2410602"/>
            <a:chExt cx="606177" cy="572387"/>
          </a:xfrm>
        </p:grpSpPr>
        <p:sp>
          <p:nvSpPr>
            <p:cNvPr id="14" name="Google Shape;765;p45">
              <a:extLst>
                <a:ext uri="{FF2B5EF4-FFF2-40B4-BE49-F238E27FC236}">
                  <a16:creationId xmlns:a16="http://schemas.microsoft.com/office/drawing/2014/main" id="{C207DAA5-9D9D-11D3-490B-10CA0C97A037}"/>
                </a:ext>
              </a:extLst>
            </p:cNvPr>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66;p45">
              <a:extLst>
                <a:ext uri="{FF2B5EF4-FFF2-40B4-BE49-F238E27FC236}">
                  <a16:creationId xmlns:a16="http://schemas.microsoft.com/office/drawing/2014/main" id="{B610B51A-259E-E3C7-ADA1-60F852E049A0}"/>
                </a:ext>
              </a:extLst>
            </p:cNvPr>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8116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AD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83023"/>
            <a:ext cx="9144000" cy="2123658"/>
          </a:xfrm>
          <a:prstGeom prst="rect">
            <a:avLst/>
          </a:prstGeom>
        </p:spPr>
        <p:txBody>
          <a:bodyPr wrap="square">
            <a:spAutoFit/>
          </a:bodyPr>
          <a:lstStyle/>
          <a:p>
            <a:pPr algn="just"/>
            <a:r>
              <a:rPr lang="en-US" sz="2200" b="1" i="1" u="sng" dirty="0">
                <a:solidFill>
                  <a:srgbClr val="3D1F33"/>
                </a:solidFill>
                <a:latin typeface="Calibri" panose="020F0502020204030204" pitchFamily="34" charset="0"/>
                <a:ea typeface="Calibri" panose="020F0502020204030204" pitchFamily="34" charset="0"/>
                <a:cs typeface="Calibri" panose="020F0502020204030204" pitchFamily="34" charset="0"/>
              </a:rPr>
              <a:t>*</a:t>
            </a:r>
            <a:r>
              <a:rPr lang="vi-VN" sz="2200" b="1" i="1" u="sng" dirty="0">
                <a:solidFill>
                  <a:srgbClr val="3D1F33"/>
                </a:solidFill>
                <a:latin typeface="Calibri" panose="020F0502020204030204" pitchFamily="34" charset="0"/>
                <a:ea typeface="Calibri" panose="020F0502020204030204" pitchFamily="34" charset="0"/>
                <a:cs typeface="Calibri" panose="020F0502020204030204" pitchFamily="34" charset="0"/>
              </a:rPr>
              <a:t>Suggested answer:</a:t>
            </a:r>
          </a:p>
          <a:p>
            <a:pPr algn="just"/>
            <a:r>
              <a:rPr lang="vi-VN" sz="2200" dirty="0">
                <a:latin typeface="Calibri" panose="020F0502020204030204" pitchFamily="34" charset="0"/>
                <a:ea typeface="Calibri" panose="020F0502020204030204" pitchFamily="34" charset="0"/>
                <a:cs typeface="Calibri" panose="020F0502020204030204" pitchFamily="34" charset="0"/>
              </a:rPr>
              <a:t>Our group discussed the jobs of a tour guide and a doctor. Although they are very different jobs, we found some similarities between the two. Both tour guides and doctors must be kind and patient. They also must be able to deal with stressful situations. Soft skills such as communication, decision-making, </a:t>
            </a:r>
            <a:r>
              <a:rPr lang="en-US" sz="2200" dirty="0">
                <a:latin typeface="Calibri" panose="020F0502020204030204" pitchFamily="34" charset="0"/>
                <a:ea typeface="Calibri" panose="020F0502020204030204" pitchFamily="34" charset="0"/>
                <a:cs typeface="Calibri" panose="020F0502020204030204" pitchFamily="34" charset="0"/>
              </a:rPr>
              <a:t>time management,</a:t>
            </a:r>
            <a:r>
              <a:rPr lang="vi-VN" sz="2200" dirty="0">
                <a:latin typeface="Calibri" panose="020F0502020204030204" pitchFamily="34" charset="0"/>
                <a:ea typeface="Calibri" panose="020F0502020204030204" pitchFamily="34" charset="0"/>
                <a:cs typeface="Calibri" panose="020F0502020204030204" pitchFamily="34" charset="0"/>
              </a:rPr>
              <a:t> and teamwork skills are important for both professions. </a:t>
            </a:r>
          </a:p>
        </p:txBody>
      </p:sp>
      <p:sp>
        <p:nvSpPr>
          <p:cNvPr id="7" name="Rectangle 6"/>
          <p:cNvSpPr/>
          <p:nvPr/>
        </p:nvSpPr>
        <p:spPr>
          <a:xfrm>
            <a:off x="0" y="2994972"/>
            <a:ext cx="9144000" cy="2123658"/>
          </a:xfrm>
          <a:prstGeom prst="rect">
            <a:avLst/>
          </a:prstGeom>
        </p:spPr>
        <p:txBody>
          <a:bodyPr wrap="square">
            <a:spAutoFit/>
          </a:bodyPr>
          <a:lstStyle/>
          <a:p>
            <a:pPr algn="just"/>
            <a:r>
              <a:rPr lang="vi-VN" sz="2200" dirty="0">
                <a:latin typeface="Calibri" panose="020F0502020204030204" pitchFamily="34" charset="0"/>
                <a:ea typeface="Calibri" panose="020F0502020204030204" pitchFamily="34" charset="0"/>
                <a:cs typeface="Calibri" panose="020F0502020204030204" pitchFamily="34" charset="0"/>
              </a:rPr>
              <a:t>However, the technical skills required for a tour guide and a doctor are very different. For example, tour guides must have knowledge of the local area, and cultural, historical and natural sites and events, and knowledge of languages. Doctors need medical knowledge to assess patients, and treat them. It is a lot easier to become a tour guide as you don’t need formal education or training at university.</a:t>
            </a:r>
          </a:p>
        </p:txBody>
      </p:sp>
      <p:sp>
        <p:nvSpPr>
          <p:cNvPr id="3" name="TextBox 2">
            <a:extLst>
              <a:ext uri="{FF2B5EF4-FFF2-40B4-BE49-F238E27FC236}">
                <a16:creationId xmlns:a16="http://schemas.microsoft.com/office/drawing/2014/main" id="{6C1473FA-2A57-440A-3C5F-558451012BB0}"/>
              </a:ext>
            </a:extLst>
          </p:cNvPr>
          <p:cNvSpPr txBox="1"/>
          <p:nvPr/>
        </p:nvSpPr>
        <p:spPr>
          <a:xfrm>
            <a:off x="0" y="30984"/>
            <a:ext cx="497261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FREE PRACTICE</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332140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AD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15759"/>
            <a:ext cx="9144000" cy="2462213"/>
          </a:xfrm>
          <a:prstGeom prst="rect">
            <a:avLst/>
          </a:prstGeom>
        </p:spPr>
        <p:txBody>
          <a:bodyPr wrap="square">
            <a:spAutoFit/>
          </a:bodyPr>
          <a:lstStyle/>
          <a:p>
            <a:r>
              <a:rPr lang="en-US" sz="2200" dirty="0"/>
              <a:t>However, to qualify as a doctor, you must not only go to medical school, but complete another 10 years of on-the-job training.</a:t>
            </a:r>
          </a:p>
          <a:p>
            <a:r>
              <a:rPr lang="en-US" sz="2200" dirty="0"/>
              <a:t>While tour guides have limited job opportunities and many are out of work in the low season, doctors are in high demand. The job of a doctor will never become automated or obsolete, but tour guides might be replaced by robots in the future. </a:t>
            </a:r>
          </a:p>
          <a:p>
            <a:endParaRPr lang="vi-VN" sz="2200" dirty="0"/>
          </a:p>
        </p:txBody>
      </p:sp>
      <p:sp>
        <p:nvSpPr>
          <p:cNvPr id="7" name="Rectangle 6"/>
          <p:cNvSpPr/>
          <p:nvPr/>
        </p:nvSpPr>
        <p:spPr>
          <a:xfrm>
            <a:off x="0" y="2681287"/>
            <a:ext cx="9144000" cy="2462213"/>
          </a:xfrm>
          <a:prstGeom prst="rect">
            <a:avLst/>
          </a:prstGeom>
        </p:spPr>
        <p:txBody>
          <a:bodyPr wrap="square">
            <a:spAutoFit/>
          </a:bodyPr>
          <a:lstStyle/>
          <a:p>
            <a:r>
              <a:rPr lang="en-US" sz="2200" dirty="0"/>
              <a:t>Two people in our group prefer the job of  a tour guide because they always enjoy learning about history, art and culture. They find the job of a tour guide  more interesting and less challenging than the job of a doctor. They believe they’ll have a better life-work balance. The other two people prefer the job of a doctor. They think the job of a tour guide is only in demand in the high season and doesn’t pay well. On the other hand, doctors have varied job opportunities and different career options.</a:t>
            </a:r>
            <a:endParaRPr lang="vi-VN" sz="2200" dirty="0"/>
          </a:p>
        </p:txBody>
      </p:sp>
      <p:sp>
        <p:nvSpPr>
          <p:cNvPr id="3" name="TextBox 2">
            <a:extLst>
              <a:ext uri="{FF2B5EF4-FFF2-40B4-BE49-F238E27FC236}">
                <a16:creationId xmlns:a16="http://schemas.microsoft.com/office/drawing/2014/main" id="{16D81C8C-E0B5-D122-046A-88BA7D7150EA}"/>
              </a:ext>
            </a:extLst>
          </p:cNvPr>
          <p:cNvSpPr txBox="1"/>
          <p:nvPr/>
        </p:nvSpPr>
        <p:spPr>
          <a:xfrm>
            <a:off x="0" y="30984"/>
            <a:ext cx="4972619" cy="584775"/>
          </a:xfrm>
          <a:prstGeom prst="rect">
            <a:avLst/>
          </a:prstGeom>
          <a:no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FREE PRACTICE</a:t>
            </a:r>
            <a:endParaRPr lang="en-GB" sz="32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417873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7"/>
          <p:cNvSpPr/>
          <p:nvPr/>
        </p:nvSpPr>
        <p:spPr>
          <a:xfrm>
            <a:off x="3945265" y="1040119"/>
            <a:ext cx="1280186" cy="1226788"/>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47"/>
          <p:cNvSpPr/>
          <p:nvPr/>
        </p:nvSpPr>
        <p:spPr>
          <a:xfrm>
            <a:off x="1220521" y="3077526"/>
            <a:ext cx="6551775" cy="143387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47"/>
          <p:cNvSpPr txBox="1">
            <a:spLocks noGrp="1"/>
          </p:cNvSpPr>
          <p:nvPr>
            <p:ph type="ctrTitle"/>
          </p:nvPr>
        </p:nvSpPr>
        <p:spPr>
          <a:xfrm>
            <a:off x="2790900" y="2338842"/>
            <a:ext cx="3562200" cy="68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Wrap up</a:t>
            </a:r>
            <a:endParaRPr dirty="0"/>
          </a:p>
        </p:txBody>
      </p:sp>
      <p:sp>
        <p:nvSpPr>
          <p:cNvPr id="828" name="Google Shape;828;p47"/>
          <p:cNvSpPr txBox="1">
            <a:spLocks noGrp="1"/>
          </p:cNvSpPr>
          <p:nvPr>
            <p:ph type="subTitle" idx="1"/>
          </p:nvPr>
        </p:nvSpPr>
        <p:spPr>
          <a:xfrm>
            <a:off x="1356774" y="3119163"/>
            <a:ext cx="6310917" cy="13929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852"/>
              <a:buNone/>
            </a:pPr>
            <a:r>
              <a:rPr lang="en-US" sz="2000" i="1" u="sng" dirty="0">
                <a:solidFill>
                  <a:schemeClr val="tx1">
                    <a:lumMod val="10000"/>
                  </a:schemeClr>
                </a:solidFill>
              </a:rPr>
              <a:t>*What have you learnt today?</a:t>
            </a:r>
          </a:p>
          <a:p>
            <a:pPr marL="285750" lvl="0" indent="-285750" algn="l" rtl="0">
              <a:spcBef>
                <a:spcPts val="0"/>
              </a:spcBef>
              <a:spcAft>
                <a:spcPts val="0"/>
              </a:spcAft>
              <a:buSzPts val="852"/>
              <a:buFont typeface="Arial" panose="020B0604020202020204" pitchFamily="34" charset="0"/>
              <a:buChar char="•"/>
            </a:pPr>
            <a:r>
              <a:rPr lang="en-US" sz="2000" dirty="0">
                <a:solidFill>
                  <a:schemeClr val="tx1">
                    <a:lumMod val="10000"/>
                  </a:schemeClr>
                </a:solidFill>
              </a:rPr>
              <a:t>Discuss the skills and experience needed for Career path</a:t>
            </a:r>
          </a:p>
          <a:p>
            <a:pPr marL="285750" lvl="0" indent="-285750" algn="l" rtl="0">
              <a:spcBef>
                <a:spcPts val="0"/>
              </a:spcBef>
              <a:spcAft>
                <a:spcPts val="0"/>
              </a:spcAft>
              <a:buSzPts val="852"/>
              <a:buFont typeface="Arial" panose="020B0604020202020204" pitchFamily="34" charset="0"/>
              <a:buChar char="•"/>
            </a:pPr>
            <a:r>
              <a:rPr lang="en-US" sz="2000" dirty="0">
                <a:solidFill>
                  <a:schemeClr val="tx1">
                    <a:lumMod val="10000"/>
                  </a:schemeClr>
                </a:solidFill>
              </a:rPr>
              <a:t>New Vocabulary about Career.</a:t>
            </a:r>
          </a:p>
        </p:txBody>
      </p:sp>
      <p:sp>
        <p:nvSpPr>
          <p:cNvPr id="829" name="Google Shape;829;p47"/>
          <p:cNvSpPr txBox="1">
            <a:spLocks noGrp="1"/>
          </p:cNvSpPr>
          <p:nvPr>
            <p:ph type="title" idx="2"/>
          </p:nvPr>
        </p:nvSpPr>
        <p:spPr>
          <a:xfrm>
            <a:off x="3510158" y="1232313"/>
            <a:ext cx="2150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00" dirty="0"/>
              <a:t>01</a:t>
            </a:r>
            <a:endParaRPr sz="6000" dirty="0"/>
          </a:p>
        </p:txBody>
      </p:sp>
      <p:grpSp>
        <p:nvGrpSpPr>
          <p:cNvPr id="830" name="Google Shape;830;p47"/>
          <p:cNvGrpSpPr/>
          <p:nvPr/>
        </p:nvGrpSpPr>
        <p:grpSpPr>
          <a:xfrm>
            <a:off x="4986573" y="3984734"/>
            <a:ext cx="2845825" cy="1197600"/>
            <a:chOff x="5985500" y="3859950"/>
            <a:chExt cx="2845825" cy="1197600"/>
          </a:xfrm>
        </p:grpSpPr>
        <p:sp>
          <p:nvSpPr>
            <p:cNvPr id="831" name="Google Shape;831;p47"/>
            <p:cNvSpPr/>
            <p:nvPr/>
          </p:nvSpPr>
          <p:spPr>
            <a:xfrm>
              <a:off x="5985500" y="3864500"/>
              <a:ext cx="2839725" cy="1193050"/>
            </a:xfrm>
            <a:custGeom>
              <a:avLst/>
              <a:gdLst/>
              <a:ahLst/>
              <a:cxnLst/>
              <a:rect l="l" t="t" r="r" b="b"/>
              <a:pathLst>
                <a:path w="113589" h="47722" extrusionOk="0">
                  <a:moveTo>
                    <a:pt x="112525" y="0"/>
                  </a:moveTo>
                  <a:lnTo>
                    <a:pt x="92981" y="19545"/>
                  </a:lnTo>
                  <a:lnTo>
                    <a:pt x="69637" y="19545"/>
                  </a:lnTo>
                  <a:lnTo>
                    <a:pt x="63102" y="26080"/>
                  </a:lnTo>
                  <a:lnTo>
                    <a:pt x="37387" y="26080"/>
                  </a:lnTo>
                  <a:lnTo>
                    <a:pt x="25198" y="38299"/>
                  </a:lnTo>
                  <a:lnTo>
                    <a:pt x="8359" y="38299"/>
                  </a:lnTo>
                  <a:lnTo>
                    <a:pt x="0" y="46658"/>
                  </a:lnTo>
                  <a:lnTo>
                    <a:pt x="1095" y="47721"/>
                  </a:lnTo>
                  <a:lnTo>
                    <a:pt x="8997" y="39819"/>
                  </a:lnTo>
                  <a:lnTo>
                    <a:pt x="25806" y="39819"/>
                  </a:lnTo>
                  <a:lnTo>
                    <a:pt x="38025" y="27600"/>
                  </a:lnTo>
                  <a:lnTo>
                    <a:pt x="63710" y="27600"/>
                  </a:lnTo>
                  <a:lnTo>
                    <a:pt x="70245" y="21065"/>
                  </a:lnTo>
                  <a:lnTo>
                    <a:pt x="93589" y="21065"/>
                  </a:lnTo>
                  <a:lnTo>
                    <a:pt x="113589" y="1064"/>
                  </a:lnTo>
                  <a:lnTo>
                    <a:pt x="11252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47"/>
            <p:cNvSpPr/>
            <p:nvPr/>
          </p:nvSpPr>
          <p:spPr>
            <a:xfrm>
              <a:off x="8611675" y="3859950"/>
              <a:ext cx="219650" cy="221150"/>
            </a:xfrm>
            <a:custGeom>
              <a:avLst/>
              <a:gdLst/>
              <a:ahLst/>
              <a:cxnLst/>
              <a:rect l="l" t="t" r="r" b="b"/>
              <a:pathLst>
                <a:path w="8786" h="8846" extrusionOk="0">
                  <a:moveTo>
                    <a:pt x="1" y="0"/>
                  </a:moveTo>
                  <a:lnTo>
                    <a:pt x="1" y="1520"/>
                  </a:lnTo>
                  <a:lnTo>
                    <a:pt x="7265" y="1520"/>
                  </a:lnTo>
                  <a:lnTo>
                    <a:pt x="7265" y="8845"/>
                  </a:lnTo>
                  <a:lnTo>
                    <a:pt x="8785" y="8845"/>
                  </a:lnTo>
                  <a:lnTo>
                    <a:pt x="878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47"/>
            <p:cNvSpPr/>
            <p:nvPr/>
          </p:nvSpPr>
          <p:spPr>
            <a:xfrm>
              <a:off x="6138225" y="4786250"/>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3" y="5107"/>
                    <a:pt x="5107" y="3952"/>
                    <a:pt x="5107" y="2553"/>
                  </a:cubicBezTo>
                  <a:cubicBezTo>
                    <a:pt x="5107" y="1125"/>
                    <a:pt x="3983"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47"/>
            <p:cNvSpPr/>
            <p:nvPr/>
          </p:nvSpPr>
          <p:spPr>
            <a:xfrm>
              <a:off x="6553900" y="4786250"/>
              <a:ext cx="127675" cy="127675"/>
            </a:xfrm>
            <a:custGeom>
              <a:avLst/>
              <a:gdLst/>
              <a:ahLst/>
              <a:cxnLst/>
              <a:rect l="l" t="t" r="r" b="b"/>
              <a:pathLst>
                <a:path w="5107" h="5107" extrusionOk="0">
                  <a:moveTo>
                    <a:pt x="2553" y="0"/>
                  </a:moveTo>
                  <a:cubicBezTo>
                    <a:pt x="1155" y="0"/>
                    <a:pt x="0" y="1125"/>
                    <a:pt x="0" y="2553"/>
                  </a:cubicBezTo>
                  <a:cubicBezTo>
                    <a:pt x="0" y="3952"/>
                    <a:pt x="1155" y="5107"/>
                    <a:pt x="2553" y="5107"/>
                  </a:cubicBezTo>
                  <a:cubicBezTo>
                    <a:pt x="3982" y="5107"/>
                    <a:pt x="5107" y="3952"/>
                    <a:pt x="5107" y="2553"/>
                  </a:cubicBezTo>
                  <a:cubicBezTo>
                    <a:pt x="5107" y="1125"/>
                    <a:pt x="398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47"/>
            <p:cNvSpPr/>
            <p:nvPr/>
          </p:nvSpPr>
          <p:spPr>
            <a:xfrm>
              <a:off x="6857850" y="4469375"/>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2" y="5107"/>
                    <a:pt x="5107" y="3952"/>
                    <a:pt x="5107" y="2553"/>
                  </a:cubicBezTo>
                  <a:cubicBezTo>
                    <a:pt x="5107" y="1125"/>
                    <a:pt x="398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47"/>
            <p:cNvSpPr/>
            <p:nvPr/>
          </p:nvSpPr>
          <p:spPr>
            <a:xfrm>
              <a:off x="7498450" y="4469375"/>
              <a:ext cx="127675" cy="127675"/>
            </a:xfrm>
            <a:custGeom>
              <a:avLst/>
              <a:gdLst/>
              <a:ahLst/>
              <a:cxnLst/>
              <a:rect l="l" t="t" r="r" b="b"/>
              <a:pathLst>
                <a:path w="5107" h="5107" extrusionOk="0">
                  <a:moveTo>
                    <a:pt x="2553" y="0"/>
                  </a:moveTo>
                  <a:cubicBezTo>
                    <a:pt x="1125" y="0"/>
                    <a:pt x="0" y="1125"/>
                    <a:pt x="0" y="2553"/>
                  </a:cubicBezTo>
                  <a:cubicBezTo>
                    <a:pt x="0" y="3952"/>
                    <a:pt x="1125" y="5107"/>
                    <a:pt x="2553" y="5107"/>
                  </a:cubicBezTo>
                  <a:cubicBezTo>
                    <a:pt x="3952" y="5107"/>
                    <a:pt x="5107" y="3952"/>
                    <a:pt x="5107" y="2553"/>
                  </a:cubicBezTo>
                  <a:cubicBezTo>
                    <a:pt x="5107" y="1125"/>
                    <a:pt x="395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47"/>
            <p:cNvSpPr/>
            <p:nvPr/>
          </p:nvSpPr>
          <p:spPr>
            <a:xfrm>
              <a:off x="7674725" y="4306000"/>
              <a:ext cx="127700" cy="127675"/>
            </a:xfrm>
            <a:custGeom>
              <a:avLst/>
              <a:gdLst/>
              <a:ahLst/>
              <a:cxnLst/>
              <a:rect l="l" t="t" r="r" b="b"/>
              <a:pathLst>
                <a:path w="5108" h="5107" extrusionOk="0">
                  <a:moveTo>
                    <a:pt x="2554" y="0"/>
                  </a:moveTo>
                  <a:cubicBezTo>
                    <a:pt x="1126" y="0"/>
                    <a:pt x="1" y="1155"/>
                    <a:pt x="1" y="2553"/>
                  </a:cubicBezTo>
                  <a:cubicBezTo>
                    <a:pt x="1" y="3952"/>
                    <a:pt x="1126" y="5107"/>
                    <a:pt x="2554" y="5107"/>
                  </a:cubicBezTo>
                  <a:cubicBezTo>
                    <a:pt x="3952" y="5107"/>
                    <a:pt x="5107" y="3952"/>
                    <a:pt x="5107" y="2553"/>
                  </a:cubicBezTo>
                  <a:cubicBezTo>
                    <a:pt x="5107" y="1155"/>
                    <a:pt x="395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47"/>
            <p:cNvSpPr/>
            <p:nvPr/>
          </p:nvSpPr>
          <p:spPr>
            <a:xfrm>
              <a:off x="8250725" y="4306000"/>
              <a:ext cx="128450" cy="127675"/>
            </a:xfrm>
            <a:custGeom>
              <a:avLst/>
              <a:gdLst/>
              <a:ahLst/>
              <a:cxnLst/>
              <a:rect l="l" t="t" r="r" b="b"/>
              <a:pathLst>
                <a:path w="5138" h="5107" extrusionOk="0">
                  <a:moveTo>
                    <a:pt x="2584" y="0"/>
                  </a:moveTo>
                  <a:cubicBezTo>
                    <a:pt x="1156" y="0"/>
                    <a:pt x="1" y="1155"/>
                    <a:pt x="1" y="2553"/>
                  </a:cubicBezTo>
                  <a:cubicBezTo>
                    <a:pt x="1" y="3952"/>
                    <a:pt x="1156" y="5107"/>
                    <a:pt x="2584" y="5107"/>
                  </a:cubicBezTo>
                  <a:cubicBezTo>
                    <a:pt x="3983" y="5107"/>
                    <a:pt x="5138" y="3952"/>
                    <a:pt x="5138" y="2553"/>
                  </a:cubicBezTo>
                  <a:cubicBezTo>
                    <a:pt x="5138" y="1155"/>
                    <a:pt x="3983" y="0"/>
                    <a:pt x="258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9" name="Google Shape;839;p47"/>
          <p:cNvGrpSpPr/>
          <p:nvPr/>
        </p:nvGrpSpPr>
        <p:grpSpPr>
          <a:xfrm>
            <a:off x="516555" y="1222354"/>
            <a:ext cx="1448375" cy="1319575"/>
            <a:chOff x="449250" y="2123925"/>
            <a:chExt cx="1448375" cy="1319575"/>
          </a:xfrm>
        </p:grpSpPr>
        <p:sp>
          <p:nvSpPr>
            <p:cNvPr id="840" name="Google Shape;840;p47"/>
            <p:cNvSpPr/>
            <p:nvPr/>
          </p:nvSpPr>
          <p:spPr>
            <a:xfrm>
              <a:off x="449250" y="2123925"/>
              <a:ext cx="1448375" cy="1319575"/>
            </a:xfrm>
            <a:custGeom>
              <a:avLst/>
              <a:gdLst/>
              <a:ahLst/>
              <a:cxnLst/>
              <a:rect l="l" t="t" r="r" b="b"/>
              <a:pathLst>
                <a:path w="57935" h="52783" extrusionOk="0">
                  <a:moveTo>
                    <a:pt x="28967" y="4955"/>
                  </a:moveTo>
                  <a:cubicBezTo>
                    <a:pt x="34454" y="4955"/>
                    <a:pt x="39940" y="7045"/>
                    <a:pt x="44135" y="11224"/>
                  </a:cubicBezTo>
                  <a:cubicBezTo>
                    <a:pt x="52493" y="19613"/>
                    <a:pt x="52493" y="33170"/>
                    <a:pt x="44135" y="41559"/>
                  </a:cubicBezTo>
                  <a:cubicBezTo>
                    <a:pt x="39940" y="45738"/>
                    <a:pt x="34454" y="47828"/>
                    <a:pt x="28967" y="47828"/>
                  </a:cubicBezTo>
                  <a:cubicBezTo>
                    <a:pt x="23481" y="47828"/>
                    <a:pt x="17994" y="45738"/>
                    <a:pt x="13800" y="41559"/>
                  </a:cubicBezTo>
                  <a:cubicBezTo>
                    <a:pt x="5441" y="33170"/>
                    <a:pt x="5441" y="19613"/>
                    <a:pt x="13800" y="11224"/>
                  </a:cubicBezTo>
                  <a:cubicBezTo>
                    <a:pt x="17994" y="7045"/>
                    <a:pt x="23481" y="4955"/>
                    <a:pt x="28967" y="4955"/>
                  </a:cubicBezTo>
                  <a:close/>
                  <a:moveTo>
                    <a:pt x="28967" y="1"/>
                  </a:moveTo>
                  <a:cubicBezTo>
                    <a:pt x="22212" y="1"/>
                    <a:pt x="15456" y="2577"/>
                    <a:pt x="10304" y="7729"/>
                  </a:cubicBezTo>
                  <a:cubicBezTo>
                    <a:pt x="0" y="18033"/>
                    <a:pt x="0" y="34750"/>
                    <a:pt x="10304" y="45055"/>
                  </a:cubicBezTo>
                  <a:cubicBezTo>
                    <a:pt x="15456" y="50207"/>
                    <a:pt x="22212" y="52783"/>
                    <a:pt x="28967" y="52783"/>
                  </a:cubicBezTo>
                  <a:cubicBezTo>
                    <a:pt x="35723" y="52783"/>
                    <a:pt x="42478" y="50207"/>
                    <a:pt x="47630" y="45055"/>
                  </a:cubicBezTo>
                  <a:cubicBezTo>
                    <a:pt x="57934" y="34750"/>
                    <a:pt x="57934" y="18033"/>
                    <a:pt x="47630" y="7729"/>
                  </a:cubicBezTo>
                  <a:cubicBezTo>
                    <a:pt x="42478" y="2577"/>
                    <a:pt x="35723" y="1"/>
                    <a:pt x="28967" y="1"/>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47"/>
            <p:cNvSpPr/>
            <p:nvPr/>
          </p:nvSpPr>
          <p:spPr>
            <a:xfrm>
              <a:off x="636925" y="2247225"/>
              <a:ext cx="1072250" cy="1072225"/>
            </a:xfrm>
            <a:custGeom>
              <a:avLst/>
              <a:gdLst/>
              <a:ahLst/>
              <a:cxnLst/>
              <a:rect l="l" t="t" r="r" b="b"/>
              <a:pathLst>
                <a:path w="42890" h="42889" extrusionOk="0">
                  <a:moveTo>
                    <a:pt x="21460" y="0"/>
                  </a:moveTo>
                  <a:cubicBezTo>
                    <a:pt x="9606" y="0"/>
                    <a:pt x="1" y="9605"/>
                    <a:pt x="1" y="21460"/>
                  </a:cubicBezTo>
                  <a:cubicBezTo>
                    <a:pt x="1" y="33314"/>
                    <a:pt x="9606" y="42889"/>
                    <a:pt x="21460" y="42889"/>
                  </a:cubicBezTo>
                  <a:cubicBezTo>
                    <a:pt x="33314" y="42889"/>
                    <a:pt x="42889" y="33314"/>
                    <a:pt x="42889" y="21460"/>
                  </a:cubicBezTo>
                  <a:cubicBezTo>
                    <a:pt x="42889" y="9605"/>
                    <a:pt x="33314" y="0"/>
                    <a:pt x="214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47"/>
            <p:cNvSpPr/>
            <p:nvPr/>
          </p:nvSpPr>
          <p:spPr>
            <a:xfrm>
              <a:off x="760800" y="2371075"/>
              <a:ext cx="824500" cy="824525"/>
            </a:xfrm>
            <a:custGeom>
              <a:avLst/>
              <a:gdLst/>
              <a:ahLst/>
              <a:cxnLst/>
              <a:rect l="l" t="t" r="r" b="b"/>
              <a:pathLst>
                <a:path w="32980" h="32981" extrusionOk="0">
                  <a:moveTo>
                    <a:pt x="16505" y="1"/>
                  </a:moveTo>
                  <a:cubicBezTo>
                    <a:pt x="7386" y="1"/>
                    <a:pt x="0" y="7387"/>
                    <a:pt x="0" y="16506"/>
                  </a:cubicBezTo>
                  <a:cubicBezTo>
                    <a:pt x="0" y="25624"/>
                    <a:pt x="7386" y="32980"/>
                    <a:pt x="16505" y="32980"/>
                  </a:cubicBezTo>
                  <a:cubicBezTo>
                    <a:pt x="25593" y="32980"/>
                    <a:pt x="32980" y="25624"/>
                    <a:pt x="32980" y="16506"/>
                  </a:cubicBezTo>
                  <a:cubicBezTo>
                    <a:pt x="32980" y="7387"/>
                    <a:pt x="25593" y="1"/>
                    <a:pt x="16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47"/>
            <p:cNvSpPr/>
            <p:nvPr/>
          </p:nvSpPr>
          <p:spPr>
            <a:xfrm>
              <a:off x="720525" y="2371650"/>
              <a:ext cx="905050" cy="824700"/>
            </a:xfrm>
            <a:custGeom>
              <a:avLst/>
              <a:gdLst/>
              <a:ahLst/>
              <a:cxnLst/>
              <a:rect l="l" t="t" r="r" b="b"/>
              <a:pathLst>
                <a:path w="36202" h="32988" extrusionOk="0">
                  <a:moveTo>
                    <a:pt x="18116" y="4910"/>
                  </a:moveTo>
                  <a:cubicBezTo>
                    <a:pt x="21072" y="4910"/>
                    <a:pt x="24028" y="6042"/>
                    <a:pt x="26293" y="8306"/>
                  </a:cubicBezTo>
                  <a:cubicBezTo>
                    <a:pt x="30822" y="12835"/>
                    <a:pt x="30822" y="20161"/>
                    <a:pt x="26293" y="24659"/>
                  </a:cubicBezTo>
                  <a:cubicBezTo>
                    <a:pt x="24028" y="26924"/>
                    <a:pt x="21072" y="28056"/>
                    <a:pt x="18116" y="28056"/>
                  </a:cubicBezTo>
                  <a:cubicBezTo>
                    <a:pt x="15160" y="28056"/>
                    <a:pt x="12204" y="26924"/>
                    <a:pt x="9940" y="24659"/>
                  </a:cubicBezTo>
                  <a:cubicBezTo>
                    <a:pt x="5411" y="20161"/>
                    <a:pt x="5411" y="12835"/>
                    <a:pt x="9940" y="8306"/>
                  </a:cubicBezTo>
                  <a:cubicBezTo>
                    <a:pt x="12204" y="6042"/>
                    <a:pt x="15160" y="4910"/>
                    <a:pt x="18116" y="4910"/>
                  </a:cubicBezTo>
                  <a:close/>
                  <a:moveTo>
                    <a:pt x="18116" y="1"/>
                  </a:moveTo>
                  <a:cubicBezTo>
                    <a:pt x="13891" y="1"/>
                    <a:pt x="9666" y="1604"/>
                    <a:pt x="6444" y="4811"/>
                  </a:cubicBezTo>
                  <a:cubicBezTo>
                    <a:pt x="0" y="11255"/>
                    <a:pt x="0" y="21711"/>
                    <a:pt x="6444" y="28155"/>
                  </a:cubicBezTo>
                  <a:cubicBezTo>
                    <a:pt x="9666" y="31377"/>
                    <a:pt x="13891" y="32987"/>
                    <a:pt x="18116" y="32987"/>
                  </a:cubicBezTo>
                  <a:cubicBezTo>
                    <a:pt x="22341" y="32987"/>
                    <a:pt x="26566" y="31377"/>
                    <a:pt x="29788" y="28155"/>
                  </a:cubicBezTo>
                  <a:cubicBezTo>
                    <a:pt x="36202" y="21711"/>
                    <a:pt x="36202" y="11255"/>
                    <a:pt x="29788" y="4811"/>
                  </a:cubicBezTo>
                  <a:cubicBezTo>
                    <a:pt x="26566" y="1604"/>
                    <a:pt x="22341" y="1"/>
                    <a:pt x="18116" y="1"/>
                  </a:cubicBezTo>
                  <a:close/>
                </a:path>
              </a:pathLst>
            </a:custGeom>
            <a:solidFill>
              <a:srgbClr val="E86C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47"/>
            <p:cNvSpPr/>
            <p:nvPr/>
          </p:nvSpPr>
          <p:spPr>
            <a:xfrm>
              <a:off x="855775" y="2494375"/>
              <a:ext cx="635300" cy="578675"/>
            </a:xfrm>
            <a:custGeom>
              <a:avLst/>
              <a:gdLst/>
              <a:ahLst/>
              <a:cxnLst/>
              <a:rect l="l" t="t" r="r" b="b"/>
              <a:pathLst>
                <a:path w="25412" h="23147" extrusionOk="0">
                  <a:moveTo>
                    <a:pt x="12706" y="4955"/>
                  </a:moveTo>
                  <a:cubicBezTo>
                    <a:pt x="14401" y="4955"/>
                    <a:pt x="16095" y="5601"/>
                    <a:pt x="17387" y="6893"/>
                  </a:cubicBezTo>
                  <a:cubicBezTo>
                    <a:pt x="19971" y="9476"/>
                    <a:pt x="19971" y="13671"/>
                    <a:pt x="17387" y="16255"/>
                  </a:cubicBezTo>
                  <a:cubicBezTo>
                    <a:pt x="16095" y="17546"/>
                    <a:pt x="14401" y="18192"/>
                    <a:pt x="12706" y="18192"/>
                  </a:cubicBezTo>
                  <a:cubicBezTo>
                    <a:pt x="11012" y="18192"/>
                    <a:pt x="9317" y="17546"/>
                    <a:pt x="8025" y="16255"/>
                  </a:cubicBezTo>
                  <a:cubicBezTo>
                    <a:pt x="5442" y="13671"/>
                    <a:pt x="5442" y="9476"/>
                    <a:pt x="8025" y="6893"/>
                  </a:cubicBezTo>
                  <a:cubicBezTo>
                    <a:pt x="9317" y="5601"/>
                    <a:pt x="11012" y="4955"/>
                    <a:pt x="12706" y="4955"/>
                  </a:cubicBezTo>
                  <a:close/>
                  <a:moveTo>
                    <a:pt x="12706" y="1"/>
                  </a:moveTo>
                  <a:cubicBezTo>
                    <a:pt x="9750" y="1"/>
                    <a:pt x="6794" y="1133"/>
                    <a:pt x="4530" y="3397"/>
                  </a:cubicBezTo>
                  <a:cubicBezTo>
                    <a:pt x="1" y="7926"/>
                    <a:pt x="1" y="15252"/>
                    <a:pt x="4530" y="19750"/>
                  </a:cubicBezTo>
                  <a:cubicBezTo>
                    <a:pt x="6794" y="22015"/>
                    <a:pt x="9750" y="23147"/>
                    <a:pt x="12706" y="23147"/>
                  </a:cubicBezTo>
                  <a:cubicBezTo>
                    <a:pt x="15662" y="23147"/>
                    <a:pt x="18618" y="22015"/>
                    <a:pt x="20883" y="19750"/>
                  </a:cubicBezTo>
                  <a:cubicBezTo>
                    <a:pt x="25412" y="15252"/>
                    <a:pt x="25412" y="7926"/>
                    <a:pt x="20883" y="3397"/>
                  </a:cubicBezTo>
                  <a:cubicBezTo>
                    <a:pt x="18618" y="1133"/>
                    <a:pt x="15662" y="1"/>
                    <a:pt x="127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47"/>
            <p:cNvSpPr/>
            <p:nvPr/>
          </p:nvSpPr>
          <p:spPr>
            <a:xfrm>
              <a:off x="1007750" y="2618050"/>
              <a:ext cx="331350" cy="331325"/>
            </a:xfrm>
            <a:custGeom>
              <a:avLst/>
              <a:gdLst/>
              <a:ahLst/>
              <a:cxnLst/>
              <a:rect l="l" t="t" r="r" b="b"/>
              <a:pathLst>
                <a:path w="13254" h="13253" extrusionOk="0">
                  <a:moveTo>
                    <a:pt x="6627" y="0"/>
                  </a:moveTo>
                  <a:cubicBezTo>
                    <a:pt x="2980" y="0"/>
                    <a:pt x="1" y="2979"/>
                    <a:pt x="1" y="6627"/>
                  </a:cubicBezTo>
                  <a:cubicBezTo>
                    <a:pt x="1" y="10274"/>
                    <a:pt x="2980" y="13253"/>
                    <a:pt x="6627" y="13253"/>
                  </a:cubicBezTo>
                  <a:cubicBezTo>
                    <a:pt x="10275" y="13253"/>
                    <a:pt x="13253" y="10274"/>
                    <a:pt x="13253" y="6627"/>
                  </a:cubicBezTo>
                  <a:cubicBezTo>
                    <a:pt x="13253" y="2979"/>
                    <a:pt x="10275" y="0"/>
                    <a:pt x="6627" y="0"/>
                  </a:cubicBezTo>
                  <a:close/>
                </a:path>
              </a:pathLst>
            </a:custGeom>
            <a:solidFill>
              <a:srgbClr val="E86C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6" name="Google Shape;846;p47"/>
          <p:cNvSpPr/>
          <p:nvPr/>
        </p:nvSpPr>
        <p:spPr>
          <a:xfrm>
            <a:off x="1831403" y="164821"/>
            <a:ext cx="753218" cy="753213"/>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47" name="Google Shape;847;p47"/>
          <p:cNvGrpSpPr/>
          <p:nvPr/>
        </p:nvGrpSpPr>
        <p:grpSpPr>
          <a:xfrm>
            <a:off x="698437" y="3958278"/>
            <a:ext cx="753235" cy="711248"/>
            <a:chOff x="6843802" y="2410602"/>
            <a:chExt cx="606177" cy="572387"/>
          </a:xfrm>
        </p:grpSpPr>
        <p:sp>
          <p:nvSpPr>
            <p:cNvPr id="848" name="Google Shape;848;p47"/>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47"/>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0" name="Google Shape;850;p47"/>
          <p:cNvGrpSpPr/>
          <p:nvPr/>
        </p:nvGrpSpPr>
        <p:grpSpPr>
          <a:xfrm>
            <a:off x="6195996" y="541423"/>
            <a:ext cx="1090495" cy="988796"/>
            <a:chOff x="5889976" y="452096"/>
            <a:chExt cx="952564" cy="863728"/>
          </a:xfrm>
        </p:grpSpPr>
        <p:sp>
          <p:nvSpPr>
            <p:cNvPr id="851" name="Google Shape;851;p47"/>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47"/>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47"/>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47"/>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5" name="Google Shape;855;p47"/>
          <p:cNvGrpSpPr/>
          <p:nvPr/>
        </p:nvGrpSpPr>
        <p:grpSpPr>
          <a:xfrm rot="986050">
            <a:off x="6951613" y="2538844"/>
            <a:ext cx="1166395" cy="815361"/>
            <a:chOff x="135700" y="1601500"/>
            <a:chExt cx="1166450" cy="815400"/>
          </a:xfrm>
        </p:grpSpPr>
        <p:sp>
          <p:nvSpPr>
            <p:cNvPr id="856" name="Google Shape;856;p47"/>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47"/>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47"/>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47"/>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47"/>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47"/>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3">
            <a:extLst>
              <a:ext uri="{FF2B5EF4-FFF2-40B4-BE49-F238E27FC236}">
                <a16:creationId xmlns:a16="http://schemas.microsoft.com/office/drawing/2014/main" id="{1B1762E8-A83A-4372-33DD-D0E2B47F6338}"/>
              </a:ext>
            </a:extLst>
          </p:cNvPr>
          <p:cNvSpPr/>
          <p:nvPr/>
        </p:nvSpPr>
        <p:spPr>
          <a:xfrm>
            <a:off x="0" y="1"/>
            <a:ext cx="9144000" cy="646742"/>
          </a:xfrm>
          <a:prstGeom prst="rect">
            <a:avLst/>
          </a:prstGeom>
          <a:solidFill>
            <a:srgbClr val="A49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D45610-9444-65A4-F6BA-041D9E8B64F6}"/>
              </a:ext>
            </a:extLst>
          </p:cNvPr>
          <p:cNvSpPr txBox="1"/>
          <p:nvPr/>
        </p:nvSpPr>
        <p:spPr>
          <a:xfrm>
            <a:off x="254700" y="32457"/>
            <a:ext cx="3429000" cy="584775"/>
          </a:xfrm>
          <a:prstGeom prst="rect">
            <a:avLst/>
          </a:prstGeom>
          <a:noFill/>
        </p:spPr>
        <p:txBody>
          <a:bodyPr wrap="square">
            <a:spAutoFit/>
          </a:bodyPr>
          <a:lstStyle/>
          <a:p>
            <a:r>
              <a:rPr lang="en-US" sz="3200" b="1" dirty="0">
                <a:solidFill>
                  <a:prstClr val="white"/>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6" name="Google Shape;986;p52"/>
          <p:cNvSpPr/>
          <p:nvPr/>
        </p:nvSpPr>
        <p:spPr>
          <a:xfrm>
            <a:off x="1532420" y="3225456"/>
            <a:ext cx="6079161" cy="1568933"/>
          </a:xfrm>
          <a:prstGeom prst="roundRect">
            <a:avLst>
              <a:gd name="adj" fmla="val 21761"/>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2"/>
          <p:cNvSpPr txBox="1">
            <a:spLocks noGrp="1"/>
          </p:cNvSpPr>
          <p:nvPr>
            <p:ph type="ctrTitle"/>
          </p:nvPr>
        </p:nvSpPr>
        <p:spPr>
          <a:xfrm>
            <a:off x="2790900" y="2434888"/>
            <a:ext cx="3562200" cy="68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Home Work</a:t>
            </a:r>
            <a:endParaRPr dirty="0"/>
          </a:p>
        </p:txBody>
      </p:sp>
      <p:sp>
        <p:nvSpPr>
          <p:cNvPr id="989" name="Google Shape;989;p52"/>
          <p:cNvSpPr txBox="1">
            <a:spLocks noGrp="1"/>
          </p:cNvSpPr>
          <p:nvPr>
            <p:ph type="subTitle" idx="1"/>
          </p:nvPr>
        </p:nvSpPr>
        <p:spPr>
          <a:xfrm>
            <a:off x="1535160" y="3439697"/>
            <a:ext cx="6073680" cy="1205995"/>
          </a:xfrm>
          <a:prstGeom prst="rect">
            <a:avLst/>
          </a:prstGeom>
        </p:spPr>
        <p:txBody>
          <a:bodyPr spcFirstLastPara="1" wrap="square" lIns="91425" tIns="91425" rIns="91425" bIns="91425" anchor="ctr" anchorCtr="0">
            <a:noAutofit/>
          </a:bodyPr>
          <a:lstStyle/>
          <a:p>
            <a:pPr marL="342900" lvl="0" algn="l" rtl="0">
              <a:lnSpc>
                <a:spcPct val="150000"/>
              </a:lnSpc>
              <a:spcBef>
                <a:spcPts val="0"/>
              </a:spcBef>
              <a:spcAft>
                <a:spcPts val="0"/>
              </a:spcAft>
              <a:buClr>
                <a:srgbClr val="000000"/>
              </a:buClr>
              <a:buSzPts val="935"/>
              <a:buFont typeface="Arial" panose="020B0604020202020204" pitchFamily="34" charset="0"/>
              <a:buChar char="•"/>
            </a:pPr>
            <a:r>
              <a:rPr lang="en-US" dirty="0">
                <a:solidFill>
                  <a:schemeClr val="tx1">
                    <a:lumMod val="10000"/>
                  </a:schemeClr>
                </a:solidFill>
              </a:rPr>
              <a:t>Do exercises in the workbook.</a:t>
            </a:r>
          </a:p>
          <a:p>
            <a:pPr marL="342900" lvl="0" algn="l" rtl="0">
              <a:lnSpc>
                <a:spcPct val="150000"/>
              </a:lnSpc>
              <a:spcBef>
                <a:spcPts val="0"/>
              </a:spcBef>
              <a:spcAft>
                <a:spcPts val="0"/>
              </a:spcAft>
              <a:buClr>
                <a:srgbClr val="000000"/>
              </a:buClr>
              <a:buSzPts val="935"/>
              <a:buFont typeface="Arial" panose="020B0604020202020204" pitchFamily="34" charset="0"/>
              <a:buChar char="•"/>
            </a:pPr>
            <a:r>
              <a:rPr lang="en-US" dirty="0">
                <a:solidFill>
                  <a:schemeClr val="tx1">
                    <a:lumMod val="10000"/>
                  </a:schemeClr>
                </a:solidFill>
              </a:rPr>
              <a:t>Learn new words by heart.</a:t>
            </a:r>
          </a:p>
          <a:p>
            <a:pPr marL="342900" lvl="0" algn="l" rtl="0">
              <a:lnSpc>
                <a:spcPct val="150000"/>
              </a:lnSpc>
              <a:spcBef>
                <a:spcPts val="0"/>
              </a:spcBef>
              <a:spcAft>
                <a:spcPts val="0"/>
              </a:spcAft>
              <a:buClr>
                <a:srgbClr val="000000"/>
              </a:buClr>
              <a:buSzPts val="935"/>
              <a:buFont typeface="Arial" panose="020B0604020202020204" pitchFamily="34" charset="0"/>
              <a:buChar char="•"/>
            </a:pPr>
            <a:r>
              <a:rPr lang="en-US" dirty="0">
                <a:solidFill>
                  <a:schemeClr val="tx1">
                    <a:lumMod val="10000"/>
                  </a:schemeClr>
                </a:solidFill>
              </a:rPr>
              <a:t>Prepare Lesson 5 – Unit 9.</a:t>
            </a:r>
          </a:p>
        </p:txBody>
      </p:sp>
      <p:grpSp>
        <p:nvGrpSpPr>
          <p:cNvPr id="990" name="Google Shape;990;p52"/>
          <p:cNvGrpSpPr/>
          <p:nvPr/>
        </p:nvGrpSpPr>
        <p:grpSpPr>
          <a:xfrm rot="1221573">
            <a:off x="7295481" y="3065316"/>
            <a:ext cx="714073" cy="1067299"/>
            <a:chOff x="3251800" y="1824470"/>
            <a:chExt cx="714094" cy="1067331"/>
          </a:xfrm>
        </p:grpSpPr>
        <p:sp>
          <p:nvSpPr>
            <p:cNvPr id="991" name="Google Shape;991;p52"/>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52"/>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2"/>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2"/>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2"/>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2"/>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2"/>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2"/>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2"/>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0" name="Google Shape;1000;p52"/>
          <p:cNvGrpSpPr/>
          <p:nvPr/>
        </p:nvGrpSpPr>
        <p:grpSpPr>
          <a:xfrm>
            <a:off x="1103644" y="2570395"/>
            <a:ext cx="1047170" cy="988798"/>
            <a:chOff x="6843802" y="2410602"/>
            <a:chExt cx="606177" cy="572387"/>
          </a:xfrm>
        </p:grpSpPr>
        <p:sp>
          <p:nvSpPr>
            <p:cNvPr id="1001" name="Google Shape;1001;p52"/>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52"/>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3" name="Google Shape;1003;p52"/>
          <p:cNvGrpSpPr/>
          <p:nvPr/>
        </p:nvGrpSpPr>
        <p:grpSpPr>
          <a:xfrm>
            <a:off x="6820186" y="693349"/>
            <a:ext cx="1640405" cy="1406131"/>
            <a:chOff x="6820186" y="693349"/>
            <a:chExt cx="1640405" cy="1406131"/>
          </a:xfrm>
        </p:grpSpPr>
        <p:sp>
          <p:nvSpPr>
            <p:cNvPr id="1004" name="Google Shape;1004;p52"/>
            <p:cNvSpPr/>
            <p:nvPr/>
          </p:nvSpPr>
          <p:spPr>
            <a:xfrm rot="-875678">
              <a:off x="7215419" y="1655288"/>
              <a:ext cx="348825" cy="406807"/>
            </a:xfrm>
            <a:custGeom>
              <a:avLst/>
              <a:gdLst/>
              <a:ahLst/>
              <a:cxnLst/>
              <a:rect l="l" t="t" r="r" b="b"/>
              <a:pathLst>
                <a:path w="21399" h="24956" extrusionOk="0">
                  <a:moveTo>
                    <a:pt x="2401" y="0"/>
                  </a:moveTo>
                  <a:cubicBezTo>
                    <a:pt x="973" y="0"/>
                    <a:pt x="0" y="1368"/>
                    <a:pt x="426" y="2706"/>
                  </a:cubicBezTo>
                  <a:lnTo>
                    <a:pt x="7295" y="23557"/>
                  </a:lnTo>
                  <a:cubicBezTo>
                    <a:pt x="7569" y="24378"/>
                    <a:pt x="8359" y="24955"/>
                    <a:pt x="9240" y="24955"/>
                  </a:cubicBezTo>
                  <a:lnTo>
                    <a:pt x="18906" y="24955"/>
                  </a:lnTo>
                  <a:cubicBezTo>
                    <a:pt x="20396" y="24955"/>
                    <a:pt x="21399" y="23405"/>
                    <a:pt x="20760" y="22037"/>
                  </a:cubicBezTo>
                  <a:lnTo>
                    <a:pt x="11368" y="1216"/>
                  </a:lnTo>
                  <a:cubicBezTo>
                    <a:pt x="11034" y="487"/>
                    <a:pt x="10304" y="0"/>
                    <a:pt x="9484"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52"/>
            <p:cNvSpPr/>
            <p:nvPr/>
          </p:nvSpPr>
          <p:spPr>
            <a:xfrm rot="-875678">
              <a:off x="8093098" y="1041629"/>
              <a:ext cx="314153" cy="314153"/>
            </a:xfrm>
            <a:custGeom>
              <a:avLst/>
              <a:gdLst/>
              <a:ahLst/>
              <a:cxnLst/>
              <a:rect l="l" t="t" r="r" b="b"/>
              <a:pathLst>
                <a:path w="19272" h="19272" extrusionOk="0">
                  <a:moveTo>
                    <a:pt x="9636" y="0"/>
                  </a:moveTo>
                  <a:cubicBezTo>
                    <a:pt x="4317" y="0"/>
                    <a:pt x="1" y="4317"/>
                    <a:pt x="1" y="9636"/>
                  </a:cubicBezTo>
                  <a:cubicBezTo>
                    <a:pt x="1" y="14955"/>
                    <a:pt x="4317" y="19271"/>
                    <a:pt x="9636" y="19271"/>
                  </a:cubicBezTo>
                  <a:cubicBezTo>
                    <a:pt x="14955" y="19271"/>
                    <a:pt x="19272" y="14955"/>
                    <a:pt x="19272" y="9636"/>
                  </a:cubicBezTo>
                  <a:cubicBezTo>
                    <a:pt x="19272" y="4317"/>
                    <a:pt x="14955" y="0"/>
                    <a:pt x="9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52"/>
            <p:cNvSpPr/>
            <p:nvPr/>
          </p:nvSpPr>
          <p:spPr>
            <a:xfrm rot="-875678">
              <a:off x="6867922" y="1310191"/>
              <a:ext cx="341897" cy="422668"/>
            </a:xfrm>
            <a:custGeom>
              <a:avLst/>
              <a:gdLst/>
              <a:ahLst/>
              <a:cxnLst/>
              <a:rect l="l" t="t" r="r" b="b"/>
              <a:pathLst>
                <a:path w="20974" h="25929" extrusionOk="0">
                  <a:moveTo>
                    <a:pt x="10031" y="1"/>
                  </a:moveTo>
                  <a:cubicBezTo>
                    <a:pt x="4529" y="1"/>
                    <a:pt x="1" y="4955"/>
                    <a:pt x="1" y="11004"/>
                  </a:cubicBezTo>
                  <a:lnTo>
                    <a:pt x="1" y="14925"/>
                  </a:lnTo>
                  <a:cubicBezTo>
                    <a:pt x="1" y="20974"/>
                    <a:pt x="4499" y="25928"/>
                    <a:pt x="10031" y="25928"/>
                  </a:cubicBezTo>
                  <a:lnTo>
                    <a:pt x="19971" y="25928"/>
                  </a:lnTo>
                  <a:cubicBezTo>
                    <a:pt x="20518" y="25928"/>
                    <a:pt x="20974" y="25412"/>
                    <a:pt x="20974" y="24804"/>
                  </a:cubicBezTo>
                  <a:lnTo>
                    <a:pt x="20974" y="1126"/>
                  </a:lnTo>
                  <a:cubicBezTo>
                    <a:pt x="20974" y="487"/>
                    <a:pt x="20518" y="1"/>
                    <a:pt x="19971" y="1"/>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52"/>
            <p:cNvSpPr/>
            <p:nvPr/>
          </p:nvSpPr>
          <p:spPr>
            <a:xfrm rot="-875678">
              <a:off x="7415599" y="845192"/>
              <a:ext cx="896342" cy="922587"/>
            </a:xfrm>
            <a:custGeom>
              <a:avLst/>
              <a:gdLst/>
              <a:ahLst/>
              <a:cxnLst/>
              <a:rect l="l" t="t" r="r" b="b"/>
              <a:pathLst>
                <a:path w="54987" h="56597" extrusionOk="0">
                  <a:moveTo>
                    <a:pt x="54987" y="0"/>
                  </a:moveTo>
                  <a:lnTo>
                    <a:pt x="1" y="12128"/>
                  </a:lnTo>
                  <a:lnTo>
                    <a:pt x="1" y="44499"/>
                  </a:lnTo>
                  <a:lnTo>
                    <a:pt x="54987" y="56597"/>
                  </a:lnTo>
                  <a:lnTo>
                    <a:pt x="5498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52"/>
            <p:cNvSpPr/>
            <p:nvPr/>
          </p:nvSpPr>
          <p:spPr>
            <a:xfrm rot="-875678">
              <a:off x="6983592" y="1212974"/>
              <a:ext cx="453868" cy="527712"/>
            </a:xfrm>
            <a:custGeom>
              <a:avLst/>
              <a:gdLst/>
              <a:ahLst/>
              <a:cxnLst/>
              <a:rect l="l" t="t" r="r" b="b"/>
              <a:pathLst>
                <a:path w="27843" h="32373" extrusionOk="0">
                  <a:moveTo>
                    <a:pt x="3648" y="1"/>
                  </a:moveTo>
                  <a:cubicBezTo>
                    <a:pt x="1611" y="1"/>
                    <a:pt x="0" y="1642"/>
                    <a:pt x="0" y="3648"/>
                  </a:cubicBezTo>
                  <a:lnTo>
                    <a:pt x="0" y="28816"/>
                  </a:lnTo>
                  <a:cubicBezTo>
                    <a:pt x="0" y="30761"/>
                    <a:pt x="1581" y="32372"/>
                    <a:pt x="3526" y="32372"/>
                  </a:cubicBezTo>
                  <a:lnTo>
                    <a:pt x="27843" y="32372"/>
                  </a:lnTo>
                  <a:lnTo>
                    <a:pt x="27843" y="1"/>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52"/>
            <p:cNvSpPr/>
            <p:nvPr/>
          </p:nvSpPr>
          <p:spPr>
            <a:xfrm rot="-875678">
              <a:off x="8252319" y="686781"/>
              <a:ext cx="79777" cy="1030108"/>
            </a:xfrm>
            <a:custGeom>
              <a:avLst/>
              <a:gdLst/>
              <a:ahLst/>
              <a:cxnLst/>
              <a:rect l="l" t="t" r="r" b="b"/>
              <a:pathLst>
                <a:path w="4894" h="63193" extrusionOk="0">
                  <a:moveTo>
                    <a:pt x="2462" y="1"/>
                  </a:moveTo>
                  <a:cubicBezTo>
                    <a:pt x="1094" y="1"/>
                    <a:pt x="0" y="1095"/>
                    <a:pt x="0" y="2432"/>
                  </a:cubicBezTo>
                  <a:lnTo>
                    <a:pt x="0" y="60761"/>
                  </a:lnTo>
                  <a:cubicBezTo>
                    <a:pt x="0" y="62099"/>
                    <a:pt x="1094" y="63193"/>
                    <a:pt x="2462" y="63193"/>
                  </a:cubicBezTo>
                  <a:cubicBezTo>
                    <a:pt x="3800" y="63193"/>
                    <a:pt x="4894" y="62099"/>
                    <a:pt x="4894" y="60761"/>
                  </a:cubicBezTo>
                  <a:lnTo>
                    <a:pt x="4894" y="2432"/>
                  </a:lnTo>
                  <a:cubicBezTo>
                    <a:pt x="4894" y="1095"/>
                    <a:pt x="3800" y="1"/>
                    <a:pt x="2462"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52"/>
            <p:cNvSpPr/>
            <p:nvPr/>
          </p:nvSpPr>
          <p:spPr>
            <a:xfrm rot="-875678">
              <a:off x="7138332" y="1241262"/>
              <a:ext cx="171437" cy="40149"/>
            </a:xfrm>
            <a:custGeom>
              <a:avLst/>
              <a:gdLst/>
              <a:ahLst/>
              <a:cxnLst/>
              <a:rect l="l" t="t" r="r" b="b"/>
              <a:pathLst>
                <a:path w="10517" h="2463" extrusionOk="0">
                  <a:moveTo>
                    <a:pt x="9271" y="305"/>
                  </a:moveTo>
                  <a:cubicBezTo>
                    <a:pt x="9787" y="305"/>
                    <a:pt x="10213" y="730"/>
                    <a:pt x="10213" y="1247"/>
                  </a:cubicBezTo>
                  <a:cubicBezTo>
                    <a:pt x="10213" y="1764"/>
                    <a:pt x="9818" y="2189"/>
                    <a:pt x="9271" y="2189"/>
                  </a:cubicBezTo>
                  <a:lnTo>
                    <a:pt x="1246" y="2189"/>
                  </a:lnTo>
                  <a:cubicBezTo>
                    <a:pt x="699" y="2189"/>
                    <a:pt x="274" y="1764"/>
                    <a:pt x="274" y="1247"/>
                  </a:cubicBezTo>
                  <a:cubicBezTo>
                    <a:pt x="274" y="730"/>
                    <a:pt x="699" y="305"/>
                    <a:pt x="1246" y="305"/>
                  </a:cubicBezTo>
                  <a:close/>
                  <a:moveTo>
                    <a:pt x="1246" y="1"/>
                  </a:moveTo>
                  <a:cubicBezTo>
                    <a:pt x="547" y="1"/>
                    <a:pt x="0" y="548"/>
                    <a:pt x="0" y="1247"/>
                  </a:cubicBezTo>
                  <a:cubicBezTo>
                    <a:pt x="0" y="1916"/>
                    <a:pt x="547" y="2463"/>
                    <a:pt x="1246" y="2463"/>
                  </a:cubicBezTo>
                  <a:lnTo>
                    <a:pt x="9271" y="2463"/>
                  </a:lnTo>
                  <a:cubicBezTo>
                    <a:pt x="9970" y="2463"/>
                    <a:pt x="10517" y="1916"/>
                    <a:pt x="10517" y="1247"/>
                  </a:cubicBezTo>
                  <a:cubicBezTo>
                    <a:pt x="10517" y="578"/>
                    <a:pt x="9970" y="1"/>
                    <a:pt x="92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52"/>
            <p:cNvSpPr/>
            <p:nvPr/>
          </p:nvSpPr>
          <p:spPr>
            <a:xfrm rot="-875678">
              <a:off x="7361705" y="1991162"/>
              <a:ext cx="228931" cy="4972"/>
            </a:xfrm>
            <a:custGeom>
              <a:avLst/>
              <a:gdLst/>
              <a:ahLst/>
              <a:cxnLst/>
              <a:rect l="l" t="t" r="r" b="b"/>
              <a:pathLst>
                <a:path w="14044" h="305" extrusionOk="0">
                  <a:moveTo>
                    <a:pt x="1" y="0"/>
                  </a:moveTo>
                  <a:lnTo>
                    <a:pt x="1" y="304"/>
                  </a:lnTo>
                  <a:lnTo>
                    <a:pt x="14043" y="304"/>
                  </a:lnTo>
                  <a:lnTo>
                    <a:pt x="140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12" name="Google Shape;1012;p52"/>
          <p:cNvSpPr/>
          <p:nvPr/>
        </p:nvSpPr>
        <p:spPr>
          <a:xfrm>
            <a:off x="1586206" y="-435544"/>
            <a:ext cx="1489028" cy="148889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07580AE0-971E-5E48-E104-52B757CE0F10}"/>
              </a:ext>
            </a:extLst>
          </p:cNvPr>
          <p:cNvSpPr/>
          <p:nvPr/>
        </p:nvSpPr>
        <p:spPr>
          <a:xfrm>
            <a:off x="0" y="1"/>
            <a:ext cx="9144000" cy="646742"/>
          </a:xfrm>
          <a:prstGeom prst="rect">
            <a:avLst/>
          </a:prstGeom>
          <a:solidFill>
            <a:srgbClr val="A49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038E4EB9-E161-D991-45A5-261D798ED40D}"/>
              </a:ext>
            </a:extLst>
          </p:cNvPr>
          <p:cNvSpPr txBox="1"/>
          <p:nvPr/>
        </p:nvSpPr>
        <p:spPr>
          <a:xfrm>
            <a:off x="254700" y="32457"/>
            <a:ext cx="3429000" cy="584775"/>
          </a:xfrm>
          <a:prstGeom prst="rect">
            <a:avLst/>
          </a:prstGeom>
          <a:noFill/>
        </p:spPr>
        <p:txBody>
          <a:bodyPr wrap="square">
            <a:spAutoFit/>
          </a:bodyPr>
          <a:lstStyle/>
          <a:p>
            <a:r>
              <a:rPr lang="en-US" sz="3200" b="1" dirty="0">
                <a:solidFill>
                  <a:prstClr val="white"/>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sp>
        <p:nvSpPr>
          <p:cNvPr id="6" name="Google Shape;825;p47">
            <a:extLst>
              <a:ext uri="{FF2B5EF4-FFF2-40B4-BE49-F238E27FC236}">
                <a16:creationId xmlns:a16="http://schemas.microsoft.com/office/drawing/2014/main" id="{A5147AD3-9C3A-924F-8F06-4A0537B08B82}"/>
              </a:ext>
            </a:extLst>
          </p:cNvPr>
          <p:cNvSpPr/>
          <p:nvPr/>
        </p:nvSpPr>
        <p:spPr>
          <a:xfrm>
            <a:off x="3931907" y="1058726"/>
            <a:ext cx="1280186" cy="1226788"/>
          </a:xfrm>
          <a:prstGeom prst="ellipse">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829;p47">
            <a:extLst>
              <a:ext uri="{FF2B5EF4-FFF2-40B4-BE49-F238E27FC236}">
                <a16:creationId xmlns:a16="http://schemas.microsoft.com/office/drawing/2014/main" id="{AE7C5C44-164D-0D47-09FA-B1CB15E42078}"/>
              </a:ext>
            </a:extLst>
          </p:cNvPr>
          <p:cNvSpPr txBox="1">
            <a:spLocks/>
          </p:cNvSpPr>
          <p:nvPr/>
        </p:nvSpPr>
        <p:spPr>
          <a:xfrm>
            <a:off x="3510158" y="1232313"/>
            <a:ext cx="21504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7000"/>
              <a:buFont typeface="Quicksand"/>
              <a:buNone/>
              <a:defRPr sz="9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2pPr>
            <a:lvl3pPr marR="0" lvl="2"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3pPr>
            <a:lvl4pPr marR="0" lvl="3"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4pPr>
            <a:lvl5pPr marR="0" lvl="4"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5pPr>
            <a:lvl6pPr marR="0" lvl="5"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6pPr>
            <a:lvl7pPr marR="0" lvl="6"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7pPr>
            <a:lvl8pPr marR="0" lvl="7"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8pPr>
            <a:lvl9pPr marR="0" lvl="8" algn="l" rtl="0">
              <a:lnSpc>
                <a:spcPct val="100000"/>
              </a:lnSpc>
              <a:spcBef>
                <a:spcPts val="0"/>
              </a:spcBef>
              <a:spcAft>
                <a:spcPts val="0"/>
              </a:spcAft>
              <a:buClr>
                <a:schemeClr val="lt1"/>
              </a:buClr>
              <a:buSzPts val="7000"/>
              <a:buFont typeface="Quicksand"/>
              <a:buNone/>
              <a:defRPr sz="7000" b="1" i="0" u="none" strike="noStrike" cap="none">
                <a:solidFill>
                  <a:schemeClr val="lt1"/>
                </a:solidFill>
                <a:latin typeface="Quicksand"/>
                <a:ea typeface="Quicksand"/>
                <a:cs typeface="Quicksand"/>
                <a:sym typeface="Quicksand"/>
              </a:defRPr>
            </a:lvl9pPr>
          </a:lstStyle>
          <a:p>
            <a:pPr>
              <a:buSzPts val="990"/>
            </a:pPr>
            <a:r>
              <a:rPr lang="en" sz="6000" kern="0" dirty="0"/>
              <a:t>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40">
            <a:extLst>
              <a:ext uri="{FF2B5EF4-FFF2-40B4-BE49-F238E27FC236}">
                <a16:creationId xmlns:a16="http://schemas.microsoft.com/office/drawing/2014/main" id="{86A38DE7-CA5A-3948-EA0C-27648A38B70C}"/>
              </a:ext>
            </a:extLst>
          </p:cNvPr>
          <p:cNvSpPr>
            <a:spLocks noChangeArrowheads="1"/>
          </p:cNvSpPr>
          <p:nvPr/>
        </p:nvSpPr>
        <p:spPr bwMode="auto">
          <a:xfrm>
            <a:off x="2623776" y="2648017"/>
            <a:ext cx="3589788" cy="3365402"/>
          </a:xfrm>
          <a:custGeom>
            <a:avLst/>
            <a:gdLst>
              <a:gd name="T0" fmla="*/ 1589 w 1590"/>
              <a:gd name="T1" fmla="*/ 794 h 1590"/>
              <a:gd name="T2" fmla="*/ 1589 w 1590"/>
              <a:gd name="T3" fmla="*/ 794 h 1590"/>
              <a:gd name="T4" fmla="*/ 795 w 1590"/>
              <a:gd name="T5" fmla="*/ 1589 h 1590"/>
              <a:gd name="T6" fmla="*/ 795 w 1590"/>
              <a:gd name="T7" fmla="*/ 1589 h 1590"/>
              <a:gd name="T8" fmla="*/ 0 w 1590"/>
              <a:gd name="T9" fmla="*/ 794 h 1590"/>
              <a:gd name="T10" fmla="*/ 0 w 1590"/>
              <a:gd name="T11" fmla="*/ 794 h 1590"/>
              <a:gd name="T12" fmla="*/ 795 w 1590"/>
              <a:gd name="T13" fmla="*/ 0 h 1590"/>
              <a:gd name="T14" fmla="*/ 795 w 1590"/>
              <a:gd name="T15" fmla="*/ 0 h 1590"/>
              <a:gd name="T16" fmla="*/ 1589 w 1590"/>
              <a:gd name="T17" fmla="*/ 794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0" h="1590">
                <a:moveTo>
                  <a:pt x="1589" y="794"/>
                </a:moveTo>
                <a:lnTo>
                  <a:pt x="1589" y="794"/>
                </a:lnTo>
                <a:cubicBezTo>
                  <a:pt x="1589" y="1233"/>
                  <a:pt x="1233" y="1589"/>
                  <a:pt x="795" y="1589"/>
                </a:cubicBezTo>
                <a:lnTo>
                  <a:pt x="795" y="1589"/>
                </a:lnTo>
                <a:cubicBezTo>
                  <a:pt x="356" y="1589"/>
                  <a:pt x="0" y="1233"/>
                  <a:pt x="0" y="794"/>
                </a:cubicBezTo>
                <a:lnTo>
                  <a:pt x="0" y="794"/>
                </a:lnTo>
                <a:cubicBezTo>
                  <a:pt x="0" y="356"/>
                  <a:pt x="356" y="0"/>
                  <a:pt x="795" y="0"/>
                </a:cubicBezTo>
                <a:lnTo>
                  <a:pt x="795" y="0"/>
                </a:lnTo>
                <a:cubicBezTo>
                  <a:pt x="1233" y="0"/>
                  <a:pt x="1589" y="356"/>
                  <a:pt x="1589" y="794"/>
                </a:cubicBezTo>
              </a:path>
            </a:pathLst>
          </a:custGeom>
          <a:solidFill>
            <a:srgbClr val="E45983">
              <a:alpha val="47000"/>
            </a:srgbClr>
          </a:solidFill>
          <a:ln>
            <a:noFill/>
          </a:ln>
          <a:effectLst/>
        </p:spPr>
        <p:txBody>
          <a:bodyPr wrap="none" anchor="ctr"/>
          <a:lstStyle/>
          <a:p>
            <a:endParaRPr lang="en-US" sz="2699" dirty="0">
              <a:latin typeface="Poppins" pitchFamily="2" charset="77"/>
            </a:endParaRPr>
          </a:p>
        </p:txBody>
      </p:sp>
      <p:sp>
        <p:nvSpPr>
          <p:cNvPr id="4" name="Freeform 139">
            <a:extLst>
              <a:ext uri="{FF2B5EF4-FFF2-40B4-BE49-F238E27FC236}">
                <a16:creationId xmlns:a16="http://schemas.microsoft.com/office/drawing/2014/main" id="{449E936F-F3D3-30B6-4C54-DC70DF4E1D0C}"/>
              </a:ext>
            </a:extLst>
          </p:cNvPr>
          <p:cNvSpPr>
            <a:spLocks noChangeArrowheads="1"/>
          </p:cNvSpPr>
          <p:nvPr/>
        </p:nvSpPr>
        <p:spPr bwMode="auto">
          <a:xfrm>
            <a:off x="6944235" y="-222102"/>
            <a:ext cx="2286221" cy="2218514"/>
          </a:xfrm>
          <a:custGeom>
            <a:avLst/>
            <a:gdLst>
              <a:gd name="T0" fmla="*/ 1589 w 1590"/>
              <a:gd name="T1" fmla="*/ 794 h 1589"/>
              <a:gd name="T2" fmla="*/ 1589 w 1590"/>
              <a:gd name="T3" fmla="*/ 794 h 1589"/>
              <a:gd name="T4" fmla="*/ 795 w 1590"/>
              <a:gd name="T5" fmla="*/ 1588 h 1589"/>
              <a:gd name="T6" fmla="*/ 795 w 1590"/>
              <a:gd name="T7" fmla="*/ 1588 h 1589"/>
              <a:gd name="T8" fmla="*/ 0 w 1590"/>
              <a:gd name="T9" fmla="*/ 794 h 1589"/>
              <a:gd name="T10" fmla="*/ 0 w 1590"/>
              <a:gd name="T11" fmla="*/ 794 h 1589"/>
              <a:gd name="T12" fmla="*/ 795 w 1590"/>
              <a:gd name="T13" fmla="*/ 0 h 1589"/>
              <a:gd name="T14" fmla="*/ 795 w 1590"/>
              <a:gd name="T15" fmla="*/ 0 h 1589"/>
              <a:gd name="T16" fmla="*/ 1589 w 1590"/>
              <a:gd name="T17" fmla="*/ 794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0" h="1589">
                <a:moveTo>
                  <a:pt x="1589" y="794"/>
                </a:moveTo>
                <a:lnTo>
                  <a:pt x="1589" y="794"/>
                </a:lnTo>
                <a:cubicBezTo>
                  <a:pt x="1589" y="1233"/>
                  <a:pt x="1233" y="1588"/>
                  <a:pt x="795" y="1588"/>
                </a:cubicBezTo>
                <a:lnTo>
                  <a:pt x="795" y="1588"/>
                </a:lnTo>
                <a:cubicBezTo>
                  <a:pt x="356" y="1588"/>
                  <a:pt x="0" y="1233"/>
                  <a:pt x="0" y="794"/>
                </a:cubicBezTo>
                <a:lnTo>
                  <a:pt x="0" y="794"/>
                </a:lnTo>
                <a:cubicBezTo>
                  <a:pt x="0" y="355"/>
                  <a:pt x="356" y="0"/>
                  <a:pt x="795" y="0"/>
                </a:cubicBezTo>
                <a:lnTo>
                  <a:pt x="795" y="0"/>
                </a:lnTo>
                <a:cubicBezTo>
                  <a:pt x="1233" y="0"/>
                  <a:pt x="1589" y="355"/>
                  <a:pt x="1589" y="794"/>
                </a:cubicBezTo>
              </a:path>
            </a:pathLst>
          </a:custGeom>
          <a:solidFill>
            <a:schemeClr val="accent4">
              <a:lumMod val="40000"/>
              <a:lumOff val="60000"/>
              <a:alpha val="50000"/>
            </a:schemeClr>
          </a:solidFill>
          <a:ln>
            <a:noFill/>
          </a:ln>
          <a:effectLst/>
        </p:spPr>
        <p:txBody>
          <a:bodyPr wrap="none" anchor="ctr"/>
          <a:lstStyle/>
          <a:p>
            <a:endParaRPr lang="en-US" sz="2699" dirty="0">
              <a:latin typeface="Poppins" pitchFamily="2" charset="77"/>
            </a:endParaRPr>
          </a:p>
        </p:txBody>
      </p:sp>
      <p:sp>
        <p:nvSpPr>
          <p:cNvPr id="6" name="Freeform 141">
            <a:extLst>
              <a:ext uri="{FF2B5EF4-FFF2-40B4-BE49-F238E27FC236}">
                <a16:creationId xmlns:a16="http://schemas.microsoft.com/office/drawing/2014/main" id="{E51D6DD7-F0C1-8C9B-5FDA-A90059BCA816}"/>
              </a:ext>
            </a:extLst>
          </p:cNvPr>
          <p:cNvSpPr>
            <a:spLocks noChangeArrowheads="1"/>
          </p:cNvSpPr>
          <p:nvPr/>
        </p:nvSpPr>
        <p:spPr bwMode="auto">
          <a:xfrm>
            <a:off x="-623268" y="-492353"/>
            <a:ext cx="2505053" cy="2527293"/>
          </a:xfrm>
          <a:custGeom>
            <a:avLst/>
            <a:gdLst>
              <a:gd name="T0" fmla="*/ 1589 w 1590"/>
              <a:gd name="T1" fmla="*/ 794 h 1590"/>
              <a:gd name="T2" fmla="*/ 1589 w 1590"/>
              <a:gd name="T3" fmla="*/ 794 h 1590"/>
              <a:gd name="T4" fmla="*/ 795 w 1590"/>
              <a:gd name="T5" fmla="*/ 1589 h 1590"/>
              <a:gd name="T6" fmla="*/ 795 w 1590"/>
              <a:gd name="T7" fmla="*/ 1589 h 1590"/>
              <a:gd name="T8" fmla="*/ 0 w 1590"/>
              <a:gd name="T9" fmla="*/ 794 h 1590"/>
              <a:gd name="T10" fmla="*/ 0 w 1590"/>
              <a:gd name="T11" fmla="*/ 794 h 1590"/>
              <a:gd name="T12" fmla="*/ 795 w 1590"/>
              <a:gd name="T13" fmla="*/ 0 h 1590"/>
              <a:gd name="T14" fmla="*/ 795 w 1590"/>
              <a:gd name="T15" fmla="*/ 0 h 1590"/>
              <a:gd name="T16" fmla="*/ 1589 w 1590"/>
              <a:gd name="T17" fmla="*/ 794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0" h="1590">
                <a:moveTo>
                  <a:pt x="1589" y="794"/>
                </a:moveTo>
                <a:lnTo>
                  <a:pt x="1589" y="794"/>
                </a:lnTo>
                <a:cubicBezTo>
                  <a:pt x="1589" y="1233"/>
                  <a:pt x="1233" y="1589"/>
                  <a:pt x="795" y="1589"/>
                </a:cubicBezTo>
                <a:lnTo>
                  <a:pt x="795" y="1589"/>
                </a:lnTo>
                <a:cubicBezTo>
                  <a:pt x="356" y="1589"/>
                  <a:pt x="0" y="1233"/>
                  <a:pt x="0" y="794"/>
                </a:cubicBezTo>
                <a:lnTo>
                  <a:pt x="0" y="794"/>
                </a:lnTo>
                <a:cubicBezTo>
                  <a:pt x="0" y="355"/>
                  <a:pt x="356" y="0"/>
                  <a:pt x="795" y="0"/>
                </a:cubicBezTo>
                <a:lnTo>
                  <a:pt x="795" y="0"/>
                </a:lnTo>
                <a:cubicBezTo>
                  <a:pt x="1233" y="0"/>
                  <a:pt x="1589" y="355"/>
                  <a:pt x="1589" y="794"/>
                </a:cubicBezTo>
              </a:path>
            </a:pathLst>
          </a:custGeom>
          <a:solidFill>
            <a:srgbClr val="A493C6">
              <a:alpha val="59000"/>
            </a:srgbClr>
          </a:solidFill>
          <a:ln>
            <a:noFill/>
          </a:ln>
          <a:effectLst/>
        </p:spPr>
        <p:txBody>
          <a:bodyPr wrap="none" anchor="ctr"/>
          <a:lstStyle/>
          <a:p>
            <a:endParaRPr lang="en-US" sz="2699" dirty="0">
              <a:latin typeface="Poppins" pitchFamily="2" charset="77"/>
            </a:endParaRPr>
          </a:p>
        </p:txBody>
      </p:sp>
      <p:sp>
        <p:nvSpPr>
          <p:cNvPr id="22" name="Rounded Rectangle 21"/>
          <p:cNvSpPr/>
          <p:nvPr/>
        </p:nvSpPr>
        <p:spPr>
          <a:xfrm>
            <a:off x="724238" y="927650"/>
            <a:ext cx="1701385" cy="491552"/>
          </a:xfrm>
          <a:prstGeom prst="roundRect">
            <a:avLst/>
          </a:prstGeom>
          <a:solidFill>
            <a:srgbClr val="EE9272"/>
          </a:solidFill>
          <a:ln>
            <a:solidFill>
              <a:srgbClr val="321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321A2A"/>
                </a:solidFill>
                <a:ea typeface="Adobe Gothic Std B" panose="020B0800000000000000" pitchFamily="34" charset="-128"/>
              </a:rPr>
              <a:t>WARM-UP</a:t>
            </a:r>
            <a:endParaRPr lang="en-GB" sz="1500" b="1" dirty="0">
              <a:solidFill>
                <a:srgbClr val="321A2A"/>
              </a:solidFill>
              <a:ea typeface="Adobe Gothic Std B" panose="020B0800000000000000" pitchFamily="34" charset="-128"/>
            </a:endParaRPr>
          </a:p>
        </p:txBody>
      </p:sp>
      <p:sp>
        <p:nvSpPr>
          <p:cNvPr id="23" name="Rounded Rectangle 22"/>
          <p:cNvSpPr/>
          <p:nvPr/>
        </p:nvSpPr>
        <p:spPr>
          <a:xfrm>
            <a:off x="2308223" y="1675777"/>
            <a:ext cx="1660434" cy="491552"/>
          </a:xfrm>
          <a:prstGeom prst="roundRect">
            <a:avLst/>
          </a:prstGeom>
          <a:solidFill>
            <a:srgbClr val="EE9272"/>
          </a:solidFill>
          <a:ln>
            <a:solidFill>
              <a:srgbClr val="321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321A2A"/>
                </a:solidFill>
              </a:rPr>
              <a:t>CONTROLLED PRACTICE</a:t>
            </a:r>
          </a:p>
        </p:txBody>
      </p:sp>
      <p:sp>
        <p:nvSpPr>
          <p:cNvPr id="24" name="Rounded Rectangle 23"/>
          <p:cNvSpPr/>
          <p:nvPr/>
        </p:nvSpPr>
        <p:spPr>
          <a:xfrm>
            <a:off x="703124" y="2540954"/>
            <a:ext cx="1722500" cy="532654"/>
          </a:xfrm>
          <a:prstGeom prst="roundRect">
            <a:avLst/>
          </a:prstGeom>
          <a:solidFill>
            <a:srgbClr val="EE9272"/>
          </a:solidFill>
          <a:ln>
            <a:solidFill>
              <a:srgbClr val="321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321A2A"/>
                </a:solidFill>
              </a:rPr>
              <a:t>LESS-CONTROLLED PRACTICE</a:t>
            </a:r>
          </a:p>
        </p:txBody>
      </p:sp>
      <p:sp>
        <p:nvSpPr>
          <p:cNvPr id="25" name="Rectangle 24"/>
          <p:cNvSpPr/>
          <p:nvPr/>
        </p:nvSpPr>
        <p:spPr>
          <a:xfrm>
            <a:off x="4505769" y="893767"/>
            <a:ext cx="3967097" cy="498164"/>
          </a:xfrm>
          <a:prstGeom prst="rect">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b="1" dirty="0">
                <a:solidFill>
                  <a:schemeClr val="tx1"/>
                </a:solidFill>
              </a:rPr>
              <a:t>Warm-up:</a:t>
            </a:r>
            <a:r>
              <a:rPr lang="en-US" sz="1600" i="1" dirty="0">
                <a:solidFill>
                  <a:schemeClr val="tx1"/>
                </a:solidFill>
              </a:rPr>
              <a:t> </a:t>
            </a:r>
            <a:r>
              <a:rPr lang="en-US" sz="1600" b="1" i="1" dirty="0">
                <a:solidFill>
                  <a:schemeClr val="tx1"/>
                </a:solidFill>
              </a:rPr>
              <a:t>Quiz</a:t>
            </a:r>
            <a:endParaRPr lang="en-GB" sz="1600" b="1" i="1" dirty="0">
              <a:solidFill>
                <a:schemeClr val="tx1"/>
              </a:solidFill>
            </a:endParaRPr>
          </a:p>
        </p:txBody>
      </p:sp>
      <p:sp>
        <p:nvSpPr>
          <p:cNvPr id="26" name="Rectangle 25"/>
          <p:cNvSpPr/>
          <p:nvPr/>
        </p:nvSpPr>
        <p:spPr>
          <a:xfrm>
            <a:off x="4520172" y="2527688"/>
            <a:ext cx="3967098" cy="619401"/>
          </a:xfrm>
          <a:prstGeom prst="rect">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b="1" dirty="0">
                <a:solidFill>
                  <a:schemeClr val="tx1"/>
                </a:solidFill>
              </a:rPr>
              <a:t>Task 2: </a:t>
            </a: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Discuss and complete information </a:t>
            </a:r>
          </a:p>
        </p:txBody>
      </p:sp>
      <p:sp>
        <p:nvSpPr>
          <p:cNvPr id="27" name="Rectangle 26"/>
          <p:cNvSpPr/>
          <p:nvPr/>
        </p:nvSpPr>
        <p:spPr>
          <a:xfrm>
            <a:off x="4500707" y="3476260"/>
            <a:ext cx="3967099" cy="642108"/>
          </a:xfrm>
          <a:prstGeom prst="rect">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1600" b="1" dirty="0">
                <a:solidFill>
                  <a:schemeClr val="tx1"/>
                </a:solidFill>
              </a:rPr>
              <a:t>Task 3: </a:t>
            </a: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Report your group's answers</a:t>
            </a:r>
            <a:endParaRPr lang="en-US" sz="1600" dirty="0">
              <a:solidFill>
                <a:schemeClr val="tx1"/>
              </a:solidFill>
            </a:endParaRPr>
          </a:p>
        </p:txBody>
      </p:sp>
      <p:cxnSp>
        <p:nvCxnSpPr>
          <p:cNvPr id="28" name="Curved Connector 27"/>
          <p:cNvCxnSpPr>
            <a:cxnSpLocks/>
            <a:stCxn id="22" idx="3"/>
            <a:endCxn id="23" idx="0"/>
          </p:cNvCxnSpPr>
          <p:nvPr/>
        </p:nvCxnSpPr>
        <p:spPr>
          <a:xfrm>
            <a:off x="2425623" y="1173426"/>
            <a:ext cx="712817" cy="502351"/>
          </a:xfrm>
          <a:prstGeom prst="curvedConnector2">
            <a:avLst/>
          </a:prstGeom>
          <a:ln w="38100">
            <a:solidFill>
              <a:srgbClr val="3D1F33"/>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564375" y="1921552"/>
            <a:ext cx="743849" cy="619401"/>
          </a:xfrm>
          <a:prstGeom prst="curvedConnector2">
            <a:avLst/>
          </a:prstGeom>
          <a:ln w="38100">
            <a:solidFill>
              <a:srgbClr val="3D1F33"/>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4505767" y="4425357"/>
            <a:ext cx="3967097" cy="513722"/>
          </a:xfrm>
          <a:prstGeom prst="rect">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6206" indent="-126206">
              <a:buFont typeface="Arial" panose="020B0604020202020204" pitchFamily="34" charset="0"/>
              <a:buChar char="•"/>
            </a:pPr>
            <a:r>
              <a:rPr lang="en-US" sz="1600" b="1" dirty="0">
                <a:solidFill>
                  <a:schemeClr val="tx1"/>
                </a:solidFill>
              </a:rPr>
              <a:t>Wrap-up</a:t>
            </a:r>
          </a:p>
          <a:p>
            <a:pPr marL="126206" indent="-126206">
              <a:buFont typeface="Arial" panose="020B0604020202020204" pitchFamily="34" charset="0"/>
              <a:buChar char="•"/>
            </a:pPr>
            <a:r>
              <a:rPr lang="en-US" sz="1600" b="1" dirty="0">
                <a:solidFill>
                  <a:schemeClr val="tx1"/>
                </a:solidFill>
              </a:rPr>
              <a:t>Homework</a:t>
            </a:r>
            <a:endParaRPr lang="en-GB" sz="1600" b="1" dirty="0">
              <a:solidFill>
                <a:schemeClr val="tx1"/>
              </a:solidFill>
            </a:endParaRPr>
          </a:p>
        </p:txBody>
      </p:sp>
      <p:sp>
        <p:nvSpPr>
          <p:cNvPr id="34" name="Rounded Rectangle 33"/>
          <p:cNvSpPr/>
          <p:nvPr/>
        </p:nvSpPr>
        <p:spPr>
          <a:xfrm>
            <a:off x="703123" y="4363266"/>
            <a:ext cx="1722499" cy="499612"/>
          </a:xfrm>
          <a:prstGeom prst="roundRect">
            <a:avLst/>
          </a:prstGeom>
          <a:solidFill>
            <a:srgbClr val="EE9272"/>
          </a:solidFill>
          <a:ln>
            <a:solidFill>
              <a:srgbClr val="321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321A2A"/>
                </a:solidFill>
                <a:ea typeface="Adobe Gothic Std B" panose="020B0800000000000000" pitchFamily="34" charset="-128"/>
              </a:rPr>
              <a:t>CONSOLIDATION</a:t>
            </a:r>
            <a:endParaRPr lang="en-GB" sz="1500" b="1" dirty="0">
              <a:solidFill>
                <a:srgbClr val="321A2A"/>
              </a:solidFill>
              <a:ea typeface="Adobe Gothic Std B" panose="020B0800000000000000" pitchFamily="34" charset="-128"/>
            </a:endParaRPr>
          </a:p>
        </p:txBody>
      </p:sp>
      <p:sp>
        <p:nvSpPr>
          <p:cNvPr id="30" name="Rectangle 29"/>
          <p:cNvSpPr/>
          <p:nvPr/>
        </p:nvSpPr>
        <p:spPr>
          <a:xfrm>
            <a:off x="2772060" y="230515"/>
            <a:ext cx="1341716" cy="331865"/>
          </a:xfrm>
          <a:prstGeom prst="rect">
            <a:avLst/>
          </a:prstGeom>
          <a:solidFill>
            <a:srgbClr val="F7DA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rgbClr val="1E2F55"/>
                </a:solidFill>
                <a:latin typeface="Bookman Old Style" pitchFamily="18" charset="0"/>
              </a:rPr>
              <a:t>LESSON 4</a:t>
            </a:r>
          </a:p>
        </p:txBody>
      </p:sp>
      <p:sp>
        <p:nvSpPr>
          <p:cNvPr id="36" name="Rectangle 35"/>
          <p:cNvSpPr/>
          <p:nvPr/>
        </p:nvSpPr>
        <p:spPr>
          <a:xfrm>
            <a:off x="4320248" y="230514"/>
            <a:ext cx="1733711" cy="346556"/>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b="1" dirty="0">
                <a:effectLst>
                  <a:outerShdw blurRad="38100" dist="38100" dir="2700000" algn="tl">
                    <a:srgbClr val="000000">
                      <a:alpha val="43137"/>
                    </a:srgbClr>
                  </a:outerShdw>
                </a:effectLst>
                <a:latin typeface="UTM Facebook K&amp;T" panose="02040603050506020204" pitchFamily="18" charset="0"/>
              </a:rPr>
              <a:t>SPEAKING</a:t>
            </a:r>
          </a:p>
        </p:txBody>
      </p:sp>
      <p:cxnSp>
        <p:nvCxnSpPr>
          <p:cNvPr id="3" name="Curved Connector 27">
            <a:extLst>
              <a:ext uri="{FF2B5EF4-FFF2-40B4-BE49-F238E27FC236}">
                <a16:creationId xmlns:a16="http://schemas.microsoft.com/office/drawing/2014/main" id="{2641206D-C8AC-9D03-F0FA-8C31A7FA1327}"/>
              </a:ext>
            </a:extLst>
          </p:cNvPr>
          <p:cNvCxnSpPr>
            <a:cxnSpLocks/>
            <a:stCxn id="24" idx="3"/>
            <a:endCxn id="60" idx="0"/>
          </p:cNvCxnSpPr>
          <p:nvPr/>
        </p:nvCxnSpPr>
        <p:spPr>
          <a:xfrm>
            <a:off x="2425624" y="2807281"/>
            <a:ext cx="712816" cy="768677"/>
          </a:xfrm>
          <a:prstGeom prst="curvedConnector2">
            <a:avLst/>
          </a:prstGeom>
          <a:ln w="38100">
            <a:solidFill>
              <a:srgbClr val="3D1F33"/>
            </a:solidFill>
            <a:tailEnd type="triangle"/>
          </a:ln>
        </p:spPr>
        <p:style>
          <a:lnRef idx="1">
            <a:schemeClr val="accent2"/>
          </a:lnRef>
          <a:fillRef idx="0">
            <a:schemeClr val="accent2"/>
          </a:fillRef>
          <a:effectRef idx="0">
            <a:schemeClr val="accent2"/>
          </a:effectRef>
          <a:fontRef idx="minor">
            <a:schemeClr val="tx1"/>
          </a:fontRef>
        </p:style>
      </p:cxnSp>
      <p:sp>
        <p:nvSpPr>
          <p:cNvPr id="60" name="Rounded Rectangle 33">
            <a:extLst>
              <a:ext uri="{FF2B5EF4-FFF2-40B4-BE49-F238E27FC236}">
                <a16:creationId xmlns:a16="http://schemas.microsoft.com/office/drawing/2014/main" id="{CBDBE933-C00A-4C3C-65B3-7F80F1759C3A}"/>
              </a:ext>
            </a:extLst>
          </p:cNvPr>
          <p:cNvSpPr/>
          <p:nvPr/>
        </p:nvSpPr>
        <p:spPr>
          <a:xfrm>
            <a:off x="2308223" y="3575958"/>
            <a:ext cx="1660434" cy="499612"/>
          </a:xfrm>
          <a:prstGeom prst="roundRect">
            <a:avLst/>
          </a:prstGeom>
          <a:solidFill>
            <a:srgbClr val="EE9272"/>
          </a:solidFill>
          <a:ln>
            <a:solidFill>
              <a:srgbClr val="321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321A2A"/>
                </a:solidFill>
                <a:ea typeface="Adobe Gothic Std B" panose="020B0800000000000000" pitchFamily="34" charset="-128"/>
              </a:rPr>
              <a:t>FREE PRACTICE</a:t>
            </a:r>
            <a:endParaRPr lang="en-GB" sz="1500" b="1" dirty="0">
              <a:solidFill>
                <a:srgbClr val="321A2A"/>
              </a:solidFill>
              <a:ea typeface="Adobe Gothic Std B" panose="020B0800000000000000" pitchFamily="34" charset="-128"/>
            </a:endParaRPr>
          </a:p>
        </p:txBody>
      </p:sp>
      <p:sp>
        <p:nvSpPr>
          <p:cNvPr id="62" name="Rectangle 61">
            <a:extLst>
              <a:ext uri="{FF2B5EF4-FFF2-40B4-BE49-F238E27FC236}">
                <a16:creationId xmlns:a16="http://schemas.microsoft.com/office/drawing/2014/main" id="{BF4DA4EA-680B-9478-8127-F820C3933FD4}"/>
              </a:ext>
            </a:extLst>
          </p:cNvPr>
          <p:cNvSpPr/>
          <p:nvPr/>
        </p:nvSpPr>
        <p:spPr>
          <a:xfrm>
            <a:off x="4520172" y="1641108"/>
            <a:ext cx="3967097" cy="619401"/>
          </a:xfrm>
          <a:prstGeom prst="rect">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1600" b="1" dirty="0">
                <a:solidFill>
                  <a:schemeClr val="tx1"/>
                </a:solidFill>
              </a:rPr>
              <a:t>Vocabulary</a:t>
            </a:r>
          </a:p>
          <a:p>
            <a:pPr marL="214313" indent="-214313">
              <a:buFont typeface="Arial" panose="020B0604020202020204" pitchFamily="34" charset="0"/>
              <a:buChar char="•"/>
            </a:pPr>
            <a:r>
              <a:rPr lang="en-US" sz="1600" b="1" dirty="0">
                <a:solidFill>
                  <a:schemeClr val="tx1"/>
                </a:solidFill>
              </a:rPr>
              <a:t>Task 1: </a:t>
            </a:r>
            <a:r>
              <a:rPr lang="en-US" sz="1600" dirty="0">
                <a:solidFill>
                  <a:schemeClr val="tx1"/>
                </a:solidFill>
                <a:cs typeface="Arial" panose="020B0604020202020204" pitchFamily="34" charset="0"/>
              </a:rPr>
              <a:t>Work in pairs</a:t>
            </a:r>
          </a:p>
        </p:txBody>
      </p:sp>
      <p:cxnSp>
        <p:nvCxnSpPr>
          <p:cNvPr id="72" name="Curved Connector 28">
            <a:extLst>
              <a:ext uri="{FF2B5EF4-FFF2-40B4-BE49-F238E27FC236}">
                <a16:creationId xmlns:a16="http://schemas.microsoft.com/office/drawing/2014/main" id="{76BC193A-F47E-A0AD-8E7A-E1259B42864F}"/>
              </a:ext>
            </a:extLst>
          </p:cNvPr>
          <p:cNvCxnSpPr>
            <a:cxnSpLocks/>
            <a:stCxn id="60" idx="1"/>
            <a:endCxn id="34" idx="0"/>
          </p:cNvCxnSpPr>
          <p:nvPr/>
        </p:nvCxnSpPr>
        <p:spPr>
          <a:xfrm rot="10800000" flipV="1">
            <a:off x="1564373" y="3825764"/>
            <a:ext cx="743850" cy="537502"/>
          </a:xfrm>
          <a:prstGeom prst="curvedConnector2">
            <a:avLst/>
          </a:prstGeom>
          <a:ln w="38100">
            <a:solidFill>
              <a:srgbClr val="3D1F33"/>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1280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0"/>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Employment Guide: Preparing for a Job?">
            <a:hlinkClick r:id="" action="ppaction://media"/>
            <a:extLst>
              <a:ext uri="{FF2B5EF4-FFF2-40B4-BE49-F238E27FC236}">
                <a16:creationId xmlns:a16="http://schemas.microsoft.com/office/drawing/2014/main" id="{02721A2D-39D9-5EB2-162C-F9B38460B712}"/>
              </a:ext>
            </a:extLst>
          </p:cNvPr>
          <p:cNvPicPr>
            <a:picLocks noRot="1" noChangeAspect="1"/>
          </p:cNvPicPr>
          <p:nvPr>
            <a:videoFile r:link="rId1"/>
          </p:nvPr>
        </p:nvPicPr>
        <p:blipFill>
          <a:blip r:embed="rId4"/>
          <a:stretch>
            <a:fillRect/>
          </a:stretch>
        </p:blipFill>
        <p:spPr>
          <a:xfrm>
            <a:off x="1001652" y="708503"/>
            <a:ext cx="7140695" cy="4034493"/>
          </a:xfrm>
          <a:prstGeom prst="rect">
            <a:avLst/>
          </a:prstGeom>
        </p:spPr>
      </p:pic>
      <p:sp>
        <p:nvSpPr>
          <p:cNvPr id="3" name="TextBox 2">
            <a:extLst>
              <a:ext uri="{FF2B5EF4-FFF2-40B4-BE49-F238E27FC236}">
                <a16:creationId xmlns:a16="http://schemas.microsoft.com/office/drawing/2014/main" id="{CAEA52A5-D270-630F-3815-1043DBC9F8D5}"/>
              </a:ext>
            </a:extLst>
          </p:cNvPr>
          <p:cNvSpPr txBox="1"/>
          <p:nvPr/>
        </p:nvSpPr>
        <p:spPr>
          <a:xfrm>
            <a:off x="191802" y="61761"/>
            <a:ext cx="3734662" cy="523220"/>
          </a:xfrm>
          <a:prstGeom prst="rect">
            <a:avLst/>
          </a:prstGeom>
          <a:noFill/>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6809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6B44EE-3BEF-FB97-9725-2C828C633D7F}"/>
              </a:ext>
            </a:extLst>
          </p:cNvPr>
          <p:cNvPicPr>
            <a:picLocks noChangeAspect="1"/>
          </p:cNvPicPr>
          <p:nvPr/>
        </p:nvPicPr>
        <p:blipFill>
          <a:blip r:embed="rId2"/>
          <a:stretch>
            <a:fillRect/>
          </a:stretch>
        </p:blipFill>
        <p:spPr>
          <a:xfrm>
            <a:off x="3443588" y="233608"/>
            <a:ext cx="5406254" cy="1054628"/>
          </a:xfrm>
          <a:prstGeom prst="rect">
            <a:avLst/>
          </a:prstGeom>
        </p:spPr>
      </p:pic>
      <p:sp>
        <p:nvSpPr>
          <p:cNvPr id="2" name="Rectangle: Rounded Corners 1">
            <a:extLst>
              <a:ext uri="{FF2B5EF4-FFF2-40B4-BE49-F238E27FC236}">
                <a16:creationId xmlns:a16="http://schemas.microsoft.com/office/drawing/2014/main" id="{AD21ED23-6332-6089-7832-95F8515734ED}"/>
              </a:ext>
            </a:extLst>
          </p:cNvPr>
          <p:cNvSpPr/>
          <p:nvPr/>
        </p:nvSpPr>
        <p:spPr>
          <a:xfrm>
            <a:off x="1296015" y="667265"/>
            <a:ext cx="6793885" cy="14620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1. </a:t>
            </a:r>
            <a:r>
              <a:rPr kumimoji="0" 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rPr>
              <a:t>What is the recommended time to arrive for a job interview?</a:t>
            </a:r>
            <a:endParaRPr kumimoji="0" lang="en-US" sz="27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Arrow: Chevron 2">
            <a:extLst>
              <a:ext uri="{FF2B5EF4-FFF2-40B4-BE49-F238E27FC236}">
                <a16:creationId xmlns:a16="http://schemas.microsoft.com/office/drawing/2014/main" id="{3FF58F85-C7A7-1055-3B19-3EFD379CAF1A}"/>
              </a:ext>
            </a:extLst>
          </p:cNvPr>
          <p:cNvSpPr/>
          <p:nvPr/>
        </p:nvSpPr>
        <p:spPr>
          <a:xfrm>
            <a:off x="592282" y="2707146"/>
            <a:ext cx="3751118" cy="836155"/>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5 minutes early</a:t>
            </a:r>
            <a:endParaRPr kumimoji="0" lang="en-US"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Arrow: Chevron 3">
            <a:extLst>
              <a:ext uri="{FF2B5EF4-FFF2-40B4-BE49-F238E27FC236}">
                <a16:creationId xmlns:a16="http://schemas.microsoft.com/office/drawing/2014/main" id="{50BC94FD-5CC9-BD29-3DD7-84B7D7383DAA}"/>
              </a:ext>
            </a:extLst>
          </p:cNvPr>
          <p:cNvSpPr/>
          <p:nvPr/>
        </p:nvSpPr>
        <p:spPr>
          <a:xfrm>
            <a:off x="592282" y="3912491"/>
            <a:ext cx="3751118" cy="836155"/>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On time</a:t>
            </a:r>
            <a:endParaRPr kumimoji="0" lang="en-US"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Arrow: Chevron 3">
            <a:extLst>
              <a:ext uri="{FF2B5EF4-FFF2-40B4-BE49-F238E27FC236}">
                <a16:creationId xmlns:a16="http://schemas.microsoft.com/office/drawing/2014/main" id="{005F1F8E-98E9-D296-B24F-07929061F7FA}"/>
              </a:ext>
            </a:extLst>
          </p:cNvPr>
          <p:cNvSpPr/>
          <p:nvPr/>
        </p:nvSpPr>
        <p:spPr>
          <a:xfrm>
            <a:off x="4800602" y="2707147"/>
            <a:ext cx="3751116" cy="836154"/>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15 minutes early</a:t>
            </a:r>
            <a:endParaRPr kumimoji="0" lang="en-US"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Arrow: Chevron 3">
            <a:extLst>
              <a:ext uri="{FF2B5EF4-FFF2-40B4-BE49-F238E27FC236}">
                <a16:creationId xmlns:a16="http://schemas.microsoft.com/office/drawing/2014/main" id="{10FC0705-0641-0020-A485-839C661914B8}"/>
              </a:ext>
            </a:extLst>
          </p:cNvPr>
          <p:cNvSpPr/>
          <p:nvPr/>
        </p:nvSpPr>
        <p:spPr>
          <a:xfrm>
            <a:off x="4800600" y="3912491"/>
            <a:ext cx="3751118" cy="836155"/>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30 minutes early</a:t>
            </a:r>
            <a:endParaRPr kumimoji="0" lang="en-US" sz="27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520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6"/>
                                        </p:tgtEl>
                                      </p:cBhvr>
                                    </p:animEffect>
                                    <p:anim calcmode="lin" valueType="num">
                                      <p:cBhvr>
                                        <p:cTn id="22" dur="1000"/>
                                        <p:tgtEl>
                                          <p:spTgt spid="6"/>
                                        </p:tgtEl>
                                        <p:attrNameLst>
                                          <p:attrName>ppt_x</p:attrName>
                                        </p:attrNameLst>
                                      </p:cBhvr>
                                      <p:tavLst>
                                        <p:tav tm="0">
                                          <p:val>
                                            <p:strVal val="ppt_x"/>
                                          </p:val>
                                        </p:tav>
                                        <p:tav tm="100000">
                                          <p:val>
                                            <p:strVal val="ppt_x"/>
                                          </p:val>
                                        </p:tav>
                                      </p:tavLst>
                                    </p:anim>
                                    <p:anim calcmode="lin" valueType="num">
                                      <p:cBhvr>
                                        <p:cTn id="23" dur="1000"/>
                                        <p:tgtEl>
                                          <p:spTgt spid="6"/>
                                        </p:tgtEl>
                                        <p:attrNameLst>
                                          <p:attrName>ppt_y</p:attrName>
                                        </p:attrNameLst>
                                      </p:cBhvr>
                                      <p:tavLst>
                                        <p:tav tm="0">
                                          <p:val>
                                            <p:strVal val="ppt_y"/>
                                          </p:val>
                                        </p:tav>
                                        <p:tav tm="100000">
                                          <p:val>
                                            <p:strVal val="ppt_y+.1"/>
                                          </p:val>
                                        </p:tav>
                                      </p:tavLst>
                                    </p:anim>
                                    <p:set>
                                      <p:cBhvr>
                                        <p:cTn id="2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8C7D8D-E00A-2C1B-8EB3-89F698501E8D}"/>
              </a:ext>
            </a:extLst>
          </p:cNvPr>
          <p:cNvPicPr>
            <a:picLocks noChangeAspect="1"/>
          </p:cNvPicPr>
          <p:nvPr/>
        </p:nvPicPr>
        <p:blipFill>
          <a:blip r:embed="rId2"/>
          <a:stretch>
            <a:fillRect/>
          </a:stretch>
        </p:blipFill>
        <p:spPr>
          <a:xfrm>
            <a:off x="3468301" y="435618"/>
            <a:ext cx="5406254" cy="1054628"/>
          </a:xfrm>
          <a:prstGeom prst="rect">
            <a:avLst/>
          </a:prstGeom>
        </p:spPr>
      </p:pic>
      <p:sp>
        <p:nvSpPr>
          <p:cNvPr id="3" name="Rectangle: Rounded Corners 2">
            <a:extLst>
              <a:ext uri="{FF2B5EF4-FFF2-40B4-BE49-F238E27FC236}">
                <a16:creationId xmlns:a16="http://schemas.microsoft.com/office/drawing/2014/main" id="{950B9040-9D2E-9309-931A-AB630CE6260C}"/>
              </a:ext>
            </a:extLst>
          </p:cNvPr>
          <p:cNvSpPr/>
          <p:nvPr/>
        </p:nvSpPr>
        <p:spPr>
          <a:xfrm>
            <a:off x="1009885" y="926687"/>
            <a:ext cx="7148945" cy="117200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7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a:t>
            </a:r>
            <a:r>
              <a:rPr lang="en-US" sz="28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How should you dress for a job interview?</a:t>
            </a:r>
            <a:endParaRPr lang="en-US" sz="27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Arrow: Chevron 2">
            <a:extLst>
              <a:ext uri="{FF2B5EF4-FFF2-40B4-BE49-F238E27FC236}">
                <a16:creationId xmlns:a16="http://schemas.microsoft.com/office/drawing/2014/main" id="{16ACD2F1-9514-17A3-3346-A1412695660F}"/>
              </a:ext>
            </a:extLst>
          </p:cNvPr>
          <p:cNvSpPr/>
          <p:nvPr/>
        </p:nvSpPr>
        <p:spPr>
          <a:xfrm>
            <a:off x="560898" y="2707144"/>
            <a:ext cx="3756714" cy="836155"/>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Casual attire</a:t>
            </a:r>
          </a:p>
        </p:txBody>
      </p:sp>
      <p:sp>
        <p:nvSpPr>
          <p:cNvPr id="5" name="Arrow: Chevron 3">
            <a:extLst>
              <a:ext uri="{FF2B5EF4-FFF2-40B4-BE49-F238E27FC236}">
                <a16:creationId xmlns:a16="http://schemas.microsoft.com/office/drawing/2014/main" id="{7EFB5C38-1955-D041-8A9C-AD5F4349CB98}"/>
              </a:ext>
            </a:extLst>
          </p:cNvPr>
          <p:cNvSpPr/>
          <p:nvPr/>
        </p:nvSpPr>
        <p:spPr>
          <a:xfrm>
            <a:off x="569446" y="3912491"/>
            <a:ext cx="3756715" cy="836155"/>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 Formal wear</a:t>
            </a:r>
          </a:p>
        </p:txBody>
      </p:sp>
      <p:sp>
        <p:nvSpPr>
          <p:cNvPr id="6" name="Arrow: Chevron 3">
            <a:extLst>
              <a:ext uri="{FF2B5EF4-FFF2-40B4-BE49-F238E27FC236}">
                <a16:creationId xmlns:a16="http://schemas.microsoft.com/office/drawing/2014/main" id="{6A5C44A4-1ECC-E0CC-8426-247F34A0D0D8}"/>
              </a:ext>
            </a:extLst>
          </p:cNvPr>
          <p:cNvSpPr/>
          <p:nvPr/>
        </p:nvSpPr>
        <p:spPr>
          <a:xfrm>
            <a:off x="4817839" y="2707144"/>
            <a:ext cx="3756714" cy="836155"/>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Business casual</a:t>
            </a:r>
          </a:p>
        </p:txBody>
      </p:sp>
      <p:sp>
        <p:nvSpPr>
          <p:cNvPr id="7" name="Arrow: Chevron 3">
            <a:extLst>
              <a:ext uri="{FF2B5EF4-FFF2-40B4-BE49-F238E27FC236}">
                <a16:creationId xmlns:a16="http://schemas.microsoft.com/office/drawing/2014/main" id="{68598A1F-BB93-2088-7470-6EA348B097E4}"/>
              </a:ext>
            </a:extLst>
          </p:cNvPr>
          <p:cNvSpPr/>
          <p:nvPr/>
        </p:nvSpPr>
        <p:spPr>
          <a:xfrm>
            <a:off x="4817839" y="3912491"/>
            <a:ext cx="3756714" cy="836155"/>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 Professional and conservative</a:t>
            </a:r>
          </a:p>
        </p:txBody>
      </p:sp>
    </p:spTree>
    <p:extLst>
      <p:ext uri="{BB962C8B-B14F-4D97-AF65-F5344CB8AC3E}">
        <p14:creationId xmlns:p14="http://schemas.microsoft.com/office/powerpoint/2010/main" val="421570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F9902F-C839-3E6B-574C-1C78C126C1E3}"/>
              </a:ext>
            </a:extLst>
          </p:cNvPr>
          <p:cNvPicPr>
            <a:picLocks noChangeAspect="1"/>
          </p:cNvPicPr>
          <p:nvPr/>
        </p:nvPicPr>
        <p:blipFill>
          <a:blip r:embed="rId2"/>
          <a:stretch>
            <a:fillRect/>
          </a:stretch>
        </p:blipFill>
        <p:spPr>
          <a:xfrm>
            <a:off x="3617096" y="24787"/>
            <a:ext cx="5406254" cy="1054628"/>
          </a:xfrm>
          <a:prstGeom prst="rect">
            <a:avLst/>
          </a:prstGeom>
        </p:spPr>
      </p:pic>
      <p:sp>
        <p:nvSpPr>
          <p:cNvPr id="3" name="Rectangle: Rounded Corners 2">
            <a:extLst>
              <a:ext uri="{FF2B5EF4-FFF2-40B4-BE49-F238E27FC236}">
                <a16:creationId xmlns:a16="http://schemas.microsoft.com/office/drawing/2014/main" id="{0F82FD94-CC0F-1D57-4D5C-DD375B20DF55}"/>
              </a:ext>
            </a:extLst>
          </p:cNvPr>
          <p:cNvSpPr/>
          <p:nvPr/>
        </p:nvSpPr>
        <p:spPr>
          <a:xfrm>
            <a:off x="1114881" y="729674"/>
            <a:ext cx="6892336" cy="125531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7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a:t>
            </a:r>
            <a:r>
              <a:rPr lang="en-US" sz="28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What should you do if you don't understand a question during the interview?</a:t>
            </a:r>
            <a:endParaRPr lang="en-US" sz="2700" b="1" dirty="0">
              <a:solidFill>
                <a:schemeClr val="bg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Arrow: Chevron 2">
            <a:extLst>
              <a:ext uri="{FF2B5EF4-FFF2-40B4-BE49-F238E27FC236}">
                <a16:creationId xmlns:a16="http://schemas.microsoft.com/office/drawing/2014/main" id="{2E27B615-D77C-7F13-0D88-2B52170DB810}"/>
              </a:ext>
            </a:extLst>
          </p:cNvPr>
          <p:cNvSpPr/>
          <p:nvPr/>
        </p:nvSpPr>
        <p:spPr>
          <a:xfrm>
            <a:off x="542069" y="2519037"/>
            <a:ext cx="3830271" cy="836155"/>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latin typeface="Calibri" panose="020F0502020204030204" pitchFamily="34" charset="0"/>
                <a:ea typeface="Calibri" panose="020F0502020204030204" pitchFamily="34" charset="0"/>
                <a:cs typeface="Calibri" panose="020F0502020204030204" pitchFamily="34" charset="0"/>
              </a:rPr>
              <a:t>Make up an answer</a:t>
            </a:r>
          </a:p>
        </p:txBody>
      </p:sp>
      <p:sp>
        <p:nvSpPr>
          <p:cNvPr id="5" name="Arrow: Chevron 3">
            <a:extLst>
              <a:ext uri="{FF2B5EF4-FFF2-40B4-BE49-F238E27FC236}">
                <a16:creationId xmlns:a16="http://schemas.microsoft.com/office/drawing/2014/main" id="{E34EFBCB-B1C3-B780-F564-BDCE8DBDA7E1}"/>
              </a:ext>
            </a:extLst>
          </p:cNvPr>
          <p:cNvSpPr/>
          <p:nvPr/>
        </p:nvSpPr>
        <p:spPr>
          <a:xfrm>
            <a:off x="542068" y="3889242"/>
            <a:ext cx="3830272" cy="836155"/>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latin typeface="Calibri" panose="020F0502020204030204" pitchFamily="34" charset="0"/>
                <a:ea typeface="Calibri" panose="020F0502020204030204" pitchFamily="34" charset="0"/>
                <a:cs typeface="Calibri" panose="020F0502020204030204" pitchFamily="34" charset="0"/>
              </a:rPr>
              <a:t>Politely ask for clarification</a:t>
            </a:r>
          </a:p>
        </p:txBody>
      </p:sp>
      <p:sp>
        <p:nvSpPr>
          <p:cNvPr id="6" name="Arrow: Chevron 3">
            <a:extLst>
              <a:ext uri="{FF2B5EF4-FFF2-40B4-BE49-F238E27FC236}">
                <a16:creationId xmlns:a16="http://schemas.microsoft.com/office/drawing/2014/main" id="{145C1134-09DF-A3BB-E496-07939DEF597C}"/>
              </a:ext>
            </a:extLst>
          </p:cNvPr>
          <p:cNvSpPr/>
          <p:nvPr/>
        </p:nvSpPr>
        <p:spPr>
          <a:xfrm>
            <a:off x="4749759" y="2519037"/>
            <a:ext cx="3830270" cy="836156"/>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3D1F33"/>
                </a:solidFill>
                <a:latin typeface="Calibri" panose="020F0502020204030204" pitchFamily="34" charset="0"/>
                <a:ea typeface="Calibri" panose="020F0502020204030204" pitchFamily="34" charset="0"/>
                <a:cs typeface="Calibri" panose="020F0502020204030204" pitchFamily="34" charset="0"/>
              </a:rPr>
              <a:t>Change the topic</a:t>
            </a:r>
            <a:endParaRPr lang="en-US" sz="2800" dirty="0">
              <a:solidFill>
                <a:srgbClr val="3D1F33"/>
              </a:solidFill>
              <a:latin typeface="Calibri" panose="020F0502020204030204" pitchFamily="34" charset="0"/>
              <a:ea typeface="Calibri" panose="020F0502020204030204" pitchFamily="34" charset="0"/>
              <a:cs typeface="Calibri" panose="020F0502020204030204" pitchFamily="34" charset="0"/>
            </a:endParaRPr>
          </a:p>
        </p:txBody>
      </p:sp>
      <p:sp>
        <p:nvSpPr>
          <p:cNvPr id="7" name="Arrow: Chevron 3">
            <a:extLst>
              <a:ext uri="{FF2B5EF4-FFF2-40B4-BE49-F238E27FC236}">
                <a16:creationId xmlns:a16="http://schemas.microsoft.com/office/drawing/2014/main" id="{5543E24C-0BCB-D94F-4139-B63E5D17CA8A}"/>
              </a:ext>
            </a:extLst>
          </p:cNvPr>
          <p:cNvSpPr/>
          <p:nvPr/>
        </p:nvSpPr>
        <p:spPr>
          <a:xfrm>
            <a:off x="4749759" y="3889242"/>
            <a:ext cx="3830270" cy="836156"/>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latin typeface="Calibri" panose="020F0502020204030204" pitchFamily="34" charset="0"/>
                <a:ea typeface="Calibri" panose="020F0502020204030204" pitchFamily="34" charset="0"/>
                <a:cs typeface="Calibri" panose="020F0502020204030204" pitchFamily="34" charset="0"/>
              </a:rPr>
              <a:t>Pretend you heard and answer vaguely</a:t>
            </a:r>
          </a:p>
        </p:txBody>
      </p:sp>
    </p:spTree>
    <p:extLst>
      <p:ext uri="{BB962C8B-B14F-4D97-AF65-F5344CB8AC3E}">
        <p14:creationId xmlns:p14="http://schemas.microsoft.com/office/powerpoint/2010/main" val="3213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A8AA0A-8A24-E96A-BB46-972F3D26C87C}"/>
              </a:ext>
            </a:extLst>
          </p:cNvPr>
          <p:cNvPicPr>
            <a:picLocks noChangeAspect="1"/>
          </p:cNvPicPr>
          <p:nvPr/>
        </p:nvPicPr>
        <p:blipFill>
          <a:blip r:embed="rId2"/>
          <a:stretch>
            <a:fillRect/>
          </a:stretch>
        </p:blipFill>
        <p:spPr>
          <a:xfrm>
            <a:off x="3468301" y="462673"/>
            <a:ext cx="5406254" cy="1054628"/>
          </a:xfrm>
          <a:prstGeom prst="rect">
            <a:avLst/>
          </a:prstGeom>
        </p:spPr>
      </p:pic>
      <p:sp>
        <p:nvSpPr>
          <p:cNvPr id="3" name="Rectangle: Rounded Corners 2">
            <a:extLst>
              <a:ext uri="{FF2B5EF4-FFF2-40B4-BE49-F238E27FC236}">
                <a16:creationId xmlns:a16="http://schemas.microsoft.com/office/drawing/2014/main" id="{DCCD19E1-D72C-B07A-0298-E6AB59D947D3}"/>
              </a:ext>
            </a:extLst>
          </p:cNvPr>
          <p:cNvSpPr/>
          <p:nvPr/>
        </p:nvSpPr>
        <p:spPr>
          <a:xfrm>
            <a:off x="888384" y="942006"/>
            <a:ext cx="7342518" cy="119176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b="1" dirty="0">
                <a:solidFill>
                  <a:schemeClr val="bg2"/>
                </a:solidFill>
                <a:effectLst>
                  <a:outerShdw blurRad="38100" dist="38100" dir="2700000" algn="tl">
                    <a:srgbClr val="000000">
                      <a:alpha val="43137"/>
                    </a:srgbClr>
                  </a:outerShdw>
                </a:effectLst>
              </a:rPr>
              <a:t>4. </a:t>
            </a:r>
            <a:r>
              <a:rPr lang="en-US" sz="2800" b="1" dirty="0">
                <a:solidFill>
                  <a:schemeClr val="bg2"/>
                </a:solidFill>
                <a:effectLst>
                  <a:outerShdw blurRad="38100" dist="38100" dir="2700000" algn="tl">
                    <a:srgbClr val="000000">
                      <a:alpha val="43137"/>
                    </a:srgbClr>
                  </a:outerShdw>
                </a:effectLst>
              </a:rPr>
              <a:t>How should you respond to salary negotiation?</a:t>
            </a:r>
            <a:endParaRPr lang="en-US" sz="2700" b="1" dirty="0">
              <a:solidFill>
                <a:schemeClr val="bg2"/>
              </a:solidFill>
              <a:effectLst>
                <a:outerShdw blurRad="38100" dist="38100" dir="2700000" algn="tl">
                  <a:srgbClr val="000000">
                    <a:alpha val="43137"/>
                  </a:srgbClr>
                </a:outerShdw>
              </a:effectLst>
            </a:endParaRPr>
          </a:p>
        </p:txBody>
      </p:sp>
      <p:sp>
        <p:nvSpPr>
          <p:cNvPr id="4" name="Arrow: Chevron 2">
            <a:extLst>
              <a:ext uri="{FF2B5EF4-FFF2-40B4-BE49-F238E27FC236}">
                <a16:creationId xmlns:a16="http://schemas.microsoft.com/office/drawing/2014/main" id="{BD836F27-E2F2-8F5D-29FE-4A548B6525D7}"/>
              </a:ext>
            </a:extLst>
          </p:cNvPr>
          <p:cNvSpPr/>
          <p:nvPr/>
        </p:nvSpPr>
        <p:spPr>
          <a:xfrm>
            <a:off x="372332" y="2667377"/>
            <a:ext cx="3906385" cy="836155"/>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D1F33"/>
                </a:solidFill>
              </a:rPr>
              <a:t>Avoid discussing salary</a:t>
            </a:r>
          </a:p>
        </p:txBody>
      </p:sp>
      <p:sp>
        <p:nvSpPr>
          <p:cNvPr id="5" name="Arrow: Chevron 3">
            <a:extLst>
              <a:ext uri="{FF2B5EF4-FFF2-40B4-BE49-F238E27FC236}">
                <a16:creationId xmlns:a16="http://schemas.microsoft.com/office/drawing/2014/main" id="{D8C7117B-834F-7816-6B0B-2FEE75B24B03}"/>
              </a:ext>
            </a:extLst>
          </p:cNvPr>
          <p:cNvSpPr/>
          <p:nvPr/>
        </p:nvSpPr>
        <p:spPr>
          <a:xfrm>
            <a:off x="372331" y="3863255"/>
            <a:ext cx="3906385" cy="836155"/>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D1F33"/>
                </a:solidFill>
              </a:rPr>
              <a:t>Accept the first offer without discussion</a:t>
            </a:r>
          </a:p>
        </p:txBody>
      </p:sp>
      <p:sp>
        <p:nvSpPr>
          <p:cNvPr id="6" name="Arrow: Chevron 3">
            <a:extLst>
              <a:ext uri="{FF2B5EF4-FFF2-40B4-BE49-F238E27FC236}">
                <a16:creationId xmlns:a16="http://schemas.microsoft.com/office/drawing/2014/main" id="{F85CA91F-B7CE-B8A9-975B-17BD4A46D6BA}"/>
              </a:ext>
            </a:extLst>
          </p:cNvPr>
          <p:cNvSpPr/>
          <p:nvPr/>
        </p:nvSpPr>
        <p:spPr>
          <a:xfrm>
            <a:off x="4865284" y="2667377"/>
            <a:ext cx="3906384" cy="836155"/>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D1F33"/>
                </a:solidFill>
              </a:rPr>
              <a:t>Express disinterest in negotiation</a:t>
            </a:r>
          </a:p>
        </p:txBody>
      </p:sp>
      <p:sp>
        <p:nvSpPr>
          <p:cNvPr id="7" name="Arrow: Chevron 3">
            <a:extLst>
              <a:ext uri="{FF2B5EF4-FFF2-40B4-BE49-F238E27FC236}">
                <a16:creationId xmlns:a16="http://schemas.microsoft.com/office/drawing/2014/main" id="{0BF2D732-6CA9-0F83-F54B-6FEBEFC53145}"/>
              </a:ext>
            </a:extLst>
          </p:cNvPr>
          <p:cNvSpPr/>
          <p:nvPr/>
        </p:nvSpPr>
        <p:spPr>
          <a:xfrm>
            <a:off x="4865285" y="3872723"/>
            <a:ext cx="3906384" cy="836156"/>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D1F33"/>
                </a:solidFill>
              </a:rPr>
              <a:t>Be prepared to negotiate based on research</a:t>
            </a:r>
          </a:p>
        </p:txBody>
      </p:sp>
    </p:spTree>
    <p:extLst>
      <p:ext uri="{BB962C8B-B14F-4D97-AF65-F5344CB8AC3E}">
        <p14:creationId xmlns:p14="http://schemas.microsoft.com/office/powerpoint/2010/main" val="8709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A483A-6879-BB51-F86A-DE4D4301042B}"/>
              </a:ext>
            </a:extLst>
          </p:cNvPr>
          <p:cNvPicPr>
            <a:picLocks noChangeAspect="1"/>
          </p:cNvPicPr>
          <p:nvPr/>
        </p:nvPicPr>
        <p:blipFill>
          <a:blip r:embed="rId2"/>
          <a:stretch>
            <a:fillRect/>
          </a:stretch>
        </p:blipFill>
        <p:spPr>
          <a:xfrm>
            <a:off x="3434224" y="256288"/>
            <a:ext cx="5406254" cy="1054628"/>
          </a:xfrm>
          <a:prstGeom prst="rect">
            <a:avLst/>
          </a:prstGeom>
        </p:spPr>
      </p:pic>
      <p:sp>
        <p:nvSpPr>
          <p:cNvPr id="3" name="Rectangle: Rounded Corners 2">
            <a:extLst>
              <a:ext uri="{FF2B5EF4-FFF2-40B4-BE49-F238E27FC236}">
                <a16:creationId xmlns:a16="http://schemas.microsoft.com/office/drawing/2014/main" id="{8FD734F5-6F7B-B1A9-22D7-46C1B0D86FD1}"/>
              </a:ext>
            </a:extLst>
          </p:cNvPr>
          <p:cNvSpPr/>
          <p:nvPr/>
        </p:nvSpPr>
        <p:spPr>
          <a:xfrm>
            <a:off x="734463" y="833197"/>
            <a:ext cx="7675073" cy="1368208"/>
          </a:xfrm>
          <a:prstGeom prst="round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chemeClr val="bg2"/>
                </a:solidFill>
                <a:effectLst>
                  <a:outerShdw blurRad="38100" dist="38100" dir="2700000" algn="tl">
                    <a:srgbClr val="000000">
                      <a:alpha val="43137"/>
                    </a:srgbClr>
                  </a:outerShdw>
                </a:effectLst>
              </a:rPr>
              <a:t>5. What is the recommended etiquette regarding cell phones during an interview?</a:t>
            </a:r>
          </a:p>
        </p:txBody>
      </p:sp>
      <p:sp>
        <p:nvSpPr>
          <p:cNvPr id="4" name="Arrow: Chevron 2">
            <a:extLst>
              <a:ext uri="{FF2B5EF4-FFF2-40B4-BE49-F238E27FC236}">
                <a16:creationId xmlns:a16="http://schemas.microsoft.com/office/drawing/2014/main" id="{663CCD04-D301-523A-2E2C-BC7034623CF7}"/>
              </a:ext>
            </a:extLst>
          </p:cNvPr>
          <p:cNvSpPr/>
          <p:nvPr/>
        </p:nvSpPr>
        <p:spPr>
          <a:xfrm>
            <a:off x="814704" y="2693773"/>
            <a:ext cx="3512128" cy="849527"/>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Turn it off</a:t>
            </a:r>
            <a:endParaRPr lang="en-US" sz="2700" dirty="0">
              <a:solidFill>
                <a:srgbClr val="3D1F33"/>
              </a:solidFill>
            </a:endParaRPr>
          </a:p>
        </p:txBody>
      </p:sp>
      <p:sp>
        <p:nvSpPr>
          <p:cNvPr id="5" name="Arrow: Chevron 3">
            <a:extLst>
              <a:ext uri="{FF2B5EF4-FFF2-40B4-BE49-F238E27FC236}">
                <a16:creationId xmlns:a16="http://schemas.microsoft.com/office/drawing/2014/main" id="{C2852C78-7EB2-9701-CBE6-2439C8BE89CD}"/>
              </a:ext>
            </a:extLst>
          </p:cNvPr>
          <p:cNvSpPr/>
          <p:nvPr/>
        </p:nvSpPr>
        <p:spPr>
          <a:xfrm>
            <a:off x="814703" y="3912491"/>
            <a:ext cx="3512128" cy="836155"/>
          </a:xfrm>
          <a:prstGeom prst="flowChartAlternateProcess">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Put it on silent mode</a:t>
            </a:r>
            <a:endParaRPr lang="en-US" sz="2700" dirty="0">
              <a:solidFill>
                <a:srgbClr val="3D1F33"/>
              </a:solidFill>
            </a:endParaRPr>
          </a:p>
        </p:txBody>
      </p:sp>
      <p:sp>
        <p:nvSpPr>
          <p:cNvPr id="6" name="Arrow: Chevron 3">
            <a:extLst>
              <a:ext uri="{FF2B5EF4-FFF2-40B4-BE49-F238E27FC236}">
                <a16:creationId xmlns:a16="http://schemas.microsoft.com/office/drawing/2014/main" id="{409AC3DF-87D7-6248-D13B-F4E6BD8E578E}"/>
              </a:ext>
            </a:extLst>
          </p:cNvPr>
          <p:cNvSpPr/>
          <p:nvPr/>
        </p:nvSpPr>
        <p:spPr>
          <a:xfrm>
            <a:off x="4817170" y="2693774"/>
            <a:ext cx="3512127" cy="849526"/>
          </a:xfrm>
          <a:prstGeom prst="flowChartAlternateProcess">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Keep it visible for emergencies</a:t>
            </a:r>
            <a:endParaRPr lang="en-US" sz="2700" dirty="0">
              <a:solidFill>
                <a:srgbClr val="3D1F33"/>
              </a:solidFill>
            </a:endParaRPr>
          </a:p>
        </p:txBody>
      </p:sp>
      <p:sp>
        <p:nvSpPr>
          <p:cNvPr id="7" name="Arrow: Chevron 3">
            <a:extLst>
              <a:ext uri="{FF2B5EF4-FFF2-40B4-BE49-F238E27FC236}">
                <a16:creationId xmlns:a16="http://schemas.microsoft.com/office/drawing/2014/main" id="{04B00DC6-F96D-992B-8011-4D409F20E040}"/>
              </a:ext>
            </a:extLst>
          </p:cNvPr>
          <p:cNvSpPr/>
          <p:nvPr/>
        </p:nvSpPr>
        <p:spPr>
          <a:xfrm>
            <a:off x="4817169" y="3912491"/>
            <a:ext cx="3512127" cy="836155"/>
          </a:xfrm>
          <a:prstGeom prst="flowChartAlternateProcess">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D1F33"/>
                </a:solidFill>
              </a:rPr>
              <a:t>Answer calls discreetly</a:t>
            </a:r>
            <a:endParaRPr lang="en-US" sz="2475" dirty="0">
              <a:solidFill>
                <a:srgbClr val="3D1F33"/>
              </a:solidFill>
            </a:endParaRPr>
          </a:p>
        </p:txBody>
      </p:sp>
    </p:spTree>
    <p:extLst>
      <p:ext uri="{BB962C8B-B14F-4D97-AF65-F5344CB8AC3E}">
        <p14:creationId xmlns:p14="http://schemas.microsoft.com/office/powerpoint/2010/main" val="42551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7"/>
                                        </p:tgtEl>
                                      </p:cBhvr>
                                    </p:animEffect>
                                    <p:anim calcmode="lin" valueType="num">
                                      <p:cBhvr>
                                        <p:cTn id="17" dur="1000"/>
                                        <p:tgtEl>
                                          <p:spTgt spid="7"/>
                                        </p:tgtEl>
                                        <p:attrNameLst>
                                          <p:attrName>ppt_x</p:attrName>
                                        </p:attrNameLst>
                                      </p:cBhvr>
                                      <p:tavLst>
                                        <p:tav tm="0">
                                          <p:val>
                                            <p:strVal val="ppt_x"/>
                                          </p:val>
                                        </p:tav>
                                        <p:tav tm="100000">
                                          <p:val>
                                            <p:strVal val="ppt_x"/>
                                          </p:val>
                                        </p:tav>
                                      </p:tavLst>
                                    </p:anim>
                                    <p:anim calcmode="lin" valueType="num">
                                      <p:cBhvr>
                                        <p:cTn id="18" dur="1000"/>
                                        <p:tgtEl>
                                          <p:spTgt spid="7"/>
                                        </p:tgtEl>
                                        <p:attrNameLst>
                                          <p:attrName>ppt_y</p:attrName>
                                        </p:attrNameLst>
                                      </p:cBhvr>
                                      <p:tavLst>
                                        <p:tav tm="0">
                                          <p:val>
                                            <p:strVal val="ppt_y"/>
                                          </p:val>
                                        </p:tav>
                                        <p:tav tm="100000">
                                          <p:val>
                                            <p:strVal val="ppt_y+.1"/>
                                          </p:val>
                                        </p:tav>
                                      </p:tavLst>
                                    </p:anim>
                                    <p:set>
                                      <p:cBhvr>
                                        <p:cTn id="19" dur="1" fill="hold">
                                          <p:stCondLst>
                                            <p:cond delay="999"/>
                                          </p:stCondLst>
                                        </p:cTn>
                                        <p:tgtEl>
                                          <p:spTgt spid="7"/>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eer Technical Subject for Middle School - 6th Grade: Marketing by Slidesgo">
  <a:themeElements>
    <a:clrScheme name="Simple Light">
      <a:dk1>
        <a:srgbClr val="F1D9CD"/>
      </a:dk1>
      <a:lt1>
        <a:srgbClr val="E86C5E"/>
      </a:lt1>
      <a:dk2>
        <a:srgbClr val="FFFFFF"/>
      </a:dk2>
      <a:lt2>
        <a:srgbClr val="80C5A6"/>
      </a:lt2>
      <a:accent1>
        <a:srgbClr val="F8BC7D"/>
      </a:accent1>
      <a:accent2>
        <a:srgbClr val="512944"/>
      </a:accent2>
      <a:accent3>
        <a:srgbClr val="67B1D0"/>
      </a:accent3>
      <a:accent4>
        <a:srgbClr val="499AB7"/>
      </a:accent4>
      <a:accent5>
        <a:srgbClr val="EF9D7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2377</TotalTime>
  <Words>1384</Words>
  <PresentationFormat>On-screen Show (16:9)</PresentationFormat>
  <Paragraphs>194</Paragraphs>
  <Slides>30</Slides>
  <Notes>12</Notes>
  <HiddenSlides>0</HiddenSlides>
  <MMClips>6</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30</vt:i4>
      </vt:variant>
    </vt:vector>
  </HeadingPairs>
  <TitlesOfParts>
    <vt:vector size="53" baseType="lpstr">
      <vt:lpstr>Adobe Gothic Std B</vt:lpstr>
      <vt:lpstr>Alef</vt:lpstr>
      <vt:lpstr>Anaheim</vt:lpstr>
      <vt:lpstr>Arial</vt:lpstr>
      <vt:lpstr>Bookman Old Style</vt:lpstr>
      <vt:lpstr>Calibri</vt:lpstr>
      <vt:lpstr>Calibri (Body)</vt:lpstr>
      <vt:lpstr>Calibri Light</vt:lpstr>
      <vt:lpstr>Catamaran ExtraBold</vt:lpstr>
      <vt:lpstr>Comfortaa</vt:lpstr>
      <vt:lpstr>Dosis</vt:lpstr>
      <vt:lpstr>Droid Sans</vt:lpstr>
      <vt:lpstr>Livvic</vt:lpstr>
      <vt:lpstr>Myriad Pro</vt:lpstr>
      <vt:lpstr>Open Sans</vt:lpstr>
      <vt:lpstr>Pacifico</vt:lpstr>
      <vt:lpstr>Poppins</vt:lpstr>
      <vt:lpstr>Quicksand</vt:lpstr>
      <vt:lpstr>Roboto Condensed Light</vt:lpstr>
      <vt:lpstr>UTM Facebook K&amp;T</vt:lpstr>
      <vt:lpstr>UTMFacebookK&amp;TBold</vt:lpstr>
      <vt:lpstr>Office Theme</vt:lpstr>
      <vt:lpstr>Career Technical Subject for Middle School - 6th Grade: Marketing by Slidesgo</vt:lpstr>
      <vt:lpstr>PowerPoint Presentation</vt:lpstr>
      <vt:lpstr>DISCUSSION ON DIFFERENT CAREERS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Home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2024-06-07T10:20:43Z</dcterms:modified>
</cp:coreProperties>
</file>