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B81B8A-4973-462C-B928-EC0362B1929D}"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2458396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B81B8A-4973-462C-B928-EC0362B1929D}"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2257471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B81B8A-4973-462C-B928-EC0362B1929D}"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223834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B81B8A-4973-462C-B928-EC0362B1929D}"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1858043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B81B8A-4973-462C-B928-EC0362B1929D}"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145893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B81B8A-4973-462C-B928-EC0362B1929D}"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49466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B81B8A-4973-462C-B928-EC0362B1929D}" type="datetimeFigureOut">
              <a:rPr lang="en-US" smtClean="0"/>
              <a:t>4/24/2022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402218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B81B8A-4973-462C-B928-EC0362B1929D}" type="datetimeFigureOut">
              <a:rPr lang="en-US" smtClean="0"/>
              <a:t>4/24/2022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2343187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B81B8A-4973-462C-B928-EC0362B1929D}" type="datetimeFigureOut">
              <a:rPr lang="en-US" smtClean="0"/>
              <a:t>4/24/2022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2718101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B81B8A-4973-462C-B928-EC0362B1929D}"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1348946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B81B8A-4973-462C-B928-EC0362B1929D}"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9D1658-4614-4AEE-B925-3826F71CAAEF}" type="slidenum">
              <a:rPr lang="en-US" smtClean="0"/>
              <a:t>‹#›</a:t>
            </a:fld>
            <a:endParaRPr lang="en-US"/>
          </a:p>
        </p:txBody>
      </p:sp>
    </p:spTree>
    <p:extLst>
      <p:ext uri="{BB962C8B-B14F-4D97-AF65-F5344CB8AC3E}">
        <p14:creationId xmlns:p14="http://schemas.microsoft.com/office/powerpoint/2010/main" val="1460625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81B8A-4973-462C-B928-EC0362B1929D}" type="datetimeFigureOut">
              <a:rPr lang="en-US" smtClean="0"/>
              <a:t>4/24/2022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D1658-4614-4AEE-B925-3826F71CAAEF}" type="slidenum">
              <a:rPr lang="en-US" smtClean="0"/>
              <a:t>‹#›</a:t>
            </a:fld>
            <a:endParaRPr lang="en-US"/>
          </a:p>
        </p:txBody>
      </p:sp>
    </p:spTree>
    <p:extLst>
      <p:ext uri="{BB962C8B-B14F-4D97-AF65-F5344CB8AC3E}">
        <p14:creationId xmlns:p14="http://schemas.microsoft.com/office/powerpoint/2010/main" val="347282405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534400" cy="4893647"/>
          </a:xfrm>
          <a:prstGeom prst="rect">
            <a:avLst/>
          </a:prstGeom>
          <a:noFill/>
        </p:spPr>
        <p:txBody>
          <a:bodyPr wrap="square" rtlCol="0">
            <a:spAutoFit/>
          </a:bodyPr>
          <a:lstStyle/>
          <a:p>
            <a:r>
              <a:rPr lang="en-US" sz="2400" b="1" dirty="0"/>
              <a:t>Question 1:</a:t>
            </a:r>
            <a:r>
              <a:rPr lang="en-US" sz="2400" dirty="0"/>
              <a:t> Those who disagreed with the director’s viewpoint were _____ edged out of the company.</a:t>
            </a:r>
          </a:p>
          <a:p>
            <a:r>
              <a:rPr lang="en-US" sz="2400" b="1" dirty="0"/>
              <a:t>A.</a:t>
            </a:r>
            <a:r>
              <a:rPr lang="en-US" sz="2400" dirty="0"/>
              <a:t> gradually	</a:t>
            </a:r>
            <a:r>
              <a:rPr lang="en-US" sz="2400" b="1" dirty="0"/>
              <a:t>B.</a:t>
            </a:r>
            <a:r>
              <a:rPr lang="en-US" sz="2400" dirty="0"/>
              <a:t> gradualism	</a:t>
            </a:r>
            <a:r>
              <a:rPr lang="en-US" sz="2400" b="1" dirty="0"/>
              <a:t>C.</a:t>
            </a:r>
            <a:r>
              <a:rPr lang="en-US" sz="2400" dirty="0"/>
              <a:t> gradual	</a:t>
            </a:r>
            <a:r>
              <a:rPr lang="en-US" sz="2400" b="1" dirty="0"/>
              <a:t>D.</a:t>
            </a:r>
            <a:r>
              <a:rPr lang="en-US" sz="2400" dirty="0"/>
              <a:t> gradualness</a:t>
            </a:r>
          </a:p>
          <a:p>
            <a:endParaRPr lang="en-US" sz="2400" b="1" dirty="0" smtClean="0"/>
          </a:p>
          <a:p>
            <a:r>
              <a:rPr lang="en-US" sz="2400" dirty="0" smtClean="0"/>
              <a:t>A</a:t>
            </a:r>
            <a:r>
              <a:rPr lang="en-US" sz="2400" dirty="0"/>
              <a:t>. gradually /’</a:t>
            </a:r>
            <a:r>
              <a:rPr lang="en-US" sz="2400" dirty="0" err="1"/>
              <a:t>grædʒuəli</a:t>
            </a:r>
            <a:r>
              <a:rPr lang="en-US" sz="2400" dirty="0"/>
              <a:t>/ (a): </a:t>
            </a:r>
            <a:r>
              <a:rPr lang="en-US" sz="2400" dirty="0" err="1"/>
              <a:t>một</a:t>
            </a:r>
            <a:r>
              <a:rPr lang="en-US" sz="2400" dirty="0"/>
              <a:t> </a:t>
            </a:r>
            <a:r>
              <a:rPr lang="en-US" sz="2400" dirty="0" err="1"/>
              <a:t>cách</a:t>
            </a:r>
            <a:r>
              <a:rPr lang="en-US" sz="2400" dirty="0"/>
              <a:t> </a:t>
            </a:r>
            <a:r>
              <a:rPr lang="en-US" sz="2400" dirty="0" err="1"/>
              <a:t>dần</a:t>
            </a:r>
            <a:r>
              <a:rPr lang="en-US" sz="2400" dirty="0"/>
              <a:t> </a:t>
            </a:r>
            <a:r>
              <a:rPr lang="en-US" sz="2400" dirty="0" err="1"/>
              <a:t>dần</a:t>
            </a:r>
            <a:r>
              <a:rPr lang="en-US" sz="2400" dirty="0"/>
              <a:t>, </a:t>
            </a:r>
            <a:r>
              <a:rPr lang="en-US" sz="2400" dirty="0" err="1"/>
              <a:t>từ</a:t>
            </a:r>
            <a:r>
              <a:rPr lang="en-US" sz="2400" dirty="0"/>
              <a:t> </a:t>
            </a:r>
            <a:r>
              <a:rPr lang="en-US" sz="2400" dirty="0" err="1"/>
              <a:t>từ</a:t>
            </a:r>
            <a:r>
              <a:rPr lang="en-US" sz="2400" dirty="0"/>
              <a:t/>
            </a:r>
            <a:br>
              <a:rPr lang="en-US" sz="2400" dirty="0"/>
            </a:br>
            <a:r>
              <a:rPr lang="en-US" sz="2400" dirty="0"/>
              <a:t>B. gradualism (n): </a:t>
            </a:r>
            <a:r>
              <a:rPr lang="en-US" sz="2400" dirty="0" err="1"/>
              <a:t>thuyết</a:t>
            </a:r>
            <a:r>
              <a:rPr lang="en-US" sz="2400" dirty="0"/>
              <a:t> </a:t>
            </a:r>
            <a:r>
              <a:rPr lang="en-US" sz="2400" dirty="0" err="1"/>
              <a:t>tuần</a:t>
            </a:r>
            <a:r>
              <a:rPr lang="en-US" sz="2400" dirty="0"/>
              <a:t> </a:t>
            </a:r>
            <a:r>
              <a:rPr lang="en-US" sz="2400" dirty="0" err="1"/>
              <a:t>tiến</a:t>
            </a:r>
            <a:r>
              <a:rPr lang="en-US" sz="2400" dirty="0"/>
              <a:t/>
            </a:r>
            <a:br>
              <a:rPr lang="en-US" sz="2400" dirty="0"/>
            </a:br>
            <a:r>
              <a:rPr lang="en-US" sz="2400" dirty="0"/>
              <a:t>C. gradual /’</a:t>
            </a:r>
            <a:r>
              <a:rPr lang="en-US" sz="2400" dirty="0" err="1"/>
              <a:t>grædʒuəl</a:t>
            </a:r>
            <a:r>
              <a:rPr lang="en-US" sz="2400" dirty="0"/>
              <a:t>/ (a): </a:t>
            </a:r>
            <a:r>
              <a:rPr lang="en-US" sz="2400" dirty="0" err="1"/>
              <a:t>tuần</a:t>
            </a:r>
            <a:r>
              <a:rPr lang="en-US" sz="2400" dirty="0"/>
              <a:t> </a:t>
            </a:r>
            <a:r>
              <a:rPr lang="en-US" sz="2400" dirty="0" err="1"/>
              <a:t>tự</a:t>
            </a:r>
            <a:r>
              <a:rPr lang="en-US" sz="2400" dirty="0"/>
              <a:t>, </a:t>
            </a:r>
            <a:r>
              <a:rPr lang="en-US" sz="2400" dirty="0" err="1"/>
              <a:t>dần</a:t>
            </a:r>
            <a:r>
              <a:rPr lang="en-US" sz="2400" dirty="0"/>
              <a:t> </a:t>
            </a:r>
            <a:r>
              <a:rPr lang="en-US" sz="2400" dirty="0" err="1"/>
              <a:t>dần</a:t>
            </a:r>
            <a:r>
              <a:rPr lang="en-US" sz="2400" dirty="0"/>
              <a:t/>
            </a:r>
            <a:br>
              <a:rPr lang="en-US" sz="2400" dirty="0"/>
            </a:br>
            <a:r>
              <a:rPr lang="en-US" sz="2400" dirty="0"/>
              <a:t>D. gradualness /’</a:t>
            </a:r>
            <a:r>
              <a:rPr lang="en-US" sz="2400" dirty="0" err="1"/>
              <a:t>grædʒuəlnis</a:t>
            </a:r>
            <a:r>
              <a:rPr lang="en-US" sz="2400" dirty="0"/>
              <a:t>/ (n): </a:t>
            </a:r>
            <a:r>
              <a:rPr lang="en-US" sz="2400" dirty="0" err="1"/>
              <a:t>sự</a:t>
            </a:r>
            <a:r>
              <a:rPr lang="en-US" sz="2400" dirty="0"/>
              <a:t> </a:t>
            </a:r>
            <a:r>
              <a:rPr lang="en-US" sz="2400" dirty="0" err="1"/>
              <a:t>tuần</a:t>
            </a:r>
            <a:r>
              <a:rPr lang="en-US" sz="2400" dirty="0"/>
              <a:t> </a:t>
            </a:r>
            <a:r>
              <a:rPr lang="en-US" sz="2400" dirty="0" err="1"/>
              <a:t>tự</a:t>
            </a:r>
            <a:endParaRPr lang="en-US" sz="2400" dirty="0"/>
          </a:p>
          <a:p>
            <a:r>
              <a:rPr lang="en-US" sz="2400" dirty="0" err="1"/>
              <a:t>Căn</a:t>
            </a:r>
            <a:r>
              <a:rPr lang="en-US" sz="2400" dirty="0"/>
              <a:t> </a:t>
            </a:r>
            <a:r>
              <a:rPr lang="en-US" sz="2400" dirty="0" err="1"/>
              <a:t>cứ</a:t>
            </a:r>
            <a:r>
              <a:rPr lang="en-US" sz="2400" dirty="0"/>
              <a:t> </a:t>
            </a:r>
            <a:r>
              <a:rPr lang="en-US" sz="2400" dirty="0" err="1"/>
              <a:t>vào</a:t>
            </a:r>
            <a:r>
              <a:rPr lang="en-US" sz="2400" dirty="0"/>
              <a:t> “were” </a:t>
            </a:r>
            <a:r>
              <a:rPr lang="en-US" sz="2400" dirty="0" err="1"/>
              <a:t>và</a:t>
            </a:r>
            <a:r>
              <a:rPr lang="en-US" sz="2400" dirty="0"/>
              <a:t> “edged” </a:t>
            </a:r>
            <a:r>
              <a:rPr lang="en-US" sz="2400" dirty="0" err="1"/>
              <a:t>nên</a:t>
            </a:r>
            <a:r>
              <a:rPr lang="en-US" sz="2400" dirty="0"/>
              <a:t> </a:t>
            </a:r>
            <a:r>
              <a:rPr lang="en-US" sz="2400" dirty="0" err="1"/>
              <a:t>vị</a:t>
            </a:r>
            <a:r>
              <a:rPr lang="en-US" sz="2400" dirty="0"/>
              <a:t> </a:t>
            </a:r>
            <a:r>
              <a:rPr lang="en-US" sz="2400" dirty="0" err="1"/>
              <a:t>trí</a:t>
            </a:r>
            <a:r>
              <a:rPr lang="en-US" sz="2400" dirty="0"/>
              <a:t> </a:t>
            </a:r>
            <a:r>
              <a:rPr lang="en-US" sz="2400" dirty="0" err="1"/>
              <a:t>trống</a:t>
            </a:r>
            <a:r>
              <a:rPr lang="en-US" sz="2400" dirty="0"/>
              <a:t> </a:t>
            </a:r>
            <a:r>
              <a:rPr lang="en-US" sz="2400" dirty="0" err="1"/>
              <a:t>cần</a:t>
            </a:r>
            <a:r>
              <a:rPr lang="en-US" sz="2400" dirty="0"/>
              <a:t> </a:t>
            </a:r>
            <a:r>
              <a:rPr lang="en-US" sz="2400" dirty="0" err="1"/>
              <a:t>một</a:t>
            </a:r>
            <a:r>
              <a:rPr lang="en-US" sz="2400" dirty="0"/>
              <a:t> </a:t>
            </a:r>
            <a:r>
              <a:rPr lang="en-US" sz="2400" dirty="0" err="1"/>
              <a:t>trạng</a:t>
            </a:r>
            <a:r>
              <a:rPr lang="en-US" sz="2400" dirty="0"/>
              <a:t> </a:t>
            </a:r>
            <a:r>
              <a:rPr lang="en-US" sz="2400" dirty="0" err="1"/>
              <a:t>từ</a:t>
            </a:r>
            <a:r>
              <a:rPr lang="en-US" sz="2400" dirty="0"/>
              <a:t> (</a:t>
            </a:r>
            <a:r>
              <a:rPr lang="en-US" sz="2400" dirty="0" err="1"/>
              <a:t>giữa</a:t>
            </a:r>
            <a:r>
              <a:rPr lang="en-US" sz="2400" dirty="0"/>
              <a:t> </a:t>
            </a:r>
            <a:r>
              <a:rPr lang="en-US" sz="2400" dirty="0" err="1"/>
              <a:t>hai</a:t>
            </a:r>
            <a:r>
              <a:rPr lang="en-US" sz="2400" dirty="0"/>
              <a:t> </a:t>
            </a:r>
            <a:r>
              <a:rPr lang="en-US" sz="2400" dirty="0" err="1"/>
              <a:t>động</a:t>
            </a:r>
            <a:r>
              <a:rPr lang="en-US" sz="2400" dirty="0"/>
              <a:t> </a:t>
            </a:r>
            <a:r>
              <a:rPr lang="en-US" sz="2400" dirty="0" err="1"/>
              <a:t>từ</a:t>
            </a:r>
            <a:r>
              <a:rPr lang="en-US" sz="2400" dirty="0"/>
              <a:t> </a:t>
            </a:r>
            <a:r>
              <a:rPr lang="en-US" sz="2400" dirty="0" err="1"/>
              <a:t>là</a:t>
            </a:r>
            <a:r>
              <a:rPr lang="en-US" sz="2400" dirty="0"/>
              <a:t> </a:t>
            </a:r>
            <a:r>
              <a:rPr lang="en-US" sz="2400" dirty="0" err="1"/>
              <a:t>trạng</a:t>
            </a:r>
            <a:r>
              <a:rPr lang="en-US" sz="2400" dirty="0"/>
              <a:t> </a:t>
            </a:r>
            <a:r>
              <a:rPr lang="en-US" sz="2400" dirty="0" err="1"/>
              <a:t>từ</a:t>
            </a:r>
            <a:r>
              <a:rPr lang="en-US" sz="2400" dirty="0"/>
              <a:t>)</a:t>
            </a:r>
          </a:p>
          <a:p>
            <a:r>
              <a:rPr lang="en-US" sz="2400" b="1" dirty="0" err="1"/>
              <a:t>Dịch</a:t>
            </a:r>
            <a:r>
              <a:rPr lang="en-US" sz="2400" b="1" dirty="0"/>
              <a:t> </a:t>
            </a:r>
            <a:r>
              <a:rPr lang="en-US" sz="2400" b="1" dirty="0" err="1"/>
              <a:t>nghĩa</a:t>
            </a:r>
            <a:r>
              <a:rPr lang="en-US" sz="2400" b="1" dirty="0"/>
              <a:t>: </a:t>
            </a:r>
            <a:r>
              <a:rPr lang="en-US" sz="2400" dirty="0" err="1"/>
              <a:t>Những</a:t>
            </a:r>
            <a:r>
              <a:rPr lang="en-US" sz="2400" b="1" dirty="0"/>
              <a:t> </a:t>
            </a:r>
            <a:r>
              <a:rPr lang="en-US" sz="2400" dirty="0" err="1"/>
              <a:t>người</a:t>
            </a:r>
            <a:r>
              <a:rPr lang="en-US" sz="2400" dirty="0"/>
              <a:t> </a:t>
            </a:r>
            <a:r>
              <a:rPr lang="en-US" sz="2400" dirty="0" err="1"/>
              <a:t>mà</a:t>
            </a:r>
            <a:r>
              <a:rPr lang="en-US" sz="2400" dirty="0"/>
              <a:t> </a:t>
            </a:r>
            <a:r>
              <a:rPr lang="en-US" sz="2400" dirty="0" err="1"/>
              <a:t>không</a:t>
            </a:r>
            <a:r>
              <a:rPr lang="en-US" sz="2400" dirty="0"/>
              <a:t> </a:t>
            </a:r>
            <a:r>
              <a:rPr lang="en-US" sz="2400" dirty="0" err="1"/>
              <a:t>tán</a:t>
            </a:r>
            <a:r>
              <a:rPr lang="en-US" sz="2400" dirty="0"/>
              <a:t> </a:t>
            </a:r>
            <a:r>
              <a:rPr lang="en-US" sz="2400" dirty="0" err="1"/>
              <a:t>thành</a:t>
            </a:r>
            <a:r>
              <a:rPr lang="en-US" sz="2400" dirty="0"/>
              <a:t> </a:t>
            </a:r>
            <a:r>
              <a:rPr lang="en-US" sz="2400" dirty="0" err="1"/>
              <a:t>với</a:t>
            </a:r>
            <a:r>
              <a:rPr lang="en-US" sz="2400" dirty="0"/>
              <a:t> </a:t>
            </a:r>
            <a:r>
              <a:rPr lang="en-US" sz="2400" dirty="0" err="1"/>
              <a:t>quan</a:t>
            </a:r>
            <a:r>
              <a:rPr lang="en-US" sz="2400" dirty="0"/>
              <a:t> </a:t>
            </a:r>
            <a:r>
              <a:rPr lang="en-US" sz="2400" dirty="0" err="1"/>
              <a:t>điểm</a:t>
            </a:r>
            <a:r>
              <a:rPr lang="en-US" sz="2400" dirty="0"/>
              <a:t> </a:t>
            </a:r>
            <a:r>
              <a:rPr lang="en-US" sz="2400" dirty="0" err="1"/>
              <a:t>của</a:t>
            </a:r>
            <a:r>
              <a:rPr lang="en-US" sz="2400" dirty="0"/>
              <a:t> </a:t>
            </a:r>
            <a:r>
              <a:rPr lang="en-US" sz="2400" dirty="0" err="1"/>
              <a:t>quản</a:t>
            </a:r>
            <a:r>
              <a:rPr lang="en-US" sz="2400" dirty="0"/>
              <a:t> </a:t>
            </a:r>
            <a:r>
              <a:rPr lang="en-US" sz="2400" dirty="0" err="1"/>
              <a:t>lý</a:t>
            </a:r>
            <a:r>
              <a:rPr lang="en-US" sz="2400" dirty="0"/>
              <a:t> </a:t>
            </a:r>
            <a:r>
              <a:rPr lang="en-US" sz="2400" dirty="0" err="1"/>
              <a:t>đã</a:t>
            </a:r>
            <a:r>
              <a:rPr lang="en-US" sz="2400" dirty="0"/>
              <a:t> </a:t>
            </a:r>
            <a:r>
              <a:rPr lang="en-US" sz="2400" dirty="0" err="1"/>
              <a:t>dần</a:t>
            </a:r>
            <a:r>
              <a:rPr lang="en-US" sz="2400" dirty="0"/>
              <a:t> </a:t>
            </a:r>
            <a:r>
              <a:rPr lang="en-US" sz="2400" dirty="0" err="1"/>
              <a:t>dần</a:t>
            </a:r>
            <a:r>
              <a:rPr lang="en-US" sz="2400" dirty="0"/>
              <a:t> </a:t>
            </a:r>
            <a:r>
              <a:rPr lang="en-US" sz="2400" dirty="0" err="1"/>
              <a:t>bị</a:t>
            </a:r>
            <a:r>
              <a:rPr lang="en-US" sz="2400" dirty="0"/>
              <a:t> </a:t>
            </a:r>
            <a:r>
              <a:rPr lang="en-US" sz="2400" dirty="0" err="1"/>
              <a:t>loại</a:t>
            </a:r>
            <a:r>
              <a:rPr lang="en-US" sz="2400" dirty="0"/>
              <a:t> </a:t>
            </a:r>
            <a:r>
              <a:rPr lang="en-US" sz="2400" dirty="0" err="1"/>
              <a:t>ra</a:t>
            </a:r>
            <a:r>
              <a:rPr lang="en-US" sz="2400" dirty="0"/>
              <a:t> </a:t>
            </a:r>
            <a:r>
              <a:rPr lang="en-US" sz="2400" dirty="0" err="1"/>
              <a:t>rìa</a:t>
            </a:r>
            <a:r>
              <a:rPr lang="en-US" sz="2400" dirty="0"/>
              <a:t> </a:t>
            </a:r>
            <a:r>
              <a:rPr lang="en-US" sz="2400" dirty="0" err="1"/>
              <a:t>công</a:t>
            </a:r>
            <a:r>
              <a:rPr lang="en-US" sz="2400" dirty="0"/>
              <a:t> </a:t>
            </a:r>
            <a:r>
              <a:rPr lang="en-US" sz="2400" dirty="0" err="1"/>
              <a:t>ty</a:t>
            </a:r>
            <a:r>
              <a:rPr lang="en-US" sz="2400" dirty="0"/>
              <a:t>.</a:t>
            </a:r>
            <a:br>
              <a:rPr lang="en-US" sz="2400" dirty="0"/>
            </a:br>
            <a:endParaRPr lang="en-US" sz="2400" dirty="0"/>
          </a:p>
        </p:txBody>
      </p:sp>
      <p:sp>
        <p:nvSpPr>
          <p:cNvPr id="5" name="Oval 4"/>
          <p:cNvSpPr/>
          <p:nvPr/>
        </p:nvSpPr>
        <p:spPr>
          <a:xfrm>
            <a:off x="3048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198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632311"/>
          </a:xfrm>
          <a:prstGeom prst="rect">
            <a:avLst/>
          </a:prstGeom>
          <a:noFill/>
        </p:spPr>
        <p:txBody>
          <a:bodyPr wrap="square" rtlCol="0">
            <a:spAutoFit/>
          </a:bodyPr>
          <a:lstStyle/>
          <a:p>
            <a:r>
              <a:rPr lang="en-US" sz="2400" b="1" dirty="0"/>
              <a:t>Question 10. </a:t>
            </a:r>
            <a:r>
              <a:rPr lang="en-US" sz="2400" dirty="0"/>
              <a:t>She will take management training course __________. </a:t>
            </a:r>
          </a:p>
          <a:p>
            <a:r>
              <a:rPr lang="en-US" sz="2400" b="1" dirty="0"/>
              <a:t>A.</a:t>
            </a:r>
            <a:r>
              <a:rPr lang="en-US" sz="2400" dirty="0"/>
              <a:t> as soon as the epidemic was controlled </a:t>
            </a:r>
          </a:p>
          <a:p>
            <a:r>
              <a:rPr lang="en-US" sz="2400" b="1" dirty="0"/>
              <a:t>B</a:t>
            </a:r>
            <a:r>
              <a:rPr lang="en-US" sz="2400" dirty="0"/>
              <a:t>. right after the epidemic has been controlled </a:t>
            </a:r>
          </a:p>
          <a:p>
            <a:r>
              <a:rPr lang="en-US" sz="2400" b="1" dirty="0"/>
              <a:t>C</a:t>
            </a:r>
            <a:r>
              <a:rPr lang="en-US" sz="2400" dirty="0"/>
              <a:t>. when the epidemic had been controlled </a:t>
            </a:r>
          </a:p>
          <a:p>
            <a:r>
              <a:rPr lang="en-US" sz="2400" b="1" dirty="0"/>
              <a:t>D.</a:t>
            </a:r>
            <a:r>
              <a:rPr lang="en-US" sz="2400" dirty="0"/>
              <a:t> until the epidemic will be controlled </a:t>
            </a:r>
          </a:p>
          <a:p>
            <a:endParaRPr lang="en-US" sz="2400" b="1" dirty="0" smtClean="0"/>
          </a:p>
          <a:p>
            <a:r>
              <a:rPr lang="vi-VN" sz="2400" dirty="0" smtClean="0"/>
              <a:t>Kiến </a:t>
            </a:r>
            <a:r>
              <a:rPr lang="vi-VN" sz="2400" dirty="0"/>
              <a:t>thức:  </a:t>
            </a:r>
            <a:r>
              <a:rPr lang="en-US" sz="2400" dirty="0" err="1"/>
              <a:t>Sự</a:t>
            </a:r>
            <a:r>
              <a:rPr lang="en-US" sz="2400" dirty="0"/>
              <a:t> </a:t>
            </a:r>
            <a:r>
              <a:rPr lang="vi-VN" sz="2400" dirty="0"/>
              <a:t>phối hợp các thì </a:t>
            </a:r>
            <a:r>
              <a:rPr lang="en-US" sz="2400" dirty="0"/>
              <a:t>(</a:t>
            </a:r>
            <a:r>
              <a:rPr lang="en-US" sz="2400" dirty="0" err="1"/>
              <a:t>Tương</a:t>
            </a:r>
            <a:r>
              <a:rPr lang="en-US" sz="2400" dirty="0"/>
              <a:t> </a:t>
            </a:r>
            <a:r>
              <a:rPr lang="en-US" sz="2400" dirty="0" err="1"/>
              <a:t>lai</a:t>
            </a:r>
            <a:r>
              <a:rPr lang="en-US" sz="2400" dirty="0"/>
              <a:t> &amp; </a:t>
            </a:r>
            <a:r>
              <a:rPr lang="en-US" sz="2400" dirty="0" err="1"/>
              <a:t>hiện</a:t>
            </a:r>
            <a:r>
              <a:rPr lang="en-US" sz="2400" dirty="0"/>
              <a:t> </a:t>
            </a:r>
            <a:r>
              <a:rPr lang="en-US" sz="2400" dirty="0" err="1"/>
              <a:t>tại</a:t>
            </a:r>
            <a:r>
              <a:rPr lang="en-US" sz="2400" dirty="0"/>
              <a:t>)</a:t>
            </a:r>
          </a:p>
          <a:p>
            <a:r>
              <a:rPr lang="en-US" sz="2400" dirty="0" err="1"/>
              <a:t>Giải</a:t>
            </a:r>
            <a:r>
              <a:rPr lang="en-US" sz="2400" dirty="0"/>
              <a:t> </a:t>
            </a:r>
            <a:r>
              <a:rPr lang="en-US" sz="2400" dirty="0" err="1"/>
              <a:t>thích</a:t>
            </a:r>
            <a:r>
              <a:rPr lang="en-US" sz="2400" dirty="0"/>
              <a:t>: </a:t>
            </a:r>
          </a:p>
          <a:p>
            <a:r>
              <a:rPr lang="en-US" sz="2400" dirty="0"/>
              <a:t>Ta </a:t>
            </a:r>
            <a:r>
              <a:rPr lang="en-US" sz="2400" dirty="0" err="1"/>
              <a:t>thấy</a:t>
            </a:r>
            <a:r>
              <a:rPr lang="en-US" sz="2400" dirty="0"/>
              <a:t>: ở </a:t>
            </a:r>
            <a:r>
              <a:rPr lang="en-US" sz="2400" dirty="0" err="1"/>
              <a:t>mệnh</a:t>
            </a:r>
            <a:r>
              <a:rPr lang="en-US" sz="2400" dirty="0"/>
              <a:t> </a:t>
            </a:r>
            <a:r>
              <a:rPr lang="en-US" sz="2400" dirty="0" err="1"/>
              <a:t>đề</a:t>
            </a:r>
            <a:r>
              <a:rPr lang="en-US" sz="2400" dirty="0"/>
              <a:t> </a:t>
            </a:r>
            <a:r>
              <a:rPr lang="en-US" sz="2400" dirty="0" err="1"/>
              <a:t>chính</a:t>
            </a:r>
            <a:r>
              <a:rPr lang="en-US" sz="2400" dirty="0"/>
              <a:t> </a:t>
            </a:r>
            <a:r>
              <a:rPr lang="en-US" sz="2400" dirty="0" err="1"/>
              <a:t>động</a:t>
            </a:r>
            <a:r>
              <a:rPr lang="en-US" sz="2400" dirty="0"/>
              <a:t> </a:t>
            </a:r>
            <a:r>
              <a:rPr lang="en-US" sz="2400" dirty="0" err="1"/>
              <a:t>từ</a:t>
            </a:r>
            <a:r>
              <a:rPr lang="en-US" sz="2400" dirty="0"/>
              <a:t> chia ở </a:t>
            </a:r>
            <a:r>
              <a:rPr lang="en-US" sz="2400" dirty="0" err="1"/>
              <a:t>thì</a:t>
            </a:r>
            <a:r>
              <a:rPr lang="en-US" sz="2400" dirty="0"/>
              <a:t> </a:t>
            </a:r>
            <a:r>
              <a:rPr lang="en-US" sz="2400" dirty="0" err="1"/>
              <a:t>tương</a:t>
            </a:r>
            <a:r>
              <a:rPr lang="en-US" sz="2400" dirty="0"/>
              <a:t> </a:t>
            </a:r>
            <a:r>
              <a:rPr lang="en-US" sz="2400" dirty="0" err="1"/>
              <a:t>lai</a:t>
            </a:r>
            <a:r>
              <a:rPr lang="en-US" sz="2400" dirty="0"/>
              <a:t>  </a:t>
            </a:r>
            <a:r>
              <a:rPr lang="en-US" sz="2400" dirty="0" err="1"/>
              <a:t>nên</a:t>
            </a:r>
            <a:r>
              <a:rPr lang="en-US" sz="2400" dirty="0"/>
              <a:t>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chia ở </a:t>
            </a:r>
            <a:r>
              <a:rPr lang="en-US" sz="2400" dirty="0" err="1"/>
              <a:t>thì</a:t>
            </a:r>
            <a:r>
              <a:rPr lang="en-US" sz="2400" dirty="0"/>
              <a:t> </a:t>
            </a:r>
            <a:r>
              <a:rPr lang="en-US" sz="2400" dirty="0" err="1"/>
              <a:t>hiện</a:t>
            </a:r>
            <a:r>
              <a:rPr lang="en-US" sz="2400" dirty="0"/>
              <a:t> </a:t>
            </a:r>
            <a:r>
              <a:rPr lang="en-US" sz="2400" dirty="0" err="1"/>
              <a:t>tại</a:t>
            </a:r>
            <a:r>
              <a:rPr lang="en-US" sz="2400" dirty="0"/>
              <a:t>.</a:t>
            </a:r>
          </a:p>
          <a:p>
            <a:r>
              <a:rPr lang="en-US" sz="2400" dirty="0" err="1"/>
              <a:t>Công</a:t>
            </a:r>
            <a:r>
              <a:rPr lang="en-US" sz="2400" dirty="0"/>
              <a:t> </a:t>
            </a:r>
            <a:r>
              <a:rPr lang="en-US" sz="2400" dirty="0" err="1"/>
              <a:t>thức</a:t>
            </a:r>
            <a:r>
              <a:rPr lang="en-US" sz="2400" dirty="0"/>
              <a:t>: </a:t>
            </a:r>
            <a:r>
              <a:rPr lang="en-US" sz="2400" b="1" dirty="0"/>
              <a:t>S1 + will +V  + O1 + right after + S2 + has/have + V3 + O2</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Cô</a:t>
            </a:r>
            <a:r>
              <a:rPr lang="en-US" sz="2400" dirty="0"/>
              <a:t> </a:t>
            </a:r>
            <a:r>
              <a:rPr lang="en-US" sz="2400" dirty="0" err="1"/>
              <a:t>ấy</a:t>
            </a:r>
            <a:r>
              <a:rPr lang="en-US" sz="2400" dirty="0"/>
              <a:t> </a:t>
            </a:r>
            <a:r>
              <a:rPr lang="en-US" sz="2400" dirty="0" err="1"/>
              <a:t>sẽ</a:t>
            </a:r>
            <a:r>
              <a:rPr lang="en-US" sz="2400" dirty="0"/>
              <a:t> </a:t>
            </a:r>
            <a:r>
              <a:rPr lang="en-US" sz="2400" dirty="0" err="1"/>
              <a:t>tham</a:t>
            </a:r>
            <a:r>
              <a:rPr lang="en-US" sz="2400" dirty="0"/>
              <a:t> </a:t>
            </a:r>
            <a:r>
              <a:rPr lang="en-US" sz="2400" dirty="0" err="1"/>
              <a:t>gia</a:t>
            </a:r>
            <a:r>
              <a:rPr lang="en-US" sz="2400" dirty="0"/>
              <a:t> </a:t>
            </a:r>
            <a:r>
              <a:rPr lang="en-US" sz="2400" dirty="0" err="1"/>
              <a:t>khóa</a:t>
            </a:r>
            <a:r>
              <a:rPr lang="en-US" sz="2400" dirty="0"/>
              <a:t> </a:t>
            </a:r>
            <a:r>
              <a:rPr lang="en-US" sz="2400" dirty="0" err="1"/>
              <a:t>đào</a:t>
            </a:r>
            <a:r>
              <a:rPr lang="en-US" sz="2400" dirty="0"/>
              <a:t> </a:t>
            </a:r>
            <a:r>
              <a:rPr lang="en-US" sz="2400" dirty="0" err="1"/>
              <a:t>tạo</a:t>
            </a:r>
            <a:r>
              <a:rPr lang="en-US" sz="2400" dirty="0"/>
              <a:t> </a:t>
            </a:r>
            <a:r>
              <a:rPr lang="en-US" sz="2400" dirty="0" err="1"/>
              <a:t>quản</a:t>
            </a:r>
            <a:r>
              <a:rPr lang="en-US" sz="2400" dirty="0"/>
              <a:t> </a:t>
            </a:r>
            <a:r>
              <a:rPr lang="en-US" sz="2400" dirty="0" err="1"/>
              <a:t>lý</a:t>
            </a:r>
            <a:r>
              <a:rPr lang="en-US" sz="2400" dirty="0"/>
              <a:t> </a:t>
            </a:r>
            <a:r>
              <a:rPr lang="en-US" sz="2400" dirty="0" err="1"/>
              <a:t>ngay</a:t>
            </a:r>
            <a:r>
              <a:rPr lang="en-US" sz="2400" dirty="0"/>
              <a:t> </a:t>
            </a:r>
            <a:r>
              <a:rPr lang="en-US" sz="2400" dirty="0" err="1"/>
              <a:t>khi</a:t>
            </a:r>
            <a:r>
              <a:rPr lang="en-US" sz="2400" dirty="0"/>
              <a:t> </a:t>
            </a:r>
            <a:r>
              <a:rPr lang="en-US" sz="2400" dirty="0" err="1"/>
              <a:t>dịch</a:t>
            </a:r>
            <a:r>
              <a:rPr lang="en-US" sz="2400" dirty="0"/>
              <a:t> </a:t>
            </a:r>
            <a:r>
              <a:rPr lang="en-US" sz="2400" dirty="0" err="1"/>
              <a:t>bệnh</a:t>
            </a:r>
            <a:r>
              <a:rPr lang="en-US" sz="2400" dirty="0"/>
              <a:t> </a:t>
            </a:r>
            <a:r>
              <a:rPr lang="en-US" sz="2400" dirty="0" err="1"/>
              <a:t>được</a:t>
            </a:r>
            <a:r>
              <a:rPr lang="en-US" sz="2400" dirty="0"/>
              <a:t> </a:t>
            </a:r>
            <a:r>
              <a:rPr lang="en-US" sz="2400" dirty="0" err="1"/>
              <a:t>kiểm</a:t>
            </a:r>
            <a:r>
              <a:rPr lang="en-US" sz="2400" dirty="0"/>
              <a:t> </a:t>
            </a:r>
            <a:r>
              <a:rPr lang="en-US" sz="2400" dirty="0" err="1"/>
              <a:t>soát</a:t>
            </a:r>
            <a:r>
              <a:rPr lang="en-US" sz="2400" dirty="0"/>
              <a:t>.</a:t>
            </a:r>
          </a:p>
          <a:p>
            <a:endParaRPr lang="en-US" sz="2400" dirty="0"/>
          </a:p>
        </p:txBody>
      </p:sp>
      <p:sp>
        <p:nvSpPr>
          <p:cNvPr id="5" name="Oval 4"/>
          <p:cNvSpPr/>
          <p:nvPr/>
        </p:nvSpPr>
        <p:spPr>
          <a:xfrm>
            <a:off x="1524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527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863417"/>
          </a:xfrm>
          <a:prstGeom prst="rect">
            <a:avLst/>
          </a:prstGeom>
          <a:noFill/>
        </p:spPr>
        <p:txBody>
          <a:bodyPr wrap="square" rtlCol="0">
            <a:spAutoFit/>
          </a:bodyPr>
          <a:lstStyle/>
          <a:p>
            <a:r>
              <a:rPr lang="en-US" sz="2000" b="1" dirty="0"/>
              <a:t>Question 11. </a:t>
            </a:r>
            <a:r>
              <a:rPr lang="en-US" sz="2000" dirty="0"/>
              <a:t>The rise in the value of the dollar has depressed the company's ______ this year.</a:t>
            </a:r>
          </a:p>
          <a:p>
            <a:r>
              <a:rPr lang="en-US" sz="2000" b="1" dirty="0"/>
              <a:t>A.</a:t>
            </a:r>
            <a:r>
              <a:rPr lang="en-US" sz="2000" dirty="0"/>
              <a:t> profits	</a:t>
            </a:r>
            <a:r>
              <a:rPr lang="en-US" sz="2000" b="1" dirty="0"/>
              <a:t>B.</a:t>
            </a:r>
            <a:r>
              <a:rPr lang="en-US" sz="2000" dirty="0"/>
              <a:t> revenues                     </a:t>
            </a:r>
            <a:r>
              <a:rPr lang="en-US" sz="2000" b="1" dirty="0"/>
              <a:t>C.</a:t>
            </a:r>
            <a:r>
              <a:rPr lang="en-US" sz="2000" dirty="0"/>
              <a:t> proceeds             	 </a:t>
            </a:r>
            <a:r>
              <a:rPr lang="en-US" sz="2000" b="1" dirty="0"/>
              <a:t>D.</a:t>
            </a:r>
            <a:r>
              <a:rPr lang="en-US" sz="2000" dirty="0"/>
              <a:t> earnings</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Từ</a:t>
            </a:r>
            <a:r>
              <a:rPr lang="en-US" sz="2000" dirty="0"/>
              <a:t> </a:t>
            </a:r>
            <a:r>
              <a:rPr lang="en-US" sz="2000" dirty="0" err="1"/>
              <a:t>vựng</a:t>
            </a:r>
            <a:endParaRPr lang="en-US" sz="2000" dirty="0"/>
          </a:p>
          <a:p>
            <a:r>
              <a:rPr lang="en-US" sz="2000" dirty="0" err="1"/>
              <a:t>Giải</a:t>
            </a:r>
            <a:r>
              <a:rPr lang="en-US" sz="2000" dirty="0"/>
              <a:t> </a:t>
            </a:r>
            <a:r>
              <a:rPr lang="en-US" sz="2000" dirty="0" err="1"/>
              <a:t>thích</a:t>
            </a:r>
            <a:r>
              <a:rPr lang="en-US" sz="2000" dirty="0"/>
              <a:t>: </a:t>
            </a:r>
          </a:p>
          <a:p>
            <a:r>
              <a:rPr lang="en-US" sz="2000" b="1" dirty="0"/>
              <a:t>A.</a:t>
            </a:r>
            <a:r>
              <a:rPr lang="en-US" sz="2000" dirty="0"/>
              <a:t> profits: - </a:t>
            </a:r>
            <a:r>
              <a:rPr lang="en-US" sz="2000" dirty="0" err="1"/>
              <a:t>tiền</a:t>
            </a:r>
            <a:r>
              <a:rPr lang="en-US" sz="2000" dirty="0"/>
              <a:t> </a:t>
            </a:r>
            <a:r>
              <a:rPr lang="en-US" sz="2000" dirty="0" err="1"/>
              <a:t>kiếm</a:t>
            </a:r>
            <a:r>
              <a:rPr lang="en-US" sz="2000" dirty="0"/>
              <a:t> </a:t>
            </a:r>
            <a:r>
              <a:rPr lang="en-US" sz="2000" dirty="0" err="1"/>
              <a:t>được</a:t>
            </a:r>
            <a:r>
              <a:rPr lang="en-US" sz="2000" dirty="0"/>
              <a:t> </a:t>
            </a:r>
            <a:r>
              <a:rPr lang="en-US" sz="2000" dirty="0" err="1"/>
              <a:t>trong</a:t>
            </a:r>
            <a:r>
              <a:rPr lang="en-US" sz="2000" dirty="0"/>
              <a:t> </a:t>
            </a:r>
            <a:r>
              <a:rPr lang="en-US" sz="2000" dirty="0" err="1"/>
              <a:t>thương</a:t>
            </a:r>
            <a:r>
              <a:rPr lang="en-US" sz="2000" dirty="0"/>
              <a:t> </a:t>
            </a:r>
            <a:r>
              <a:rPr lang="en-US" sz="2000" dirty="0" err="1"/>
              <a:t>mại</a:t>
            </a:r>
            <a:r>
              <a:rPr lang="en-US" sz="2000" dirty="0"/>
              <a:t> </a:t>
            </a:r>
            <a:r>
              <a:rPr lang="en-US" sz="2000" dirty="0" err="1"/>
              <a:t>hoặc</a:t>
            </a:r>
            <a:r>
              <a:rPr lang="en-US" sz="2000" dirty="0"/>
              <a:t> </a:t>
            </a:r>
            <a:r>
              <a:rPr lang="en-US" sz="2000" dirty="0" err="1"/>
              <a:t>kinh</a:t>
            </a:r>
            <a:r>
              <a:rPr lang="en-US" sz="2000" dirty="0"/>
              <a:t> </a:t>
            </a:r>
            <a:r>
              <a:rPr lang="en-US" sz="2000" dirty="0" err="1"/>
              <a:t>doanh</a:t>
            </a:r>
            <a:r>
              <a:rPr lang="en-US" sz="2000" dirty="0"/>
              <a:t> </a:t>
            </a:r>
            <a:r>
              <a:rPr lang="en-US" sz="2000" dirty="0" err="1"/>
              <a:t>sau</a:t>
            </a:r>
            <a:r>
              <a:rPr lang="en-US" sz="2000" dirty="0"/>
              <a:t> </a:t>
            </a:r>
            <a:r>
              <a:rPr lang="en-US" sz="2000" dirty="0" err="1"/>
              <a:t>khi</a:t>
            </a:r>
            <a:r>
              <a:rPr lang="en-US" sz="2000" dirty="0"/>
              <a:t> </a:t>
            </a:r>
            <a:r>
              <a:rPr lang="en-US" sz="2000" dirty="0" err="1"/>
              <a:t>thanh</a:t>
            </a:r>
            <a:r>
              <a:rPr lang="en-US" sz="2000" dirty="0"/>
              <a:t> </a:t>
            </a:r>
            <a:r>
              <a:rPr lang="en-US" sz="2000" dirty="0" err="1"/>
              <a:t>toán</a:t>
            </a:r>
            <a:r>
              <a:rPr lang="en-US" sz="2000" dirty="0"/>
              <a:t> </a:t>
            </a:r>
            <a:r>
              <a:rPr lang="en-US" sz="2000" dirty="0" err="1"/>
              <a:t>các</a:t>
            </a:r>
            <a:r>
              <a:rPr lang="en-US" sz="2000" dirty="0"/>
              <a:t> chi </a:t>
            </a:r>
            <a:r>
              <a:rPr lang="en-US" sz="2000" dirty="0" err="1"/>
              <a:t>phí</a:t>
            </a:r>
            <a:r>
              <a:rPr lang="en-US" sz="2000" dirty="0"/>
              <a:t> </a:t>
            </a:r>
            <a:r>
              <a:rPr lang="en-US" sz="2000" dirty="0" err="1"/>
              <a:t>sản</a:t>
            </a:r>
            <a:r>
              <a:rPr lang="en-US" sz="2000" dirty="0"/>
              <a:t> </a:t>
            </a:r>
            <a:r>
              <a:rPr lang="en-US" sz="2000" dirty="0" err="1"/>
              <a:t>xuất</a:t>
            </a:r>
            <a:r>
              <a:rPr lang="en-US" sz="2000" dirty="0"/>
              <a:t> </a:t>
            </a:r>
            <a:r>
              <a:rPr lang="en-US" sz="2000" dirty="0" err="1"/>
              <a:t>và</a:t>
            </a:r>
            <a:r>
              <a:rPr lang="en-US" sz="2000" dirty="0"/>
              <a:t> </a:t>
            </a:r>
            <a:r>
              <a:rPr lang="en-US" sz="2000" dirty="0" err="1"/>
              <a:t>bán</a:t>
            </a:r>
            <a:r>
              <a:rPr lang="en-US" sz="2000" dirty="0"/>
              <a:t> </a:t>
            </a:r>
            <a:r>
              <a:rPr lang="en-US" sz="2000" dirty="0" err="1"/>
              <a:t>hàng</a:t>
            </a:r>
            <a:r>
              <a:rPr lang="en-US" sz="2000" dirty="0"/>
              <a:t> </a:t>
            </a:r>
            <a:r>
              <a:rPr lang="en-US" sz="2000" dirty="0" err="1"/>
              <a:t>hóa</a:t>
            </a:r>
            <a:r>
              <a:rPr lang="en-US" sz="2000" dirty="0"/>
              <a:t> </a:t>
            </a:r>
            <a:r>
              <a:rPr lang="en-US" sz="2000" dirty="0" err="1"/>
              <a:t>và</a:t>
            </a:r>
            <a:r>
              <a:rPr lang="en-US" sz="2000" dirty="0"/>
              <a:t> </a:t>
            </a:r>
            <a:r>
              <a:rPr lang="en-US" sz="2000" dirty="0" err="1"/>
              <a:t>dịch</a:t>
            </a:r>
            <a:r>
              <a:rPr lang="en-US" sz="2000" dirty="0"/>
              <a:t> </a:t>
            </a:r>
            <a:r>
              <a:rPr lang="en-US" sz="2000" dirty="0" err="1"/>
              <a:t>vụ</a:t>
            </a:r>
            <a:r>
              <a:rPr lang="en-US" sz="2000" dirty="0"/>
              <a:t> (</a:t>
            </a:r>
            <a:r>
              <a:rPr lang="en-US" sz="2000" dirty="0" err="1"/>
              <a:t>đếm</a:t>
            </a:r>
            <a:r>
              <a:rPr lang="en-US" sz="2000" dirty="0"/>
              <a:t> </a:t>
            </a:r>
            <a:r>
              <a:rPr lang="en-US" sz="2000" dirty="0" err="1"/>
              <a:t>được</a:t>
            </a:r>
            <a:r>
              <a:rPr lang="en-US" sz="2000" dirty="0"/>
              <a:t> </a:t>
            </a:r>
            <a:r>
              <a:rPr lang="en-US" sz="2000" dirty="0" err="1"/>
              <a:t>hoặc</a:t>
            </a:r>
            <a:r>
              <a:rPr lang="en-US" sz="2000" dirty="0"/>
              <a:t> </a:t>
            </a:r>
            <a:r>
              <a:rPr lang="en-US" sz="2000" dirty="0" err="1"/>
              <a:t>không</a:t>
            </a:r>
            <a:r>
              <a:rPr lang="en-US" sz="2000" dirty="0"/>
              <a:t> </a:t>
            </a:r>
            <a:r>
              <a:rPr lang="en-US" sz="2000" dirty="0" err="1"/>
              <a:t>đếm</a:t>
            </a:r>
            <a:r>
              <a:rPr lang="en-US" sz="2000" dirty="0"/>
              <a:t> </a:t>
            </a:r>
            <a:r>
              <a:rPr lang="en-US" sz="2000" dirty="0" err="1"/>
              <a:t>được</a:t>
            </a:r>
            <a:r>
              <a:rPr lang="en-US" sz="2000" dirty="0"/>
              <a:t>)</a:t>
            </a:r>
          </a:p>
          <a:p>
            <a:r>
              <a:rPr lang="en-US" sz="2000" b="1" dirty="0"/>
              <a:t>B.</a:t>
            </a:r>
            <a:r>
              <a:rPr lang="en-US" sz="2000" dirty="0"/>
              <a:t> revenues: - </a:t>
            </a:r>
            <a:r>
              <a:rPr lang="en-US" sz="2000" dirty="0" err="1"/>
              <a:t>số</a:t>
            </a:r>
            <a:r>
              <a:rPr lang="en-US" sz="2000" dirty="0"/>
              <a:t> </a:t>
            </a:r>
            <a:r>
              <a:rPr lang="en-US" sz="2000" dirty="0" err="1"/>
              <a:t>tiền</a:t>
            </a:r>
            <a:r>
              <a:rPr lang="en-US" sz="2000" dirty="0"/>
              <a:t> </a:t>
            </a:r>
            <a:r>
              <a:rPr lang="en-US" sz="2000" dirty="0" err="1"/>
              <a:t>mà</a:t>
            </a:r>
            <a:r>
              <a:rPr lang="en-US" sz="2000" dirty="0"/>
              <a:t> </a:t>
            </a:r>
            <a:r>
              <a:rPr lang="en-US" sz="2000" dirty="0" err="1"/>
              <a:t>chính</a:t>
            </a:r>
            <a:r>
              <a:rPr lang="en-US" sz="2000" dirty="0"/>
              <a:t> </a:t>
            </a:r>
            <a:r>
              <a:rPr lang="en-US" sz="2000" dirty="0" err="1"/>
              <a:t>phủ</a:t>
            </a:r>
            <a:r>
              <a:rPr lang="en-US" sz="2000" dirty="0"/>
              <a:t> </a:t>
            </a:r>
            <a:r>
              <a:rPr lang="en-US" sz="2000" dirty="0" err="1"/>
              <a:t>nhận</a:t>
            </a:r>
            <a:r>
              <a:rPr lang="en-US" sz="2000" dirty="0"/>
              <a:t> </a:t>
            </a:r>
            <a:r>
              <a:rPr lang="en-US" sz="2000" dirty="0" err="1"/>
              <a:t>được</a:t>
            </a:r>
            <a:r>
              <a:rPr lang="en-US" sz="2000" dirty="0"/>
              <a:t> </a:t>
            </a:r>
            <a:r>
              <a:rPr lang="en-US" sz="2000" dirty="0" err="1"/>
              <a:t>thường</a:t>
            </a:r>
            <a:r>
              <a:rPr lang="en-US" sz="2000" dirty="0"/>
              <a:t> </a:t>
            </a:r>
            <a:r>
              <a:rPr lang="en-US" sz="2000" dirty="0" err="1"/>
              <a:t>là</a:t>
            </a:r>
            <a:r>
              <a:rPr lang="en-US" sz="2000" dirty="0"/>
              <a:t> </a:t>
            </a:r>
            <a:r>
              <a:rPr lang="en-US" sz="2000" dirty="0" err="1"/>
              <a:t>từ</a:t>
            </a:r>
            <a:r>
              <a:rPr lang="en-US" sz="2000" dirty="0"/>
              <a:t> </a:t>
            </a:r>
            <a:r>
              <a:rPr lang="en-US" sz="2000" dirty="0" err="1"/>
              <a:t>thuế</a:t>
            </a:r>
            <a:r>
              <a:rPr lang="en-US" sz="2000" dirty="0"/>
              <a:t> </a:t>
            </a:r>
            <a:r>
              <a:rPr lang="en-US" sz="2000" dirty="0" err="1"/>
              <a:t>hoặc</a:t>
            </a:r>
            <a:r>
              <a:rPr lang="en-US" sz="2000" dirty="0"/>
              <a:t> </a:t>
            </a:r>
            <a:r>
              <a:rPr lang="en-US" sz="2000" dirty="0" err="1"/>
              <a:t>tổ</a:t>
            </a:r>
            <a:r>
              <a:rPr lang="en-US" sz="2000" dirty="0"/>
              <a:t> </a:t>
            </a:r>
            <a:r>
              <a:rPr lang="en-US" sz="2000" dirty="0" err="1"/>
              <a:t>chức</a:t>
            </a:r>
            <a:r>
              <a:rPr lang="en-US" sz="2000" dirty="0"/>
              <a:t> </a:t>
            </a:r>
            <a:r>
              <a:rPr lang="en-US" sz="2000" dirty="0" err="1"/>
              <a:t>nhận</a:t>
            </a:r>
            <a:r>
              <a:rPr lang="en-US" sz="2000" dirty="0"/>
              <a:t> </a:t>
            </a:r>
            <a:r>
              <a:rPr lang="en-US" sz="2000" dirty="0" err="1"/>
              <a:t>được</a:t>
            </a:r>
            <a:r>
              <a:rPr lang="en-US" sz="2000" dirty="0"/>
              <a:t> </a:t>
            </a:r>
            <a:r>
              <a:rPr lang="en-US" sz="2000" dirty="0" err="1"/>
              <a:t>từ</a:t>
            </a:r>
            <a:r>
              <a:rPr lang="en-US" sz="2000" dirty="0"/>
              <a:t> </a:t>
            </a:r>
            <a:r>
              <a:rPr lang="en-US" sz="2000" dirty="0" err="1"/>
              <a:t>hoạt</a:t>
            </a:r>
            <a:r>
              <a:rPr lang="en-US" sz="2000" dirty="0"/>
              <a:t> </a:t>
            </a:r>
            <a:r>
              <a:rPr lang="en-US" sz="2000" dirty="0" err="1"/>
              <a:t>động</a:t>
            </a:r>
            <a:r>
              <a:rPr lang="en-US" sz="2000" dirty="0"/>
              <a:t> </a:t>
            </a:r>
            <a:r>
              <a:rPr lang="en-US" sz="2000" dirty="0" err="1"/>
              <a:t>kinh</a:t>
            </a:r>
            <a:r>
              <a:rPr lang="en-US" sz="2000" dirty="0"/>
              <a:t> </a:t>
            </a:r>
            <a:r>
              <a:rPr lang="en-US" sz="2000" dirty="0" err="1"/>
              <a:t>doanh</a:t>
            </a:r>
            <a:r>
              <a:rPr lang="en-US" sz="2000" dirty="0"/>
              <a:t> </a:t>
            </a:r>
            <a:r>
              <a:rPr lang="en-US" sz="2000" dirty="0" err="1"/>
              <a:t>của</a:t>
            </a:r>
            <a:r>
              <a:rPr lang="en-US" sz="2000" dirty="0"/>
              <a:t> </a:t>
            </a:r>
            <a:r>
              <a:rPr lang="en-US" sz="2000" dirty="0" err="1"/>
              <a:t>mình</a:t>
            </a:r>
            <a:r>
              <a:rPr lang="en-US" sz="2000" dirty="0"/>
              <a:t> (</a:t>
            </a:r>
            <a:r>
              <a:rPr lang="en-US" sz="2000" dirty="0" err="1"/>
              <a:t>nhận</a:t>
            </a:r>
            <a:r>
              <a:rPr lang="en-US" sz="2000" dirty="0"/>
              <a:t> </a:t>
            </a:r>
            <a:r>
              <a:rPr lang="en-US" sz="2000" dirty="0" err="1"/>
              <a:t>một</a:t>
            </a:r>
            <a:r>
              <a:rPr lang="en-US" sz="2000" dirty="0"/>
              <a:t> </a:t>
            </a:r>
            <a:r>
              <a:rPr lang="en-US" sz="2000" dirty="0" err="1"/>
              <a:t>cách</a:t>
            </a:r>
            <a:r>
              <a:rPr lang="en-US" sz="2000" dirty="0"/>
              <a:t> </a:t>
            </a:r>
            <a:r>
              <a:rPr lang="en-US" sz="2000" dirty="0" err="1"/>
              <a:t>đều</a:t>
            </a:r>
            <a:r>
              <a:rPr lang="en-US" sz="2000" dirty="0"/>
              <a:t> </a:t>
            </a:r>
            <a:r>
              <a:rPr lang="en-US" sz="2000" dirty="0" err="1"/>
              <a:t>đặn</a:t>
            </a:r>
            <a:r>
              <a:rPr lang="en-US" sz="2000" dirty="0"/>
              <a:t>, </a:t>
            </a:r>
            <a:r>
              <a:rPr lang="en-US" sz="2000" dirty="0" err="1"/>
              <a:t>ổn</a:t>
            </a:r>
            <a:r>
              <a:rPr lang="en-US" sz="2000" dirty="0"/>
              <a:t> </a:t>
            </a:r>
            <a:r>
              <a:rPr lang="en-US" sz="2000" dirty="0" err="1"/>
              <a:t>định</a:t>
            </a:r>
            <a:r>
              <a:rPr lang="en-US" sz="2000" dirty="0"/>
              <a:t>) (</a:t>
            </a:r>
            <a:r>
              <a:rPr lang="en-US" sz="2000" dirty="0" err="1"/>
              <a:t>đếm</a:t>
            </a:r>
            <a:r>
              <a:rPr lang="en-US" sz="2000" dirty="0"/>
              <a:t> </a:t>
            </a:r>
            <a:r>
              <a:rPr lang="en-US" sz="2000" dirty="0" err="1"/>
              <a:t>được</a:t>
            </a:r>
            <a:r>
              <a:rPr lang="en-US" sz="2000" dirty="0"/>
              <a:t> </a:t>
            </a:r>
            <a:r>
              <a:rPr lang="en-US" sz="2000" dirty="0" err="1"/>
              <a:t>hoặc</a:t>
            </a:r>
            <a:r>
              <a:rPr lang="en-US" sz="2000" dirty="0"/>
              <a:t> </a:t>
            </a:r>
            <a:r>
              <a:rPr lang="en-US" sz="2000" dirty="0" err="1"/>
              <a:t>không</a:t>
            </a:r>
            <a:r>
              <a:rPr lang="en-US" sz="2000" dirty="0"/>
              <a:t> </a:t>
            </a:r>
            <a:r>
              <a:rPr lang="en-US" sz="2000" dirty="0" err="1"/>
              <a:t>đếm</a:t>
            </a:r>
            <a:r>
              <a:rPr lang="en-US" sz="2000" dirty="0"/>
              <a:t> </a:t>
            </a:r>
            <a:r>
              <a:rPr lang="en-US" sz="2000" dirty="0" err="1"/>
              <a:t>được</a:t>
            </a:r>
            <a:r>
              <a:rPr lang="en-US" sz="2000" dirty="0"/>
              <a:t>)                   </a:t>
            </a:r>
          </a:p>
          <a:p>
            <a:r>
              <a:rPr lang="en-US" sz="2000" b="1" dirty="0"/>
              <a:t>C.</a:t>
            </a:r>
            <a:r>
              <a:rPr lang="en-US" sz="2000" dirty="0"/>
              <a:t> proceeds: - </a:t>
            </a:r>
            <a:r>
              <a:rPr lang="en-US" sz="2000" dirty="0" err="1"/>
              <a:t>tiền</a:t>
            </a:r>
            <a:r>
              <a:rPr lang="en-US" sz="2000" dirty="0"/>
              <a:t> </a:t>
            </a:r>
            <a:r>
              <a:rPr lang="en-US" sz="2000" dirty="0" err="1"/>
              <a:t>mà</a:t>
            </a:r>
            <a:r>
              <a:rPr lang="en-US" sz="2000" dirty="0"/>
              <a:t> </a:t>
            </a:r>
            <a:r>
              <a:rPr lang="en-US" sz="2000" dirty="0" err="1"/>
              <a:t>một</a:t>
            </a:r>
            <a:r>
              <a:rPr lang="en-US" sz="2000" dirty="0"/>
              <a:t> </a:t>
            </a:r>
            <a:r>
              <a:rPr lang="en-US" sz="2000" dirty="0" err="1"/>
              <a:t>người</a:t>
            </a:r>
            <a:r>
              <a:rPr lang="en-US" sz="2000" dirty="0"/>
              <a:t> </a:t>
            </a:r>
            <a:r>
              <a:rPr lang="en-US" sz="2000" dirty="0" err="1"/>
              <a:t>hoặc</a:t>
            </a:r>
            <a:r>
              <a:rPr lang="en-US" sz="2000" dirty="0"/>
              <a:t> </a:t>
            </a:r>
            <a:r>
              <a:rPr lang="en-US" sz="2000" dirty="0" err="1"/>
              <a:t>tổ</a:t>
            </a:r>
            <a:r>
              <a:rPr lang="en-US" sz="2000" dirty="0"/>
              <a:t> </a:t>
            </a:r>
            <a:r>
              <a:rPr lang="en-US" sz="2000" dirty="0" err="1"/>
              <a:t>chức</a:t>
            </a:r>
            <a:r>
              <a:rPr lang="en-US" sz="2000" dirty="0"/>
              <a:t> </a:t>
            </a:r>
            <a:r>
              <a:rPr lang="en-US" sz="2000" dirty="0" err="1"/>
              <a:t>kiếm</a:t>
            </a:r>
            <a:r>
              <a:rPr lang="en-US" sz="2000" dirty="0"/>
              <a:t> </a:t>
            </a:r>
            <a:r>
              <a:rPr lang="en-US" sz="2000" dirty="0" err="1"/>
              <a:t>được</a:t>
            </a:r>
            <a:r>
              <a:rPr lang="en-US" sz="2000" dirty="0"/>
              <a:t> </a:t>
            </a:r>
            <a:r>
              <a:rPr lang="en-US" sz="2000" dirty="0" err="1"/>
              <a:t>từ</a:t>
            </a:r>
            <a:r>
              <a:rPr lang="en-US" sz="2000" dirty="0"/>
              <a:t> </a:t>
            </a:r>
            <a:r>
              <a:rPr lang="en-US" sz="2000" dirty="0" err="1"/>
              <a:t>việc</a:t>
            </a:r>
            <a:r>
              <a:rPr lang="en-US" sz="2000" dirty="0"/>
              <a:t> </a:t>
            </a:r>
            <a:r>
              <a:rPr lang="en-US" sz="2000" dirty="0" err="1"/>
              <a:t>bán</a:t>
            </a:r>
            <a:r>
              <a:rPr lang="en-US" sz="2000" dirty="0"/>
              <a:t>, </a:t>
            </a:r>
            <a:r>
              <a:rPr lang="en-US" sz="2000" dirty="0" err="1"/>
              <a:t>đấu</a:t>
            </a:r>
            <a:r>
              <a:rPr lang="en-US" sz="2000" dirty="0"/>
              <a:t> </a:t>
            </a:r>
            <a:r>
              <a:rPr lang="en-US" sz="2000" dirty="0" err="1"/>
              <a:t>giá</a:t>
            </a:r>
            <a:r>
              <a:rPr lang="en-US" sz="2000" dirty="0"/>
              <a:t> </a:t>
            </a:r>
            <a:r>
              <a:rPr lang="en-US" sz="2000" dirty="0" err="1"/>
              <a:t>cái</a:t>
            </a:r>
            <a:r>
              <a:rPr lang="en-US" sz="2000" dirty="0"/>
              <a:t> </a:t>
            </a:r>
            <a:r>
              <a:rPr lang="en-US" sz="2000" dirty="0" err="1"/>
              <a:t>gì</a:t>
            </a:r>
            <a:r>
              <a:rPr lang="en-US" sz="2000" dirty="0"/>
              <a:t>, </a:t>
            </a:r>
            <a:r>
              <a:rPr lang="en-US" sz="2000" dirty="0" err="1"/>
              <a:t>giành</a:t>
            </a:r>
            <a:r>
              <a:rPr lang="en-US" sz="2000" dirty="0"/>
              <a:t> </a:t>
            </a:r>
            <a:r>
              <a:rPr lang="en-US" sz="2000" dirty="0" err="1"/>
              <a:t>được</a:t>
            </a:r>
            <a:r>
              <a:rPr lang="en-US" sz="2000" dirty="0"/>
              <a:t> </a:t>
            </a:r>
            <a:r>
              <a:rPr lang="en-US" sz="2000" dirty="0" err="1"/>
              <a:t>thứ</a:t>
            </a:r>
            <a:r>
              <a:rPr lang="en-US" sz="2000" dirty="0"/>
              <a:t> </a:t>
            </a:r>
            <a:r>
              <a:rPr lang="en-US" sz="2000" dirty="0" err="1"/>
              <a:t>gì</a:t>
            </a:r>
            <a:r>
              <a:rPr lang="en-US" sz="2000" dirty="0"/>
              <a:t> </a:t>
            </a:r>
            <a:r>
              <a:rPr lang="en-US" sz="2000" dirty="0" err="1"/>
              <a:t>đó</a:t>
            </a:r>
            <a:r>
              <a:rPr lang="en-US" sz="2000" dirty="0"/>
              <a:t> </a:t>
            </a:r>
            <a:r>
              <a:rPr lang="en-US" sz="2000" dirty="0" err="1"/>
              <a:t>hoặc</a:t>
            </a:r>
            <a:r>
              <a:rPr lang="en-US" sz="2000" dirty="0"/>
              <a:t> </a:t>
            </a:r>
            <a:r>
              <a:rPr lang="en-US" sz="2000" dirty="0" err="1"/>
              <a:t>từ</a:t>
            </a:r>
            <a:r>
              <a:rPr lang="en-US" sz="2000" dirty="0"/>
              <a:t> </a:t>
            </a:r>
            <a:r>
              <a:rPr lang="en-US" sz="2000" dirty="0" err="1"/>
              <a:t>việc</a:t>
            </a:r>
            <a:r>
              <a:rPr lang="en-US" sz="2000" dirty="0"/>
              <a:t> </a:t>
            </a:r>
            <a:r>
              <a:rPr lang="en-US" sz="2000" dirty="0" err="1"/>
              <a:t>tổ</a:t>
            </a:r>
            <a:r>
              <a:rPr lang="en-US" sz="2000" dirty="0"/>
              <a:t> </a:t>
            </a:r>
            <a:r>
              <a:rPr lang="en-US" sz="2000" dirty="0" err="1"/>
              <a:t>chức</a:t>
            </a:r>
            <a:r>
              <a:rPr lang="en-US" sz="2000" dirty="0"/>
              <a:t> </a:t>
            </a:r>
            <a:r>
              <a:rPr lang="en-US" sz="2000" dirty="0" err="1"/>
              <a:t>một</a:t>
            </a:r>
            <a:r>
              <a:rPr lang="en-US" sz="2000" dirty="0"/>
              <a:t> </a:t>
            </a:r>
            <a:r>
              <a:rPr lang="en-US" sz="2000" dirty="0" err="1"/>
              <a:t>sự</a:t>
            </a:r>
            <a:r>
              <a:rPr lang="en-US" sz="2000" dirty="0"/>
              <a:t> </a:t>
            </a:r>
            <a:r>
              <a:rPr lang="en-US" sz="2000" dirty="0" err="1"/>
              <a:t>kiện</a:t>
            </a:r>
            <a:r>
              <a:rPr lang="en-US" sz="2000" dirty="0"/>
              <a:t> </a:t>
            </a:r>
            <a:r>
              <a:rPr lang="en-US" sz="2000" dirty="0" err="1"/>
              <a:t>hoặc</a:t>
            </a:r>
            <a:r>
              <a:rPr lang="en-US" sz="2000" dirty="0"/>
              <a:t> </a:t>
            </a:r>
            <a:r>
              <a:rPr lang="en-US" sz="2000" dirty="0" err="1"/>
              <a:t>hoạt</a:t>
            </a:r>
            <a:r>
              <a:rPr lang="en-US" sz="2000" dirty="0"/>
              <a:t> </a:t>
            </a:r>
            <a:r>
              <a:rPr lang="en-US" sz="2000" dirty="0" err="1"/>
              <a:t>động</a:t>
            </a:r>
            <a:r>
              <a:rPr lang="en-US" sz="2000" dirty="0"/>
              <a:t> (</a:t>
            </a:r>
            <a:r>
              <a:rPr lang="en-US" sz="2000" dirty="0" err="1"/>
              <a:t>danh</a:t>
            </a:r>
            <a:r>
              <a:rPr lang="en-US" sz="2000" dirty="0"/>
              <a:t> </a:t>
            </a:r>
            <a:r>
              <a:rPr lang="en-US" sz="2000" dirty="0" err="1"/>
              <a:t>từ</a:t>
            </a:r>
            <a:r>
              <a:rPr lang="en-US" sz="2000" dirty="0"/>
              <a:t> </a:t>
            </a:r>
            <a:r>
              <a:rPr lang="en-US" sz="2000" dirty="0" err="1"/>
              <a:t>số</a:t>
            </a:r>
            <a:r>
              <a:rPr lang="en-US" sz="2000" dirty="0"/>
              <a:t> </a:t>
            </a:r>
            <a:r>
              <a:rPr lang="en-US" sz="2000" dirty="0" err="1"/>
              <a:t>nhiều</a:t>
            </a:r>
            <a:r>
              <a:rPr lang="en-US" sz="2000" dirty="0"/>
              <a:t>)                  </a:t>
            </a:r>
          </a:p>
          <a:p>
            <a:r>
              <a:rPr lang="en-US" sz="2000" dirty="0"/>
              <a:t> </a:t>
            </a:r>
            <a:r>
              <a:rPr lang="en-US" sz="2000" b="1" dirty="0"/>
              <a:t>D.</a:t>
            </a:r>
            <a:r>
              <a:rPr lang="en-US" sz="2000" dirty="0"/>
              <a:t> earnings: - </a:t>
            </a:r>
            <a:r>
              <a:rPr lang="en-US" sz="2000" dirty="0" err="1"/>
              <a:t>số</a:t>
            </a:r>
            <a:r>
              <a:rPr lang="en-US" sz="2000" dirty="0"/>
              <a:t> </a:t>
            </a:r>
            <a:r>
              <a:rPr lang="en-US" sz="2000" dirty="0" err="1"/>
              <a:t>tiền</a:t>
            </a:r>
            <a:r>
              <a:rPr lang="en-US" sz="2000" dirty="0"/>
              <a:t> </a:t>
            </a:r>
            <a:r>
              <a:rPr lang="en-US" sz="2000" dirty="0" err="1"/>
              <a:t>bạn</a:t>
            </a:r>
            <a:r>
              <a:rPr lang="en-US" sz="2000" dirty="0"/>
              <a:t> </a:t>
            </a:r>
            <a:r>
              <a:rPr lang="en-US" sz="2000" dirty="0" err="1"/>
              <a:t>kiếm</a:t>
            </a:r>
            <a:r>
              <a:rPr lang="en-US" sz="2000" dirty="0"/>
              <a:t> </a:t>
            </a:r>
            <a:r>
              <a:rPr lang="en-US" sz="2000" dirty="0" err="1"/>
              <a:t>được</a:t>
            </a:r>
            <a:r>
              <a:rPr lang="en-US" sz="2000" dirty="0"/>
              <a:t> </a:t>
            </a:r>
            <a:r>
              <a:rPr lang="en-US" sz="2000" dirty="0" err="1"/>
              <a:t>cho</a:t>
            </a:r>
            <a:r>
              <a:rPr lang="en-US" sz="2000" dirty="0"/>
              <a:t> </a:t>
            </a:r>
            <a:r>
              <a:rPr lang="en-US" sz="2000" dirty="0" err="1"/>
              <a:t>công</a:t>
            </a:r>
            <a:r>
              <a:rPr lang="en-US" sz="2000" dirty="0"/>
              <a:t> </a:t>
            </a:r>
            <a:r>
              <a:rPr lang="en-US" sz="2000" dirty="0" err="1"/>
              <a:t>việc</a:t>
            </a:r>
            <a:r>
              <a:rPr lang="en-US" sz="2000" dirty="0"/>
              <a:t> </a:t>
            </a:r>
            <a:r>
              <a:rPr lang="en-US" sz="2000" dirty="0" err="1"/>
              <a:t>bạn</a:t>
            </a:r>
            <a:r>
              <a:rPr lang="en-US" sz="2000" dirty="0"/>
              <a:t> </a:t>
            </a:r>
            <a:r>
              <a:rPr lang="en-US" sz="2000" dirty="0" err="1"/>
              <a:t>làm</a:t>
            </a:r>
            <a:r>
              <a:rPr lang="en-US" sz="2000" dirty="0"/>
              <a:t>, </a:t>
            </a:r>
            <a:r>
              <a:rPr lang="en-US" sz="2000" dirty="0" err="1"/>
              <a:t>thu</a:t>
            </a:r>
            <a:r>
              <a:rPr lang="en-US" sz="2000" dirty="0"/>
              <a:t> </a:t>
            </a:r>
            <a:r>
              <a:rPr lang="en-US" sz="2000" dirty="0" err="1"/>
              <a:t>nhập</a:t>
            </a:r>
            <a:r>
              <a:rPr lang="en-US" sz="2000" dirty="0"/>
              <a:t> (</a:t>
            </a:r>
            <a:r>
              <a:rPr lang="en-US" sz="2000" dirty="0" err="1"/>
              <a:t>danh</a:t>
            </a:r>
            <a:r>
              <a:rPr lang="en-US" sz="2000" dirty="0"/>
              <a:t> </a:t>
            </a:r>
            <a:r>
              <a:rPr lang="en-US" sz="2000" dirty="0" err="1"/>
              <a:t>từ</a:t>
            </a:r>
            <a:r>
              <a:rPr lang="en-US" sz="2000" dirty="0"/>
              <a:t> </a:t>
            </a:r>
            <a:r>
              <a:rPr lang="en-US" sz="2000" dirty="0" err="1"/>
              <a:t>số</a:t>
            </a:r>
            <a:r>
              <a:rPr lang="en-US" sz="2000" dirty="0"/>
              <a:t> </a:t>
            </a:r>
            <a:r>
              <a:rPr lang="en-US" sz="2000" dirty="0" err="1"/>
              <a:t>nhiều</a:t>
            </a:r>
            <a:r>
              <a:rPr lang="en-US" sz="2000" dirty="0"/>
              <a:t>)</a:t>
            </a:r>
          </a:p>
          <a:p>
            <a:r>
              <a:rPr lang="en-US" sz="2000" dirty="0"/>
              <a:t>	                 - </a:t>
            </a:r>
            <a:r>
              <a:rPr lang="en-US" sz="2000" dirty="0" err="1"/>
              <a:t>lợi</a:t>
            </a:r>
            <a:r>
              <a:rPr lang="en-US" sz="2000" dirty="0"/>
              <a:t> </a:t>
            </a:r>
            <a:r>
              <a:rPr lang="en-US" sz="2000" dirty="0" err="1"/>
              <a:t>nhuận</a:t>
            </a:r>
            <a:r>
              <a:rPr lang="en-US" sz="2000" dirty="0"/>
              <a:t> </a:t>
            </a:r>
            <a:r>
              <a:rPr lang="en-US" sz="2000" dirty="0" err="1"/>
              <a:t>của</a:t>
            </a:r>
            <a:r>
              <a:rPr lang="en-US" sz="2000" dirty="0"/>
              <a:t> </a:t>
            </a:r>
            <a:r>
              <a:rPr lang="en-US" sz="2000" dirty="0" err="1"/>
              <a:t>một</a:t>
            </a:r>
            <a:r>
              <a:rPr lang="en-US" sz="2000" dirty="0"/>
              <a:t> </a:t>
            </a:r>
            <a:r>
              <a:rPr lang="en-US" sz="2000" dirty="0" err="1"/>
              <a:t>công</a:t>
            </a:r>
            <a:r>
              <a:rPr lang="en-US" sz="2000" dirty="0"/>
              <a:t> </a:t>
            </a:r>
            <a:r>
              <a:rPr lang="en-US" sz="2000" dirty="0" err="1"/>
              <a:t>ty</a:t>
            </a:r>
            <a:r>
              <a:rPr lang="en-US" sz="2000" dirty="0"/>
              <a:t> </a:t>
            </a:r>
            <a:r>
              <a:rPr lang="en-US" sz="2000" dirty="0" err="1"/>
              <a:t>trong</a:t>
            </a:r>
            <a:r>
              <a:rPr lang="en-US" sz="2000" dirty="0"/>
              <a:t> </a:t>
            </a:r>
            <a:r>
              <a:rPr lang="en-US" sz="2000" dirty="0" err="1"/>
              <a:t>một</a:t>
            </a:r>
            <a:r>
              <a:rPr lang="en-US" sz="2000" dirty="0"/>
              <a:t> </a:t>
            </a:r>
            <a:r>
              <a:rPr lang="en-US" sz="2000" dirty="0" err="1"/>
              <a:t>thời</a:t>
            </a:r>
            <a:r>
              <a:rPr lang="en-US" sz="2000" dirty="0"/>
              <a:t> </a:t>
            </a:r>
            <a:r>
              <a:rPr lang="en-US" sz="2000" dirty="0" err="1"/>
              <a:t>kỳ</a:t>
            </a:r>
            <a:r>
              <a:rPr lang="en-US" sz="2000" dirty="0"/>
              <a:t> </a:t>
            </a:r>
            <a:r>
              <a:rPr lang="en-US" sz="2000" dirty="0" err="1"/>
              <a:t>cụ</a:t>
            </a:r>
            <a:r>
              <a:rPr lang="en-US" sz="2000" dirty="0"/>
              <a:t> </a:t>
            </a:r>
            <a:r>
              <a:rPr lang="en-US" sz="2000" dirty="0" err="1"/>
              <a:t>thể</a:t>
            </a:r>
            <a:r>
              <a:rPr lang="en-US" sz="2000" dirty="0"/>
              <a:t> (</a:t>
            </a:r>
            <a:r>
              <a:rPr lang="en-US" sz="2000" dirty="0" err="1"/>
              <a:t>danh</a:t>
            </a:r>
            <a:r>
              <a:rPr lang="en-US" sz="2000" dirty="0"/>
              <a:t> </a:t>
            </a:r>
            <a:r>
              <a:rPr lang="en-US" sz="2000" dirty="0" err="1"/>
              <a:t>từ</a:t>
            </a:r>
            <a:r>
              <a:rPr lang="en-US" sz="2000" dirty="0"/>
              <a:t> </a:t>
            </a:r>
            <a:r>
              <a:rPr lang="en-US" sz="2000" dirty="0" err="1"/>
              <a:t>số</a:t>
            </a:r>
            <a:r>
              <a:rPr lang="en-US" sz="2000" dirty="0"/>
              <a:t> </a:t>
            </a:r>
            <a:r>
              <a:rPr lang="en-US" sz="2000" dirty="0" err="1"/>
              <a:t>nhiều</a:t>
            </a:r>
            <a:r>
              <a:rPr lang="en-US" sz="2000" dirty="0"/>
              <a:t>)	</a:t>
            </a:r>
          </a:p>
          <a:p>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D</a:t>
            </a:r>
          </a:p>
          <a:p>
            <a:r>
              <a:rPr lang="en-US" sz="2000" dirty="0" err="1"/>
              <a:t>Tạm</a:t>
            </a:r>
            <a:r>
              <a:rPr lang="en-US" sz="2000" dirty="0"/>
              <a:t> </a:t>
            </a:r>
            <a:r>
              <a:rPr lang="en-US" sz="2000" dirty="0" err="1"/>
              <a:t>dịch</a:t>
            </a:r>
            <a:r>
              <a:rPr lang="en-US" sz="2000" dirty="0"/>
              <a:t>: </a:t>
            </a:r>
            <a:r>
              <a:rPr lang="en-US" sz="2000" dirty="0" err="1"/>
              <a:t>Việc</a:t>
            </a:r>
            <a:r>
              <a:rPr lang="en-US" sz="2000" dirty="0"/>
              <a:t> </a:t>
            </a:r>
            <a:r>
              <a:rPr lang="en-US" sz="2000" dirty="0" err="1"/>
              <a:t>tăng</a:t>
            </a:r>
            <a:r>
              <a:rPr lang="en-US" sz="2000" dirty="0"/>
              <a:t> </a:t>
            </a:r>
            <a:r>
              <a:rPr lang="en-US" sz="2000" dirty="0" err="1"/>
              <a:t>giá</a:t>
            </a:r>
            <a:r>
              <a:rPr lang="en-US" sz="2000" dirty="0"/>
              <a:t> </a:t>
            </a:r>
            <a:r>
              <a:rPr lang="en-US" sz="2000" dirty="0" err="1"/>
              <a:t>trị</a:t>
            </a:r>
            <a:r>
              <a:rPr lang="en-US" sz="2000" dirty="0"/>
              <a:t> </a:t>
            </a:r>
            <a:r>
              <a:rPr lang="en-US" sz="2000" dirty="0" err="1"/>
              <a:t>đồng</a:t>
            </a:r>
            <a:r>
              <a:rPr lang="en-US" sz="2000" dirty="0"/>
              <a:t> </a:t>
            </a:r>
            <a:r>
              <a:rPr lang="en-US" sz="2000" dirty="0" err="1"/>
              <a:t>đô</a:t>
            </a:r>
            <a:r>
              <a:rPr lang="en-US" sz="2000" dirty="0"/>
              <a:t> la </a:t>
            </a:r>
            <a:r>
              <a:rPr lang="en-US" sz="2000" dirty="0" err="1"/>
              <a:t>đã</a:t>
            </a:r>
            <a:r>
              <a:rPr lang="en-US" sz="2000" dirty="0"/>
              <a:t> </a:t>
            </a:r>
            <a:r>
              <a:rPr lang="en-US" sz="2000" dirty="0" err="1"/>
              <a:t>làm</a:t>
            </a:r>
            <a:r>
              <a:rPr lang="en-US" sz="2000" dirty="0"/>
              <a:t> </a:t>
            </a:r>
            <a:r>
              <a:rPr lang="en-US" sz="2000" dirty="0" err="1"/>
              <a:t>giảm</a:t>
            </a:r>
            <a:r>
              <a:rPr lang="en-US" sz="2000" dirty="0"/>
              <a:t> </a:t>
            </a:r>
            <a:r>
              <a:rPr lang="en-US" sz="2000" dirty="0" err="1"/>
              <a:t>lợi</a:t>
            </a:r>
            <a:r>
              <a:rPr lang="en-US" sz="2000" dirty="0"/>
              <a:t> </a:t>
            </a:r>
            <a:r>
              <a:rPr lang="en-US" sz="2000" dirty="0" err="1"/>
              <a:t>nhuận</a:t>
            </a:r>
            <a:r>
              <a:rPr lang="en-US" sz="2000" dirty="0"/>
              <a:t> </a:t>
            </a:r>
            <a:r>
              <a:rPr lang="en-US" sz="2000" dirty="0" err="1"/>
              <a:t>của</a:t>
            </a:r>
            <a:r>
              <a:rPr lang="en-US" sz="2000" dirty="0"/>
              <a:t> </a:t>
            </a:r>
            <a:r>
              <a:rPr lang="en-US" sz="2000" dirty="0" err="1"/>
              <a:t>công</a:t>
            </a:r>
            <a:r>
              <a:rPr lang="en-US" sz="2000" dirty="0"/>
              <a:t> </a:t>
            </a:r>
            <a:r>
              <a:rPr lang="en-US" sz="2000" dirty="0" err="1"/>
              <a:t>ty</a:t>
            </a:r>
            <a:r>
              <a:rPr lang="en-US" sz="2000" dirty="0"/>
              <a:t> </a:t>
            </a:r>
            <a:r>
              <a:rPr lang="en-US" sz="2000" dirty="0" err="1"/>
              <a:t>trong</a:t>
            </a:r>
            <a:r>
              <a:rPr lang="en-US" sz="2000" dirty="0"/>
              <a:t> </a:t>
            </a:r>
            <a:r>
              <a:rPr lang="en-US" sz="2000" dirty="0" err="1"/>
              <a:t>năm</a:t>
            </a:r>
            <a:r>
              <a:rPr lang="en-US" sz="2000" dirty="0"/>
              <a:t> nay.</a:t>
            </a:r>
          </a:p>
          <a:p>
            <a:endParaRPr lang="en-US" sz="2000" dirty="0"/>
          </a:p>
        </p:txBody>
      </p:sp>
      <p:sp>
        <p:nvSpPr>
          <p:cNvPr id="5" name="Oval 4"/>
          <p:cNvSpPr/>
          <p:nvPr/>
        </p:nvSpPr>
        <p:spPr>
          <a:xfrm>
            <a:off x="6553200" y="1066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388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4524315"/>
          </a:xfrm>
          <a:prstGeom prst="rect">
            <a:avLst/>
          </a:prstGeom>
          <a:noFill/>
        </p:spPr>
        <p:txBody>
          <a:bodyPr wrap="square" rtlCol="0">
            <a:spAutoFit/>
          </a:bodyPr>
          <a:lstStyle/>
          <a:p>
            <a:r>
              <a:rPr lang="en-US" sz="2400" b="1" dirty="0"/>
              <a:t>Question 12. </a:t>
            </a:r>
            <a:r>
              <a:rPr lang="en-US" sz="2400" dirty="0"/>
              <a:t>Our rival company  managed to steal </a:t>
            </a:r>
            <a:r>
              <a:rPr lang="en-US" sz="2400" dirty="0" err="1"/>
              <a:t>a________on</a:t>
            </a:r>
            <a:r>
              <a:rPr lang="en-US" sz="2400" dirty="0"/>
              <a:t> us by bringing out their software ahead of ours.</a:t>
            </a:r>
          </a:p>
          <a:p>
            <a:r>
              <a:rPr lang="en-US" sz="2400" b="1" dirty="0"/>
              <a:t>A.</a:t>
            </a:r>
            <a:r>
              <a:rPr lang="en-US" sz="2400" dirty="0"/>
              <a:t> line                	</a:t>
            </a:r>
            <a:r>
              <a:rPr lang="en-US" sz="2400" b="1" dirty="0"/>
              <a:t>B.</a:t>
            </a:r>
            <a:r>
              <a:rPr lang="en-US" sz="2400" dirty="0"/>
              <a:t> shine                          </a:t>
            </a:r>
            <a:r>
              <a:rPr lang="en-US" sz="2400" b="1" dirty="0"/>
              <a:t>C.</a:t>
            </a:r>
            <a:r>
              <a:rPr lang="en-US" sz="2400" dirty="0"/>
              <a:t> march             </a:t>
            </a:r>
            <a:r>
              <a:rPr lang="en-US" sz="2400" b="1" dirty="0" smtClean="0"/>
              <a:t>D</a:t>
            </a:r>
            <a:r>
              <a:rPr lang="en-US" sz="2400" b="1" dirty="0"/>
              <a:t>.</a:t>
            </a:r>
            <a:r>
              <a:rPr lang="en-US" sz="2400" dirty="0"/>
              <a:t> kindle</a:t>
            </a:r>
          </a:p>
          <a:p>
            <a:endParaRPr lang="en-US" sz="2400" b="1" dirty="0" smtClean="0"/>
          </a:p>
          <a:p>
            <a:r>
              <a:rPr lang="en-US" sz="2400" dirty="0" err="1" smtClean="0"/>
              <a:t>Kiến</a:t>
            </a:r>
            <a:r>
              <a:rPr lang="en-US" sz="2400" dirty="0" smtClean="0"/>
              <a:t> </a:t>
            </a:r>
            <a:r>
              <a:rPr lang="en-US" sz="2400" dirty="0" err="1"/>
              <a:t>thức</a:t>
            </a:r>
            <a:r>
              <a:rPr lang="en-US" sz="2400" dirty="0"/>
              <a:t>: Idiom – </a:t>
            </a:r>
            <a:r>
              <a:rPr lang="en-US" sz="2400" dirty="0" err="1"/>
              <a:t>Thành</a:t>
            </a:r>
            <a:r>
              <a:rPr lang="en-US" sz="2400" dirty="0"/>
              <a:t> </a:t>
            </a:r>
            <a:r>
              <a:rPr lang="en-US" sz="2400" dirty="0" err="1"/>
              <a:t>ngữ</a:t>
            </a:r>
            <a:endParaRPr lang="en-US" sz="2400" dirty="0"/>
          </a:p>
          <a:p>
            <a:r>
              <a:rPr lang="en-US" sz="2400" dirty="0" err="1"/>
              <a:t>Giải</a:t>
            </a:r>
            <a:r>
              <a:rPr lang="en-US" sz="2400" dirty="0"/>
              <a:t> </a:t>
            </a:r>
            <a:r>
              <a:rPr lang="en-US" sz="2400" dirty="0" err="1"/>
              <a:t>thích</a:t>
            </a:r>
            <a:r>
              <a:rPr lang="en-US" sz="2400" dirty="0"/>
              <a:t>: </a:t>
            </a:r>
          </a:p>
          <a:p>
            <a:r>
              <a:rPr lang="en-US" sz="2400" dirty="0"/>
              <a:t>steal a march on </a:t>
            </a:r>
            <a:r>
              <a:rPr lang="en-US" sz="2400" dirty="0" err="1"/>
              <a:t>sb</a:t>
            </a:r>
            <a:r>
              <a:rPr lang="en-US" sz="2400" dirty="0"/>
              <a:t>: get an advantage over </a:t>
            </a:r>
            <a:r>
              <a:rPr lang="en-US" sz="2400" dirty="0" err="1"/>
              <a:t>sb</a:t>
            </a:r>
            <a:r>
              <a:rPr lang="en-US" sz="2400" dirty="0"/>
              <a:t> by doing </a:t>
            </a:r>
            <a:r>
              <a:rPr lang="en-US" sz="2400" dirty="0" err="1"/>
              <a:t>st</a:t>
            </a:r>
            <a:r>
              <a:rPr lang="en-US" sz="2400" dirty="0"/>
              <a:t> before them : </a:t>
            </a:r>
            <a:r>
              <a:rPr lang="en-US" sz="2400" dirty="0" err="1"/>
              <a:t>giành</a:t>
            </a:r>
            <a:r>
              <a:rPr lang="en-US" sz="2400" dirty="0"/>
              <a:t> </a:t>
            </a:r>
            <a:r>
              <a:rPr lang="en-US" sz="2400" dirty="0" err="1"/>
              <a:t>lợi</a:t>
            </a:r>
            <a:r>
              <a:rPr lang="en-US" sz="2400" dirty="0"/>
              <a:t> </a:t>
            </a:r>
            <a:r>
              <a:rPr lang="en-US" sz="2400" dirty="0" err="1"/>
              <a:t>thế</a:t>
            </a:r>
            <a:r>
              <a:rPr lang="en-US" sz="2400" dirty="0"/>
              <a:t> </a:t>
            </a:r>
            <a:r>
              <a:rPr lang="en-US" sz="2400" dirty="0" err="1"/>
              <a:t>bằng</a:t>
            </a:r>
            <a:r>
              <a:rPr lang="en-US" sz="2400" dirty="0"/>
              <a:t> </a:t>
            </a:r>
            <a:r>
              <a:rPr lang="en-US" sz="2400" dirty="0" err="1"/>
              <a:t>cách</a:t>
            </a:r>
            <a:r>
              <a:rPr lang="en-US" sz="2400" dirty="0"/>
              <a:t> </a:t>
            </a:r>
            <a:r>
              <a:rPr lang="en-US" sz="2400" dirty="0" err="1"/>
              <a:t>thực</a:t>
            </a:r>
            <a:r>
              <a:rPr lang="en-US" sz="2400" dirty="0"/>
              <a:t> </a:t>
            </a:r>
            <a:r>
              <a:rPr lang="en-US" sz="2400" dirty="0" err="1"/>
              <a:t>hiện</a:t>
            </a:r>
            <a:r>
              <a:rPr lang="en-US" sz="2400" dirty="0"/>
              <a:t> </a:t>
            </a:r>
            <a:r>
              <a:rPr lang="en-US" sz="2400" dirty="0" err="1"/>
              <a:t>điều</a:t>
            </a:r>
            <a:r>
              <a:rPr lang="en-US" sz="2400" dirty="0"/>
              <a:t> </a:t>
            </a:r>
            <a:r>
              <a:rPr lang="en-US" sz="2400" dirty="0" err="1"/>
              <a:t>gì</a:t>
            </a:r>
            <a:r>
              <a:rPr lang="en-US" sz="2400" dirty="0"/>
              <a:t> </a:t>
            </a:r>
            <a:r>
              <a:rPr lang="en-US" sz="2400" dirty="0" err="1"/>
              <a:t>trước</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Công</a:t>
            </a:r>
            <a:r>
              <a:rPr lang="en-US" sz="2400" dirty="0"/>
              <a:t> </a:t>
            </a:r>
            <a:r>
              <a:rPr lang="en-US" sz="2400" dirty="0" err="1"/>
              <a:t>ty</a:t>
            </a:r>
            <a:r>
              <a:rPr lang="en-US" sz="2400" dirty="0"/>
              <a:t> </a:t>
            </a:r>
            <a:r>
              <a:rPr lang="en-US" sz="2400" dirty="0" err="1"/>
              <a:t>ddooid</a:t>
            </a:r>
            <a:r>
              <a:rPr lang="en-US" sz="2400" dirty="0"/>
              <a:t> </a:t>
            </a:r>
            <a:r>
              <a:rPr lang="en-US" sz="2400" dirty="0" err="1"/>
              <a:t>thủ</a:t>
            </a:r>
            <a:r>
              <a:rPr lang="en-US" sz="2400" dirty="0"/>
              <a:t> </a:t>
            </a:r>
            <a:r>
              <a:rPr lang="en-US" sz="2400" dirty="0" err="1"/>
              <a:t>của</a:t>
            </a:r>
            <a:r>
              <a:rPr lang="en-US" sz="2400" dirty="0"/>
              <a:t> </a:t>
            </a:r>
            <a:r>
              <a:rPr lang="en-US" sz="2400" dirty="0" err="1"/>
              <a:t>chúng</a:t>
            </a:r>
            <a:r>
              <a:rPr lang="en-US" sz="2400" dirty="0"/>
              <a:t> </a:t>
            </a:r>
            <a:r>
              <a:rPr lang="en-US" sz="2400" dirty="0" err="1"/>
              <a:t>tôi</a:t>
            </a:r>
            <a:r>
              <a:rPr lang="en-US" sz="2400" dirty="0"/>
              <a:t> </a:t>
            </a:r>
            <a:r>
              <a:rPr lang="en-US" sz="2400" dirty="0" err="1"/>
              <a:t>đã</a:t>
            </a:r>
            <a:r>
              <a:rPr lang="en-US" sz="2400" dirty="0"/>
              <a:t> </a:t>
            </a:r>
            <a:r>
              <a:rPr lang="en-US" sz="2400" dirty="0" err="1"/>
              <a:t>có</a:t>
            </a:r>
            <a:r>
              <a:rPr lang="en-US" sz="2400" dirty="0"/>
              <a:t> </a:t>
            </a:r>
            <a:r>
              <a:rPr lang="en-US" sz="2400" dirty="0" err="1"/>
              <a:t>thể</a:t>
            </a:r>
            <a:r>
              <a:rPr lang="en-US" sz="2400" dirty="0"/>
              <a:t> </a:t>
            </a:r>
            <a:r>
              <a:rPr lang="en-US" sz="2400" dirty="0" err="1"/>
              <a:t>giành</a:t>
            </a:r>
            <a:r>
              <a:rPr lang="en-US" sz="2400" dirty="0"/>
              <a:t> </a:t>
            </a:r>
            <a:r>
              <a:rPr lang="en-US" sz="2400" dirty="0" err="1"/>
              <a:t>lợi</a:t>
            </a:r>
            <a:r>
              <a:rPr lang="en-US" sz="2400" dirty="0"/>
              <a:t> </a:t>
            </a:r>
            <a:r>
              <a:rPr lang="en-US" sz="2400" dirty="0" err="1"/>
              <a:t>thế</a:t>
            </a:r>
            <a:r>
              <a:rPr lang="en-US" sz="2400" dirty="0"/>
              <a:t> </a:t>
            </a:r>
            <a:r>
              <a:rPr lang="en-US" sz="2400" dirty="0" err="1"/>
              <a:t>trước</a:t>
            </a:r>
            <a:r>
              <a:rPr lang="en-US" sz="2400" dirty="0"/>
              <a:t> </a:t>
            </a:r>
            <a:r>
              <a:rPr lang="en-US" sz="2400" dirty="0" err="1"/>
              <a:t>chúng</a:t>
            </a:r>
            <a:r>
              <a:rPr lang="en-US" sz="2400" dirty="0"/>
              <a:t> </a:t>
            </a:r>
            <a:r>
              <a:rPr lang="en-US" sz="2400" dirty="0" err="1"/>
              <a:t>tôi</a:t>
            </a:r>
            <a:r>
              <a:rPr lang="en-US" sz="2400" dirty="0"/>
              <a:t> </a:t>
            </a:r>
            <a:r>
              <a:rPr lang="en-US" sz="2400" dirty="0" err="1"/>
              <a:t>bằng</a:t>
            </a:r>
            <a:r>
              <a:rPr lang="en-US" sz="2400" dirty="0"/>
              <a:t> </a:t>
            </a:r>
            <a:r>
              <a:rPr lang="en-US" sz="2400" dirty="0" err="1"/>
              <a:t>việc</a:t>
            </a:r>
            <a:r>
              <a:rPr lang="en-US" sz="2400" dirty="0"/>
              <a:t> </a:t>
            </a:r>
            <a:r>
              <a:rPr lang="en-US" sz="2400" dirty="0" err="1"/>
              <a:t>cho</a:t>
            </a:r>
            <a:r>
              <a:rPr lang="en-US" sz="2400" dirty="0"/>
              <a:t> </a:t>
            </a:r>
            <a:r>
              <a:rPr lang="en-US" sz="2400" dirty="0" err="1"/>
              <a:t>ra</a:t>
            </a:r>
            <a:r>
              <a:rPr lang="en-US" sz="2400" dirty="0"/>
              <a:t> </a:t>
            </a:r>
            <a:r>
              <a:rPr lang="en-US" sz="2400" dirty="0" err="1"/>
              <a:t>mắt</a:t>
            </a:r>
            <a:r>
              <a:rPr lang="en-US" sz="2400" dirty="0"/>
              <a:t> </a:t>
            </a:r>
            <a:r>
              <a:rPr lang="en-US" sz="2400" dirty="0" err="1"/>
              <a:t>phần</a:t>
            </a:r>
            <a:r>
              <a:rPr lang="en-US" sz="2400" dirty="0"/>
              <a:t> </a:t>
            </a:r>
            <a:r>
              <a:rPr lang="en-US" sz="2400" dirty="0" err="1"/>
              <a:t>mềm</a:t>
            </a:r>
            <a:r>
              <a:rPr lang="en-US" sz="2400" dirty="0"/>
              <a:t> </a:t>
            </a:r>
            <a:r>
              <a:rPr lang="en-US" sz="2400" dirty="0" err="1"/>
              <a:t>trước</a:t>
            </a:r>
            <a:r>
              <a:rPr lang="en-US" sz="2400" dirty="0"/>
              <a:t> </a:t>
            </a:r>
            <a:r>
              <a:rPr lang="en-US" sz="2400" dirty="0" err="1"/>
              <a:t>chúng</a:t>
            </a:r>
            <a:r>
              <a:rPr lang="en-US" sz="2400" dirty="0"/>
              <a:t> </a:t>
            </a:r>
            <a:r>
              <a:rPr lang="en-US" sz="2400" dirty="0" err="1"/>
              <a:t>tôi</a:t>
            </a:r>
            <a:r>
              <a:rPr lang="en-US" sz="2400" dirty="0"/>
              <a:t>.</a:t>
            </a:r>
          </a:p>
          <a:p>
            <a:endParaRPr lang="en-US" sz="2400" dirty="0"/>
          </a:p>
        </p:txBody>
      </p:sp>
      <p:sp>
        <p:nvSpPr>
          <p:cNvPr id="6" name="Oval 5"/>
          <p:cNvSpPr/>
          <p:nvPr/>
        </p:nvSpPr>
        <p:spPr>
          <a:xfrm>
            <a:off x="5562600" y="990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6767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915400" cy="4154984"/>
          </a:xfrm>
          <a:prstGeom prst="rect">
            <a:avLst/>
          </a:prstGeom>
          <a:noFill/>
        </p:spPr>
        <p:txBody>
          <a:bodyPr wrap="square" rtlCol="0">
            <a:spAutoFit/>
          </a:bodyPr>
          <a:lstStyle/>
          <a:p>
            <a:r>
              <a:rPr lang="en-US" sz="2400" b="1" dirty="0"/>
              <a:t>Question 13. </a:t>
            </a:r>
            <a:r>
              <a:rPr lang="en-US" sz="2400" dirty="0"/>
              <a:t>The theory of relativity________ by Einstein, who was a famous physicist.</a:t>
            </a:r>
          </a:p>
          <a:p>
            <a:r>
              <a:rPr lang="en-US" sz="2400" b="1" dirty="0"/>
              <a:t>A.</a:t>
            </a:r>
            <a:r>
              <a:rPr lang="en-US" sz="2400" dirty="0"/>
              <a:t> was developed </a:t>
            </a:r>
            <a:r>
              <a:rPr lang="en-US" sz="2400" dirty="0" smtClean="0"/>
              <a:t>  </a:t>
            </a:r>
            <a:r>
              <a:rPr lang="en-US" sz="2400" b="1" dirty="0"/>
              <a:t>B.</a:t>
            </a:r>
            <a:r>
              <a:rPr lang="en-US" sz="2400" dirty="0"/>
              <a:t> developed </a:t>
            </a:r>
            <a:r>
              <a:rPr lang="en-US" sz="2400" dirty="0" smtClean="0"/>
              <a:t> </a:t>
            </a:r>
            <a:r>
              <a:rPr lang="en-US" sz="2400" b="1" dirty="0" smtClean="0"/>
              <a:t>C</a:t>
            </a:r>
            <a:r>
              <a:rPr lang="en-US" sz="2400" b="1" dirty="0"/>
              <a:t>.</a:t>
            </a:r>
            <a:r>
              <a:rPr lang="en-US" sz="2400" dirty="0"/>
              <a:t> was developing	</a:t>
            </a:r>
            <a:r>
              <a:rPr lang="en-US" sz="2400" dirty="0" smtClean="0"/>
              <a:t>  </a:t>
            </a:r>
            <a:r>
              <a:rPr lang="en-US" sz="2400" b="1" dirty="0" smtClean="0"/>
              <a:t>D</a:t>
            </a:r>
            <a:r>
              <a:rPr lang="en-US" sz="2400" b="1" dirty="0"/>
              <a:t>.</a:t>
            </a:r>
            <a:r>
              <a:rPr lang="en-US" sz="2400" dirty="0"/>
              <a:t> </a:t>
            </a:r>
            <a:r>
              <a:rPr lang="en-US" sz="2400" dirty="0" err="1"/>
              <a:t>developes</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Câu</a:t>
            </a:r>
            <a:r>
              <a:rPr lang="fr-FR" sz="2400" dirty="0"/>
              <a:t> </a:t>
            </a:r>
            <a:r>
              <a:rPr lang="fr-FR" sz="2400" dirty="0" err="1"/>
              <a:t>bị</a:t>
            </a:r>
            <a:r>
              <a:rPr lang="fr-FR" sz="2400" dirty="0"/>
              <a:t> </a:t>
            </a:r>
            <a:r>
              <a:rPr lang="fr-FR" sz="2400" dirty="0" err="1"/>
              <a:t>động</a:t>
            </a:r>
            <a:endParaRPr lang="en-US" sz="2400" dirty="0"/>
          </a:p>
          <a:p>
            <a:r>
              <a:rPr lang="en-US" sz="2400" dirty="0" err="1"/>
              <a:t>Giải</a:t>
            </a:r>
            <a:r>
              <a:rPr lang="en-US" sz="2400" dirty="0"/>
              <a:t> </a:t>
            </a:r>
            <a:r>
              <a:rPr lang="en-US" sz="2400" dirty="0" err="1"/>
              <a:t>thích</a:t>
            </a:r>
            <a:r>
              <a:rPr lang="en-US" sz="2400" dirty="0"/>
              <a:t>: </a:t>
            </a:r>
          </a:p>
          <a:p>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nghĩa</a:t>
            </a:r>
            <a:r>
              <a:rPr lang="en-US" sz="2400" dirty="0"/>
              <a:t> </a:t>
            </a:r>
            <a:r>
              <a:rPr lang="en-US" sz="2400" dirty="0" err="1"/>
              <a:t>của</a:t>
            </a:r>
            <a:r>
              <a:rPr lang="en-US" sz="2400" dirty="0"/>
              <a:t> </a:t>
            </a:r>
            <a:r>
              <a:rPr lang="en-US" sz="2400" dirty="0" err="1"/>
              <a:t>câu</a:t>
            </a:r>
            <a:r>
              <a:rPr lang="en-US" sz="2400" dirty="0"/>
              <a:t> </a:t>
            </a:r>
            <a:r>
              <a:rPr lang="en-US" sz="2400" dirty="0" err="1"/>
              <a:t>thì</a:t>
            </a:r>
            <a:r>
              <a:rPr lang="en-US" sz="2400" dirty="0"/>
              <a:t> </a:t>
            </a:r>
            <a:r>
              <a:rPr lang="en-US" sz="2400" dirty="0" err="1"/>
              <a:t>động</a:t>
            </a:r>
            <a:r>
              <a:rPr lang="en-US" sz="2400" dirty="0"/>
              <a:t> </a:t>
            </a:r>
            <a:r>
              <a:rPr lang="en-US" sz="2400" dirty="0" err="1"/>
              <a:t>từ</a:t>
            </a:r>
            <a:r>
              <a:rPr lang="en-US" sz="2400" dirty="0"/>
              <a:t> chia ở </a:t>
            </a:r>
            <a:r>
              <a:rPr lang="en-US" sz="2400" dirty="0" err="1"/>
              <a:t>thể</a:t>
            </a:r>
            <a:r>
              <a:rPr lang="en-US" sz="2400" dirty="0"/>
              <a:t> </a:t>
            </a:r>
            <a:r>
              <a:rPr lang="en-US" sz="2400" dirty="0" err="1"/>
              <a:t>bị</a:t>
            </a:r>
            <a:r>
              <a:rPr lang="en-US" sz="2400" dirty="0"/>
              <a:t> </a:t>
            </a:r>
            <a:r>
              <a:rPr lang="en-US" sz="2400" dirty="0" err="1"/>
              <a:t>động</a:t>
            </a:r>
            <a:r>
              <a:rPr lang="en-US" sz="2400" dirty="0"/>
              <a:t>.</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Thuyết</a:t>
            </a:r>
            <a:r>
              <a:rPr lang="en-US" sz="2400" dirty="0"/>
              <a:t> </a:t>
            </a:r>
            <a:r>
              <a:rPr lang="en-US" sz="2400" dirty="0" err="1"/>
              <a:t>tương</a:t>
            </a:r>
            <a:r>
              <a:rPr lang="en-US" sz="2400" dirty="0"/>
              <a:t> </a:t>
            </a:r>
            <a:r>
              <a:rPr lang="en-US" sz="2400" dirty="0" err="1"/>
              <a:t>đối</a:t>
            </a:r>
            <a:r>
              <a:rPr lang="en-US" sz="2400" dirty="0"/>
              <a:t> </a:t>
            </a:r>
            <a:r>
              <a:rPr lang="en-US" sz="2400" dirty="0" err="1"/>
              <a:t>đã</a:t>
            </a:r>
            <a:r>
              <a:rPr lang="en-US" sz="2400" dirty="0"/>
              <a:t> </a:t>
            </a:r>
            <a:r>
              <a:rPr lang="en-US" sz="2400" dirty="0" err="1"/>
              <a:t>được</a:t>
            </a:r>
            <a:r>
              <a:rPr lang="en-US" sz="2400" dirty="0"/>
              <a:t> </a:t>
            </a:r>
            <a:r>
              <a:rPr lang="en-US" sz="2400" dirty="0" err="1"/>
              <a:t>phát</a:t>
            </a:r>
            <a:r>
              <a:rPr lang="en-US" sz="2400" dirty="0"/>
              <a:t> </a:t>
            </a:r>
            <a:r>
              <a:rPr lang="en-US" sz="2400" dirty="0" err="1"/>
              <a:t>triển</a:t>
            </a:r>
            <a:r>
              <a:rPr lang="en-US" sz="2400" dirty="0"/>
              <a:t> </a:t>
            </a:r>
            <a:r>
              <a:rPr lang="en-US" sz="2400" dirty="0" err="1"/>
              <a:t>bởi</a:t>
            </a:r>
            <a:r>
              <a:rPr lang="en-US" sz="2400" dirty="0"/>
              <a:t> Einstein, </a:t>
            </a:r>
            <a:r>
              <a:rPr lang="en-US" sz="2400" dirty="0" err="1"/>
              <a:t>là</a:t>
            </a:r>
            <a:r>
              <a:rPr lang="en-US" sz="2400" dirty="0"/>
              <a:t> </a:t>
            </a:r>
            <a:r>
              <a:rPr lang="en-US" sz="2400" dirty="0" err="1"/>
              <a:t>một</a:t>
            </a:r>
            <a:r>
              <a:rPr lang="en-US" sz="2400" dirty="0"/>
              <a:t> </a:t>
            </a:r>
            <a:r>
              <a:rPr lang="en-US" sz="2400" dirty="0" err="1"/>
              <a:t>nhà</a:t>
            </a:r>
            <a:r>
              <a:rPr lang="en-US" sz="2400" dirty="0"/>
              <a:t> </a:t>
            </a:r>
            <a:r>
              <a:rPr lang="en-US" sz="2400" dirty="0" err="1"/>
              <a:t>vật</a:t>
            </a:r>
            <a:r>
              <a:rPr lang="en-US" sz="2400" dirty="0"/>
              <a:t> </a:t>
            </a:r>
            <a:r>
              <a:rPr lang="en-US" sz="2400" dirty="0" err="1"/>
              <a:t>lý</a:t>
            </a:r>
            <a:r>
              <a:rPr lang="en-US" sz="2400" dirty="0"/>
              <a:t> </a:t>
            </a:r>
            <a:r>
              <a:rPr lang="en-US" sz="2400" dirty="0" err="1"/>
              <a:t>nổi</a:t>
            </a:r>
            <a:r>
              <a:rPr lang="en-US" sz="2400" dirty="0"/>
              <a:t> </a:t>
            </a:r>
            <a:r>
              <a:rPr lang="en-US" sz="2400" dirty="0" err="1"/>
              <a:t>tiếng</a:t>
            </a:r>
            <a:r>
              <a:rPr lang="en-US" sz="2400" dirty="0"/>
              <a:t>.</a:t>
            </a:r>
          </a:p>
          <a:p>
            <a:endParaRPr lang="en-US" sz="2400" dirty="0"/>
          </a:p>
        </p:txBody>
      </p:sp>
      <p:sp>
        <p:nvSpPr>
          <p:cNvPr id="5" name="Oval 4"/>
          <p:cNvSpPr/>
          <p:nvPr/>
        </p:nvSpPr>
        <p:spPr>
          <a:xfrm>
            <a:off x="1524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076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5632311"/>
          </a:xfrm>
          <a:prstGeom prst="rect">
            <a:avLst/>
          </a:prstGeom>
          <a:noFill/>
        </p:spPr>
        <p:txBody>
          <a:bodyPr wrap="square" rtlCol="0">
            <a:spAutoFit/>
          </a:bodyPr>
          <a:lstStyle/>
          <a:p>
            <a:r>
              <a:rPr lang="en-US" sz="2400" b="1" dirty="0"/>
              <a:t>Question 14. </a:t>
            </a:r>
            <a:r>
              <a:rPr lang="en-US" sz="2400" dirty="0"/>
              <a:t>_____________Ann by phone, James decided to email her. </a:t>
            </a:r>
          </a:p>
          <a:p>
            <a:r>
              <a:rPr lang="en-US" sz="2400" b="1" dirty="0"/>
              <a:t>A. </a:t>
            </a:r>
            <a:r>
              <a:rPr lang="en-US" sz="2400" dirty="0"/>
              <a:t>Having failed to contact 			</a:t>
            </a:r>
            <a:r>
              <a:rPr lang="en-US" sz="2400" b="1" dirty="0"/>
              <a:t>B.</a:t>
            </a:r>
            <a:r>
              <a:rPr lang="en-US" sz="2400" dirty="0"/>
              <a:t> He fails to contact </a:t>
            </a:r>
          </a:p>
          <a:p>
            <a:r>
              <a:rPr lang="en-US" sz="2400" b="1" dirty="0"/>
              <a:t>C. </a:t>
            </a:r>
            <a:r>
              <a:rPr lang="en-US" sz="2400" dirty="0"/>
              <a:t>Having been failed to contact 			</a:t>
            </a:r>
            <a:r>
              <a:rPr lang="en-US" sz="2400" b="1" dirty="0"/>
              <a:t>D.</a:t>
            </a:r>
            <a:r>
              <a:rPr lang="en-US" sz="2400" dirty="0"/>
              <a:t> That he failed contacting</a:t>
            </a:r>
          </a:p>
          <a:p>
            <a:endParaRPr lang="en-US" sz="2400" b="1" dirty="0" smtClean="0"/>
          </a:p>
          <a:p>
            <a:r>
              <a:rPr lang="fr-FR" sz="2400" dirty="0" err="1" smtClean="0"/>
              <a:t>Kiến</a:t>
            </a:r>
            <a:r>
              <a:rPr lang="fr-FR" sz="2400" dirty="0" smtClean="0"/>
              <a:t> </a:t>
            </a:r>
            <a:r>
              <a:rPr lang="fr-FR" sz="2400" dirty="0" err="1"/>
              <a:t>thức</a:t>
            </a:r>
            <a:r>
              <a:rPr lang="fr-FR" sz="2400" dirty="0"/>
              <a:t> : </a:t>
            </a:r>
            <a:r>
              <a:rPr lang="fr-FR" sz="2400" dirty="0" err="1"/>
              <a:t>Rút</a:t>
            </a:r>
            <a:r>
              <a:rPr lang="fr-FR" sz="2400" dirty="0"/>
              <a:t> </a:t>
            </a:r>
            <a:r>
              <a:rPr lang="fr-FR" sz="2400" dirty="0" err="1"/>
              <a:t>gọn</a:t>
            </a:r>
            <a:r>
              <a:rPr lang="fr-FR" sz="2400" dirty="0"/>
              <a:t> </a:t>
            </a:r>
            <a:r>
              <a:rPr lang="fr-FR" sz="2400" dirty="0" err="1"/>
              <a:t>mệnh</a:t>
            </a:r>
            <a:r>
              <a:rPr lang="fr-FR" sz="2400" dirty="0"/>
              <a:t> </a:t>
            </a:r>
            <a:r>
              <a:rPr lang="fr-FR" sz="2400" dirty="0" err="1"/>
              <a:t>đề</a:t>
            </a:r>
            <a:r>
              <a:rPr lang="fr-FR" sz="2400" dirty="0"/>
              <a:t> </a:t>
            </a:r>
            <a:r>
              <a:rPr lang="fr-FR" sz="2400" dirty="0" err="1"/>
              <a:t>trạng</a:t>
            </a:r>
            <a:r>
              <a:rPr lang="fr-FR" sz="2400" dirty="0"/>
              <a:t> </a:t>
            </a:r>
            <a:r>
              <a:rPr lang="fr-FR" sz="2400" dirty="0" err="1"/>
              <a:t>ngữ</a:t>
            </a:r>
            <a:endParaRPr lang="en-US" sz="2400" dirty="0"/>
          </a:p>
          <a:p>
            <a:r>
              <a:rPr lang="en-US" sz="2400" dirty="0" err="1"/>
              <a:t>Giải</a:t>
            </a:r>
            <a:r>
              <a:rPr lang="en-US" sz="2400" dirty="0"/>
              <a:t> </a:t>
            </a:r>
            <a:r>
              <a:rPr lang="en-US" sz="2400" dirty="0" err="1"/>
              <a:t>thích</a:t>
            </a:r>
            <a:r>
              <a:rPr lang="en-US" sz="2400" dirty="0"/>
              <a:t>: </a:t>
            </a:r>
          </a:p>
          <a:p>
            <a:r>
              <a:rPr lang="en-US" sz="2400" dirty="0" err="1"/>
              <a:t>Khi</a:t>
            </a:r>
            <a:r>
              <a:rPr lang="en-US" sz="2400" dirty="0"/>
              <a:t> </a:t>
            </a:r>
            <a:r>
              <a:rPr lang="en-US" sz="2400" dirty="0" err="1"/>
              <a:t>hai</a:t>
            </a:r>
            <a:r>
              <a:rPr lang="en-US" sz="2400" dirty="0"/>
              <a:t> </a:t>
            </a:r>
            <a:r>
              <a:rPr lang="en-US" sz="2400" dirty="0" err="1"/>
              <a:t>mệnh</a:t>
            </a:r>
            <a:r>
              <a:rPr lang="en-US" sz="2400" dirty="0"/>
              <a:t> </a:t>
            </a:r>
            <a:r>
              <a:rPr lang="en-US" sz="2400" dirty="0" err="1"/>
              <a:t>đề</a:t>
            </a:r>
            <a:r>
              <a:rPr lang="en-US" sz="2400" dirty="0"/>
              <a:t> </a:t>
            </a:r>
            <a:r>
              <a:rPr lang="en-US" sz="2400" dirty="0" err="1"/>
              <a:t>cùng</a:t>
            </a:r>
            <a:r>
              <a:rPr lang="en-US" sz="2400" dirty="0"/>
              <a:t> </a:t>
            </a:r>
            <a:r>
              <a:rPr lang="en-US" sz="2400" dirty="0" err="1"/>
              <a:t>chủ</a:t>
            </a:r>
            <a:r>
              <a:rPr lang="en-US" sz="2400" dirty="0"/>
              <a:t> </a:t>
            </a:r>
            <a:r>
              <a:rPr lang="en-US" sz="2400" dirty="0" err="1"/>
              <a:t>ngữ</a:t>
            </a:r>
            <a:r>
              <a:rPr lang="en-US" sz="2400" dirty="0"/>
              <a:t>, </a:t>
            </a:r>
            <a:r>
              <a:rPr lang="en-US" sz="2400" dirty="0" err="1"/>
              <a:t>và</a:t>
            </a:r>
            <a:r>
              <a:rPr lang="en-US" sz="2400" dirty="0"/>
              <a:t> </a:t>
            </a:r>
            <a:r>
              <a:rPr lang="en-US" sz="2400" dirty="0" err="1"/>
              <a:t>câu</a:t>
            </a:r>
            <a:r>
              <a:rPr lang="en-US" sz="2400" dirty="0"/>
              <a:t> </a:t>
            </a:r>
            <a:r>
              <a:rPr lang="en-US" sz="2400" dirty="0" err="1"/>
              <a:t>muốn</a:t>
            </a:r>
            <a:r>
              <a:rPr lang="en-US" sz="2400" dirty="0"/>
              <a:t> </a:t>
            </a:r>
            <a:r>
              <a:rPr lang="en-US" sz="2400" dirty="0" err="1"/>
              <a:t>nhấn</a:t>
            </a:r>
            <a:r>
              <a:rPr lang="en-US" sz="2400" dirty="0"/>
              <a:t> </a:t>
            </a:r>
            <a:r>
              <a:rPr lang="en-US" sz="2400" dirty="0" err="1"/>
              <a:t>mạnh</a:t>
            </a:r>
            <a:r>
              <a:rPr lang="en-US" sz="2400" dirty="0"/>
              <a:t> </a:t>
            </a:r>
            <a:r>
              <a:rPr lang="en-US" sz="2400" dirty="0" err="1"/>
              <a:t>hành</a:t>
            </a:r>
            <a:r>
              <a:rPr lang="en-US" sz="2400" dirty="0"/>
              <a:t> </a:t>
            </a:r>
            <a:r>
              <a:rPr lang="en-US" sz="2400" dirty="0" err="1"/>
              <a:t>động</a:t>
            </a:r>
            <a:r>
              <a:rPr lang="en-US" sz="2400" dirty="0"/>
              <a:t> </a:t>
            </a:r>
            <a:r>
              <a:rPr lang="en-US" sz="2400" dirty="0" err="1"/>
              <a:t>phía</a:t>
            </a:r>
            <a:r>
              <a:rPr lang="en-US" sz="2400" dirty="0"/>
              <a:t> </a:t>
            </a:r>
            <a:r>
              <a:rPr lang="en-US" sz="2400" dirty="0" err="1"/>
              <a:t>trước</a:t>
            </a:r>
            <a:r>
              <a:rPr lang="en-US" sz="2400" dirty="0"/>
              <a:t> </a:t>
            </a:r>
            <a:r>
              <a:rPr lang="en-US" sz="2400" dirty="0" err="1"/>
              <a:t>được</a:t>
            </a:r>
            <a:r>
              <a:rPr lang="en-US" sz="2400" dirty="0"/>
              <a:t> </a:t>
            </a:r>
            <a:r>
              <a:rPr lang="en-US" sz="2400" dirty="0" err="1"/>
              <a:t>hoàn</a:t>
            </a:r>
            <a:r>
              <a:rPr lang="en-US" sz="2400" dirty="0"/>
              <a:t> </a:t>
            </a:r>
            <a:r>
              <a:rPr lang="en-US" sz="2400" dirty="0" err="1"/>
              <a:t>thành</a:t>
            </a:r>
            <a:r>
              <a:rPr lang="en-US" sz="2400" dirty="0"/>
              <a:t> </a:t>
            </a:r>
            <a:r>
              <a:rPr lang="en-US" sz="2400" dirty="0" err="1"/>
              <a:t>xong</a:t>
            </a:r>
            <a:r>
              <a:rPr lang="en-US" sz="2400" dirty="0"/>
              <a:t> </a:t>
            </a:r>
            <a:r>
              <a:rPr lang="en-US" sz="2400" dirty="0" err="1"/>
              <a:t>trước</a:t>
            </a:r>
            <a:r>
              <a:rPr lang="en-US" sz="2400" dirty="0"/>
              <a:t> </a:t>
            </a:r>
            <a:r>
              <a:rPr lang="en-US" sz="2400" dirty="0" err="1"/>
              <a:t>rồi</a:t>
            </a:r>
            <a:r>
              <a:rPr lang="en-US" sz="2400" dirty="0"/>
              <a:t> </a:t>
            </a:r>
            <a:r>
              <a:rPr lang="en-US" sz="2400" dirty="0" err="1"/>
              <a:t>hành</a:t>
            </a:r>
            <a:r>
              <a:rPr lang="en-US" sz="2400" dirty="0"/>
              <a:t> </a:t>
            </a:r>
            <a:r>
              <a:rPr lang="en-US" sz="2400" dirty="0" err="1"/>
              <a:t>động</a:t>
            </a:r>
            <a:r>
              <a:rPr lang="en-US" sz="2400" dirty="0"/>
              <a:t> </a:t>
            </a:r>
            <a:r>
              <a:rPr lang="en-US" sz="2400" dirty="0" err="1"/>
              <a:t>phía</a:t>
            </a:r>
            <a:r>
              <a:rPr lang="en-US" sz="2400" dirty="0"/>
              <a:t> </a:t>
            </a:r>
            <a:r>
              <a:rPr lang="en-US" sz="2400" dirty="0" err="1"/>
              <a:t>sau</a:t>
            </a:r>
            <a:r>
              <a:rPr lang="en-US" sz="2400" dirty="0"/>
              <a:t> </a:t>
            </a:r>
            <a:r>
              <a:rPr lang="en-US" sz="2400" dirty="0" err="1"/>
              <a:t>mới</a:t>
            </a:r>
            <a:r>
              <a:rPr lang="en-US" sz="2400" dirty="0"/>
              <a:t> </a:t>
            </a:r>
            <a:r>
              <a:rPr lang="en-US" sz="2400" dirty="0" err="1"/>
              <a:t>xảy</a:t>
            </a:r>
            <a:r>
              <a:rPr lang="en-US" sz="2400" dirty="0"/>
              <a:t> </a:t>
            </a:r>
            <a:r>
              <a:rPr lang="en-US" sz="2400" dirty="0" err="1"/>
              <a:t>ra</a:t>
            </a:r>
            <a:r>
              <a:rPr lang="en-US" sz="2400" dirty="0"/>
              <a:t> </a:t>
            </a:r>
            <a:r>
              <a:rPr lang="en-US" sz="2400" dirty="0" err="1"/>
              <a:t>thì</a:t>
            </a:r>
            <a:r>
              <a:rPr lang="en-US" sz="2400" dirty="0"/>
              <a:t> </a:t>
            </a:r>
            <a:r>
              <a:rPr lang="en-US" sz="2400" dirty="0" err="1"/>
              <a:t>chúng</a:t>
            </a:r>
            <a:r>
              <a:rPr lang="en-US" sz="2400" dirty="0"/>
              <a:t> ta </a:t>
            </a:r>
            <a:r>
              <a:rPr lang="en-US" sz="2400" dirty="0" err="1"/>
              <a:t>dùng</a:t>
            </a:r>
            <a:r>
              <a:rPr lang="en-US" sz="2400" dirty="0"/>
              <a:t> </a:t>
            </a:r>
            <a:r>
              <a:rPr lang="en-US" sz="2400" dirty="0" err="1"/>
              <a:t>công</a:t>
            </a:r>
            <a:r>
              <a:rPr lang="en-US" sz="2400" dirty="0"/>
              <a:t> </a:t>
            </a:r>
            <a:r>
              <a:rPr lang="en-US" sz="2400" dirty="0" err="1"/>
              <a:t>thức</a:t>
            </a:r>
            <a:r>
              <a:rPr lang="en-US" sz="2400" dirty="0"/>
              <a:t>: Having + P2, </a:t>
            </a:r>
            <a:r>
              <a:rPr lang="en-US" sz="2400" dirty="0" err="1"/>
              <a:t>S+Ved</a:t>
            </a:r>
            <a:r>
              <a:rPr lang="en-US" sz="2400" dirty="0"/>
              <a:t>. </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Không</a:t>
            </a:r>
            <a:r>
              <a:rPr lang="en-US" sz="2400" dirty="0"/>
              <a:t> </a:t>
            </a:r>
            <a:r>
              <a:rPr lang="en-US" sz="2400" dirty="0" err="1"/>
              <a:t>liên</a:t>
            </a:r>
            <a:r>
              <a:rPr lang="en-US" sz="2400" dirty="0"/>
              <a:t> </a:t>
            </a:r>
            <a:r>
              <a:rPr lang="en-US" sz="2400" dirty="0" err="1"/>
              <a:t>lạc</a:t>
            </a:r>
            <a:r>
              <a:rPr lang="en-US" sz="2400" dirty="0"/>
              <a:t> </a:t>
            </a:r>
            <a:r>
              <a:rPr lang="en-US" sz="2400" dirty="0" err="1"/>
              <a:t>được</a:t>
            </a:r>
            <a:r>
              <a:rPr lang="en-US" sz="2400" dirty="0"/>
              <a:t> </a:t>
            </a:r>
            <a:r>
              <a:rPr lang="en-US" sz="2400" dirty="0" err="1"/>
              <a:t>với</a:t>
            </a:r>
            <a:r>
              <a:rPr lang="en-US" sz="2400" dirty="0"/>
              <a:t> Ann </a:t>
            </a:r>
            <a:r>
              <a:rPr lang="en-US" sz="2400" dirty="0" err="1"/>
              <a:t>bằng</a:t>
            </a:r>
            <a:r>
              <a:rPr lang="en-US" sz="2400" dirty="0"/>
              <a:t> </a:t>
            </a:r>
            <a:r>
              <a:rPr lang="en-US" sz="2400" dirty="0" err="1"/>
              <a:t>điện</a:t>
            </a:r>
            <a:r>
              <a:rPr lang="en-US" sz="2400" dirty="0"/>
              <a:t> </a:t>
            </a:r>
            <a:r>
              <a:rPr lang="en-US" sz="2400" dirty="0" err="1"/>
              <a:t>thoại</a:t>
            </a:r>
            <a:r>
              <a:rPr lang="en-US" sz="2400" dirty="0"/>
              <a:t>, James </a:t>
            </a:r>
            <a:r>
              <a:rPr lang="en-US" sz="2400" dirty="0" err="1"/>
              <a:t>quyết</a:t>
            </a:r>
            <a:r>
              <a:rPr lang="en-US" sz="2400" dirty="0"/>
              <a:t> </a:t>
            </a:r>
            <a:r>
              <a:rPr lang="en-US" sz="2400" dirty="0" err="1"/>
              <a:t>định</a:t>
            </a:r>
            <a:r>
              <a:rPr lang="en-US" sz="2400" dirty="0"/>
              <a:t> </a:t>
            </a:r>
            <a:r>
              <a:rPr lang="en-US" sz="2400" dirty="0" err="1"/>
              <a:t>gửi</a:t>
            </a:r>
            <a:r>
              <a:rPr lang="en-US" sz="2400" dirty="0"/>
              <a:t> email </a:t>
            </a:r>
            <a:r>
              <a:rPr lang="en-US" sz="2400" dirty="0" err="1"/>
              <a:t>cho</a:t>
            </a:r>
            <a:r>
              <a:rPr lang="en-US" sz="2400" dirty="0"/>
              <a:t> </a:t>
            </a:r>
            <a:r>
              <a:rPr lang="en-US" sz="2400" dirty="0" err="1"/>
              <a:t>cô</a:t>
            </a:r>
            <a:r>
              <a:rPr lang="en-US" sz="2400" dirty="0"/>
              <a:t> </a:t>
            </a:r>
            <a:r>
              <a:rPr lang="en-US" sz="2400" dirty="0" err="1"/>
              <a:t>ấy</a:t>
            </a:r>
            <a:r>
              <a:rPr lang="en-US" sz="2400" dirty="0"/>
              <a:t>. </a:t>
            </a:r>
          </a:p>
          <a:p>
            <a:endParaRPr lang="en-US" sz="2400" dirty="0"/>
          </a:p>
        </p:txBody>
      </p:sp>
      <p:sp>
        <p:nvSpPr>
          <p:cNvPr id="5" name="Oval 4"/>
          <p:cNvSpPr/>
          <p:nvPr/>
        </p:nvSpPr>
        <p:spPr>
          <a:xfrm>
            <a:off x="152400" y="1143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7641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4524315"/>
          </a:xfrm>
          <a:prstGeom prst="rect">
            <a:avLst/>
          </a:prstGeom>
          <a:noFill/>
        </p:spPr>
        <p:txBody>
          <a:bodyPr wrap="square" rtlCol="0">
            <a:spAutoFit/>
          </a:bodyPr>
          <a:lstStyle/>
          <a:p>
            <a:r>
              <a:rPr lang="en-US" sz="2400" b="1" dirty="0"/>
              <a:t>Question 15. </a:t>
            </a:r>
            <a:r>
              <a:rPr lang="en-US" sz="2400" dirty="0"/>
              <a:t>The sooner we achieve herd immunity, _______ we can go back to doing the things we love. </a:t>
            </a:r>
          </a:p>
          <a:p>
            <a:r>
              <a:rPr lang="en-US" sz="2400" b="1" dirty="0"/>
              <a:t>A. </a:t>
            </a:r>
            <a:r>
              <a:rPr lang="en-US" sz="2400" dirty="0"/>
              <a:t>the more soon</a:t>
            </a:r>
            <a:r>
              <a:rPr lang="en-US" sz="2400" b="1" dirty="0"/>
              <a:t>	B. </a:t>
            </a:r>
            <a:r>
              <a:rPr lang="en-US" sz="2400" dirty="0"/>
              <a:t>the sooner</a:t>
            </a:r>
            <a:r>
              <a:rPr lang="en-US" sz="2400" b="1" dirty="0"/>
              <a:t>	C. </a:t>
            </a:r>
            <a:r>
              <a:rPr lang="en-US" sz="2400" dirty="0"/>
              <a:t>the soonest</a:t>
            </a:r>
            <a:r>
              <a:rPr lang="en-US" sz="2400" b="1" dirty="0"/>
              <a:t>		D. </a:t>
            </a:r>
            <a:r>
              <a:rPr lang="en-US" sz="2400" dirty="0"/>
              <a:t>the most soon</a:t>
            </a:r>
            <a:r>
              <a:rPr lang="en-US" sz="2400" b="1" i="1" dirty="0"/>
              <a:t> </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So </a:t>
            </a:r>
            <a:r>
              <a:rPr lang="fr-FR" sz="2400" dirty="0" err="1"/>
              <a:t>sánh</a:t>
            </a:r>
            <a:r>
              <a:rPr lang="fr-FR" sz="2400" dirty="0"/>
              <a:t> </a:t>
            </a:r>
            <a:r>
              <a:rPr lang="fr-FR" sz="2400" dirty="0" err="1"/>
              <a:t>kép</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en-US" sz="2400" dirty="0"/>
              <a:t>The + (so </a:t>
            </a:r>
            <a:r>
              <a:rPr lang="en-US" sz="2400" dirty="0" err="1"/>
              <a:t>sánh</a:t>
            </a:r>
            <a:r>
              <a:rPr lang="en-US" sz="2400" dirty="0"/>
              <a:t> </a:t>
            </a:r>
            <a:r>
              <a:rPr lang="en-US" sz="2400" dirty="0" err="1"/>
              <a:t>hơn</a:t>
            </a:r>
            <a:r>
              <a:rPr lang="en-US" sz="2400" dirty="0"/>
              <a:t>) </a:t>
            </a:r>
            <a:r>
              <a:rPr lang="en-US" sz="2400" dirty="0" err="1"/>
              <a:t>adj</a:t>
            </a:r>
            <a:r>
              <a:rPr lang="en-US" sz="2400" dirty="0"/>
              <a:t>/ </a:t>
            </a:r>
            <a:r>
              <a:rPr lang="en-US" sz="2400" dirty="0" err="1"/>
              <a:t>adv+S</a:t>
            </a:r>
            <a:r>
              <a:rPr lang="en-US" sz="2400" dirty="0"/>
              <a:t> + V, the (so </a:t>
            </a:r>
            <a:r>
              <a:rPr lang="en-US" sz="2400" dirty="0" err="1"/>
              <a:t>sánh</a:t>
            </a:r>
            <a:r>
              <a:rPr lang="en-US" sz="2400" dirty="0"/>
              <a:t> </a:t>
            </a:r>
            <a:r>
              <a:rPr lang="en-US" sz="2400" dirty="0" err="1"/>
              <a:t>hơn</a:t>
            </a:r>
            <a:r>
              <a:rPr lang="en-US" sz="2400" dirty="0"/>
              <a:t>) </a:t>
            </a:r>
            <a:r>
              <a:rPr lang="en-US" sz="2400" dirty="0" err="1"/>
              <a:t>adj</a:t>
            </a:r>
            <a:r>
              <a:rPr lang="en-US" sz="2400" dirty="0"/>
              <a:t>/</a:t>
            </a:r>
            <a:r>
              <a:rPr lang="en-US" sz="2400" dirty="0" err="1"/>
              <a:t>adv</a:t>
            </a:r>
            <a:r>
              <a:rPr lang="en-US" sz="2400" dirty="0"/>
              <a:t> + S + V</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Chúng</a:t>
            </a:r>
            <a:r>
              <a:rPr lang="en-US" sz="2400" dirty="0"/>
              <a:t> ta </a:t>
            </a:r>
            <a:r>
              <a:rPr lang="en-US" sz="2400" dirty="0" err="1"/>
              <a:t>càng</a:t>
            </a:r>
            <a:r>
              <a:rPr lang="en-US" sz="2400" dirty="0"/>
              <a:t> </a:t>
            </a:r>
            <a:r>
              <a:rPr lang="en-US" sz="2400" dirty="0" err="1"/>
              <a:t>sớm</a:t>
            </a:r>
            <a:r>
              <a:rPr lang="en-US" sz="2400" dirty="0"/>
              <a:t> </a:t>
            </a:r>
            <a:r>
              <a:rPr lang="en-US" sz="2400" dirty="0" err="1"/>
              <a:t>đạt</a:t>
            </a:r>
            <a:r>
              <a:rPr lang="en-US" sz="2400" dirty="0"/>
              <a:t> </a:t>
            </a:r>
            <a:r>
              <a:rPr lang="en-US" sz="2400" dirty="0" err="1"/>
              <a:t>dược</a:t>
            </a:r>
            <a:r>
              <a:rPr lang="en-US" sz="2400" dirty="0"/>
              <a:t> </a:t>
            </a:r>
            <a:r>
              <a:rPr lang="en-US" sz="2400" dirty="0" err="1"/>
              <a:t>miễn</a:t>
            </a:r>
            <a:r>
              <a:rPr lang="en-US" sz="2400" dirty="0"/>
              <a:t> </a:t>
            </a:r>
            <a:r>
              <a:rPr lang="en-US" sz="2400" dirty="0" err="1"/>
              <a:t>dịch</a:t>
            </a:r>
            <a:r>
              <a:rPr lang="en-US" sz="2400" dirty="0"/>
              <a:t> </a:t>
            </a:r>
            <a:r>
              <a:rPr lang="en-US" sz="2400" dirty="0" err="1"/>
              <a:t>cộng</a:t>
            </a:r>
            <a:r>
              <a:rPr lang="en-US" sz="2400" dirty="0"/>
              <a:t> </a:t>
            </a:r>
            <a:r>
              <a:rPr lang="en-US" sz="2400" dirty="0" err="1"/>
              <a:t>đồng</a:t>
            </a:r>
            <a:r>
              <a:rPr lang="en-US" sz="2400" dirty="0"/>
              <a:t>, </a:t>
            </a:r>
            <a:r>
              <a:rPr lang="en-US" sz="2400" dirty="0" err="1"/>
              <a:t>chúng</a:t>
            </a:r>
            <a:r>
              <a:rPr lang="en-US" sz="2400" dirty="0"/>
              <a:t> ta </a:t>
            </a:r>
            <a:r>
              <a:rPr lang="en-US" sz="2400" dirty="0" err="1"/>
              <a:t>càng</a:t>
            </a:r>
            <a:r>
              <a:rPr lang="en-US" sz="2400" dirty="0"/>
              <a:t> </a:t>
            </a:r>
            <a:r>
              <a:rPr lang="en-US" sz="2400" dirty="0" err="1"/>
              <a:t>sớm</a:t>
            </a:r>
            <a:r>
              <a:rPr lang="en-US" sz="2400" dirty="0"/>
              <a:t> </a:t>
            </a:r>
            <a:r>
              <a:rPr lang="en-US" sz="2400" dirty="0" err="1"/>
              <a:t>có</a:t>
            </a:r>
            <a:r>
              <a:rPr lang="en-US" sz="2400" dirty="0"/>
              <a:t> </a:t>
            </a:r>
            <a:r>
              <a:rPr lang="en-US" sz="2400" dirty="0" err="1"/>
              <a:t>thể</a:t>
            </a:r>
            <a:r>
              <a:rPr lang="en-US" sz="2400" dirty="0"/>
              <a:t> </a:t>
            </a:r>
            <a:r>
              <a:rPr lang="en-US" sz="2400" dirty="0" err="1"/>
              <a:t>trở</a:t>
            </a:r>
            <a:r>
              <a:rPr lang="en-US" sz="2400" dirty="0"/>
              <a:t> </a:t>
            </a:r>
            <a:r>
              <a:rPr lang="en-US" sz="2400" dirty="0" err="1"/>
              <a:t>lại</a:t>
            </a:r>
            <a:r>
              <a:rPr lang="en-US" sz="2400" dirty="0"/>
              <a:t> </a:t>
            </a:r>
            <a:r>
              <a:rPr lang="en-US" sz="2400" dirty="0" err="1"/>
              <a:t>làm</a:t>
            </a:r>
            <a:r>
              <a:rPr lang="en-US" sz="2400" dirty="0"/>
              <a:t> </a:t>
            </a:r>
            <a:r>
              <a:rPr lang="en-US" sz="2400" dirty="0" err="1"/>
              <a:t>những</a:t>
            </a:r>
            <a:r>
              <a:rPr lang="en-US" sz="2400" dirty="0"/>
              <a:t> </a:t>
            </a:r>
            <a:r>
              <a:rPr lang="en-US" sz="2400" dirty="0" err="1"/>
              <a:t>việc</a:t>
            </a:r>
            <a:r>
              <a:rPr lang="en-US" sz="2400" dirty="0"/>
              <a:t> </a:t>
            </a:r>
            <a:r>
              <a:rPr lang="en-US" sz="2400" dirty="0" err="1"/>
              <a:t>mà</a:t>
            </a:r>
            <a:r>
              <a:rPr lang="en-US" sz="2400" dirty="0"/>
              <a:t> </a:t>
            </a:r>
            <a:r>
              <a:rPr lang="en-US" sz="2400" dirty="0" err="1"/>
              <a:t>chúng</a:t>
            </a:r>
            <a:r>
              <a:rPr lang="en-US" sz="2400" dirty="0"/>
              <a:t> ta </a:t>
            </a:r>
            <a:r>
              <a:rPr lang="en-US" sz="2400" dirty="0" err="1"/>
              <a:t>thích</a:t>
            </a:r>
            <a:r>
              <a:rPr lang="en-US" sz="2400" dirty="0"/>
              <a:t>.</a:t>
            </a:r>
          </a:p>
          <a:p>
            <a:endParaRPr lang="en-US" sz="2400" dirty="0"/>
          </a:p>
        </p:txBody>
      </p:sp>
      <p:sp>
        <p:nvSpPr>
          <p:cNvPr id="5" name="Oval 4"/>
          <p:cNvSpPr/>
          <p:nvPr/>
        </p:nvSpPr>
        <p:spPr>
          <a:xfrm>
            <a:off x="29718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372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10600" cy="5016758"/>
          </a:xfrm>
          <a:prstGeom prst="rect">
            <a:avLst/>
          </a:prstGeom>
          <a:noFill/>
        </p:spPr>
        <p:txBody>
          <a:bodyPr wrap="square" rtlCol="0">
            <a:spAutoFit/>
          </a:bodyPr>
          <a:lstStyle/>
          <a:p>
            <a:r>
              <a:rPr lang="en-US" sz="2000" b="1" dirty="0"/>
              <a:t>Question 16. </a:t>
            </a:r>
            <a:r>
              <a:rPr lang="en-US" sz="2000" dirty="0"/>
              <a:t>Mai is talking to </a:t>
            </a:r>
            <a:r>
              <a:rPr lang="en-US" sz="2000" dirty="0" err="1"/>
              <a:t>Hoa</a:t>
            </a:r>
            <a:r>
              <a:rPr lang="en-US" sz="2000" dirty="0"/>
              <a:t>, a newcomer, in the school yard. </a:t>
            </a:r>
          </a:p>
          <a:p>
            <a:r>
              <a:rPr lang="en-US" sz="2000" dirty="0"/>
              <a:t>- </a:t>
            </a:r>
            <a:r>
              <a:rPr lang="en-US" sz="2000" b="1" dirty="0"/>
              <a:t>Mai:</a:t>
            </a:r>
            <a:r>
              <a:rPr lang="en-US" sz="2000" dirty="0"/>
              <a:t> “How long does it take you to drive to school?”</a:t>
            </a:r>
          </a:p>
          <a:p>
            <a:r>
              <a:rPr lang="en-US" sz="2000" dirty="0"/>
              <a:t>- </a:t>
            </a:r>
            <a:r>
              <a:rPr lang="en-US" sz="2000" b="1" dirty="0" err="1"/>
              <a:t>Hoa</a:t>
            </a:r>
            <a:r>
              <a:rPr lang="en-US" sz="2000" b="1" dirty="0"/>
              <a:t>:</a:t>
            </a:r>
            <a:r>
              <a:rPr lang="en-US" sz="2000" dirty="0"/>
              <a:t> “_______.”</a:t>
            </a:r>
          </a:p>
          <a:p>
            <a:r>
              <a:rPr lang="en-US" sz="2000" b="1" dirty="0"/>
              <a:t>     A. </a:t>
            </a:r>
            <a:r>
              <a:rPr lang="en-US" sz="2000" dirty="0"/>
              <a:t>About two </a:t>
            </a:r>
            <a:r>
              <a:rPr lang="en-US" sz="2000" dirty="0" err="1"/>
              <a:t>kilometres</a:t>
            </a:r>
            <a:r>
              <a:rPr lang="en-US" sz="2000" dirty="0"/>
              <a:t>			</a:t>
            </a:r>
            <a:r>
              <a:rPr lang="en-US" sz="2000" b="1" dirty="0" smtClean="0"/>
              <a:t>B</a:t>
            </a:r>
            <a:r>
              <a:rPr lang="en-US" sz="2000" b="1" dirty="0"/>
              <a:t>. </a:t>
            </a:r>
            <a:r>
              <a:rPr lang="en-US" sz="2000" dirty="0"/>
              <a:t>It’s not far from here.</a:t>
            </a:r>
          </a:p>
          <a:p>
            <a:r>
              <a:rPr lang="en-US" sz="2000" b="1" dirty="0"/>
              <a:t>     C. </a:t>
            </a:r>
            <a:r>
              <a:rPr lang="en-US" sz="2000" dirty="0"/>
              <a:t>About twenty thousand VND			</a:t>
            </a:r>
            <a:r>
              <a:rPr lang="en-US" sz="2000" b="1" dirty="0" smtClean="0"/>
              <a:t>D</a:t>
            </a:r>
            <a:r>
              <a:rPr lang="en-US" sz="2000" b="1" dirty="0"/>
              <a:t>. </a:t>
            </a:r>
            <a:r>
              <a:rPr lang="en-US" sz="2000" dirty="0"/>
              <a:t>About fifteen minutes</a:t>
            </a:r>
          </a:p>
          <a:p>
            <a:r>
              <a:rPr lang="en-US" sz="2000" b="1" dirty="0"/>
              <a:t>Question 16</a:t>
            </a:r>
            <a:r>
              <a:rPr lang="en-US" sz="2000" dirty="0"/>
              <a:t>. </a:t>
            </a:r>
            <a:r>
              <a:rPr lang="en-US" sz="2000" b="1" dirty="0" err="1"/>
              <a:t>Đáp</a:t>
            </a:r>
            <a:r>
              <a:rPr lang="en-US" sz="2000" b="1" dirty="0"/>
              <a:t> </a:t>
            </a:r>
            <a:r>
              <a:rPr lang="en-US" sz="2000" b="1" dirty="0" err="1"/>
              <a:t>án</a:t>
            </a:r>
            <a:r>
              <a:rPr lang="en-US" sz="2000" b="1" dirty="0"/>
              <a:t>: D</a:t>
            </a:r>
            <a:endParaRPr lang="en-US" sz="2000" dirty="0"/>
          </a:p>
          <a:p>
            <a:r>
              <a:rPr lang="en-US" sz="2000" dirty="0" err="1"/>
              <a:t>Kiến</a:t>
            </a:r>
            <a:r>
              <a:rPr lang="en-US" sz="2000" dirty="0"/>
              <a:t> </a:t>
            </a:r>
            <a:r>
              <a:rPr lang="en-US" sz="2000" dirty="0" err="1"/>
              <a:t>thức</a:t>
            </a:r>
            <a:r>
              <a:rPr lang="en-US" sz="2000" dirty="0"/>
              <a:t>: </a:t>
            </a:r>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a:t>
            </a:r>
          </a:p>
          <a:p>
            <a:r>
              <a:rPr lang="en-US" sz="2000" dirty="0" err="1"/>
              <a:t>Giải</a:t>
            </a:r>
            <a:r>
              <a:rPr lang="en-US" sz="2000" dirty="0"/>
              <a:t> </a:t>
            </a:r>
            <a:r>
              <a:rPr lang="en-US" sz="2000" dirty="0" err="1"/>
              <a:t>thích</a:t>
            </a:r>
            <a:r>
              <a:rPr lang="en-US" sz="2000" dirty="0"/>
              <a:t>: </a:t>
            </a:r>
          </a:p>
          <a:p>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Mai </a:t>
            </a:r>
            <a:r>
              <a:rPr lang="en-US" sz="2000" dirty="0" err="1"/>
              <a:t>đang</a:t>
            </a:r>
            <a:r>
              <a:rPr lang="en-US" sz="2000" dirty="0"/>
              <a:t> </a:t>
            </a:r>
            <a:r>
              <a:rPr lang="en-US" sz="2000" dirty="0" err="1"/>
              <a:t>nói</a:t>
            </a:r>
            <a:r>
              <a:rPr lang="en-US" sz="2000" dirty="0"/>
              <a:t> </a:t>
            </a:r>
            <a:r>
              <a:rPr lang="en-US" sz="2000" dirty="0" err="1"/>
              <a:t>chuyện</a:t>
            </a:r>
            <a:r>
              <a:rPr lang="en-US" sz="2000" dirty="0"/>
              <a:t> </a:t>
            </a:r>
            <a:r>
              <a:rPr lang="en-US" sz="2000" dirty="0" err="1"/>
              <a:t>với</a:t>
            </a:r>
            <a:r>
              <a:rPr lang="en-US" sz="2000" dirty="0"/>
              <a:t> </a:t>
            </a:r>
            <a:r>
              <a:rPr lang="en-US" sz="2000" dirty="0" err="1"/>
              <a:t>Hoa</a:t>
            </a:r>
            <a:r>
              <a:rPr lang="en-US" sz="2000" dirty="0"/>
              <a:t>, </a:t>
            </a:r>
            <a:r>
              <a:rPr lang="en-US" sz="2000" dirty="0" err="1"/>
              <a:t>một</a:t>
            </a:r>
            <a:r>
              <a:rPr lang="en-US" sz="2000" dirty="0"/>
              <a:t> </a:t>
            </a:r>
            <a:r>
              <a:rPr lang="en-US" sz="2000" dirty="0" err="1"/>
              <a:t>người</a:t>
            </a:r>
            <a:r>
              <a:rPr lang="en-US" sz="2000" dirty="0"/>
              <a:t> </a:t>
            </a:r>
            <a:r>
              <a:rPr lang="en-US" sz="2000" dirty="0" err="1"/>
              <a:t>bạn</a:t>
            </a:r>
            <a:r>
              <a:rPr lang="en-US" sz="2000" dirty="0"/>
              <a:t> </a:t>
            </a:r>
            <a:r>
              <a:rPr lang="en-US" sz="2000" dirty="0" err="1"/>
              <a:t>mới</a:t>
            </a:r>
            <a:r>
              <a:rPr lang="en-US" sz="2000" dirty="0"/>
              <a:t> , ở </a:t>
            </a:r>
            <a:r>
              <a:rPr lang="en-US" sz="2000" dirty="0" err="1"/>
              <a:t>sân</a:t>
            </a:r>
            <a:r>
              <a:rPr lang="en-US" sz="2000" dirty="0"/>
              <a:t> </a:t>
            </a:r>
            <a:r>
              <a:rPr lang="en-US" sz="2000" dirty="0" err="1"/>
              <a:t>trường</a:t>
            </a:r>
            <a:r>
              <a:rPr lang="en-US" sz="2000" dirty="0"/>
              <a:t>.</a:t>
            </a:r>
          </a:p>
          <a:p>
            <a:r>
              <a:rPr lang="en-US" sz="2000" dirty="0"/>
              <a:t>- Mai: “</a:t>
            </a:r>
            <a:r>
              <a:rPr lang="en-US" sz="2000" dirty="0" err="1"/>
              <a:t>Mất</a:t>
            </a:r>
            <a:r>
              <a:rPr lang="en-US" sz="2000" dirty="0"/>
              <a:t> </a:t>
            </a:r>
            <a:r>
              <a:rPr lang="en-US" sz="2000" dirty="0" err="1"/>
              <a:t>bao</a:t>
            </a:r>
            <a:r>
              <a:rPr lang="en-US" sz="2000" dirty="0"/>
              <a:t> </a:t>
            </a:r>
            <a:r>
              <a:rPr lang="en-US" sz="2000" dirty="0" err="1"/>
              <a:t>nhiêu</a:t>
            </a:r>
            <a:r>
              <a:rPr lang="en-US" sz="2000" dirty="0"/>
              <a:t> </a:t>
            </a:r>
            <a:r>
              <a:rPr lang="en-US" sz="2000" dirty="0" err="1"/>
              <a:t>thời</a:t>
            </a:r>
            <a:r>
              <a:rPr lang="en-US" sz="2000" dirty="0"/>
              <a:t> </a:t>
            </a:r>
            <a:r>
              <a:rPr lang="en-US" sz="2000" dirty="0" err="1"/>
              <a:t>gian</a:t>
            </a:r>
            <a:r>
              <a:rPr lang="en-US" sz="2000" dirty="0"/>
              <a:t> </a:t>
            </a:r>
            <a:r>
              <a:rPr lang="en-US" sz="2000" dirty="0" err="1"/>
              <a:t>để</a:t>
            </a:r>
            <a:r>
              <a:rPr lang="en-US" sz="2000" dirty="0"/>
              <a:t> </a:t>
            </a:r>
            <a:r>
              <a:rPr lang="en-US" sz="2000" dirty="0" err="1"/>
              <a:t>bạn</a:t>
            </a:r>
            <a:r>
              <a:rPr lang="en-US" sz="2000" dirty="0"/>
              <a:t> </a:t>
            </a:r>
            <a:r>
              <a:rPr lang="en-US" sz="2000" dirty="0" err="1"/>
              <a:t>đi</a:t>
            </a:r>
            <a:r>
              <a:rPr lang="en-US" sz="2000" dirty="0"/>
              <a:t> </a:t>
            </a:r>
            <a:r>
              <a:rPr lang="en-US" sz="2000" dirty="0" err="1"/>
              <a:t>xe</a:t>
            </a:r>
            <a:r>
              <a:rPr lang="en-US" sz="2000" dirty="0"/>
              <a:t> </a:t>
            </a:r>
            <a:r>
              <a:rPr lang="en-US" sz="2000" dirty="0" err="1"/>
              <a:t>đến</a:t>
            </a:r>
            <a:r>
              <a:rPr lang="en-US" sz="2000" dirty="0"/>
              <a:t> </a:t>
            </a:r>
            <a:r>
              <a:rPr lang="en-US" sz="2000" dirty="0" err="1"/>
              <a:t>trường</a:t>
            </a:r>
            <a:r>
              <a:rPr lang="en-US" sz="2000" dirty="0"/>
              <a:t>? ”.</a:t>
            </a:r>
          </a:p>
          <a:p>
            <a:r>
              <a:rPr lang="en-US" sz="2000" dirty="0"/>
              <a:t>- </a:t>
            </a:r>
            <a:r>
              <a:rPr lang="en-US" sz="2000" dirty="0" err="1"/>
              <a:t>Hoa</a:t>
            </a:r>
            <a:r>
              <a:rPr lang="en-US" sz="2000" dirty="0"/>
              <a:t>: "__________."</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a:t>
            </a:r>
            <a:r>
              <a:rPr lang="en-US" sz="2000" dirty="0" err="1"/>
              <a:t>Khoảng</a:t>
            </a:r>
            <a:r>
              <a:rPr lang="en-US" sz="2000" dirty="0"/>
              <a:t> 2 km. 	B. </a:t>
            </a:r>
            <a:r>
              <a:rPr lang="en-US" sz="2000" dirty="0" err="1"/>
              <a:t>Nó</a:t>
            </a:r>
            <a:r>
              <a:rPr lang="en-US" sz="2000" dirty="0"/>
              <a:t> </a:t>
            </a:r>
            <a:r>
              <a:rPr lang="en-US" sz="2000" dirty="0" err="1"/>
              <a:t>không</a:t>
            </a:r>
            <a:r>
              <a:rPr lang="en-US" sz="2000" dirty="0"/>
              <a:t> </a:t>
            </a:r>
            <a:r>
              <a:rPr lang="en-US" sz="2000" dirty="0" err="1"/>
              <a:t>xa</a:t>
            </a:r>
            <a:r>
              <a:rPr lang="en-US" sz="2000" dirty="0"/>
              <a:t> </a:t>
            </a:r>
            <a:r>
              <a:rPr lang="en-US" sz="2000" dirty="0" err="1"/>
              <a:t>đây</a:t>
            </a:r>
            <a:r>
              <a:rPr lang="en-US" sz="2000" dirty="0"/>
              <a:t> </a:t>
            </a:r>
            <a:r>
              <a:rPr lang="en-US" sz="2000" dirty="0" err="1"/>
              <a:t>lắm</a:t>
            </a:r>
            <a:r>
              <a:rPr lang="en-US" sz="2000" dirty="0"/>
              <a:t>. 	</a:t>
            </a:r>
          </a:p>
          <a:p>
            <a:r>
              <a:rPr lang="en-US" sz="2000" dirty="0"/>
              <a:t>	C. </a:t>
            </a:r>
            <a:r>
              <a:rPr lang="en-US" sz="2000" dirty="0" err="1"/>
              <a:t>Khoảng</a:t>
            </a:r>
            <a:r>
              <a:rPr lang="en-US" sz="2000" dirty="0"/>
              <a:t> 20 </a:t>
            </a:r>
            <a:r>
              <a:rPr lang="en-US" sz="2000" dirty="0" err="1"/>
              <a:t>nghìn</a:t>
            </a:r>
            <a:r>
              <a:rPr lang="en-US" sz="2000" dirty="0"/>
              <a:t> </a:t>
            </a:r>
            <a:r>
              <a:rPr lang="en-US" sz="2000" dirty="0" err="1"/>
              <a:t>đồng</a:t>
            </a:r>
            <a:r>
              <a:rPr lang="en-US" sz="2000" dirty="0"/>
              <a:t>. 	D. </a:t>
            </a:r>
            <a:r>
              <a:rPr lang="en-US" sz="2000" dirty="0" err="1"/>
              <a:t>Khoảng</a:t>
            </a:r>
            <a:r>
              <a:rPr lang="en-US" sz="2000" dirty="0"/>
              <a:t> 15 </a:t>
            </a:r>
            <a:r>
              <a:rPr lang="en-US" sz="2000" dirty="0" err="1"/>
              <a:t>phút</a:t>
            </a:r>
            <a:r>
              <a:rPr lang="en-US" sz="2000" dirty="0"/>
              <a:t>.</a:t>
            </a:r>
          </a:p>
          <a:p>
            <a:endParaRPr lang="en-US" sz="2000" dirty="0"/>
          </a:p>
        </p:txBody>
      </p:sp>
      <p:sp>
        <p:nvSpPr>
          <p:cNvPr id="5" name="Oval 4"/>
          <p:cNvSpPr/>
          <p:nvPr/>
        </p:nvSpPr>
        <p:spPr>
          <a:xfrm>
            <a:off x="5715000" y="1828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957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86800" cy="5632311"/>
          </a:xfrm>
          <a:prstGeom prst="rect">
            <a:avLst/>
          </a:prstGeom>
          <a:noFill/>
        </p:spPr>
        <p:txBody>
          <a:bodyPr wrap="square" rtlCol="0">
            <a:spAutoFit/>
          </a:bodyPr>
          <a:lstStyle/>
          <a:p>
            <a:r>
              <a:rPr lang="en-US" sz="2000" b="1" dirty="0"/>
              <a:t>Question 17. </a:t>
            </a:r>
            <a:r>
              <a:rPr lang="en-US" sz="2000" dirty="0"/>
              <a:t>Andy is talking to a bank clerk.</a:t>
            </a:r>
          </a:p>
          <a:p>
            <a:r>
              <a:rPr lang="en-US" sz="2000" dirty="0"/>
              <a:t>- </a:t>
            </a:r>
            <a:r>
              <a:rPr lang="en-US" sz="2000" b="1" dirty="0"/>
              <a:t>Andy</a:t>
            </a:r>
            <a:r>
              <a:rPr lang="en-US" sz="2000" dirty="0"/>
              <a:t>: “I'd like to change some money, please.”	 </a:t>
            </a:r>
          </a:p>
          <a:p>
            <a:r>
              <a:rPr lang="en-US" sz="2000" dirty="0"/>
              <a:t>- </a:t>
            </a:r>
            <a:r>
              <a:rPr lang="en-US" sz="2000" b="1" dirty="0"/>
              <a:t>Bank clerk</a:t>
            </a:r>
            <a:r>
              <a:rPr lang="en-US" sz="2000" dirty="0"/>
              <a:t> “</a:t>
            </a:r>
            <a:r>
              <a:rPr lang="en-US" sz="2000" u="sng" dirty="0"/>
              <a:t> _________	</a:t>
            </a:r>
            <a:r>
              <a:rPr lang="en-US" sz="2000" dirty="0"/>
              <a:t>”</a:t>
            </a:r>
          </a:p>
          <a:p>
            <a:r>
              <a:rPr lang="en-US" sz="2000" b="1" dirty="0"/>
              <a:t>     A.</a:t>
            </a:r>
            <a:r>
              <a:rPr lang="en-US" sz="2000" dirty="0"/>
              <a:t> Five , please			</a:t>
            </a:r>
            <a:r>
              <a:rPr lang="en-US" sz="2000" dirty="0" smtClean="0"/>
              <a:t>	</a:t>
            </a:r>
            <a:r>
              <a:rPr lang="en-US" sz="2000" b="1" dirty="0" smtClean="0"/>
              <a:t>B</a:t>
            </a:r>
            <a:r>
              <a:rPr lang="en-US" sz="2000" b="1" dirty="0"/>
              <a:t>.</a:t>
            </a:r>
            <a:r>
              <a:rPr lang="en-US" sz="2000" dirty="0"/>
              <a:t> Which currency, sir ?</a:t>
            </a:r>
          </a:p>
          <a:p>
            <a:r>
              <a:rPr lang="en-US" sz="2000" b="1" dirty="0"/>
              <a:t>     C.</a:t>
            </a:r>
            <a:r>
              <a:rPr lang="en-US" sz="2000" dirty="0"/>
              <a:t> You haven't signed it.			</a:t>
            </a:r>
            <a:r>
              <a:rPr lang="en-US" sz="2000" b="1" dirty="0" smtClean="0"/>
              <a:t>D</a:t>
            </a:r>
            <a:r>
              <a:rPr lang="en-US" sz="2000" b="1" dirty="0"/>
              <a:t>.</a:t>
            </a:r>
            <a:r>
              <a:rPr lang="en-US" sz="2000" dirty="0"/>
              <a:t> What's your account number?</a:t>
            </a:r>
          </a:p>
          <a:p>
            <a:r>
              <a:rPr lang="en-US" sz="2000" b="1" dirty="0" smtClean="0"/>
              <a:t/>
            </a:r>
            <a:br>
              <a:rPr lang="en-US" sz="2000" b="1" dirty="0" smtClean="0"/>
            </a:br>
            <a:endParaRPr lang="en-US" sz="2000" b="1" dirty="0" smtClean="0"/>
          </a:p>
          <a:p>
            <a:endParaRPr lang="en-US" sz="2000" dirty="0"/>
          </a:p>
          <a:p>
            <a:r>
              <a:rPr lang="vi-VN" sz="2000" dirty="0"/>
              <a:t>Kiến thức: </a:t>
            </a:r>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a:t>
            </a:r>
          </a:p>
          <a:p>
            <a:r>
              <a:rPr lang="en-US" sz="2000" dirty="0" err="1"/>
              <a:t>Giải</a:t>
            </a:r>
            <a:r>
              <a:rPr lang="en-US" sz="2000" dirty="0"/>
              <a:t> </a:t>
            </a:r>
            <a:r>
              <a:rPr lang="en-US" sz="2000" dirty="0" err="1"/>
              <a:t>thích</a:t>
            </a:r>
            <a:r>
              <a:rPr lang="en-US" sz="2000" dirty="0"/>
              <a:t>:</a:t>
            </a:r>
          </a:p>
          <a:p>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Andy </a:t>
            </a:r>
            <a:r>
              <a:rPr lang="en-US" sz="2000" dirty="0" err="1"/>
              <a:t>đang</a:t>
            </a:r>
            <a:r>
              <a:rPr lang="en-US" sz="2000" dirty="0"/>
              <a:t> </a:t>
            </a:r>
            <a:r>
              <a:rPr lang="en-US" sz="2000" dirty="0" err="1"/>
              <a:t>nói</a:t>
            </a:r>
            <a:r>
              <a:rPr lang="en-US" sz="2000" dirty="0"/>
              <a:t> </a:t>
            </a:r>
            <a:r>
              <a:rPr lang="en-US" sz="2000" dirty="0" err="1"/>
              <a:t>chuyện</a:t>
            </a:r>
            <a:r>
              <a:rPr lang="en-US" sz="2000" dirty="0"/>
              <a:t> </a:t>
            </a:r>
            <a:r>
              <a:rPr lang="en-US" sz="2000" dirty="0" err="1"/>
              <a:t>với</a:t>
            </a:r>
            <a:r>
              <a:rPr lang="en-US" sz="2000" dirty="0"/>
              <a:t> </a:t>
            </a:r>
            <a:r>
              <a:rPr lang="en-US" sz="2000" dirty="0" err="1"/>
              <a:t>nhân</a:t>
            </a:r>
            <a:r>
              <a:rPr lang="en-US" sz="2000" dirty="0"/>
              <a:t> </a:t>
            </a:r>
            <a:r>
              <a:rPr lang="en-US" sz="2000" dirty="0" err="1"/>
              <a:t>viên</a:t>
            </a:r>
            <a:r>
              <a:rPr lang="en-US" sz="2000" dirty="0"/>
              <a:t> </a:t>
            </a:r>
            <a:r>
              <a:rPr lang="en-US" sz="2000" dirty="0" err="1"/>
              <a:t>ngân</a:t>
            </a:r>
            <a:r>
              <a:rPr lang="en-US" sz="2000" dirty="0"/>
              <a:t> </a:t>
            </a:r>
            <a:r>
              <a:rPr lang="en-US" sz="2000" dirty="0" err="1"/>
              <a:t>hàng</a:t>
            </a:r>
            <a:r>
              <a:rPr lang="en-US" sz="2000" dirty="0"/>
              <a:t>.</a:t>
            </a:r>
          </a:p>
          <a:p>
            <a:r>
              <a:rPr lang="en-US" sz="2000" dirty="0"/>
              <a:t>- Andy: “</a:t>
            </a:r>
            <a:r>
              <a:rPr lang="en-US" sz="2000" dirty="0" err="1"/>
              <a:t>Tôi</a:t>
            </a:r>
            <a:r>
              <a:rPr lang="en-US" sz="2000" dirty="0"/>
              <a:t> </a:t>
            </a:r>
            <a:r>
              <a:rPr lang="en-US" sz="2000" dirty="0" err="1"/>
              <a:t>muốn</a:t>
            </a:r>
            <a:r>
              <a:rPr lang="en-US" sz="2000" dirty="0"/>
              <a:t> </a:t>
            </a:r>
            <a:r>
              <a:rPr lang="en-US" sz="2000" dirty="0" err="1"/>
              <a:t>đổi</a:t>
            </a:r>
            <a:r>
              <a:rPr lang="en-US" sz="2000" dirty="0"/>
              <a:t> </a:t>
            </a:r>
            <a:r>
              <a:rPr lang="en-US" sz="2000" dirty="0" err="1"/>
              <a:t>một</a:t>
            </a:r>
            <a:r>
              <a:rPr lang="en-US" sz="2000" dirty="0"/>
              <a:t> </a:t>
            </a:r>
            <a:r>
              <a:rPr lang="en-US" sz="2000" dirty="0" err="1"/>
              <a:t>ít</a:t>
            </a:r>
            <a:r>
              <a:rPr lang="en-US" sz="2000" dirty="0"/>
              <a:t> </a:t>
            </a:r>
            <a:r>
              <a:rPr lang="en-US" sz="2000" dirty="0" err="1"/>
              <a:t>tiền</a:t>
            </a:r>
            <a:r>
              <a:rPr lang="en-US" sz="2000" dirty="0"/>
              <a:t>.”</a:t>
            </a:r>
          </a:p>
          <a:p>
            <a:r>
              <a:rPr lang="en-US" sz="2000" dirty="0"/>
              <a:t>- </a:t>
            </a:r>
            <a:r>
              <a:rPr lang="en-US" sz="2000" dirty="0" err="1"/>
              <a:t>Nhân</a:t>
            </a:r>
            <a:r>
              <a:rPr lang="en-US" sz="2000" dirty="0"/>
              <a:t> </a:t>
            </a:r>
            <a:r>
              <a:rPr lang="en-US" sz="2000" dirty="0" err="1"/>
              <a:t>viên</a:t>
            </a:r>
            <a:r>
              <a:rPr lang="en-US" sz="2000" dirty="0"/>
              <a:t> </a:t>
            </a:r>
            <a:r>
              <a:rPr lang="en-US" sz="2000" dirty="0" err="1"/>
              <a:t>ngân</a:t>
            </a:r>
            <a:r>
              <a:rPr lang="en-US" sz="2000" dirty="0"/>
              <a:t> </a:t>
            </a:r>
            <a:r>
              <a:rPr lang="en-US" sz="2000" dirty="0" err="1"/>
              <a:t>hàng</a:t>
            </a:r>
            <a:r>
              <a:rPr lang="en-US" sz="2000" dirty="0"/>
              <a:t>: “______”.</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5, </a:t>
            </a:r>
            <a:r>
              <a:rPr lang="en-US" sz="2000" dirty="0" err="1"/>
              <a:t>làm</a:t>
            </a:r>
            <a:r>
              <a:rPr lang="en-US" sz="2000" dirty="0"/>
              <a:t> </a:t>
            </a:r>
            <a:r>
              <a:rPr lang="en-US" sz="2000" dirty="0" err="1"/>
              <a:t>ơn</a:t>
            </a:r>
            <a:r>
              <a:rPr lang="en-US" sz="2000" dirty="0"/>
              <a:t> 	B. </a:t>
            </a:r>
            <a:r>
              <a:rPr lang="en-US" sz="2000" dirty="0" err="1"/>
              <a:t>loại</a:t>
            </a:r>
            <a:r>
              <a:rPr lang="en-US" sz="2000" dirty="0"/>
              <a:t> </a:t>
            </a:r>
            <a:r>
              <a:rPr lang="en-US" sz="2000" dirty="0" err="1"/>
              <a:t>tiền</a:t>
            </a:r>
            <a:r>
              <a:rPr lang="en-US" sz="2000" dirty="0"/>
              <a:t> </a:t>
            </a:r>
            <a:r>
              <a:rPr lang="en-US" sz="2000" dirty="0" err="1"/>
              <a:t>gì</a:t>
            </a:r>
            <a:r>
              <a:rPr lang="en-US" sz="2000" dirty="0"/>
              <a:t> </a:t>
            </a:r>
            <a:r>
              <a:rPr lang="en-US" sz="2000" dirty="0" err="1"/>
              <a:t>thưa</a:t>
            </a:r>
            <a:r>
              <a:rPr lang="en-US" sz="2000" dirty="0"/>
              <a:t> </a:t>
            </a:r>
            <a:r>
              <a:rPr lang="en-US" sz="2000" dirty="0" err="1"/>
              <a:t>ngài</a:t>
            </a:r>
            <a:endParaRPr lang="en-US" sz="2000" dirty="0"/>
          </a:p>
          <a:p>
            <a:r>
              <a:rPr lang="en-US" sz="2000" dirty="0"/>
              <a:t>	C. </a:t>
            </a:r>
            <a:r>
              <a:rPr lang="en-US" sz="2000" dirty="0" err="1"/>
              <a:t>Ngài</a:t>
            </a:r>
            <a:r>
              <a:rPr lang="en-US" sz="2000" dirty="0"/>
              <a:t> </a:t>
            </a:r>
            <a:r>
              <a:rPr lang="en-US" sz="2000" dirty="0" err="1"/>
              <a:t>đã</a:t>
            </a:r>
            <a:r>
              <a:rPr lang="en-US" sz="2000" dirty="0"/>
              <a:t> </a:t>
            </a:r>
            <a:r>
              <a:rPr lang="en-US" sz="2000" dirty="0" err="1"/>
              <a:t>không</a:t>
            </a:r>
            <a:r>
              <a:rPr lang="en-US" sz="2000" dirty="0"/>
              <a:t> </a:t>
            </a:r>
            <a:r>
              <a:rPr lang="en-US" sz="2000" dirty="0" err="1"/>
              <a:t>ký</a:t>
            </a:r>
            <a:r>
              <a:rPr lang="en-US" sz="2000" dirty="0"/>
              <a:t> </a:t>
            </a:r>
            <a:r>
              <a:rPr lang="en-US" sz="2000" dirty="0" err="1"/>
              <a:t>nó</a:t>
            </a:r>
            <a:r>
              <a:rPr lang="en-US" sz="2000" dirty="0"/>
              <a:t>	D. </a:t>
            </a:r>
            <a:r>
              <a:rPr lang="en-US" sz="2000" dirty="0" err="1"/>
              <a:t>Số</a:t>
            </a:r>
            <a:r>
              <a:rPr lang="en-US" sz="2000" dirty="0"/>
              <a:t> </a:t>
            </a:r>
            <a:r>
              <a:rPr lang="en-US" sz="2000" dirty="0" err="1"/>
              <a:t>tài</a:t>
            </a:r>
            <a:r>
              <a:rPr lang="en-US" sz="2000" dirty="0"/>
              <a:t> </a:t>
            </a:r>
            <a:r>
              <a:rPr lang="en-US" sz="2000" dirty="0" err="1"/>
              <a:t>khoản</a:t>
            </a:r>
            <a:r>
              <a:rPr lang="en-US" sz="2000" dirty="0"/>
              <a:t> </a:t>
            </a:r>
            <a:r>
              <a:rPr lang="en-US" sz="2000" dirty="0" err="1"/>
              <a:t>của</a:t>
            </a:r>
            <a:r>
              <a:rPr lang="en-US" sz="2000" dirty="0"/>
              <a:t> </a:t>
            </a:r>
            <a:r>
              <a:rPr lang="en-US" sz="2000" dirty="0" err="1"/>
              <a:t>ngài</a:t>
            </a:r>
            <a:r>
              <a:rPr lang="en-US" sz="2000" dirty="0"/>
              <a:t> </a:t>
            </a:r>
            <a:r>
              <a:rPr lang="en-US" sz="2000" dirty="0" err="1"/>
              <a:t>là</a:t>
            </a:r>
            <a:r>
              <a:rPr lang="en-US" sz="2000" dirty="0"/>
              <a:t> </a:t>
            </a:r>
            <a:r>
              <a:rPr lang="en-US" sz="2000" dirty="0" err="1"/>
              <a:t>gì</a:t>
            </a:r>
            <a:r>
              <a:rPr lang="en-US" sz="2000" dirty="0"/>
              <a:t>?</a:t>
            </a:r>
          </a:p>
          <a:p>
            <a:r>
              <a:rPr lang="en-US" sz="2000" dirty="0" err="1"/>
              <a:t>Dựa</a:t>
            </a:r>
            <a:r>
              <a:rPr lang="en-US" sz="2000" dirty="0"/>
              <a:t> </a:t>
            </a:r>
            <a:r>
              <a:rPr lang="en-US" sz="2000" dirty="0" err="1"/>
              <a:t>vào</a:t>
            </a:r>
            <a:r>
              <a:rPr lang="en-US" sz="2000" dirty="0"/>
              <a:t> </a:t>
            </a:r>
            <a:r>
              <a:rPr lang="en-US" sz="2000" dirty="0" err="1"/>
              <a:t>nghĩa</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B</a:t>
            </a:r>
          </a:p>
          <a:p>
            <a:endParaRPr lang="en-US" sz="2000" dirty="0"/>
          </a:p>
        </p:txBody>
      </p:sp>
      <p:sp>
        <p:nvSpPr>
          <p:cNvPr id="5" name="Oval 4"/>
          <p:cNvSpPr/>
          <p:nvPr/>
        </p:nvSpPr>
        <p:spPr>
          <a:xfrm>
            <a:off x="4953000" y="1371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922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4" end="14"/>
                                            </p:txEl>
                                          </p:spTgt>
                                        </p:tgtEl>
                                        <p:attrNameLst>
                                          <p:attrName>style.visibility</p:attrName>
                                        </p:attrNameLst>
                                      </p:cBhvr>
                                      <p:to>
                                        <p:strVal val="visible"/>
                                      </p:to>
                                    </p:set>
                                    <p:anim calcmode="lin" valueType="num">
                                      <p:cBhvr additive="base">
                                        <p:cTn id="3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3785652"/>
          </a:xfrm>
          <a:prstGeom prst="rect">
            <a:avLst/>
          </a:prstGeom>
          <a:noFill/>
        </p:spPr>
        <p:txBody>
          <a:bodyPr wrap="square" rtlCol="0">
            <a:spAutoFit/>
          </a:bodyPr>
          <a:lstStyle/>
          <a:p>
            <a:r>
              <a:rPr lang="en-US" sz="2400" b="1" dirty="0"/>
              <a:t>Question 18. A. </a:t>
            </a:r>
            <a:r>
              <a:rPr lang="en-US" sz="2400" dirty="0"/>
              <a:t>finish</a:t>
            </a:r>
            <a:r>
              <a:rPr lang="en-US" sz="2400" b="1" dirty="0"/>
              <a:t>	B. </a:t>
            </a:r>
            <a:r>
              <a:rPr lang="en-US" sz="2400" dirty="0"/>
              <a:t>demand</a:t>
            </a:r>
            <a:r>
              <a:rPr lang="en-US" sz="2400" b="1" dirty="0"/>
              <a:t>	C. </a:t>
            </a:r>
            <a:r>
              <a:rPr lang="en-US" sz="2400" dirty="0"/>
              <a:t>obey</a:t>
            </a:r>
            <a:r>
              <a:rPr lang="en-US" sz="2400" b="1" dirty="0"/>
              <a:t>	D. </a:t>
            </a:r>
            <a:r>
              <a:rPr lang="en-US" sz="2400" dirty="0"/>
              <a:t>require</a:t>
            </a:r>
          </a:p>
          <a:p>
            <a:r>
              <a:rPr lang="en-US" sz="2400" dirty="0"/>
              <a:t>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2 </a:t>
            </a:r>
            <a:r>
              <a:rPr lang="en-US" sz="2400" dirty="0" err="1"/>
              <a:t>âm</a:t>
            </a:r>
            <a:r>
              <a:rPr lang="en-US" sz="2400" dirty="0"/>
              <a:t> </a:t>
            </a:r>
            <a:r>
              <a:rPr lang="en-US" sz="2400" dirty="0" err="1"/>
              <a:t>tiết</a:t>
            </a:r>
            <a:endParaRPr lang="en-US" sz="2400" dirty="0"/>
          </a:p>
          <a:p>
            <a:r>
              <a:rPr lang="en-US" sz="2400" dirty="0" err="1"/>
              <a:t>Giải</a:t>
            </a:r>
            <a:r>
              <a:rPr lang="en-US" sz="2400" dirty="0"/>
              <a:t> </a:t>
            </a:r>
            <a:r>
              <a:rPr lang="en-US" sz="2400" dirty="0" err="1"/>
              <a:t>thích</a:t>
            </a:r>
            <a:r>
              <a:rPr lang="en-US" sz="2400" dirty="0"/>
              <a:t>: </a:t>
            </a:r>
          </a:p>
          <a:p>
            <a:r>
              <a:rPr lang="en-US" sz="2400" b="1" dirty="0"/>
              <a:t>A. </a:t>
            </a:r>
            <a:r>
              <a:rPr lang="en-US" sz="2400" dirty="0"/>
              <a:t>finish /ˈ</a:t>
            </a:r>
            <a:r>
              <a:rPr lang="en-US" sz="2400" dirty="0" err="1"/>
              <a:t>fɪnɪʃ</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số</a:t>
            </a:r>
            <a:r>
              <a:rPr lang="en-US" sz="2400" dirty="0"/>
              <a:t> 1</a:t>
            </a:r>
            <a:r>
              <a:rPr lang="en-US" sz="2400" b="1" dirty="0"/>
              <a:t>	</a:t>
            </a:r>
            <a:endParaRPr lang="en-US" sz="2400" dirty="0"/>
          </a:p>
          <a:p>
            <a:r>
              <a:rPr lang="en-US" sz="2400" b="1" dirty="0"/>
              <a:t>B. </a:t>
            </a:r>
            <a:r>
              <a:rPr lang="en-US" sz="2400" dirty="0"/>
              <a:t>demand /</a:t>
            </a:r>
            <a:r>
              <a:rPr lang="en-US" sz="2400" dirty="0" err="1"/>
              <a:t>dɪˈmɑːnd</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số</a:t>
            </a:r>
            <a:r>
              <a:rPr lang="en-US" sz="2400" dirty="0"/>
              <a:t> 2</a:t>
            </a:r>
            <a:r>
              <a:rPr lang="en-US" sz="2400" b="1" dirty="0"/>
              <a:t>	</a:t>
            </a:r>
            <a:endParaRPr lang="en-US" sz="2400" dirty="0"/>
          </a:p>
          <a:p>
            <a:r>
              <a:rPr lang="en-US" sz="2400" b="1" dirty="0"/>
              <a:t>C. </a:t>
            </a:r>
            <a:r>
              <a:rPr lang="en-US" sz="2400" dirty="0"/>
              <a:t>obey /</a:t>
            </a:r>
            <a:r>
              <a:rPr lang="en-US" sz="2400" dirty="0" err="1"/>
              <a:t>əˈbeɪ</a:t>
            </a:r>
            <a:r>
              <a:rPr lang="en-US" sz="2400" dirty="0"/>
              <a:t>/</a:t>
            </a:r>
            <a:r>
              <a:rPr lang="en-US" sz="2400" b="1"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số</a:t>
            </a:r>
            <a:r>
              <a:rPr lang="en-US" sz="2400" dirty="0"/>
              <a:t> 2</a:t>
            </a:r>
          </a:p>
          <a:p>
            <a:r>
              <a:rPr lang="en-US" sz="2400" b="1" dirty="0"/>
              <a:t>D. </a:t>
            </a:r>
            <a:r>
              <a:rPr lang="en-US" sz="2400" dirty="0"/>
              <a:t>require /</a:t>
            </a:r>
            <a:r>
              <a:rPr lang="en-US" sz="2400" dirty="0" err="1"/>
              <a:t>rɪˈkwaɪə</a:t>
            </a:r>
            <a:r>
              <a:rPr lang="en-US" sz="2400" dirty="0"/>
              <a:t>(r)/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số</a:t>
            </a:r>
            <a:r>
              <a:rPr lang="en-US" sz="2400" dirty="0"/>
              <a:t> 2</a:t>
            </a:r>
          </a:p>
          <a:p>
            <a:endParaRPr lang="en-US" sz="2400" dirty="0"/>
          </a:p>
        </p:txBody>
      </p:sp>
      <p:sp>
        <p:nvSpPr>
          <p:cNvPr id="5" name="Oval 4"/>
          <p:cNvSpPr/>
          <p:nvPr/>
        </p:nvSpPr>
        <p:spPr>
          <a:xfrm>
            <a:off x="1981200" y="457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9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4893647"/>
          </a:xfrm>
          <a:prstGeom prst="rect">
            <a:avLst/>
          </a:prstGeom>
          <a:noFill/>
        </p:spPr>
        <p:txBody>
          <a:bodyPr wrap="square" rtlCol="0">
            <a:spAutoFit/>
          </a:bodyPr>
          <a:lstStyle/>
          <a:p>
            <a:r>
              <a:rPr lang="en-US" sz="2400" b="1" dirty="0"/>
              <a:t>Question 19</a:t>
            </a:r>
            <a:r>
              <a:rPr lang="en-US" sz="2400" b="1" dirty="0" smtClean="0"/>
              <a:t>.</a:t>
            </a:r>
          </a:p>
          <a:p>
            <a:r>
              <a:rPr lang="en-US" sz="2400" b="1" dirty="0" smtClean="0"/>
              <a:t> </a:t>
            </a:r>
            <a:r>
              <a:rPr lang="en-US" sz="2400" b="1" dirty="0"/>
              <a:t>A. </a:t>
            </a:r>
            <a:r>
              <a:rPr lang="en-US" sz="2400" dirty="0"/>
              <a:t>invasion</a:t>
            </a:r>
            <a:r>
              <a:rPr lang="en-US" sz="2400" b="1" dirty="0"/>
              <a:t>	B. </a:t>
            </a:r>
            <a:r>
              <a:rPr lang="en-US" sz="2400" dirty="0"/>
              <a:t>ordinate</a:t>
            </a:r>
            <a:r>
              <a:rPr lang="en-US" sz="2400" b="1" dirty="0"/>
              <a:t>	C. </a:t>
            </a:r>
            <a:r>
              <a:rPr lang="en-US" sz="2400" dirty="0"/>
              <a:t>forestry</a:t>
            </a:r>
            <a:r>
              <a:rPr lang="en-US" sz="2400" b="1" dirty="0"/>
              <a:t>	D. </a:t>
            </a:r>
            <a:r>
              <a:rPr lang="en-US" sz="2400" dirty="0"/>
              <a:t>cucumber</a:t>
            </a:r>
          </a:p>
          <a:p>
            <a:endParaRPr lang="en-US" sz="2400" b="1" dirty="0" smtClean="0"/>
          </a:p>
          <a:p>
            <a:endParaRPr lang="en-US" sz="2400" b="1" dirty="0"/>
          </a:p>
          <a:p>
            <a:r>
              <a:rPr lang="en-US" sz="2400" dirty="0" err="1" smtClean="0"/>
              <a:t>Kiến</a:t>
            </a:r>
            <a:r>
              <a:rPr lang="en-US" sz="2400" dirty="0" smtClean="0"/>
              <a:t> </a:t>
            </a:r>
            <a:r>
              <a:rPr lang="en-US" sz="2400" dirty="0" err="1"/>
              <a:t>thức</a:t>
            </a:r>
            <a:r>
              <a:rPr lang="en-US" sz="2400" dirty="0"/>
              <a:t>: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3 </a:t>
            </a:r>
            <a:r>
              <a:rPr lang="en-US" sz="2400" dirty="0" err="1"/>
              <a:t>âm</a:t>
            </a:r>
            <a:r>
              <a:rPr lang="en-US" sz="2400" dirty="0"/>
              <a:t> </a:t>
            </a:r>
            <a:r>
              <a:rPr lang="en-US" sz="2400" dirty="0" err="1"/>
              <a:t>tiết</a:t>
            </a:r>
            <a:endParaRPr lang="en-US" sz="2400" dirty="0"/>
          </a:p>
          <a:p>
            <a:r>
              <a:rPr lang="en-US" sz="2400" dirty="0" err="1"/>
              <a:t>Giải</a:t>
            </a:r>
            <a:r>
              <a:rPr lang="en-US" sz="2400" dirty="0"/>
              <a:t> </a:t>
            </a:r>
            <a:r>
              <a:rPr lang="en-US" sz="2400" dirty="0" err="1"/>
              <a:t>thích</a:t>
            </a:r>
            <a:r>
              <a:rPr lang="en-US" sz="2400" dirty="0"/>
              <a:t>:</a:t>
            </a:r>
          </a:p>
          <a:p>
            <a:r>
              <a:rPr lang="en-US" sz="2400" b="1" dirty="0"/>
              <a:t>A. </a:t>
            </a:r>
            <a:r>
              <a:rPr lang="en-US" sz="2400" dirty="0"/>
              <a:t>invasion / /</a:t>
            </a:r>
            <a:r>
              <a:rPr lang="en-US" sz="2400" dirty="0" err="1"/>
              <a:t>ɪnˈveɪʒn</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2 </a:t>
            </a:r>
            <a:r>
              <a:rPr lang="en-US" sz="2400" dirty="0" err="1"/>
              <a:t>vì</a:t>
            </a:r>
            <a:r>
              <a:rPr lang="en-US" sz="2400" dirty="0"/>
              <a:t> </a:t>
            </a:r>
            <a:r>
              <a:rPr lang="en-US" sz="2400" dirty="0" err="1"/>
              <a:t>đuôi</a:t>
            </a:r>
            <a:r>
              <a:rPr lang="en-US" sz="2400" dirty="0"/>
              <a:t> –TION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trước</a:t>
            </a:r>
            <a:r>
              <a:rPr lang="en-US" sz="2400" dirty="0"/>
              <a:t> </a:t>
            </a:r>
            <a:r>
              <a:rPr lang="en-US" sz="2400" dirty="0" err="1"/>
              <a:t>nó</a:t>
            </a:r>
            <a:r>
              <a:rPr lang="en-US" sz="2400" b="1" dirty="0"/>
              <a:t>.</a:t>
            </a:r>
            <a:endParaRPr lang="en-US" sz="2400" dirty="0"/>
          </a:p>
          <a:p>
            <a:r>
              <a:rPr lang="en-US" sz="2400" b="1" dirty="0"/>
              <a:t>B. </a:t>
            </a:r>
            <a:r>
              <a:rPr lang="en-US" sz="2400" dirty="0"/>
              <a:t>ordinate  /ˈ</a:t>
            </a:r>
            <a:r>
              <a:rPr lang="en-US" sz="2400" dirty="0" err="1"/>
              <a:t>ɔːdɪnət</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 </a:t>
            </a:r>
            <a:r>
              <a:rPr lang="en-US" sz="2400" dirty="0" err="1"/>
              <a:t>vì</a:t>
            </a:r>
            <a:r>
              <a:rPr lang="en-US" sz="2400" dirty="0"/>
              <a:t> </a:t>
            </a:r>
            <a:r>
              <a:rPr lang="en-US" sz="2400" dirty="0" err="1"/>
              <a:t>đuôi</a:t>
            </a:r>
            <a:r>
              <a:rPr lang="en-US" sz="2400" dirty="0"/>
              <a:t> –ATE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tiết</a:t>
            </a:r>
            <a:r>
              <a:rPr lang="en-US" sz="2400" dirty="0"/>
              <a:t> </a:t>
            </a:r>
            <a:r>
              <a:rPr lang="en-US" sz="2400" dirty="0" err="1"/>
              <a:t>thứ</a:t>
            </a:r>
            <a:r>
              <a:rPr lang="en-US" sz="2400" dirty="0"/>
              <a:t> 3 </a:t>
            </a:r>
            <a:r>
              <a:rPr lang="en-US" sz="2400" dirty="0" err="1"/>
              <a:t>tính</a:t>
            </a:r>
            <a:r>
              <a:rPr lang="en-US" sz="2400" dirty="0"/>
              <a:t> </a:t>
            </a:r>
            <a:r>
              <a:rPr lang="en-US" sz="2400" dirty="0" err="1"/>
              <a:t>từ</a:t>
            </a:r>
            <a:r>
              <a:rPr lang="en-US" sz="2400" dirty="0"/>
              <a:t> </a:t>
            </a:r>
            <a:r>
              <a:rPr lang="en-US" sz="2400" dirty="0" err="1"/>
              <a:t>âm</a:t>
            </a:r>
            <a:r>
              <a:rPr lang="en-US" sz="2400" dirty="0"/>
              <a:t> </a:t>
            </a:r>
            <a:r>
              <a:rPr lang="en-US" sz="2400" dirty="0" err="1"/>
              <a:t>cuối</a:t>
            </a:r>
            <a:endParaRPr lang="en-US" sz="2400" dirty="0"/>
          </a:p>
          <a:p>
            <a:r>
              <a:rPr lang="en-US" sz="2400" b="1" dirty="0"/>
              <a:t>C. </a:t>
            </a:r>
            <a:r>
              <a:rPr lang="en-US" sz="2400" dirty="0"/>
              <a:t>forestry /ˈ</a:t>
            </a:r>
            <a:r>
              <a:rPr lang="en-US" sz="2400" dirty="0" err="1"/>
              <a:t>fɒrɪstri</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r>
              <a:rPr lang="en-US" sz="2400" b="1" dirty="0"/>
              <a:t>	                </a:t>
            </a:r>
            <a:endParaRPr lang="en-US" sz="2400" dirty="0"/>
          </a:p>
          <a:p>
            <a:r>
              <a:rPr lang="en-US" sz="2400" b="1" dirty="0"/>
              <a:t>D. </a:t>
            </a:r>
            <a:r>
              <a:rPr lang="en-US" sz="2400" dirty="0"/>
              <a:t>cucumber /ˈ</a:t>
            </a:r>
            <a:r>
              <a:rPr lang="en-US" sz="2400" dirty="0" err="1"/>
              <a:t>kjuːkʌmbə</a:t>
            </a:r>
            <a:r>
              <a:rPr lang="en-US" sz="2400" dirty="0"/>
              <a:t>(r)/</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1 </a:t>
            </a:r>
          </a:p>
          <a:p>
            <a:endParaRPr lang="en-US" sz="2400" dirty="0"/>
          </a:p>
        </p:txBody>
      </p:sp>
      <p:sp>
        <p:nvSpPr>
          <p:cNvPr id="5" name="Oval 4"/>
          <p:cNvSpPr/>
          <p:nvPr/>
        </p:nvSpPr>
        <p:spPr>
          <a:xfrm>
            <a:off x="457200" y="602087"/>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31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4893647"/>
          </a:xfrm>
          <a:prstGeom prst="rect">
            <a:avLst/>
          </a:prstGeom>
          <a:noFill/>
        </p:spPr>
        <p:txBody>
          <a:bodyPr wrap="square" rtlCol="0">
            <a:spAutoFit/>
          </a:bodyPr>
          <a:lstStyle/>
          <a:p>
            <a:r>
              <a:rPr lang="en-US" sz="2400" b="1" dirty="0"/>
              <a:t>Question 2.</a:t>
            </a:r>
            <a:r>
              <a:rPr lang="en-US" sz="2400" dirty="0"/>
              <a:t> BTS is a seven-member South Korean boy band,_________?</a:t>
            </a:r>
          </a:p>
          <a:p>
            <a:r>
              <a:rPr lang="en-US" sz="2400" b="1" dirty="0"/>
              <a:t>A. </a:t>
            </a:r>
            <a:r>
              <a:rPr lang="en-US" sz="2400" dirty="0"/>
              <a:t>are they</a:t>
            </a:r>
            <a:r>
              <a:rPr lang="en-US" sz="2400" b="1" dirty="0"/>
              <a:t>	B. </a:t>
            </a:r>
            <a:r>
              <a:rPr lang="en-US" sz="2400" dirty="0"/>
              <a:t>isn’t it</a:t>
            </a:r>
            <a:r>
              <a:rPr lang="en-US" sz="2400" b="1" dirty="0"/>
              <a:t>	C. </a:t>
            </a:r>
            <a:r>
              <a:rPr lang="en-US" sz="2400" dirty="0"/>
              <a:t>aren’t they</a:t>
            </a:r>
            <a:r>
              <a:rPr lang="en-US" sz="2400" b="1" dirty="0"/>
              <a:t>	D. </a:t>
            </a:r>
            <a:r>
              <a:rPr lang="en-US" sz="2400" dirty="0"/>
              <a:t>is he</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Câu</a:t>
            </a:r>
            <a:r>
              <a:rPr lang="en-US" sz="2400" dirty="0"/>
              <a:t> </a:t>
            </a:r>
            <a:r>
              <a:rPr lang="en-US" sz="2400" dirty="0" err="1"/>
              <a:t>hỏi</a:t>
            </a:r>
            <a:r>
              <a:rPr lang="en-US" sz="2400" dirty="0"/>
              <a:t> </a:t>
            </a:r>
            <a:r>
              <a:rPr lang="en-US" sz="2400" dirty="0" err="1"/>
              <a:t>đuôi</a:t>
            </a:r>
            <a:endParaRPr lang="en-US" sz="2400" dirty="0"/>
          </a:p>
          <a:p>
            <a:r>
              <a:rPr lang="en-US" sz="2400" dirty="0" err="1"/>
              <a:t>Giải</a:t>
            </a:r>
            <a:r>
              <a:rPr lang="en-US" sz="2400" dirty="0"/>
              <a:t> </a:t>
            </a:r>
            <a:r>
              <a:rPr lang="en-US" sz="2400" dirty="0" err="1"/>
              <a:t>thích</a:t>
            </a:r>
            <a:r>
              <a:rPr lang="en-US" sz="2400" dirty="0"/>
              <a:t>:</a:t>
            </a:r>
          </a:p>
          <a:p>
            <a:r>
              <a:rPr lang="en-US" sz="2400" dirty="0" err="1"/>
              <a:t>Mệnh</a:t>
            </a:r>
            <a:r>
              <a:rPr lang="en-US" sz="2400" dirty="0"/>
              <a:t> </a:t>
            </a:r>
            <a:r>
              <a:rPr lang="en-US" sz="2400" dirty="0" err="1"/>
              <a:t>đề</a:t>
            </a:r>
            <a:r>
              <a:rPr lang="en-US" sz="2400" dirty="0"/>
              <a:t> </a:t>
            </a:r>
            <a:r>
              <a:rPr lang="en-US" sz="2400" dirty="0" err="1"/>
              <a:t>chính</a:t>
            </a:r>
            <a:r>
              <a:rPr lang="en-US" sz="2400" dirty="0"/>
              <a:t> </a:t>
            </a:r>
            <a:r>
              <a:rPr lang="en-US" sz="2400" dirty="0" err="1"/>
              <a:t>đang</a:t>
            </a:r>
            <a:r>
              <a:rPr lang="en-US" sz="2400" dirty="0"/>
              <a:t> ở </a:t>
            </a:r>
            <a:r>
              <a:rPr lang="en-US" sz="2400" dirty="0" err="1"/>
              <a:t>dạng</a:t>
            </a:r>
            <a:r>
              <a:rPr lang="en-US" sz="2400" dirty="0"/>
              <a:t> </a:t>
            </a:r>
            <a:r>
              <a:rPr lang="en-US" sz="2400" dirty="0" err="1"/>
              <a:t>khẳng</a:t>
            </a:r>
            <a:r>
              <a:rPr lang="en-US" sz="2400" dirty="0"/>
              <a:t> </a:t>
            </a:r>
            <a:r>
              <a:rPr lang="en-US" sz="2400" dirty="0" err="1"/>
              <a:t>định</a:t>
            </a:r>
            <a:r>
              <a:rPr lang="en-US" sz="2400" dirty="0"/>
              <a:t> </a:t>
            </a:r>
            <a:r>
              <a:rPr lang="en-US" sz="2400" dirty="0" err="1"/>
              <a:t>thì</a:t>
            </a:r>
            <a:r>
              <a:rPr lang="en-US" sz="2400" dirty="0"/>
              <a:t> </a:t>
            </a:r>
            <a:r>
              <a:rPr lang="en-US" sz="2400" dirty="0" err="1"/>
              <a:t>phần</a:t>
            </a:r>
            <a:r>
              <a:rPr lang="en-US" sz="2400" dirty="0"/>
              <a:t> </a:t>
            </a:r>
            <a:r>
              <a:rPr lang="en-US" sz="2400" dirty="0" err="1"/>
              <a:t>hỏi</a:t>
            </a:r>
            <a:r>
              <a:rPr lang="en-US" sz="2400" dirty="0"/>
              <a:t> </a:t>
            </a:r>
            <a:r>
              <a:rPr lang="en-US" sz="2400" dirty="0" err="1"/>
              <a:t>đuôi</a:t>
            </a:r>
            <a:r>
              <a:rPr lang="en-US" sz="2400" dirty="0"/>
              <a:t> </a:t>
            </a:r>
            <a:r>
              <a:rPr lang="en-US" sz="2400" dirty="0" err="1"/>
              <a:t>là</a:t>
            </a:r>
            <a:r>
              <a:rPr lang="en-US" sz="2400" dirty="0"/>
              <a:t> </a:t>
            </a:r>
            <a:r>
              <a:rPr lang="en-US" sz="2400" dirty="0" err="1"/>
              <a:t>dạng</a:t>
            </a:r>
            <a:r>
              <a:rPr lang="en-US" sz="2400" dirty="0"/>
              <a:t> </a:t>
            </a:r>
            <a:r>
              <a:rPr lang="en-US" sz="2400" dirty="0" err="1"/>
              <a:t>phủ</a:t>
            </a:r>
            <a:r>
              <a:rPr lang="en-US" sz="2400" dirty="0"/>
              <a:t> </a:t>
            </a:r>
            <a:r>
              <a:rPr lang="en-US" sz="2400" dirty="0" err="1"/>
              <a:t>định</a:t>
            </a:r>
            <a:r>
              <a:rPr lang="en-US" sz="2400" dirty="0"/>
              <a:t>, do </a:t>
            </a:r>
            <a:r>
              <a:rPr lang="en-US" sz="2400" dirty="0" err="1"/>
              <a:t>đó</a:t>
            </a:r>
            <a:r>
              <a:rPr lang="en-US" sz="2400" dirty="0"/>
              <a:t> </a:t>
            </a:r>
            <a:r>
              <a:rPr lang="en-US" sz="2400" dirty="0" err="1"/>
              <a:t>đáp</a:t>
            </a:r>
            <a:r>
              <a:rPr lang="en-US" sz="2400" dirty="0"/>
              <a:t> </a:t>
            </a:r>
            <a:r>
              <a:rPr lang="en-US" sz="2400" dirty="0" err="1"/>
              <a:t>án</a:t>
            </a:r>
            <a:r>
              <a:rPr lang="en-US" sz="2400" dirty="0"/>
              <a:t> A </a:t>
            </a:r>
            <a:r>
              <a:rPr lang="en-US" sz="2400" dirty="0" err="1"/>
              <a:t>và</a:t>
            </a:r>
            <a:r>
              <a:rPr lang="en-US" sz="2400" dirty="0"/>
              <a:t> D </a:t>
            </a:r>
            <a:r>
              <a:rPr lang="en-US" sz="2400" dirty="0" err="1"/>
              <a:t>sẽ</a:t>
            </a:r>
            <a:r>
              <a:rPr lang="en-US" sz="2400" dirty="0"/>
              <a:t> </a:t>
            </a:r>
            <a:r>
              <a:rPr lang="en-US" sz="2400" dirty="0" err="1"/>
              <a:t>bị</a:t>
            </a:r>
            <a:r>
              <a:rPr lang="en-US" sz="2400" dirty="0"/>
              <a:t> </a:t>
            </a:r>
            <a:r>
              <a:rPr lang="en-US" sz="2400" dirty="0" err="1"/>
              <a:t>loại</a:t>
            </a:r>
            <a:r>
              <a:rPr lang="en-US" sz="2400" dirty="0"/>
              <a:t>. </a:t>
            </a:r>
            <a:r>
              <a:rPr lang="en-US" sz="2400" dirty="0" err="1"/>
              <a:t>Mệnh</a:t>
            </a:r>
            <a:r>
              <a:rPr lang="en-US" sz="2400" dirty="0"/>
              <a:t> </a:t>
            </a:r>
            <a:r>
              <a:rPr lang="en-US" sz="2400" dirty="0" err="1"/>
              <a:t>đề</a:t>
            </a:r>
            <a:r>
              <a:rPr lang="en-US" sz="2400" dirty="0"/>
              <a:t> </a:t>
            </a:r>
            <a:r>
              <a:rPr lang="en-US" sz="2400" dirty="0" err="1"/>
              <a:t>chính</a:t>
            </a:r>
            <a:r>
              <a:rPr lang="en-US" sz="2400" dirty="0"/>
              <a:t> </a:t>
            </a:r>
            <a:r>
              <a:rPr lang="en-US" sz="2400" dirty="0" err="1"/>
              <a:t>dạng</a:t>
            </a:r>
            <a:r>
              <a:rPr lang="en-US" sz="2400" dirty="0"/>
              <a:t> ở </a:t>
            </a:r>
            <a:r>
              <a:rPr lang="en-US" sz="2400" dirty="0" err="1"/>
              <a:t>đây</a:t>
            </a:r>
            <a:r>
              <a:rPr lang="en-US" sz="2400" dirty="0"/>
              <a:t> </a:t>
            </a:r>
            <a:r>
              <a:rPr lang="en-US" sz="2400" dirty="0" err="1"/>
              <a:t>là</a:t>
            </a:r>
            <a:r>
              <a:rPr lang="en-US" sz="2400" dirty="0"/>
              <a:t> is → isn’t</a:t>
            </a:r>
          </a:p>
          <a:p>
            <a:r>
              <a:rPr lang="en-US" sz="2400" dirty="0" err="1"/>
              <a:t>Chọn</a:t>
            </a:r>
            <a:r>
              <a:rPr lang="en-US" sz="2400" dirty="0"/>
              <a:t> B. isn’t it</a:t>
            </a:r>
          </a:p>
          <a:p>
            <a:r>
              <a:rPr lang="en-US" sz="2400" dirty="0" err="1"/>
              <a:t>Tạm</a:t>
            </a:r>
            <a:r>
              <a:rPr lang="en-US" sz="2400" dirty="0"/>
              <a:t> </a:t>
            </a:r>
            <a:r>
              <a:rPr lang="en-US" sz="2400" dirty="0" err="1"/>
              <a:t>dịch</a:t>
            </a:r>
            <a:r>
              <a:rPr lang="en-US" sz="2400" dirty="0"/>
              <a:t>: BTS </a:t>
            </a:r>
            <a:r>
              <a:rPr lang="en-US" sz="2400" dirty="0" err="1"/>
              <a:t>là</a:t>
            </a:r>
            <a:r>
              <a:rPr lang="en-US" sz="2400" dirty="0"/>
              <a:t> </a:t>
            </a:r>
            <a:r>
              <a:rPr lang="en-US" sz="2400" dirty="0" err="1"/>
              <a:t>một</a:t>
            </a:r>
            <a:r>
              <a:rPr lang="en-US" sz="2400" dirty="0"/>
              <a:t> </a:t>
            </a:r>
            <a:r>
              <a:rPr lang="en-US" sz="2400" dirty="0" err="1"/>
              <a:t>nhóm</a:t>
            </a:r>
            <a:r>
              <a:rPr lang="en-US" sz="2400" dirty="0"/>
              <a:t> </a:t>
            </a:r>
            <a:r>
              <a:rPr lang="en-US" sz="2400" dirty="0" err="1"/>
              <a:t>nhạc</a:t>
            </a:r>
            <a:r>
              <a:rPr lang="en-US" sz="2400" dirty="0"/>
              <a:t> </a:t>
            </a:r>
            <a:r>
              <a:rPr lang="en-US" sz="2400" dirty="0" err="1"/>
              <a:t>nam</a:t>
            </a:r>
            <a:r>
              <a:rPr lang="en-US" sz="2400" dirty="0"/>
              <a:t> </a:t>
            </a:r>
            <a:r>
              <a:rPr lang="en-US" sz="2400" dirty="0" err="1"/>
              <a:t>Hàn</a:t>
            </a:r>
            <a:r>
              <a:rPr lang="en-US" sz="2400" dirty="0"/>
              <a:t> </a:t>
            </a:r>
            <a:r>
              <a:rPr lang="en-US" sz="2400" dirty="0" err="1"/>
              <a:t>Quốc</a:t>
            </a:r>
            <a:r>
              <a:rPr lang="en-US" sz="2400" dirty="0"/>
              <a:t> </a:t>
            </a:r>
            <a:r>
              <a:rPr lang="en-US" sz="2400" dirty="0" err="1"/>
              <a:t>bảy</a:t>
            </a:r>
            <a:r>
              <a:rPr lang="en-US" sz="2400" dirty="0"/>
              <a:t> </a:t>
            </a:r>
            <a:r>
              <a:rPr lang="en-US" sz="2400" dirty="0" err="1"/>
              <a:t>thành</a:t>
            </a:r>
            <a:r>
              <a:rPr lang="en-US" sz="2400" dirty="0"/>
              <a:t> </a:t>
            </a:r>
            <a:r>
              <a:rPr lang="en-US" sz="2400" dirty="0" err="1"/>
              <a:t>viên</a:t>
            </a:r>
            <a:r>
              <a:rPr lang="en-US" sz="2400" dirty="0"/>
              <a:t> </a:t>
            </a:r>
            <a:r>
              <a:rPr lang="en-US" sz="2400" dirty="0" err="1"/>
              <a:t>đúng</a:t>
            </a:r>
            <a:r>
              <a:rPr lang="en-US" sz="2400" dirty="0"/>
              <a:t> </a:t>
            </a:r>
            <a:r>
              <a:rPr lang="en-US" sz="2400" dirty="0" err="1"/>
              <a:t>không</a:t>
            </a:r>
            <a:r>
              <a:rPr lang="en-US" sz="2400" dirty="0"/>
              <a:t> ?</a:t>
            </a:r>
          </a:p>
          <a:p>
            <a:endParaRPr lang="en-US" sz="2400" dirty="0"/>
          </a:p>
        </p:txBody>
      </p:sp>
      <p:sp>
        <p:nvSpPr>
          <p:cNvPr id="5" name="Oval 4"/>
          <p:cNvSpPr/>
          <p:nvPr/>
        </p:nvSpPr>
        <p:spPr>
          <a:xfrm>
            <a:off x="20574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5307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8586"/>
            <a:ext cx="8839200" cy="7078861"/>
          </a:xfrm>
          <a:prstGeom prst="rect">
            <a:avLst/>
          </a:prstGeom>
          <a:noFill/>
        </p:spPr>
        <p:txBody>
          <a:bodyPr wrap="square" rtlCol="0">
            <a:spAutoFit/>
          </a:bodyPr>
          <a:lstStyle/>
          <a:p>
            <a:r>
              <a:rPr lang="en-US" sz="2000" b="1" dirty="0"/>
              <a:t>Question 20. A. </a:t>
            </a:r>
            <a:r>
              <a:rPr lang="en-US" sz="2000" dirty="0"/>
              <a:t>prov</a:t>
            </a:r>
            <a:r>
              <a:rPr lang="en-US" sz="2000" b="1" u="sng" dirty="0"/>
              <a:t>ed</a:t>
            </a:r>
            <a:r>
              <a:rPr lang="en-US" sz="2000" b="1" dirty="0"/>
              <a:t>	B. </a:t>
            </a:r>
            <a:r>
              <a:rPr lang="en-US" sz="2000" dirty="0"/>
              <a:t>train</a:t>
            </a:r>
            <a:r>
              <a:rPr lang="en-US" sz="2000" b="1" u="sng" dirty="0"/>
              <a:t>ed</a:t>
            </a:r>
            <a:r>
              <a:rPr lang="en-US" sz="2000" b="1" dirty="0"/>
              <a:t>	C. </a:t>
            </a:r>
            <a:r>
              <a:rPr lang="en-US" sz="2000" dirty="0"/>
              <a:t>perform</a:t>
            </a:r>
            <a:r>
              <a:rPr lang="en-US" sz="2000" b="1" u="sng" dirty="0"/>
              <a:t>ed</a:t>
            </a:r>
            <a:r>
              <a:rPr lang="en-US" sz="2000" b="1" dirty="0"/>
              <a:t>	D. </a:t>
            </a:r>
            <a:r>
              <a:rPr lang="en-US" sz="2000" dirty="0"/>
              <a:t>impress</a:t>
            </a:r>
            <a:r>
              <a:rPr lang="en-US" sz="2000" b="1" u="sng" dirty="0"/>
              <a:t>ed</a:t>
            </a:r>
            <a:endParaRPr lang="en-US" sz="2000" dirty="0"/>
          </a:p>
          <a:p>
            <a:endParaRPr lang="en-US" sz="2000" b="1" dirty="0" smtClean="0"/>
          </a:p>
          <a:p>
            <a:r>
              <a:rPr lang="en-US" sz="2000" dirty="0" err="1" smtClean="0"/>
              <a:t>Kiến</a:t>
            </a:r>
            <a:r>
              <a:rPr lang="en-US" sz="2000" dirty="0" smtClean="0"/>
              <a:t> </a:t>
            </a:r>
            <a:r>
              <a:rPr lang="en-US" sz="2000" dirty="0" err="1"/>
              <a:t>thức</a:t>
            </a:r>
            <a:r>
              <a:rPr lang="en-US" sz="2000" dirty="0"/>
              <a:t> : </a:t>
            </a:r>
            <a:r>
              <a:rPr lang="en-US" sz="2000" dirty="0" err="1"/>
              <a:t>Cách</a:t>
            </a:r>
            <a:r>
              <a:rPr lang="en-US" sz="2000" dirty="0"/>
              <a:t> </a:t>
            </a:r>
            <a:r>
              <a:rPr lang="en-US" sz="2000" dirty="0" err="1"/>
              <a:t>phát</a:t>
            </a:r>
            <a:r>
              <a:rPr lang="en-US" sz="2000" dirty="0"/>
              <a:t> </a:t>
            </a:r>
            <a:r>
              <a:rPr lang="en-US" sz="2000" dirty="0" err="1"/>
              <a:t>âm</a:t>
            </a:r>
            <a:r>
              <a:rPr lang="en-US" sz="2000" dirty="0"/>
              <a:t> </a:t>
            </a:r>
            <a:r>
              <a:rPr lang="en-US" sz="2000" dirty="0" err="1"/>
              <a:t>đuôi</a:t>
            </a:r>
            <a:r>
              <a:rPr lang="en-US" sz="2000" dirty="0"/>
              <a:t> -ED</a:t>
            </a:r>
          </a:p>
          <a:p>
            <a:r>
              <a:rPr lang="en-US" sz="2000" dirty="0" err="1"/>
              <a:t>Giải</a:t>
            </a:r>
            <a:r>
              <a:rPr lang="en-US" sz="2000" dirty="0"/>
              <a:t> </a:t>
            </a:r>
            <a:r>
              <a:rPr lang="en-US" sz="2000" dirty="0" err="1"/>
              <a:t>thích</a:t>
            </a:r>
            <a:r>
              <a:rPr lang="en-US" sz="2000" dirty="0"/>
              <a:t>:  </a:t>
            </a:r>
            <a:r>
              <a:rPr lang="en-US" sz="2000" dirty="0" err="1"/>
              <a:t>Quy</a:t>
            </a:r>
            <a:r>
              <a:rPr lang="en-US" sz="2000" dirty="0"/>
              <a:t> </a:t>
            </a:r>
            <a:r>
              <a:rPr lang="en-US" sz="2000" dirty="0" err="1"/>
              <a:t>tắc</a:t>
            </a:r>
            <a:r>
              <a:rPr lang="en-US" sz="2000" dirty="0"/>
              <a:t> </a:t>
            </a:r>
            <a:r>
              <a:rPr lang="en-US" sz="2000" dirty="0" err="1"/>
              <a:t>phát</a:t>
            </a:r>
            <a:r>
              <a:rPr lang="en-US" sz="2000" dirty="0"/>
              <a:t> </a:t>
            </a:r>
            <a:r>
              <a:rPr lang="en-US" sz="2000" dirty="0" err="1"/>
              <a:t>âm</a:t>
            </a:r>
            <a:r>
              <a:rPr lang="en-US" sz="2000" dirty="0"/>
              <a:t> “ED”: </a:t>
            </a:r>
          </a:p>
          <a:p>
            <a:r>
              <a:rPr lang="en-US" sz="2000" dirty="0"/>
              <a:t>– </a:t>
            </a:r>
            <a:r>
              <a:rPr lang="en-US" sz="2000" dirty="0" err="1"/>
              <a:t>Phát</a:t>
            </a:r>
            <a:r>
              <a:rPr lang="en-US" sz="2000" dirty="0"/>
              <a:t> </a:t>
            </a:r>
            <a:r>
              <a:rPr lang="en-US" sz="2000" dirty="0" err="1"/>
              <a:t>âm</a:t>
            </a:r>
            <a:r>
              <a:rPr lang="en-US" sz="2000" dirty="0"/>
              <a:t> </a:t>
            </a:r>
            <a:r>
              <a:rPr lang="en-US" sz="2000" dirty="0" err="1"/>
              <a:t>là</a:t>
            </a:r>
            <a:r>
              <a:rPr lang="en-US" sz="2000" dirty="0"/>
              <a:t> /t/ </a:t>
            </a:r>
            <a:r>
              <a:rPr lang="en-US" sz="2000" dirty="0" err="1"/>
              <a:t>khi</a:t>
            </a:r>
            <a:r>
              <a:rPr lang="en-US" sz="2000" dirty="0"/>
              <a:t> </a:t>
            </a:r>
            <a:r>
              <a:rPr lang="en-US" sz="2000" dirty="0" err="1"/>
              <a:t>từ</a:t>
            </a:r>
            <a:r>
              <a:rPr lang="en-US" sz="2000" dirty="0"/>
              <a:t> </a:t>
            </a:r>
            <a:r>
              <a:rPr lang="en-US" sz="2000" dirty="0" err="1"/>
              <a:t>có</a:t>
            </a:r>
            <a:r>
              <a:rPr lang="en-US" sz="2000" dirty="0"/>
              <a:t> </a:t>
            </a:r>
            <a:r>
              <a:rPr lang="en-US" sz="2000" dirty="0" err="1"/>
              <a:t>tận</a:t>
            </a:r>
            <a:r>
              <a:rPr lang="en-US" sz="2000" dirty="0"/>
              <a:t> </a:t>
            </a:r>
            <a:r>
              <a:rPr lang="en-US" sz="2000" dirty="0" err="1"/>
              <a:t>cùng</a:t>
            </a:r>
            <a:r>
              <a:rPr lang="en-US" sz="2000" dirty="0"/>
              <a:t> </a:t>
            </a:r>
            <a:r>
              <a:rPr lang="en-US" sz="2000" dirty="0" err="1"/>
              <a:t>bằng</a:t>
            </a:r>
            <a:r>
              <a:rPr lang="en-US" sz="2000" dirty="0"/>
              <a:t> </a:t>
            </a:r>
            <a:r>
              <a:rPr lang="en-US" sz="2000" dirty="0" err="1"/>
              <a:t>các</a:t>
            </a:r>
            <a:r>
              <a:rPr lang="en-US" sz="2000" dirty="0"/>
              <a:t> </a:t>
            </a:r>
            <a:r>
              <a:rPr lang="en-US" sz="2000" dirty="0" err="1"/>
              <a:t>phụ</a:t>
            </a:r>
            <a:r>
              <a:rPr lang="en-US" sz="2000" dirty="0"/>
              <a:t> </a:t>
            </a:r>
            <a:r>
              <a:rPr lang="en-US" sz="2000" dirty="0" err="1"/>
              <a:t>âm</a:t>
            </a:r>
            <a:r>
              <a:rPr lang="en-US" sz="2000" dirty="0"/>
              <a:t> </a:t>
            </a:r>
            <a:r>
              <a:rPr lang="en-US" sz="2000" dirty="0" err="1"/>
              <a:t>vô</a:t>
            </a:r>
            <a:r>
              <a:rPr lang="en-US" sz="2000" dirty="0"/>
              <a:t> </a:t>
            </a:r>
            <a:r>
              <a:rPr lang="en-US" sz="2000" dirty="0" err="1"/>
              <a:t>thanh</a:t>
            </a:r>
            <a:r>
              <a:rPr lang="en-US" sz="2000" dirty="0"/>
              <a:t>: /θ/, /p/, /k/, /f/, /s/, /ʃ/, /</a:t>
            </a:r>
            <a:r>
              <a:rPr lang="en-US" sz="2000" dirty="0" err="1"/>
              <a:t>tʃ</a:t>
            </a:r>
            <a:r>
              <a:rPr lang="en-US" sz="2000" dirty="0"/>
              <a:t>/</a:t>
            </a:r>
          </a:p>
          <a:p>
            <a:r>
              <a:rPr lang="en-US" sz="2000" dirty="0"/>
              <a:t>– </a:t>
            </a:r>
            <a:r>
              <a:rPr lang="en-US" sz="2000" dirty="0" err="1"/>
              <a:t>Phát</a:t>
            </a:r>
            <a:r>
              <a:rPr lang="en-US" sz="2000" dirty="0"/>
              <a:t> </a:t>
            </a:r>
            <a:r>
              <a:rPr lang="en-US" sz="2000" dirty="0" err="1"/>
              <a:t>âm</a:t>
            </a:r>
            <a:r>
              <a:rPr lang="en-US" sz="2000" dirty="0"/>
              <a:t> </a:t>
            </a:r>
            <a:r>
              <a:rPr lang="en-US" sz="2000" dirty="0" err="1"/>
              <a:t>là</a:t>
            </a:r>
            <a:r>
              <a:rPr lang="en-US" sz="2000" dirty="0"/>
              <a:t> /id/ </a:t>
            </a:r>
            <a:r>
              <a:rPr lang="en-US" sz="2000" dirty="0" err="1"/>
              <a:t>khi</a:t>
            </a:r>
            <a:r>
              <a:rPr lang="en-US" sz="2000" dirty="0"/>
              <a:t> </a:t>
            </a:r>
            <a:r>
              <a:rPr lang="en-US" sz="2000" dirty="0" err="1"/>
              <a:t>từ</a:t>
            </a:r>
            <a:r>
              <a:rPr lang="en-US" sz="2000" dirty="0"/>
              <a:t> </a:t>
            </a:r>
            <a:r>
              <a:rPr lang="en-US" sz="2000" dirty="0" err="1"/>
              <a:t>có</a:t>
            </a:r>
            <a:r>
              <a:rPr lang="en-US" sz="2000" dirty="0"/>
              <a:t> </a:t>
            </a:r>
            <a:r>
              <a:rPr lang="en-US" sz="2000" dirty="0" err="1"/>
              <a:t>tận</a:t>
            </a:r>
            <a:r>
              <a:rPr lang="en-US" sz="2000" dirty="0"/>
              <a:t> </a:t>
            </a:r>
            <a:r>
              <a:rPr lang="en-US" sz="2000" dirty="0" err="1"/>
              <a:t>cùng</a:t>
            </a:r>
            <a:r>
              <a:rPr lang="en-US" sz="2000" dirty="0"/>
              <a:t> </a:t>
            </a:r>
            <a:r>
              <a:rPr lang="en-US" sz="2000" dirty="0" err="1"/>
              <a:t>là</a:t>
            </a:r>
            <a:r>
              <a:rPr lang="en-US" sz="2000" dirty="0"/>
              <a:t> </a:t>
            </a:r>
            <a:r>
              <a:rPr lang="en-US" sz="2000" dirty="0" err="1"/>
              <a:t>các</a:t>
            </a:r>
            <a:r>
              <a:rPr lang="en-US" sz="2000" dirty="0"/>
              <a:t> </a:t>
            </a:r>
            <a:r>
              <a:rPr lang="en-US" sz="2000" dirty="0" err="1"/>
              <a:t>âm</a:t>
            </a:r>
            <a:r>
              <a:rPr lang="en-US" sz="2000" dirty="0"/>
              <a:t>: /t/, /d/</a:t>
            </a:r>
          </a:p>
          <a:p>
            <a:r>
              <a:rPr lang="en-US" sz="2000" dirty="0"/>
              <a:t>– </a:t>
            </a:r>
            <a:r>
              <a:rPr lang="en-US" sz="2000" dirty="0" err="1"/>
              <a:t>Phát</a:t>
            </a:r>
            <a:r>
              <a:rPr lang="en-US" sz="2000" dirty="0"/>
              <a:t> </a:t>
            </a:r>
            <a:r>
              <a:rPr lang="en-US" sz="2000" dirty="0" err="1"/>
              <a:t>âm</a:t>
            </a:r>
            <a:r>
              <a:rPr lang="en-US" sz="2000" dirty="0"/>
              <a:t> </a:t>
            </a:r>
            <a:r>
              <a:rPr lang="en-US" sz="2000" dirty="0" err="1"/>
              <a:t>là</a:t>
            </a:r>
            <a:r>
              <a:rPr lang="en-US" sz="2000" dirty="0"/>
              <a:t> /d/ </a:t>
            </a:r>
            <a:r>
              <a:rPr lang="en-US" sz="2000" dirty="0" err="1"/>
              <a:t>khi</a:t>
            </a:r>
            <a:r>
              <a:rPr lang="en-US" sz="2000" dirty="0"/>
              <a:t> </a:t>
            </a:r>
            <a:r>
              <a:rPr lang="en-US" sz="2000" dirty="0" err="1"/>
              <a:t>các</a:t>
            </a:r>
            <a:r>
              <a:rPr lang="en-US" sz="2000" dirty="0"/>
              <a:t> </a:t>
            </a:r>
            <a:r>
              <a:rPr lang="en-US" sz="2000" dirty="0" err="1"/>
              <a:t>từ</a:t>
            </a:r>
            <a:r>
              <a:rPr lang="en-US" sz="2000" dirty="0"/>
              <a:t> </a:t>
            </a:r>
            <a:r>
              <a:rPr lang="en-US" sz="2000" dirty="0" err="1"/>
              <a:t>có</a:t>
            </a:r>
            <a:r>
              <a:rPr lang="en-US" sz="2000" dirty="0"/>
              <a:t> </a:t>
            </a:r>
            <a:r>
              <a:rPr lang="en-US" sz="2000" dirty="0" err="1"/>
              <a:t>tận</a:t>
            </a:r>
            <a:r>
              <a:rPr lang="en-US" sz="2000" dirty="0"/>
              <a:t> </a:t>
            </a:r>
            <a:r>
              <a:rPr lang="en-US" sz="2000" dirty="0" err="1"/>
              <a:t>cùng</a:t>
            </a:r>
            <a:r>
              <a:rPr lang="en-US" sz="2000" dirty="0"/>
              <a:t> </a:t>
            </a:r>
            <a:r>
              <a:rPr lang="en-US" sz="2000" dirty="0" err="1"/>
              <a:t>là</a:t>
            </a:r>
            <a:r>
              <a:rPr lang="en-US" sz="2000" dirty="0"/>
              <a:t> </a:t>
            </a:r>
            <a:r>
              <a:rPr lang="en-US" sz="2000" dirty="0" err="1"/>
              <a:t>nguyên</a:t>
            </a:r>
            <a:r>
              <a:rPr lang="en-US" sz="2000" dirty="0"/>
              <a:t> </a:t>
            </a:r>
            <a:r>
              <a:rPr lang="en-US" sz="2000" dirty="0" err="1"/>
              <a:t>âm</a:t>
            </a:r>
            <a:r>
              <a:rPr lang="en-US" sz="2000" dirty="0"/>
              <a:t> </a:t>
            </a:r>
            <a:r>
              <a:rPr lang="en-US" sz="2000" dirty="0" err="1"/>
              <a:t>và</a:t>
            </a:r>
            <a:r>
              <a:rPr lang="en-US" sz="2000" dirty="0"/>
              <a:t> </a:t>
            </a:r>
            <a:r>
              <a:rPr lang="en-US" sz="2000" dirty="0" err="1"/>
              <a:t>các</a:t>
            </a:r>
            <a:r>
              <a:rPr lang="en-US" sz="2000" dirty="0"/>
              <a:t> </a:t>
            </a:r>
            <a:r>
              <a:rPr lang="en-US" sz="2000" dirty="0" err="1"/>
              <a:t>phụ</a:t>
            </a:r>
            <a:r>
              <a:rPr lang="en-US" sz="2000" dirty="0"/>
              <a:t> </a:t>
            </a:r>
            <a:r>
              <a:rPr lang="en-US" sz="2000" dirty="0" err="1"/>
              <a:t>âm</a:t>
            </a:r>
            <a:r>
              <a:rPr lang="en-US" sz="2000" dirty="0"/>
              <a:t> </a:t>
            </a:r>
            <a:r>
              <a:rPr lang="en-US" sz="2000" dirty="0" err="1"/>
              <a:t>hữu</a:t>
            </a:r>
            <a:r>
              <a:rPr lang="en-US" sz="2000" dirty="0"/>
              <a:t> </a:t>
            </a:r>
            <a:r>
              <a:rPr lang="en-US" sz="2000" dirty="0" err="1"/>
              <a:t>thanh</a:t>
            </a:r>
            <a:r>
              <a:rPr lang="en-US" sz="2000" dirty="0"/>
              <a:t> </a:t>
            </a:r>
            <a:r>
              <a:rPr lang="en-US" sz="2000" dirty="0" err="1"/>
              <a:t>còn</a:t>
            </a:r>
            <a:r>
              <a:rPr lang="en-US" sz="2000" dirty="0"/>
              <a:t> </a:t>
            </a:r>
            <a:r>
              <a:rPr lang="en-US" sz="2000" dirty="0" err="1"/>
              <a:t>lại</a:t>
            </a:r>
            <a:endParaRPr lang="en-US" sz="2000" dirty="0"/>
          </a:p>
          <a:p>
            <a:r>
              <a:rPr lang="en-US" sz="2000" b="1" dirty="0"/>
              <a:t>	</a:t>
            </a:r>
            <a:r>
              <a:rPr lang="en-US" sz="2000" dirty="0"/>
              <a:t>A.</a:t>
            </a:r>
            <a:r>
              <a:rPr lang="en-US" sz="2000" b="1" dirty="0"/>
              <a:t> </a:t>
            </a:r>
            <a:r>
              <a:rPr lang="en-US" sz="2000" dirty="0"/>
              <a:t>prov</a:t>
            </a:r>
            <a:r>
              <a:rPr lang="en-US" sz="2000" b="1" u="sng" dirty="0"/>
              <a:t>ed</a:t>
            </a:r>
            <a:r>
              <a:rPr lang="en-US" sz="2000" b="1" dirty="0"/>
              <a:t> /d/		</a:t>
            </a:r>
            <a:r>
              <a:rPr lang="en-US" sz="2000" dirty="0"/>
              <a:t>B.</a:t>
            </a:r>
            <a:r>
              <a:rPr lang="en-US" sz="2000" b="1" dirty="0"/>
              <a:t> </a:t>
            </a:r>
            <a:r>
              <a:rPr lang="en-US" sz="2000" dirty="0"/>
              <a:t>train</a:t>
            </a:r>
            <a:r>
              <a:rPr lang="en-US" sz="2000" b="1" u="sng" dirty="0"/>
              <a:t>ed</a:t>
            </a:r>
            <a:r>
              <a:rPr lang="en-US" sz="2000" b="1" dirty="0"/>
              <a:t> /d/                  </a:t>
            </a:r>
            <a:endParaRPr lang="en-US" sz="2000" dirty="0"/>
          </a:p>
          <a:p>
            <a:r>
              <a:rPr lang="en-US" sz="2000" dirty="0"/>
              <a:t>	C.</a:t>
            </a:r>
            <a:r>
              <a:rPr lang="en-US" sz="2000" b="1" dirty="0"/>
              <a:t> </a:t>
            </a:r>
            <a:r>
              <a:rPr lang="en-US" sz="2000" dirty="0"/>
              <a:t>perform</a:t>
            </a:r>
            <a:r>
              <a:rPr lang="en-US" sz="2000" b="1" u="sng" dirty="0"/>
              <a:t>ed</a:t>
            </a:r>
            <a:r>
              <a:rPr lang="en-US" sz="2000" b="1" dirty="0"/>
              <a:t> /d/       		</a:t>
            </a:r>
            <a:r>
              <a:rPr lang="en-US" sz="2000" dirty="0"/>
              <a:t>D.</a:t>
            </a:r>
            <a:r>
              <a:rPr lang="en-US" sz="2000" b="1" dirty="0"/>
              <a:t> </a:t>
            </a:r>
            <a:r>
              <a:rPr lang="en-US" sz="2000" dirty="0"/>
              <a:t>impress</a:t>
            </a:r>
            <a:r>
              <a:rPr lang="en-US" sz="2000" b="1" u="sng" dirty="0"/>
              <a:t>ed </a:t>
            </a:r>
            <a:r>
              <a:rPr lang="en-US" sz="2000" b="1" dirty="0"/>
              <a:t>/t/ </a:t>
            </a:r>
            <a:endParaRPr lang="en-US" sz="2000" b="1" dirty="0" smtClean="0"/>
          </a:p>
          <a:p>
            <a:endParaRPr lang="en-US" b="1" dirty="0"/>
          </a:p>
          <a:p>
            <a:endParaRPr lang="en-US" b="1" dirty="0" smtClean="0"/>
          </a:p>
          <a:p>
            <a:endParaRPr lang="en-US" b="1" dirty="0"/>
          </a:p>
          <a:p>
            <a:r>
              <a:rPr lang="en-US" sz="2400" b="1" dirty="0"/>
              <a:t>Question 21. A. </a:t>
            </a:r>
            <a:r>
              <a:rPr lang="en-US" sz="2400" dirty="0"/>
              <a:t>m</a:t>
            </a:r>
            <a:r>
              <a:rPr lang="en-US" sz="2400" b="1" u="sng" dirty="0"/>
              <a:t>a</a:t>
            </a:r>
            <a:r>
              <a:rPr lang="en-US" sz="2400" dirty="0"/>
              <a:t>nager</a:t>
            </a:r>
            <a:r>
              <a:rPr lang="en-US" sz="2400" b="1" dirty="0"/>
              <a:t>	B. </a:t>
            </a:r>
            <a:r>
              <a:rPr lang="en-US" sz="2400" b="1" u="sng" dirty="0"/>
              <a:t>a</a:t>
            </a:r>
            <a:r>
              <a:rPr lang="en-US" sz="2400" dirty="0"/>
              <a:t>mbition</a:t>
            </a:r>
            <a:r>
              <a:rPr lang="en-US" sz="2400" b="1" dirty="0"/>
              <a:t>	C. </a:t>
            </a:r>
            <a:r>
              <a:rPr lang="en-US" sz="2400" b="1" u="sng" dirty="0"/>
              <a:t>a</a:t>
            </a:r>
            <a:r>
              <a:rPr lang="en-US" sz="2400" dirty="0"/>
              <a:t>pproach</a:t>
            </a:r>
            <a:r>
              <a:rPr lang="en-US" sz="2400" b="1" dirty="0"/>
              <a:t>	D. </a:t>
            </a:r>
            <a:r>
              <a:rPr lang="en-US" sz="2400" b="1" u="sng" dirty="0"/>
              <a:t>a</a:t>
            </a:r>
            <a:r>
              <a:rPr lang="en-US" sz="2400" dirty="0"/>
              <a:t>ctivate</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của</a:t>
            </a:r>
            <a:r>
              <a:rPr lang="en-US" sz="2400" dirty="0"/>
              <a:t> </a:t>
            </a:r>
            <a:r>
              <a:rPr lang="en-US" sz="2400" dirty="0" err="1"/>
              <a:t>nguyên</a:t>
            </a:r>
            <a:r>
              <a:rPr lang="en-US" sz="2400" dirty="0"/>
              <a:t> </a:t>
            </a:r>
            <a:r>
              <a:rPr lang="en-US" sz="2400" dirty="0" err="1"/>
              <a:t>âm</a:t>
            </a:r>
            <a:endParaRPr lang="en-US" sz="2400" dirty="0"/>
          </a:p>
          <a:p>
            <a:r>
              <a:rPr lang="en-US" sz="2400" dirty="0" err="1"/>
              <a:t>Giải</a:t>
            </a:r>
            <a:r>
              <a:rPr lang="en-US" sz="2400" dirty="0"/>
              <a:t> </a:t>
            </a:r>
            <a:r>
              <a:rPr lang="en-US" sz="2400" dirty="0" err="1"/>
              <a:t>thích</a:t>
            </a:r>
            <a:r>
              <a:rPr lang="en-US" sz="2400" dirty="0"/>
              <a:t>:</a:t>
            </a:r>
          </a:p>
          <a:p>
            <a:r>
              <a:rPr lang="en-US" sz="2400" b="1" dirty="0"/>
              <a:t>	</a:t>
            </a:r>
            <a:r>
              <a:rPr lang="en-US" sz="2400" dirty="0"/>
              <a:t>A.</a:t>
            </a:r>
            <a:r>
              <a:rPr lang="en-US" sz="2400" b="1" dirty="0"/>
              <a:t> </a:t>
            </a:r>
            <a:r>
              <a:rPr lang="en-US" sz="2400" dirty="0"/>
              <a:t>m</a:t>
            </a:r>
            <a:r>
              <a:rPr lang="en-US" sz="2400" b="1" u="sng" dirty="0"/>
              <a:t>a</a:t>
            </a:r>
            <a:r>
              <a:rPr lang="en-US" sz="2400" dirty="0"/>
              <a:t>nager /ˈ</a:t>
            </a:r>
            <a:r>
              <a:rPr lang="en-US" sz="2400" dirty="0" err="1"/>
              <a:t>mænɪdʒə</a:t>
            </a:r>
            <a:r>
              <a:rPr lang="en-US" sz="2400" dirty="0"/>
              <a:t>(r)/</a:t>
            </a:r>
            <a:r>
              <a:rPr lang="en-US" sz="2400" b="1" dirty="0"/>
              <a:t>	</a:t>
            </a:r>
            <a:r>
              <a:rPr lang="en-US" sz="2400" dirty="0" smtClean="0"/>
              <a:t>B</a:t>
            </a:r>
            <a:r>
              <a:rPr lang="en-US" sz="2400" dirty="0"/>
              <a:t>.</a:t>
            </a:r>
            <a:r>
              <a:rPr lang="en-US" sz="2400" b="1" dirty="0"/>
              <a:t> </a:t>
            </a:r>
            <a:r>
              <a:rPr lang="en-US" sz="2400" b="1" u="sng" dirty="0"/>
              <a:t>a</a:t>
            </a:r>
            <a:r>
              <a:rPr lang="en-US" sz="2400" dirty="0"/>
              <a:t>mbition /</a:t>
            </a:r>
            <a:r>
              <a:rPr lang="en-US" sz="2400" dirty="0" err="1"/>
              <a:t>æmˈbɪʃn</a:t>
            </a:r>
            <a:r>
              <a:rPr lang="en-US" sz="2400" dirty="0" smtClean="0"/>
              <a:t>/</a:t>
            </a:r>
            <a:endParaRPr lang="en-US" sz="2400" dirty="0"/>
          </a:p>
          <a:p>
            <a:r>
              <a:rPr lang="en-US" sz="2400" b="1" dirty="0"/>
              <a:t>     </a:t>
            </a:r>
            <a:r>
              <a:rPr lang="en-US" sz="2400" b="1" dirty="0" smtClean="0"/>
              <a:t>        </a:t>
            </a:r>
            <a:r>
              <a:rPr lang="en-US" sz="2400" dirty="0" smtClean="0"/>
              <a:t>C</a:t>
            </a:r>
            <a:r>
              <a:rPr lang="en-US" sz="2400" dirty="0"/>
              <a:t>.</a:t>
            </a:r>
            <a:r>
              <a:rPr lang="en-US" sz="2400" b="1" dirty="0"/>
              <a:t> </a:t>
            </a:r>
            <a:r>
              <a:rPr lang="en-US" sz="2400" b="1" u="sng" dirty="0"/>
              <a:t>a</a:t>
            </a:r>
            <a:r>
              <a:rPr lang="en-US" sz="2400" dirty="0"/>
              <a:t>pproach /</a:t>
            </a:r>
            <a:r>
              <a:rPr lang="en-US" sz="2400" dirty="0" err="1"/>
              <a:t>əˈprəʊtʃ</a:t>
            </a:r>
            <a:r>
              <a:rPr lang="en-US" sz="2400" dirty="0"/>
              <a:t>/</a:t>
            </a:r>
            <a:r>
              <a:rPr lang="en-US" sz="2400" b="1" dirty="0"/>
              <a:t>	</a:t>
            </a:r>
            <a:r>
              <a:rPr lang="en-US" sz="2400" dirty="0" smtClean="0"/>
              <a:t>D</a:t>
            </a:r>
            <a:r>
              <a:rPr lang="en-US" sz="2400" dirty="0"/>
              <a:t>.</a:t>
            </a:r>
            <a:r>
              <a:rPr lang="en-US" sz="2400" b="1" dirty="0"/>
              <a:t> </a:t>
            </a:r>
            <a:r>
              <a:rPr lang="en-US" sz="2400" b="1" u="sng" dirty="0"/>
              <a:t>a</a:t>
            </a:r>
            <a:r>
              <a:rPr lang="en-US" sz="2400" dirty="0"/>
              <a:t>ctivate /ˈ</a:t>
            </a:r>
            <a:r>
              <a:rPr lang="en-US" sz="2400" dirty="0" err="1"/>
              <a:t>æktɪveɪt</a:t>
            </a:r>
            <a:r>
              <a:rPr lang="en-US" sz="2400" dirty="0"/>
              <a:t>/</a:t>
            </a:r>
          </a:p>
          <a:p>
            <a:endParaRPr lang="en-US" dirty="0"/>
          </a:p>
          <a:p>
            <a:endParaRPr lang="en-US" dirty="0"/>
          </a:p>
        </p:txBody>
      </p:sp>
      <p:sp>
        <p:nvSpPr>
          <p:cNvPr id="5" name="Oval 4"/>
          <p:cNvSpPr/>
          <p:nvPr/>
        </p:nvSpPr>
        <p:spPr>
          <a:xfrm>
            <a:off x="6553200" y="8586"/>
            <a:ext cx="304800" cy="37241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5638800" y="4267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379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1000"/>
                                        <p:tgtEl>
                                          <p:spTgt spid="5"/>
                                        </p:tgtEl>
                                      </p:cBhvr>
                                    </p:animEffect>
                                    <p:anim calcmode="lin" valueType="num">
                                      <p:cBhvr>
                                        <p:cTn id="38" dur="1000" fill="hold"/>
                                        <p:tgtEl>
                                          <p:spTgt spid="5"/>
                                        </p:tgtEl>
                                        <p:attrNameLst>
                                          <p:attrName>ppt_x</p:attrName>
                                        </p:attrNameLst>
                                      </p:cBhvr>
                                      <p:tavLst>
                                        <p:tav tm="0">
                                          <p:val>
                                            <p:strVal val="#ppt_x"/>
                                          </p:val>
                                        </p:tav>
                                        <p:tav tm="100000">
                                          <p:val>
                                            <p:strVal val="#ppt_x"/>
                                          </p:val>
                                        </p:tav>
                                      </p:tavLst>
                                    </p:anim>
                                    <p:anim calcmode="lin" valueType="num">
                                      <p:cBhvr>
                                        <p:cTn id="3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4">
                                            <p:txEl>
                                              <p:pRg st="14" end="14"/>
                                            </p:txEl>
                                          </p:spTgt>
                                        </p:tgtEl>
                                        <p:attrNameLst>
                                          <p:attrName>style.visibility</p:attrName>
                                        </p:attrNameLst>
                                      </p:cBhvr>
                                      <p:to>
                                        <p:strVal val="visible"/>
                                      </p:to>
                                    </p:set>
                                    <p:anim calcmode="lin" valueType="num">
                                      <p:cBhvr additive="base">
                                        <p:cTn id="44"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4">
                                            <p:txEl>
                                              <p:pRg st="15" end="15"/>
                                            </p:txEl>
                                          </p:spTgt>
                                        </p:tgtEl>
                                        <p:attrNameLst>
                                          <p:attrName>style.visibility</p:attrName>
                                        </p:attrNameLst>
                                      </p:cBhvr>
                                      <p:to>
                                        <p:strVal val="visible"/>
                                      </p:to>
                                    </p:set>
                                    <p:anim calcmode="lin" valueType="num">
                                      <p:cBhvr additive="base">
                                        <p:cTn id="48"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4">
                                            <p:txEl>
                                              <p:pRg st="16" end="16"/>
                                            </p:txEl>
                                          </p:spTgt>
                                        </p:tgtEl>
                                        <p:attrNameLst>
                                          <p:attrName>style.visibility</p:attrName>
                                        </p:attrNameLst>
                                      </p:cBhvr>
                                      <p:to>
                                        <p:strVal val="visible"/>
                                      </p:to>
                                    </p:set>
                                    <p:anim calcmode="lin" valueType="num">
                                      <p:cBhvr additive="base">
                                        <p:cTn id="52"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4">
                                            <p:txEl>
                                              <p:pRg st="17" end="17"/>
                                            </p:txEl>
                                          </p:spTgt>
                                        </p:tgtEl>
                                        <p:attrNameLst>
                                          <p:attrName>style.visibility</p:attrName>
                                        </p:attrNameLst>
                                      </p:cBhvr>
                                      <p:to>
                                        <p:strVal val="visible"/>
                                      </p:to>
                                    </p:set>
                                    <p:anim calcmode="lin" valueType="num">
                                      <p:cBhvr additive="base">
                                        <p:cTn id="56"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 calcmode="lin" valueType="num">
                                      <p:cBhvr additive="base">
                                        <p:cTn id="62" dur="500" fill="hold"/>
                                        <p:tgtEl>
                                          <p:spTgt spid="6"/>
                                        </p:tgtEl>
                                        <p:attrNameLst>
                                          <p:attrName>ppt_x</p:attrName>
                                        </p:attrNameLst>
                                      </p:cBhvr>
                                      <p:tavLst>
                                        <p:tav tm="0">
                                          <p:val>
                                            <p:strVal val="#ppt_x"/>
                                          </p:val>
                                        </p:tav>
                                        <p:tav tm="100000">
                                          <p:val>
                                            <p:strVal val="#ppt_x"/>
                                          </p:val>
                                        </p:tav>
                                      </p:tavLst>
                                    </p:anim>
                                    <p:anim calcmode="lin" valueType="num">
                                      <p:cBhvr additive="base">
                                        <p:cTn id="6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09600"/>
            <a:ext cx="8686800" cy="5632311"/>
          </a:xfrm>
          <a:prstGeom prst="rect">
            <a:avLst/>
          </a:prstGeom>
          <a:noFill/>
        </p:spPr>
        <p:txBody>
          <a:bodyPr wrap="square" rtlCol="0">
            <a:spAutoFit/>
          </a:bodyPr>
          <a:lstStyle/>
          <a:p>
            <a:r>
              <a:rPr lang="en-US" sz="2400" b="1" dirty="0"/>
              <a:t>Question 22. </a:t>
            </a:r>
            <a:r>
              <a:rPr lang="en-US" sz="2400" dirty="0"/>
              <a:t>Efforts by the company to improve its productivity were </a:t>
            </a:r>
            <a:r>
              <a:rPr lang="en-US" sz="2400" b="1" u="heavy" dirty="0"/>
              <a:t>hampered </a:t>
            </a:r>
            <a:r>
              <a:rPr lang="en-US" sz="2400" dirty="0"/>
              <a:t>by lack of funds.</a:t>
            </a:r>
          </a:p>
          <a:p>
            <a:r>
              <a:rPr lang="en-US" sz="2400" b="1" dirty="0"/>
              <a:t> A</a:t>
            </a:r>
            <a:r>
              <a:rPr lang="en-US" sz="2400" dirty="0"/>
              <a:t>. prevented	</a:t>
            </a:r>
            <a:r>
              <a:rPr lang="en-US" sz="2400" b="1" dirty="0"/>
              <a:t>B. </a:t>
            </a:r>
            <a:r>
              <a:rPr lang="en-US" sz="2400" dirty="0"/>
              <a:t>assisted	</a:t>
            </a:r>
            <a:r>
              <a:rPr lang="en-US" sz="2400" b="1" dirty="0"/>
              <a:t>C. </a:t>
            </a:r>
            <a:r>
              <a:rPr lang="en-US" sz="2400" dirty="0"/>
              <a:t>encouraged	</a:t>
            </a:r>
            <a:r>
              <a:rPr lang="en-US" sz="2400" b="1" dirty="0"/>
              <a:t>D. </a:t>
            </a:r>
            <a:r>
              <a:rPr lang="en-US" sz="2400" dirty="0"/>
              <a:t>endangered</a:t>
            </a:r>
          </a:p>
          <a:p>
            <a:r>
              <a:rPr lang="en-US" sz="2400" b="1" dirty="0"/>
              <a:t> </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A. prevented: </a:t>
            </a:r>
            <a:r>
              <a:rPr lang="en-US" sz="2400" dirty="0" err="1"/>
              <a:t>ngăn</a:t>
            </a:r>
            <a:r>
              <a:rPr lang="en-US" sz="2400" dirty="0"/>
              <a:t> </a:t>
            </a:r>
            <a:r>
              <a:rPr lang="en-US" sz="2400" dirty="0" err="1"/>
              <a:t>cản</a:t>
            </a:r>
            <a:r>
              <a:rPr lang="en-US" sz="2400" dirty="0"/>
              <a:t>/</a:t>
            </a:r>
            <a:r>
              <a:rPr lang="en-US" sz="2400" dirty="0" err="1"/>
              <a:t>cản</a:t>
            </a:r>
            <a:r>
              <a:rPr lang="en-US" sz="2400" dirty="0"/>
              <a:t> </a:t>
            </a:r>
            <a:r>
              <a:rPr lang="en-US" sz="2400" dirty="0" err="1"/>
              <a:t>trở</a:t>
            </a:r>
            <a:r>
              <a:rPr lang="en-US" sz="2400" dirty="0"/>
              <a:t>	B. assisted: </a:t>
            </a:r>
            <a:r>
              <a:rPr lang="en-US" sz="2400" dirty="0" err="1"/>
              <a:t>trợ</a:t>
            </a:r>
            <a:r>
              <a:rPr lang="en-US" sz="2400" dirty="0"/>
              <a:t> </a:t>
            </a:r>
            <a:r>
              <a:rPr lang="en-US" sz="2400" dirty="0" err="1"/>
              <a:t>giúp</a:t>
            </a:r>
            <a:r>
              <a:rPr lang="en-US" sz="2400" dirty="0"/>
              <a:t>/</a:t>
            </a:r>
            <a:r>
              <a:rPr lang="en-US" sz="2400" dirty="0" err="1"/>
              <a:t>hỗ</a:t>
            </a:r>
            <a:r>
              <a:rPr lang="en-US" sz="2400" dirty="0"/>
              <a:t> </a:t>
            </a:r>
            <a:r>
              <a:rPr lang="en-US" sz="2400" dirty="0" err="1"/>
              <a:t>trợ</a:t>
            </a:r>
            <a:r>
              <a:rPr lang="en-US" sz="2400" dirty="0"/>
              <a:t>	</a:t>
            </a:r>
          </a:p>
          <a:p>
            <a:r>
              <a:rPr lang="en-US" sz="2400" dirty="0"/>
              <a:t>C. encouraged: </a:t>
            </a:r>
            <a:r>
              <a:rPr lang="en-US" sz="2400" dirty="0" err="1"/>
              <a:t>khuyến</a:t>
            </a:r>
            <a:r>
              <a:rPr lang="en-US" sz="2400" dirty="0"/>
              <a:t> </a:t>
            </a:r>
            <a:r>
              <a:rPr lang="en-US" sz="2400" dirty="0" err="1"/>
              <a:t>khích</a:t>
            </a:r>
            <a:r>
              <a:rPr lang="en-US" sz="2400" dirty="0"/>
              <a:t>		D. endangered: </a:t>
            </a:r>
            <a:r>
              <a:rPr lang="en-US" sz="2400" dirty="0" err="1"/>
              <a:t>gặp</a:t>
            </a:r>
            <a:r>
              <a:rPr lang="en-US" sz="2400" dirty="0"/>
              <a:t> </a:t>
            </a:r>
            <a:r>
              <a:rPr lang="en-US" sz="2400" dirty="0" err="1"/>
              <a:t>nguy</a:t>
            </a:r>
            <a:r>
              <a:rPr lang="en-US" sz="2400" dirty="0"/>
              <a:t> </a:t>
            </a:r>
            <a:r>
              <a:rPr lang="en-US" sz="2400" dirty="0" err="1"/>
              <a:t>hiểm</a:t>
            </a:r>
            <a:endParaRPr lang="en-US" sz="2400" dirty="0"/>
          </a:p>
          <a:p>
            <a:r>
              <a:rPr lang="en-US" sz="2400" dirty="0"/>
              <a:t>=&gt; hampered = prevented</a:t>
            </a:r>
          </a:p>
          <a:p>
            <a:r>
              <a:rPr lang="en-US" sz="2400" dirty="0"/>
              <a:t>	</a:t>
            </a:r>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Những</a:t>
            </a:r>
            <a:r>
              <a:rPr lang="en-US" sz="2400" dirty="0"/>
              <a:t> </a:t>
            </a:r>
            <a:r>
              <a:rPr lang="en-US" sz="2400" dirty="0" err="1"/>
              <a:t>nỗ</a:t>
            </a:r>
            <a:r>
              <a:rPr lang="en-US" sz="2400" dirty="0"/>
              <a:t> </a:t>
            </a:r>
            <a:r>
              <a:rPr lang="en-US" sz="2400" dirty="0" err="1"/>
              <a:t>lực</a:t>
            </a:r>
            <a:r>
              <a:rPr lang="en-US" sz="2400" dirty="0"/>
              <a:t> </a:t>
            </a:r>
            <a:r>
              <a:rPr lang="en-US" sz="2400" dirty="0" err="1"/>
              <a:t>của</a:t>
            </a:r>
            <a:r>
              <a:rPr lang="en-US" sz="2400" dirty="0"/>
              <a:t> </a:t>
            </a:r>
            <a:r>
              <a:rPr lang="en-US" sz="2400" dirty="0" err="1"/>
              <a:t>công</a:t>
            </a:r>
            <a:r>
              <a:rPr lang="en-US" sz="2400" dirty="0"/>
              <a:t> </a:t>
            </a:r>
            <a:r>
              <a:rPr lang="en-US" sz="2400" dirty="0" err="1"/>
              <a:t>ty</a:t>
            </a:r>
            <a:r>
              <a:rPr lang="en-US" sz="2400" dirty="0"/>
              <a:t> </a:t>
            </a:r>
            <a:r>
              <a:rPr lang="en-US" sz="2400" dirty="0" err="1"/>
              <a:t>để</a:t>
            </a:r>
            <a:r>
              <a:rPr lang="en-US" sz="2400" dirty="0"/>
              <a:t> </a:t>
            </a:r>
            <a:r>
              <a:rPr lang="en-US" sz="2400" dirty="0" err="1"/>
              <a:t>cải</a:t>
            </a:r>
            <a:r>
              <a:rPr lang="en-US" sz="2400" dirty="0"/>
              <a:t> </a:t>
            </a:r>
            <a:r>
              <a:rPr lang="en-US" sz="2400" dirty="0" err="1"/>
              <a:t>thiện</a:t>
            </a:r>
            <a:r>
              <a:rPr lang="en-US" sz="2400" dirty="0"/>
              <a:t> </a:t>
            </a:r>
            <a:r>
              <a:rPr lang="en-US" sz="2400" dirty="0" err="1"/>
              <a:t>năng</a:t>
            </a:r>
            <a:r>
              <a:rPr lang="en-US" sz="2400" dirty="0"/>
              <a:t> </a:t>
            </a:r>
            <a:r>
              <a:rPr lang="en-US" sz="2400" dirty="0" err="1"/>
              <a:t>suất</a:t>
            </a:r>
            <a:r>
              <a:rPr lang="en-US" sz="2400" dirty="0"/>
              <a:t> </a:t>
            </a:r>
            <a:r>
              <a:rPr lang="en-US" sz="2400" dirty="0" err="1"/>
              <a:t>đã</a:t>
            </a:r>
            <a:r>
              <a:rPr lang="en-US" sz="2400" dirty="0"/>
              <a:t> </a:t>
            </a:r>
            <a:r>
              <a:rPr lang="en-US" sz="2400" dirty="0" err="1"/>
              <a:t>bị</a:t>
            </a:r>
            <a:r>
              <a:rPr lang="en-US" sz="2400" dirty="0"/>
              <a:t> </a:t>
            </a:r>
            <a:r>
              <a:rPr lang="en-US" sz="2400" dirty="0" err="1"/>
              <a:t>cản</a:t>
            </a:r>
            <a:r>
              <a:rPr lang="en-US" sz="2400" dirty="0"/>
              <a:t> </a:t>
            </a:r>
            <a:r>
              <a:rPr lang="en-US" sz="2400" dirty="0" err="1"/>
              <a:t>trở</a:t>
            </a:r>
            <a:r>
              <a:rPr lang="en-US" sz="2400" dirty="0"/>
              <a:t> </a:t>
            </a:r>
            <a:r>
              <a:rPr lang="en-US" sz="2400" dirty="0" err="1"/>
              <a:t>bởi</a:t>
            </a:r>
            <a:r>
              <a:rPr lang="en-US" sz="2400" dirty="0"/>
              <a:t> </a:t>
            </a:r>
            <a:r>
              <a:rPr lang="en-US" sz="2400" dirty="0" err="1"/>
              <a:t>việc</a:t>
            </a:r>
            <a:r>
              <a:rPr lang="en-US" sz="2400" dirty="0"/>
              <a:t> </a:t>
            </a:r>
            <a:r>
              <a:rPr lang="en-US" sz="2400" dirty="0" err="1"/>
              <a:t>thiếu</a:t>
            </a:r>
            <a:r>
              <a:rPr lang="en-US" sz="2400" dirty="0"/>
              <a:t> </a:t>
            </a:r>
            <a:r>
              <a:rPr lang="en-US" sz="2400" dirty="0" err="1"/>
              <a:t>vốn</a:t>
            </a:r>
            <a:r>
              <a:rPr lang="en-US" sz="2400" dirty="0"/>
              <a:t>.</a:t>
            </a:r>
          </a:p>
          <a:p>
            <a:endParaRPr lang="en-US" sz="2400" dirty="0"/>
          </a:p>
        </p:txBody>
      </p:sp>
      <p:sp>
        <p:nvSpPr>
          <p:cNvPr id="5" name="Oval 4"/>
          <p:cNvSpPr/>
          <p:nvPr/>
        </p:nvSpPr>
        <p:spPr>
          <a:xfrm>
            <a:off x="228600" y="14478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758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534400" cy="5632311"/>
          </a:xfrm>
          <a:prstGeom prst="rect">
            <a:avLst/>
          </a:prstGeom>
          <a:noFill/>
        </p:spPr>
        <p:txBody>
          <a:bodyPr wrap="square" rtlCol="0">
            <a:spAutoFit/>
          </a:bodyPr>
          <a:lstStyle/>
          <a:p>
            <a:r>
              <a:rPr lang="en-US" sz="2400" b="1" dirty="0"/>
              <a:t>Question 23. </a:t>
            </a:r>
            <a:r>
              <a:rPr lang="en-US" sz="2400" dirty="0"/>
              <a:t>Though many scientific breakthroughs have resulted from </a:t>
            </a:r>
            <a:r>
              <a:rPr lang="en-US" sz="2400" b="1" u="sng" dirty="0"/>
              <a:t>mishaps</a:t>
            </a:r>
            <a:r>
              <a:rPr lang="en-US" sz="2400" dirty="0"/>
              <a:t> it has taken brilliant thinkers to recognize their potential.</a:t>
            </a:r>
          </a:p>
          <a:p>
            <a:r>
              <a:rPr lang="en-US" sz="2400" b="1" dirty="0"/>
              <a:t>A</a:t>
            </a:r>
            <a:r>
              <a:rPr lang="en-US" sz="2400" dirty="0"/>
              <a:t>. accidents</a:t>
            </a:r>
            <a:r>
              <a:rPr lang="en-US" sz="2400" b="1" dirty="0"/>
              <a:t> </a:t>
            </a:r>
            <a:r>
              <a:rPr lang="en-US" sz="2400" dirty="0"/>
              <a:t>     		  </a:t>
            </a:r>
            <a:r>
              <a:rPr lang="en-US" sz="2400" b="1" dirty="0"/>
              <a:t>B.</a:t>
            </a:r>
            <a:r>
              <a:rPr lang="en-US" sz="2400" dirty="0"/>
              <a:t> misunderstandings </a:t>
            </a:r>
            <a:r>
              <a:rPr lang="en-US" sz="2400" b="1" dirty="0" smtClean="0"/>
              <a:t>C</a:t>
            </a:r>
            <a:r>
              <a:rPr lang="en-US" sz="2400" dirty="0"/>
              <a:t>. incidentals   	</a:t>
            </a:r>
            <a:r>
              <a:rPr lang="en-US" sz="2400" dirty="0" smtClean="0"/>
              <a:t>	</a:t>
            </a:r>
            <a:r>
              <a:rPr lang="en-US" sz="2400" b="1" dirty="0" smtClean="0"/>
              <a:t>D</a:t>
            </a:r>
            <a:r>
              <a:rPr lang="en-US" sz="2400" dirty="0"/>
              <a:t>. misfortunes</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accidents : tai </a:t>
            </a:r>
            <a:r>
              <a:rPr lang="en-US" sz="2400" dirty="0" err="1"/>
              <a:t>nạn</a:t>
            </a:r>
            <a:r>
              <a:rPr lang="en-US" sz="2400" dirty="0"/>
              <a:t>    		  		            B. misunderstandings : </a:t>
            </a:r>
            <a:r>
              <a:rPr lang="en-US" sz="2400" dirty="0" err="1"/>
              <a:t>sự</a:t>
            </a:r>
            <a:r>
              <a:rPr lang="en-US" sz="2400" dirty="0"/>
              <a:t> </a:t>
            </a:r>
            <a:r>
              <a:rPr lang="en-US" sz="2400" dirty="0" err="1"/>
              <a:t>hiểu</a:t>
            </a:r>
            <a:r>
              <a:rPr lang="en-US" sz="2400" dirty="0"/>
              <a:t> </a:t>
            </a:r>
            <a:r>
              <a:rPr lang="en-US" sz="2400" dirty="0" err="1"/>
              <a:t>nhầm</a:t>
            </a:r>
            <a:r>
              <a:rPr lang="en-US" sz="2400" dirty="0"/>
              <a:t> 	</a:t>
            </a:r>
          </a:p>
          <a:p>
            <a:r>
              <a:rPr lang="en-US" sz="2400" dirty="0"/>
              <a:t>     C. incidentals: </a:t>
            </a:r>
            <a:r>
              <a:rPr lang="en-US" sz="2400" dirty="0" err="1"/>
              <a:t>sự</a:t>
            </a:r>
            <a:r>
              <a:rPr lang="en-US" sz="2400" dirty="0"/>
              <a:t> </a:t>
            </a:r>
            <a:r>
              <a:rPr lang="en-US" sz="2400" dirty="0" err="1"/>
              <a:t>tình</a:t>
            </a:r>
            <a:r>
              <a:rPr lang="en-US" sz="2400" dirty="0"/>
              <a:t> </a:t>
            </a:r>
            <a:r>
              <a:rPr lang="en-US" sz="2400" dirty="0" err="1"/>
              <a:t>cờ</a:t>
            </a:r>
            <a:r>
              <a:rPr lang="en-US" sz="2400" dirty="0"/>
              <a:t>/ </a:t>
            </a:r>
            <a:r>
              <a:rPr lang="en-US" sz="2400" dirty="0" err="1"/>
              <a:t>ngẫu</a:t>
            </a:r>
            <a:r>
              <a:rPr lang="en-US" sz="2400" dirty="0"/>
              <a:t> </a:t>
            </a:r>
            <a:r>
              <a:rPr lang="en-US" sz="2400" dirty="0" err="1"/>
              <a:t>nhiên</a:t>
            </a:r>
            <a:r>
              <a:rPr lang="en-US" sz="2400" dirty="0"/>
              <a:t>   		D. misfortunes: </a:t>
            </a:r>
            <a:r>
              <a:rPr lang="en-US" sz="2400" dirty="0" err="1"/>
              <a:t>sự</a:t>
            </a:r>
            <a:r>
              <a:rPr lang="en-US" sz="2400" dirty="0"/>
              <a:t> </a:t>
            </a:r>
            <a:r>
              <a:rPr lang="en-US" sz="2400" dirty="0" err="1"/>
              <a:t>bất</a:t>
            </a:r>
            <a:r>
              <a:rPr lang="en-US" sz="2400" dirty="0"/>
              <a:t> </a:t>
            </a:r>
            <a:r>
              <a:rPr lang="en-US" sz="2400" dirty="0" err="1"/>
              <a:t>hạnh</a:t>
            </a:r>
            <a:endParaRPr lang="en-US" sz="2400" dirty="0"/>
          </a:p>
          <a:p>
            <a:r>
              <a:rPr lang="en-US" sz="2400" dirty="0"/>
              <a:t>	mishaps = accidents</a:t>
            </a:r>
          </a:p>
          <a:p>
            <a:r>
              <a:rPr lang="en-US" sz="2400" dirty="0"/>
              <a:t>	</a:t>
            </a:r>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endParaRPr lang="en-US" sz="2400" dirty="0"/>
          </a:p>
        </p:txBody>
      </p:sp>
      <p:sp>
        <p:nvSpPr>
          <p:cNvPr id="5" name="Oval 4"/>
          <p:cNvSpPr/>
          <p:nvPr/>
        </p:nvSpPr>
        <p:spPr>
          <a:xfrm>
            <a:off x="381000" y="1600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079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86800" cy="5632311"/>
          </a:xfrm>
          <a:prstGeom prst="rect">
            <a:avLst/>
          </a:prstGeom>
          <a:noFill/>
        </p:spPr>
        <p:txBody>
          <a:bodyPr wrap="square" rtlCol="0">
            <a:spAutoFit/>
          </a:bodyPr>
          <a:lstStyle/>
          <a:p>
            <a:r>
              <a:rPr lang="en-US" sz="2000" b="1" dirty="0"/>
              <a:t>Question 24. </a:t>
            </a:r>
            <a:r>
              <a:rPr lang="en-US" sz="2000" dirty="0"/>
              <a:t>That last comment of yours </a:t>
            </a:r>
            <a:r>
              <a:rPr lang="en-US" sz="2000" b="1" u="heavy" dirty="0"/>
              <a:t>won the day</a:t>
            </a:r>
            <a:r>
              <a:rPr lang="en-US" sz="2000" b="1" dirty="0"/>
              <a:t> </a:t>
            </a:r>
            <a:r>
              <a:rPr lang="en-US" sz="2000" dirty="0"/>
              <a:t>because nobody could possibly argue with you after that.</a:t>
            </a:r>
          </a:p>
          <a:p>
            <a:r>
              <a:rPr lang="en-US" sz="2000" b="1" dirty="0"/>
              <a:t>A. </a:t>
            </a:r>
            <a:r>
              <a:rPr lang="en-US" sz="2000" dirty="0"/>
              <a:t>was a success	</a:t>
            </a:r>
            <a:r>
              <a:rPr lang="en-US" sz="2000" b="1" dirty="0"/>
              <a:t>B. </a:t>
            </a:r>
            <a:r>
              <a:rPr lang="en-US" sz="2000" dirty="0"/>
              <a:t>was a big hit	    </a:t>
            </a:r>
            <a:r>
              <a:rPr lang="en-US" sz="2000" b="1" dirty="0"/>
              <a:t>C. </a:t>
            </a:r>
            <a:r>
              <a:rPr lang="en-US" sz="2000" dirty="0"/>
              <a:t>was a break-through	</a:t>
            </a:r>
            <a:r>
              <a:rPr lang="en-US" sz="2000" b="1" dirty="0"/>
              <a:t>D. </a:t>
            </a:r>
            <a:r>
              <a:rPr lang="en-US" sz="2000" dirty="0"/>
              <a:t>was a failure</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Trái</a:t>
            </a:r>
            <a:r>
              <a:rPr lang="en-US" sz="2000" dirty="0"/>
              <a:t> </a:t>
            </a:r>
            <a:r>
              <a:rPr lang="en-US" sz="2000" dirty="0" err="1"/>
              <a:t>nghĩa</a:t>
            </a:r>
            <a:r>
              <a:rPr lang="en-US" sz="2000" dirty="0"/>
              <a:t> (</a:t>
            </a:r>
            <a:r>
              <a:rPr lang="en-US" sz="2000" dirty="0" err="1"/>
              <a:t>cụm</a:t>
            </a:r>
            <a:r>
              <a:rPr lang="en-US" sz="2000" dirty="0"/>
              <a:t> </a:t>
            </a:r>
            <a:r>
              <a:rPr lang="en-US" sz="2000" dirty="0" err="1"/>
              <a:t>từ</a:t>
            </a:r>
            <a:r>
              <a:rPr lang="en-US" sz="2000" dirty="0"/>
              <a:t> </a:t>
            </a:r>
            <a:r>
              <a:rPr lang="en-US" sz="2000" dirty="0" err="1"/>
              <a:t>hoặc</a:t>
            </a:r>
            <a:r>
              <a:rPr lang="en-US" sz="2000" dirty="0"/>
              <a:t> </a:t>
            </a:r>
            <a:r>
              <a:rPr lang="en-US" sz="2000" dirty="0" err="1"/>
              <a:t>thành</a:t>
            </a:r>
            <a:r>
              <a:rPr lang="en-US" sz="2000" dirty="0"/>
              <a:t> </a:t>
            </a:r>
            <a:r>
              <a:rPr lang="en-US" sz="2000" dirty="0" err="1"/>
              <a:t>ngữ</a:t>
            </a:r>
            <a:r>
              <a:rPr lang="en-US" sz="2000" dirty="0"/>
              <a:t>)</a:t>
            </a:r>
          </a:p>
          <a:p>
            <a:r>
              <a:rPr lang="en-US" sz="2000" dirty="0" err="1"/>
              <a:t>Giải</a:t>
            </a:r>
            <a:r>
              <a:rPr lang="en-US" sz="2000" dirty="0"/>
              <a:t> </a:t>
            </a:r>
            <a:r>
              <a:rPr lang="en-US" sz="2000" dirty="0" err="1"/>
              <a:t>thích</a:t>
            </a:r>
            <a:r>
              <a:rPr lang="en-US" sz="2000" dirty="0"/>
              <a:t>:</a:t>
            </a:r>
          </a:p>
          <a:p>
            <a:r>
              <a:rPr lang="en-US" sz="2000" dirty="0"/>
              <a:t>Ta </a:t>
            </a:r>
            <a:r>
              <a:rPr lang="en-US" sz="2000" dirty="0" err="1"/>
              <a:t>có</a:t>
            </a:r>
            <a:r>
              <a:rPr lang="en-US" sz="2000" dirty="0"/>
              <a:t> </a:t>
            </a:r>
            <a:r>
              <a:rPr lang="en-US" sz="2000" dirty="0" err="1"/>
              <a:t>thành</a:t>
            </a:r>
            <a:r>
              <a:rPr lang="en-US" sz="2000" dirty="0"/>
              <a:t> </a:t>
            </a:r>
            <a:r>
              <a:rPr lang="en-US" sz="2000" dirty="0" err="1"/>
              <a:t>ngữ</a:t>
            </a:r>
            <a:r>
              <a:rPr lang="en-US" sz="2000" dirty="0"/>
              <a:t> </a:t>
            </a:r>
            <a:r>
              <a:rPr lang="en-US" sz="2000" b="1" dirty="0"/>
              <a:t>won the day</a:t>
            </a:r>
            <a:r>
              <a:rPr lang="en-US" sz="2000" dirty="0"/>
              <a:t> = be successful against </a:t>
            </a:r>
            <a:r>
              <a:rPr lang="en-US" sz="2000" dirty="0" err="1"/>
              <a:t>sb</a:t>
            </a:r>
            <a:r>
              <a:rPr lang="en-US" sz="2000" dirty="0"/>
              <a:t>/</a:t>
            </a:r>
            <a:r>
              <a:rPr lang="en-US" sz="2000" dirty="0" err="1"/>
              <a:t>st</a:t>
            </a:r>
            <a:r>
              <a:rPr lang="en-US" sz="2000" dirty="0"/>
              <a:t>: </a:t>
            </a:r>
            <a:r>
              <a:rPr lang="en-US" sz="2000" dirty="0" err="1"/>
              <a:t>thành</a:t>
            </a:r>
            <a:r>
              <a:rPr lang="en-US" sz="2000" dirty="0"/>
              <a:t> </a:t>
            </a:r>
            <a:r>
              <a:rPr lang="en-US" sz="2000" dirty="0" err="1"/>
              <a:t>công</a:t>
            </a:r>
            <a:r>
              <a:rPr lang="en-US" sz="2000" dirty="0"/>
              <a:t> </a:t>
            </a:r>
            <a:r>
              <a:rPr lang="en-US" sz="2000" dirty="0" err="1"/>
              <a:t>chống</a:t>
            </a:r>
            <a:r>
              <a:rPr lang="en-US" sz="2000" dirty="0"/>
              <a:t> </a:t>
            </a:r>
            <a:r>
              <a:rPr lang="en-US" sz="2000" dirty="0" err="1"/>
              <a:t>lại</a:t>
            </a:r>
            <a:r>
              <a:rPr lang="en-US" sz="2000" dirty="0"/>
              <a:t> </a:t>
            </a:r>
            <a:r>
              <a:rPr lang="en-US" sz="2000" dirty="0" err="1"/>
              <a:t>ai</a:t>
            </a:r>
            <a:r>
              <a:rPr lang="en-US" sz="2000" dirty="0"/>
              <a:t>/ </a:t>
            </a:r>
            <a:r>
              <a:rPr lang="en-US" sz="2000" dirty="0" err="1"/>
              <a:t>cái</a:t>
            </a:r>
            <a:r>
              <a:rPr lang="en-US" sz="2000" dirty="0"/>
              <a:t> </a:t>
            </a:r>
            <a:r>
              <a:rPr lang="en-US" sz="2000" dirty="0" err="1"/>
              <a:t>gì</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A. was a success : </a:t>
            </a:r>
            <a:r>
              <a:rPr lang="en-US" sz="2000" dirty="0" err="1"/>
              <a:t>là</a:t>
            </a:r>
            <a:r>
              <a:rPr lang="en-US" sz="2000" dirty="0"/>
              <a:t> 1 </a:t>
            </a:r>
            <a:r>
              <a:rPr lang="en-US" sz="2000" dirty="0" err="1"/>
              <a:t>sự</a:t>
            </a:r>
            <a:r>
              <a:rPr lang="en-US" sz="2000" dirty="0"/>
              <a:t> </a:t>
            </a:r>
            <a:r>
              <a:rPr lang="en-US" sz="2000" dirty="0" err="1"/>
              <a:t>thành</a:t>
            </a:r>
            <a:r>
              <a:rPr lang="en-US" sz="2000" dirty="0"/>
              <a:t> </a:t>
            </a:r>
            <a:r>
              <a:rPr lang="en-US" sz="2000" dirty="0" err="1"/>
              <a:t>công</a:t>
            </a:r>
            <a:endParaRPr lang="en-US" sz="2000" dirty="0"/>
          </a:p>
          <a:p>
            <a:r>
              <a:rPr lang="en-US" sz="2000" dirty="0"/>
              <a:t>B. was a big hit: </a:t>
            </a:r>
            <a:r>
              <a:rPr lang="en-US" sz="2000" dirty="0" err="1"/>
              <a:t>thành</a:t>
            </a:r>
            <a:r>
              <a:rPr lang="en-US" sz="2000" dirty="0"/>
              <a:t> </a:t>
            </a:r>
            <a:r>
              <a:rPr lang="en-US" sz="2000" dirty="0" err="1"/>
              <a:t>công</a:t>
            </a:r>
            <a:r>
              <a:rPr lang="en-US" sz="2000" dirty="0"/>
              <a:t> </a:t>
            </a:r>
            <a:r>
              <a:rPr lang="en-US" sz="2000" dirty="0" err="1"/>
              <a:t>lớn</a:t>
            </a:r>
            <a:r>
              <a:rPr lang="en-US" sz="2000" dirty="0"/>
              <a:t>( </a:t>
            </a:r>
            <a:r>
              <a:rPr lang="en-US" sz="2000" dirty="0" err="1"/>
              <a:t>trong</a:t>
            </a:r>
            <a:r>
              <a:rPr lang="en-US" sz="2000" dirty="0"/>
              <a:t> </a:t>
            </a:r>
            <a:r>
              <a:rPr lang="en-US" sz="2000" dirty="0" err="1"/>
              <a:t>âm</a:t>
            </a:r>
            <a:r>
              <a:rPr lang="en-US" sz="2000" dirty="0"/>
              <a:t> </a:t>
            </a:r>
            <a:r>
              <a:rPr lang="en-US" sz="2000" dirty="0" err="1"/>
              <a:t>nhạc</a:t>
            </a:r>
            <a:r>
              <a:rPr lang="en-US" sz="2000" dirty="0"/>
              <a:t>)</a:t>
            </a:r>
          </a:p>
          <a:p>
            <a:r>
              <a:rPr lang="en-US" sz="2000" dirty="0"/>
              <a:t>C. was a break-through: </a:t>
            </a:r>
            <a:r>
              <a:rPr lang="en-US" sz="2000" dirty="0" err="1"/>
              <a:t>là</a:t>
            </a:r>
            <a:r>
              <a:rPr lang="en-US" sz="2000" dirty="0"/>
              <a:t> </a:t>
            </a:r>
            <a:r>
              <a:rPr lang="en-US" sz="2000" dirty="0" err="1"/>
              <a:t>một</a:t>
            </a:r>
            <a:r>
              <a:rPr lang="en-US" sz="2000" dirty="0"/>
              <a:t> </a:t>
            </a:r>
            <a:r>
              <a:rPr lang="en-US" sz="2000" dirty="0" err="1"/>
              <a:t>bước</a:t>
            </a:r>
            <a:r>
              <a:rPr lang="en-US" sz="2000" dirty="0"/>
              <a:t> </a:t>
            </a:r>
            <a:r>
              <a:rPr lang="en-US" sz="2000" dirty="0" err="1"/>
              <a:t>đột</a:t>
            </a:r>
            <a:r>
              <a:rPr lang="en-US" sz="2000" dirty="0"/>
              <a:t> </a:t>
            </a:r>
            <a:r>
              <a:rPr lang="en-US" sz="2000" dirty="0" err="1"/>
              <a:t>phá</a:t>
            </a:r>
            <a:endParaRPr lang="en-US" sz="2000" dirty="0"/>
          </a:p>
          <a:p>
            <a:r>
              <a:rPr lang="en-US" sz="2000" dirty="0"/>
              <a:t>D. was a failure: </a:t>
            </a:r>
            <a:r>
              <a:rPr lang="en-US" sz="2000" dirty="0" err="1"/>
              <a:t>là</a:t>
            </a:r>
            <a:r>
              <a:rPr lang="en-US" sz="2000" dirty="0"/>
              <a:t> </a:t>
            </a:r>
            <a:r>
              <a:rPr lang="en-US" sz="2000" dirty="0" err="1"/>
              <a:t>một</a:t>
            </a:r>
            <a:r>
              <a:rPr lang="en-US" sz="2000" dirty="0"/>
              <a:t> </a:t>
            </a:r>
            <a:r>
              <a:rPr lang="en-US" sz="2000" dirty="0" err="1"/>
              <a:t>sự</a:t>
            </a:r>
            <a:r>
              <a:rPr lang="en-US" sz="2000" dirty="0"/>
              <a:t> </a:t>
            </a:r>
            <a:r>
              <a:rPr lang="en-US" sz="2000" dirty="0" err="1"/>
              <a:t>thất</a:t>
            </a:r>
            <a:r>
              <a:rPr lang="en-US" sz="2000" dirty="0"/>
              <a:t> </a:t>
            </a:r>
            <a:r>
              <a:rPr lang="en-US" sz="2000" dirty="0" err="1"/>
              <a:t>bại</a:t>
            </a:r>
            <a:endParaRPr lang="en-US" sz="2000" dirty="0"/>
          </a:p>
          <a:p>
            <a:r>
              <a:rPr lang="en-US" sz="2000" dirty="0"/>
              <a:t>won the day &gt;&lt; was a failure</a:t>
            </a:r>
          </a:p>
          <a:p>
            <a:r>
              <a:rPr lang="en-US" sz="2000" dirty="0"/>
              <a:t>	</a:t>
            </a:r>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D</a:t>
            </a:r>
          </a:p>
          <a:p>
            <a:r>
              <a:rPr lang="en-US" sz="2000" dirty="0" err="1"/>
              <a:t>Tạm</a:t>
            </a:r>
            <a:r>
              <a:rPr lang="en-US" sz="2000" dirty="0"/>
              <a:t> </a:t>
            </a:r>
            <a:r>
              <a:rPr lang="en-US" sz="2000" dirty="0" err="1"/>
              <a:t>dịch</a:t>
            </a:r>
            <a:r>
              <a:rPr lang="en-US" sz="2000" dirty="0"/>
              <a:t>: </a:t>
            </a:r>
            <a:r>
              <a:rPr lang="en-US" sz="2000" dirty="0" err="1"/>
              <a:t>Nhận</a:t>
            </a:r>
            <a:r>
              <a:rPr lang="en-US" sz="2000" dirty="0"/>
              <a:t> </a:t>
            </a:r>
            <a:r>
              <a:rPr lang="en-US" sz="2000" dirty="0" err="1"/>
              <a:t>xét</a:t>
            </a:r>
            <a:r>
              <a:rPr lang="en-US" sz="2000" dirty="0"/>
              <a:t> </a:t>
            </a:r>
            <a:r>
              <a:rPr lang="en-US" sz="2000" dirty="0" err="1"/>
              <a:t>cuối</a:t>
            </a:r>
            <a:r>
              <a:rPr lang="en-US" sz="2000" dirty="0"/>
              <a:t> </a:t>
            </a:r>
            <a:r>
              <a:rPr lang="en-US" sz="2000" dirty="0" err="1"/>
              <a:t>cùng</a:t>
            </a:r>
            <a:r>
              <a:rPr lang="en-US" sz="2000" dirty="0"/>
              <a:t> </a:t>
            </a:r>
            <a:r>
              <a:rPr lang="en-US" sz="2000" dirty="0" err="1"/>
              <a:t>đó</a:t>
            </a:r>
            <a:r>
              <a:rPr lang="en-US" sz="2000" dirty="0"/>
              <a:t> </a:t>
            </a:r>
            <a:r>
              <a:rPr lang="en-US" sz="2000" dirty="0" err="1"/>
              <a:t>của</a:t>
            </a:r>
            <a:r>
              <a:rPr lang="en-US" sz="2000" dirty="0"/>
              <a:t> </a:t>
            </a:r>
            <a:r>
              <a:rPr lang="en-US" sz="2000" dirty="0" err="1"/>
              <a:t>bạn</a:t>
            </a:r>
            <a:r>
              <a:rPr lang="en-US" sz="2000" dirty="0"/>
              <a:t> </a:t>
            </a:r>
            <a:r>
              <a:rPr lang="en-US" sz="2000" dirty="0" err="1"/>
              <a:t>đã</a:t>
            </a:r>
            <a:r>
              <a:rPr lang="en-US" sz="2000" dirty="0"/>
              <a:t> </a:t>
            </a:r>
            <a:r>
              <a:rPr lang="en-US" sz="2000" dirty="0" err="1"/>
              <a:t>thành</a:t>
            </a:r>
            <a:r>
              <a:rPr lang="en-US" sz="2000" dirty="0"/>
              <a:t> </a:t>
            </a:r>
            <a:r>
              <a:rPr lang="en-US" sz="2000" dirty="0" err="1"/>
              <a:t>công</a:t>
            </a:r>
            <a:r>
              <a:rPr lang="en-US" sz="2000" dirty="0"/>
              <a:t>  </a:t>
            </a:r>
            <a:r>
              <a:rPr lang="en-US" sz="2000" dirty="0" err="1"/>
              <a:t>vì</a:t>
            </a:r>
            <a:r>
              <a:rPr lang="en-US" sz="2000" dirty="0"/>
              <a:t> </a:t>
            </a:r>
            <a:r>
              <a:rPr lang="en-US" sz="2000" dirty="0" err="1"/>
              <a:t>không</a:t>
            </a:r>
            <a:r>
              <a:rPr lang="en-US" sz="2000" dirty="0"/>
              <a:t> </a:t>
            </a:r>
            <a:r>
              <a:rPr lang="en-US" sz="2000" dirty="0" err="1"/>
              <a:t>một</a:t>
            </a:r>
            <a:r>
              <a:rPr lang="en-US" sz="2000" dirty="0"/>
              <a:t> </a:t>
            </a:r>
            <a:r>
              <a:rPr lang="en-US" sz="2000" dirty="0" err="1"/>
              <a:t>ai</a:t>
            </a:r>
            <a:r>
              <a:rPr lang="en-US" sz="2000" dirty="0"/>
              <a:t> </a:t>
            </a:r>
            <a:r>
              <a:rPr lang="en-US" sz="2000" dirty="0" err="1"/>
              <a:t>có</a:t>
            </a:r>
            <a:r>
              <a:rPr lang="en-US" sz="2000" dirty="0"/>
              <a:t> </a:t>
            </a:r>
            <a:r>
              <a:rPr lang="en-US" sz="2000" dirty="0" err="1"/>
              <a:t>thể</a:t>
            </a:r>
            <a:r>
              <a:rPr lang="en-US" sz="2000" dirty="0"/>
              <a:t> </a:t>
            </a:r>
            <a:r>
              <a:rPr lang="en-US" sz="2000" dirty="0" err="1"/>
              <a:t>tranh</a:t>
            </a:r>
            <a:r>
              <a:rPr lang="en-US" sz="2000" dirty="0"/>
              <a:t> </a:t>
            </a:r>
            <a:r>
              <a:rPr lang="en-US" sz="2000" dirty="0" err="1"/>
              <a:t>luận</a:t>
            </a:r>
            <a:r>
              <a:rPr lang="en-US" sz="2000" dirty="0"/>
              <a:t> </a:t>
            </a:r>
            <a:r>
              <a:rPr lang="en-US" sz="2000" dirty="0" err="1"/>
              <a:t>với</a:t>
            </a:r>
            <a:r>
              <a:rPr lang="en-US" sz="2000" dirty="0"/>
              <a:t> </a:t>
            </a:r>
            <a:r>
              <a:rPr lang="en-US" sz="2000" dirty="0" err="1"/>
              <a:t>bạn</a:t>
            </a:r>
            <a:r>
              <a:rPr lang="en-US" sz="2000" dirty="0"/>
              <a:t> </a:t>
            </a:r>
            <a:r>
              <a:rPr lang="en-US" sz="2000" dirty="0" err="1"/>
              <a:t>sau</a:t>
            </a:r>
            <a:r>
              <a:rPr lang="en-US" sz="2000" dirty="0"/>
              <a:t> </a:t>
            </a:r>
            <a:r>
              <a:rPr lang="en-US" sz="2000" dirty="0" err="1"/>
              <a:t>đó</a:t>
            </a:r>
            <a:r>
              <a:rPr lang="en-US" sz="2000" dirty="0"/>
              <a:t>.</a:t>
            </a:r>
          </a:p>
          <a:p>
            <a:endParaRPr lang="en-US" sz="2000" dirty="0"/>
          </a:p>
        </p:txBody>
      </p:sp>
      <p:sp>
        <p:nvSpPr>
          <p:cNvPr id="5" name="Oval 4"/>
          <p:cNvSpPr/>
          <p:nvPr/>
        </p:nvSpPr>
        <p:spPr>
          <a:xfrm>
            <a:off x="6705600" y="10668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709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 calcmode="lin" valueType="num">
                                      <p:cBhvr additive="base">
                                        <p:cTn id="47"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86800" cy="6001643"/>
          </a:xfrm>
          <a:prstGeom prst="rect">
            <a:avLst/>
          </a:prstGeom>
          <a:noFill/>
        </p:spPr>
        <p:txBody>
          <a:bodyPr wrap="square" rtlCol="0">
            <a:spAutoFit/>
          </a:bodyPr>
          <a:lstStyle/>
          <a:p>
            <a:r>
              <a:rPr lang="en-US" sz="2400" b="1" dirty="0"/>
              <a:t>Question 25. </a:t>
            </a:r>
            <a:r>
              <a:rPr lang="en-US" sz="2400" dirty="0"/>
              <a:t>China </a:t>
            </a:r>
            <a:r>
              <a:rPr lang="en-US" sz="2400" b="1" u="heavy" dirty="0"/>
              <a:t>rejected</a:t>
            </a:r>
            <a:r>
              <a:rPr lang="en-US" sz="2400" b="1" dirty="0"/>
              <a:t> </a:t>
            </a:r>
            <a:r>
              <a:rPr lang="en-US" sz="2400" dirty="0"/>
              <a:t>the claim that they were responsible for COVID-19 outbreak.</a:t>
            </a:r>
          </a:p>
          <a:p>
            <a:r>
              <a:rPr lang="en-US" sz="2400" b="1" dirty="0"/>
              <a:t>A. </a:t>
            </a:r>
            <a:r>
              <a:rPr lang="en-US" sz="2400" dirty="0"/>
              <a:t>ignored	</a:t>
            </a:r>
            <a:r>
              <a:rPr lang="en-US" sz="2400" b="1" dirty="0"/>
              <a:t>B. </a:t>
            </a:r>
            <a:r>
              <a:rPr lang="en-US" sz="2400" dirty="0"/>
              <a:t>accepted	</a:t>
            </a:r>
            <a:r>
              <a:rPr lang="en-US" sz="2400" b="1" dirty="0"/>
              <a:t>C. </a:t>
            </a:r>
            <a:r>
              <a:rPr lang="en-US" sz="2400" dirty="0" err="1"/>
              <a:t>disargreed</a:t>
            </a:r>
            <a:r>
              <a:rPr lang="en-US" sz="2400" dirty="0"/>
              <a:t>	</a:t>
            </a:r>
            <a:r>
              <a:rPr lang="en-US" sz="2400" b="1" dirty="0"/>
              <a:t>D. </a:t>
            </a:r>
            <a:r>
              <a:rPr lang="en-US" sz="2400" dirty="0"/>
              <a:t>denied</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ignored: </a:t>
            </a:r>
            <a:r>
              <a:rPr lang="en-US" sz="2400" dirty="0" err="1"/>
              <a:t>lờ</a:t>
            </a:r>
            <a:r>
              <a:rPr lang="en-US" sz="2400" dirty="0"/>
              <a:t> </a:t>
            </a:r>
            <a:r>
              <a:rPr lang="en-US" sz="2400" dirty="0" err="1"/>
              <a:t>đi</a:t>
            </a:r>
            <a:r>
              <a:rPr lang="en-US" sz="2400" dirty="0"/>
              <a:t>/</a:t>
            </a:r>
            <a:r>
              <a:rPr lang="en-US" sz="2400" dirty="0" err="1"/>
              <a:t>không</a:t>
            </a:r>
            <a:r>
              <a:rPr lang="en-US" sz="2400" dirty="0"/>
              <a:t> </a:t>
            </a:r>
            <a:r>
              <a:rPr lang="en-US" sz="2400" dirty="0" err="1"/>
              <a:t>để</a:t>
            </a:r>
            <a:r>
              <a:rPr lang="en-US" sz="2400" dirty="0"/>
              <a:t> ý            	            B. accepted: </a:t>
            </a:r>
            <a:r>
              <a:rPr lang="en-US" sz="2400" dirty="0" err="1"/>
              <a:t>chấp</a:t>
            </a:r>
            <a:r>
              <a:rPr lang="en-US" sz="2400" dirty="0"/>
              <a:t> </a:t>
            </a:r>
            <a:r>
              <a:rPr lang="en-US" sz="2400" dirty="0" err="1"/>
              <a:t>nhận</a:t>
            </a:r>
            <a:endParaRPr lang="en-US" sz="2400" dirty="0"/>
          </a:p>
          <a:p>
            <a:r>
              <a:rPr lang="en-US" sz="2400" dirty="0"/>
              <a:t>     C. </a:t>
            </a:r>
            <a:r>
              <a:rPr lang="en-US" sz="2400" dirty="0" err="1"/>
              <a:t>disargreed</a:t>
            </a:r>
            <a:r>
              <a:rPr lang="en-US" sz="2400" dirty="0"/>
              <a:t>: </a:t>
            </a:r>
            <a:r>
              <a:rPr lang="en-US" sz="2400" dirty="0" err="1"/>
              <a:t>không</a:t>
            </a:r>
            <a:r>
              <a:rPr lang="en-US" sz="2400" dirty="0"/>
              <a:t> </a:t>
            </a:r>
            <a:r>
              <a:rPr lang="en-US" sz="2400" dirty="0" err="1"/>
              <a:t>đồng</a:t>
            </a:r>
            <a:r>
              <a:rPr lang="en-US" sz="2400" dirty="0"/>
              <a:t> ý/</a:t>
            </a:r>
            <a:r>
              <a:rPr lang="en-US" sz="2400" dirty="0" err="1"/>
              <a:t>phản</a:t>
            </a:r>
            <a:r>
              <a:rPr lang="en-US" sz="2400" dirty="0"/>
              <a:t> </a:t>
            </a:r>
            <a:r>
              <a:rPr lang="en-US" sz="2400" dirty="0" err="1"/>
              <a:t>đối</a:t>
            </a:r>
            <a:r>
              <a:rPr lang="en-US" sz="2400" dirty="0"/>
              <a:t>	            D. denied: </a:t>
            </a:r>
            <a:r>
              <a:rPr lang="en-US" sz="2400" dirty="0" err="1"/>
              <a:t>phủ</a:t>
            </a:r>
            <a:r>
              <a:rPr lang="en-US" sz="2400" dirty="0"/>
              <a:t> </a:t>
            </a:r>
            <a:r>
              <a:rPr lang="en-US" sz="2400" dirty="0" err="1"/>
              <a:t>nhận</a:t>
            </a:r>
            <a:endParaRPr lang="en-US" sz="2400" dirty="0"/>
          </a:p>
          <a:p>
            <a:r>
              <a:rPr lang="en-US" sz="2400" dirty="0"/>
              <a:t>Rejected: </a:t>
            </a:r>
            <a:r>
              <a:rPr lang="en-US" sz="2400" dirty="0" err="1"/>
              <a:t>phản</a:t>
            </a:r>
            <a:r>
              <a:rPr lang="en-US" sz="2400" dirty="0"/>
              <a:t> </a:t>
            </a:r>
            <a:r>
              <a:rPr lang="en-US" sz="2400" dirty="0" err="1"/>
              <a:t>đối</a:t>
            </a:r>
            <a:r>
              <a:rPr lang="en-US" sz="2400" dirty="0"/>
              <a:t>/</a:t>
            </a:r>
            <a:r>
              <a:rPr lang="en-US" sz="2400" dirty="0" err="1"/>
              <a:t>phủ</a:t>
            </a:r>
            <a:r>
              <a:rPr lang="en-US" sz="2400" dirty="0"/>
              <a:t> </a:t>
            </a:r>
            <a:r>
              <a:rPr lang="en-US" sz="2400" dirty="0" err="1"/>
              <a:t>nhận</a:t>
            </a:r>
            <a:r>
              <a:rPr lang="en-US" sz="2400" dirty="0"/>
              <a:t> &gt;&lt; accepted: </a:t>
            </a:r>
            <a:r>
              <a:rPr lang="en-US" sz="2400" dirty="0" err="1"/>
              <a:t>chấp</a:t>
            </a:r>
            <a:r>
              <a:rPr lang="en-US" sz="2400" dirty="0"/>
              <a:t> </a:t>
            </a:r>
            <a:r>
              <a:rPr lang="en-US" sz="2400" dirty="0" err="1"/>
              <a:t>nhận</a:t>
            </a:r>
            <a:endParaRPr lang="en-US" sz="2400" dirty="0"/>
          </a:p>
          <a:p>
            <a:r>
              <a:rPr lang="en-US" sz="2400" dirty="0"/>
              <a:t>	</a:t>
            </a:r>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Trung</a:t>
            </a:r>
            <a:r>
              <a:rPr lang="en-US" sz="2400" dirty="0"/>
              <a:t> </a:t>
            </a:r>
            <a:r>
              <a:rPr lang="en-US" sz="2400" dirty="0" err="1"/>
              <a:t>Quốc</a:t>
            </a:r>
            <a:r>
              <a:rPr lang="en-US" sz="2400" dirty="0"/>
              <a:t> </a:t>
            </a:r>
            <a:r>
              <a:rPr lang="en-US" sz="2400" dirty="0" err="1"/>
              <a:t>phản</a:t>
            </a:r>
            <a:r>
              <a:rPr lang="en-US" sz="2400" dirty="0"/>
              <a:t> </a:t>
            </a:r>
            <a:r>
              <a:rPr lang="en-US" sz="2400" dirty="0" err="1"/>
              <a:t>đối</a:t>
            </a:r>
            <a:r>
              <a:rPr lang="en-US" sz="2400" dirty="0"/>
              <a:t> </a:t>
            </a:r>
            <a:r>
              <a:rPr lang="en-US" sz="2400" dirty="0" err="1"/>
              <a:t>sự</a:t>
            </a:r>
            <a:r>
              <a:rPr lang="en-US" sz="2400" dirty="0"/>
              <a:t> </a:t>
            </a:r>
            <a:r>
              <a:rPr lang="en-US" sz="2400" dirty="0" err="1"/>
              <a:t>tuyên</a:t>
            </a:r>
            <a:r>
              <a:rPr lang="en-US" sz="2400" dirty="0"/>
              <a:t> </a:t>
            </a:r>
            <a:r>
              <a:rPr lang="en-US" sz="2400" dirty="0" err="1"/>
              <a:t>bố</a:t>
            </a:r>
            <a:r>
              <a:rPr lang="en-US" sz="2400" dirty="0"/>
              <a:t> </a:t>
            </a:r>
            <a:r>
              <a:rPr lang="en-US" sz="2400" dirty="0" err="1"/>
              <a:t>rằng</a:t>
            </a:r>
            <a:r>
              <a:rPr lang="en-US" sz="2400" dirty="0"/>
              <a:t> </a:t>
            </a:r>
            <a:r>
              <a:rPr lang="en-US" sz="2400" dirty="0" err="1"/>
              <a:t>họ</a:t>
            </a:r>
            <a:r>
              <a:rPr lang="en-US" sz="2400" dirty="0"/>
              <a:t> </a:t>
            </a:r>
            <a:r>
              <a:rPr lang="en-US" sz="2400" dirty="0" err="1"/>
              <a:t>phải</a:t>
            </a:r>
            <a:r>
              <a:rPr lang="en-US" sz="2400" dirty="0"/>
              <a:t> </a:t>
            </a:r>
            <a:r>
              <a:rPr lang="en-US" sz="2400" dirty="0" err="1"/>
              <a:t>chịu</a:t>
            </a:r>
            <a:r>
              <a:rPr lang="en-US" sz="2400" dirty="0"/>
              <a:t> </a:t>
            </a:r>
            <a:r>
              <a:rPr lang="en-US" sz="2400" dirty="0" err="1"/>
              <a:t>trách</a:t>
            </a:r>
            <a:r>
              <a:rPr lang="en-US" sz="2400" dirty="0"/>
              <a:t> </a:t>
            </a:r>
            <a:r>
              <a:rPr lang="en-US" sz="2400" dirty="0" err="1"/>
              <a:t>nhiệm</a:t>
            </a:r>
            <a:r>
              <a:rPr lang="en-US" sz="2400" dirty="0"/>
              <a:t> </a:t>
            </a:r>
            <a:r>
              <a:rPr lang="en-US" sz="2400" dirty="0" err="1"/>
              <a:t>cho</a:t>
            </a:r>
            <a:r>
              <a:rPr lang="en-US" sz="2400" dirty="0"/>
              <a:t> </a:t>
            </a:r>
            <a:r>
              <a:rPr lang="en-US" sz="2400" dirty="0" err="1"/>
              <a:t>việc</a:t>
            </a:r>
            <a:r>
              <a:rPr lang="en-US" sz="2400" dirty="0"/>
              <a:t> </a:t>
            </a:r>
            <a:r>
              <a:rPr lang="en-US" sz="2400" dirty="0" err="1"/>
              <a:t>bùng</a:t>
            </a:r>
            <a:r>
              <a:rPr lang="en-US" sz="2400" dirty="0"/>
              <a:t> </a:t>
            </a:r>
            <a:r>
              <a:rPr lang="en-US" sz="2400" dirty="0" err="1"/>
              <a:t>phát</a:t>
            </a:r>
            <a:r>
              <a:rPr lang="en-US" sz="2400" dirty="0"/>
              <a:t> </a:t>
            </a:r>
            <a:r>
              <a:rPr lang="en-US" sz="2400" dirty="0" err="1"/>
              <a:t>dịch</a:t>
            </a:r>
            <a:r>
              <a:rPr lang="en-US" sz="2400" dirty="0"/>
              <a:t> Covid-19.</a:t>
            </a:r>
          </a:p>
          <a:p>
            <a:endParaRPr lang="en-US" sz="2400" dirty="0"/>
          </a:p>
        </p:txBody>
      </p:sp>
      <p:sp>
        <p:nvSpPr>
          <p:cNvPr id="5" name="Oval 4"/>
          <p:cNvSpPr/>
          <p:nvPr/>
        </p:nvSpPr>
        <p:spPr>
          <a:xfrm>
            <a:off x="21336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132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740307"/>
          </a:xfrm>
          <a:prstGeom prst="rect">
            <a:avLst/>
          </a:prstGeom>
          <a:noFill/>
        </p:spPr>
        <p:txBody>
          <a:bodyPr wrap="square" rtlCol="0">
            <a:spAutoFit/>
          </a:bodyPr>
          <a:lstStyle/>
          <a:p>
            <a:r>
              <a:rPr lang="en-US" b="1" dirty="0"/>
              <a:t>Question 26</a:t>
            </a:r>
            <a:r>
              <a:rPr lang="en-US" dirty="0"/>
              <a:t>. New COVID-19 variant is very dangerous. Ministry of Health urges localities to halt unnecessary services.</a:t>
            </a:r>
          </a:p>
          <a:p>
            <a:r>
              <a:rPr lang="en-US" b="1" dirty="0" smtClean="0"/>
              <a:t>A</a:t>
            </a:r>
            <a:r>
              <a:rPr lang="en-US" b="1" dirty="0"/>
              <a:t>. </a:t>
            </a:r>
            <a:r>
              <a:rPr lang="en-US" dirty="0"/>
              <a:t>New COVID-19 variant is too dangerous that Ministry of Health urges localities to halt unnecessary services.</a:t>
            </a:r>
            <a:r>
              <a:rPr lang="en-US" b="1" dirty="0"/>
              <a:t>	</a:t>
            </a:r>
            <a:endParaRPr lang="en-US" dirty="0"/>
          </a:p>
          <a:p>
            <a:r>
              <a:rPr lang="en-US" b="1" dirty="0"/>
              <a:t>    B. </a:t>
            </a:r>
            <a:r>
              <a:rPr lang="en-US" dirty="0"/>
              <a:t>So dangerous is new COVID-19 variant that Ministry of Health urges localities to halt unnecessary services.</a:t>
            </a:r>
          </a:p>
          <a:p>
            <a:r>
              <a:rPr lang="en-US" b="1" dirty="0" smtClean="0"/>
              <a:t>C</a:t>
            </a:r>
            <a:r>
              <a:rPr lang="en-US" b="1" dirty="0"/>
              <a:t>. </a:t>
            </a:r>
            <a:r>
              <a:rPr lang="en-US" dirty="0"/>
              <a:t>Such dangerous is new COVID-19 variant that Ministry of Health urges localities to halt unnecessary services.</a:t>
            </a:r>
          </a:p>
          <a:p>
            <a:r>
              <a:rPr lang="en-US" b="1" dirty="0" smtClean="0"/>
              <a:t>D</a:t>
            </a:r>
            <a:r>
              <a:rPr lang="en-US" b="1" dirty="0"/>
              <a:t>. </a:t>
            </a:r>
            <a:r>
              <a:rPr lang="en-US" dirty="0"/>
              <a:t>Such is new COVID-19 variant dangerous that Ministry of Health urges localities to halt unnecessary services.</a:t>
            </a:r>
          </a:p>
          <a:p>
            <a:endParaRPr lang="en-US" b="1" dirty="0" smtClean="0"/>
          </a:p>
          <a:p>
            <a:r>
              <a:rPr lang="en-US" dirty="0" err="1" smtClean="0"/>
              <a:t>Kiến</a:t>
            </a:r>
            <a:r>
              <a:rPr lang="en-US" dirty="0" smtClean="0"/>
              <a:t> </a:t>
            </a:r>
            <a:r>
              <a:rPr lang="en-US" dirty="0" err="1"/>
              <a:t>thức</a:t>
            </a:r>
            <a:r>
              <a:rPr lang="en-US" dirty="0"/>
              <a:t>: </a:t>
            </a:r>
            <a:r>
              <a:rPr lang="en-US" dirty="0" err="1"/>
              <a:t>Kết</a:t>
            </a:r>
            <a:r>
              <a:rPr lang="en-US" dirty="0"/>
              <a:t> </a:t>
            </a:r>
            <a:r>
              <a:rPr lang="en-US" dirty="0" err="1"/>
              <a:t>hợp</a:t>
            </a:r>
            <a:r>
              <a:rPr lang="en-US" dirty="0"/>
              <a:t> </a:t>
            </a:r>
            <a:r>
              <a:rPr lang="en-US" dirty="0" err="1"/>
              <a:t>câu</a:t>
            </a:r>
            <a:r>
              <a:rPr lang="en-US" dirty="0"/>
              <a:t> – </a:t>
            </a:r>
            <a:r>
              <a:rPr lang="en-US" dirty="0" err="1"/>
              <a:t>đảo</a:t>
            </a:r>
            <a:r>
              <a:rPr lang="en-US" dirty="0"/>
              <a:t> </a:t>
            </a:r>
            <a:r>
              <a:rPr lang="en-US" dirty="0" err="1"/>
              <a:t>ngữ</a:t>
            </a:r>
            <a:endParaRPr lang="en-US" dirty="0"/>
          </a:p>
          <a:p>
            <a:r>
              <a:rPr lang="en-US" dirty="0" err="1"/>
              <a:t>Giải</a:t>
            </a:r>
            <a:r>
              <a:rPr lang="en-US" dirty="0"/>
              <a:t> </a:t>
            </a:r>
            <a:r>
              <a:rPr lang="en-US" dirty="0" err="1"/>
              <a:t>thích</a:t>
            </a:r>
            <a:r>
              <a:rPr lang="en-US" dirty="0"/>
              <a:t>: </a:t>
            </a:r>
            <a:r>
              <a:rPr lang="en-US" dirty="0" err="1"/>
              <a:t>Cấu</a:t>
            </a:r>
            <a:r>
              <a:rPr lang="en-US" dirty="0"/>
              <a:t> </a:t>
            </a:r>
            <a:r>
              <a:rPr lang="en-US" dirty="0" err="1"/>
              <a:t>trúc</a:t>
            </a:r>
            <a:r>
              <a:rPr lang="en-US" dirty="0"/>
              <a:t> </a:t>
            </a:r>
            <a:r>
              <a:rPr lang="en-US" dirty="0" err="1"/>
              <a:t>đảo</a:t>
            </a:r>
            <a:r>
              <a:rPr lang="en-US" dirty="0"/>
              <a:t> </a:t>
            </a:r>
            <a:r>
              <a:rPr lang="en-US" dirty="0" err="1"/>
              <a:t>ngữ</a:t>
            </a:r>
            <a:r>
              <a:rPr lang="en-US" dirty="0"/>
              <a:t> </a:t>
            </a:r>
            <a:r>
              <a:rPr lang="en-US" dirty="0" err="1"/>
              <a:t>của</a:t>
            </a:r>
            <a:r>
              <a:rPr lang="en-US" dirty="0"/>
              <a:t> “so” , “such”</a:t>
            </a:r>
          </a:p>
          <a:p>
            <a:r>
              <a:rPr lang="en-US" dirty="0"/>
              <a:t>- So + </a:t>
            </a:r>
            <a:r>
              <a:rPr lang="en-US" dirty="0" err="1"/>
              <a:t>adj</a:t>
            </a:r>
            <a:r>
              <a:rPr lang="en-US" dirty="0"/>
              <a:t> + be + N that + S + V</a:t>
            </a:r>
          </a:p>
          <a:p>
            <a:r>
              <a:rPr lang="en-US" dirty="0"/>
              <a:t>- So + </a:t>
            </a:r>
            <a:r>
              <a:rPr lang="en-US" dirty="0" err="1"/>
              <a:t>adv</a:t>
            </a:r>
            <a:r>
              <a:rPr lang="en-US" dirty="0"/>
              <a:t> + TĐT + S + V + that + S + V</a:t>
            </a:r>
          </a:p>
          <a:p>
            <a:r>
              <a:rPr lang="en-US" dirty="0"/>
              <a:t>- Such + be  + (a/an) + N + that + S + V</a:t>
            </a:r>
          </a:p>
          <a:p>
            <a:r>
              <a:rPr lang="en-US" dirty="0"/>
              <a:t>- Such + (a/an) + </a:t>
            </a:r>
            <a:r>
              <a:rPr lang="en-US" dirty="0" err="1"/>
              <a:t>adj</a:t>
            </a:r>
            <a:r>
              <a:rPr lang="en-US" dirty="0"/>
              <a:t> + N + be + S + that + S + V</a:t>
            </a:r>
          </a:p>
          <a:p>
            <a:r>
              <a:rPr lang="en-US" dirty="0" err="1"/>
              <a:t>Câu</a:t>
            </a:r>
            <a:r>
              <a:rPr lang="en-US" dirty="0"/>
              <a:t> </a:t>
            </a:r>
            <a:r>
              <a:rPr lang="en-US" dirty="0" err="1"/>
              <a:t>đề</a:t>
            </a:r>
            <a:r>
              <a:rPr lang="en-US" dirty="0"/>
              <a:t> </a:t>
            </a:r>
            <a:r>
              <a:rPr lang="en-US" dirty="0" err="1"/>
              <a:t>bài</a:t>
            </a:r>
            <a:r>
              <a:rPr lang="en-US" dirty="0"/>
              <a:t>: </a:t>
            </a:r>
            <a:r>
              <a:rPr lang="en-US" dirty="0" err="1"/>
              <a:t>Biến</a:t>
            </a:r>
            <a:r>
              <a:rPr lang="en-US" dirty="0"/>
              <a:t> </a:t>
            </a:r>
            <a:r>
              <a:rPr lang="en-US" dirty="0" err="1"/>
              <a:t>thể</a:t>
            </a:r>
            <a:r>
              <a:rPr lang="en-US" dirty="0"/>
              <a:t> Covid-19 </a:t>
            </a:r>
            <a:r>
              <a:rPr lang="en-US" dirty="0" err="1"/>
              <a:t>mới</a:t>
            </a:r>
            <a:r>
              <a:rPr lang="en-US" dirty="0"/>
              <a:t> </a:t>
            </a:r>
            <a:r>
              <a:rPr lang="en-US" dirty="0" err="1"/>
              <a:t>rất</a:t>
            </a:r>
            <a:r>
              <a:rPr lang="en-US" dirty="0"/>
              <a:t> </a:t>
            </a:r>
            <a:r>
              <a:rPr lang="en-US" dirty="0" err="1"/>
              <a:t>nguy</a:t>
            </a:r>
            <a:r>
              <a:rPr lang="en-US" dirty="0"/>
              <a:t> </a:t>
            </a:r>
            <a:r>
              <a:rPr lang="en-US" dirty="0" err="1"/>
              <a:t>hiểm</a:t>
            </a:r>
            <a:r>
              <a:rPr lang="en-US" dirty="0"/>
              <a:t>. </a:t>
            </a:r>
            <a:r>
              <a:rPr lang="en-US" dirty="0" err="1"/>
              <a:t>Bộ</a:t>
            </a:r>
            <a:r>
              <a:rPr lang="en-US" dirty="0"/>
              <a:t> y </a:t>
            </a:r>
            <a:r>
              <a:rPr lang="en-US" dirty="0" err="1"/>
              <a:t>tế</a:t>
            </a:r>
            <a:r>
              <a:rPr lang="en-US" dirty="0"/>
              <a:t> </a:t>
            </a:r>
            <a:r>
              <a:rPr lang="en-US" dirty="0" err="1"/>
              <a:t>yêu</a:t>
            </a:r>
            <a:r>
              <a:rPr lang="en-US" dirty="0"/>
              <a:t> </a:t>
            </a:r>
            <a:r>
              <a:rPr lang="en-US" dirty="0" err="1"/>
              <a:t>cầu</a:t>
            </a:r>
            <a:r>
              <a:rPr lang="en-US" dirty="0"/>
              <a:t> </a:t>
            </a:r>
            <a:r>
              <a:rPr lang="en-US" dirty="0" err="1"/>
              <a:t>chính</a:t>
            </a:r>
            <a:r>
              <a:rPr lang="en-US" dirty="0"/>
              <a:t> </a:t>
            </a:r>
            <a:r>
              <a:rPr lang="en-US" dirty="0" err="1"/>
              <a:t>quyền</a:t>
            </a:r>
            <a:r>
              <a:rPr lang="en-US" dirty="0"/>
              <a:t> </a:t>
            </a:r>
            <a:r>
              <a:rPr lang="en-US" dirty="0" err="1"/>
              <a:t>địa</a:t>
            </a:r>
            <a:r>
              <a:rPr lang="en-US" dirty="0"/>
              <a:t> </a:t>
            </a:r>
            <a:r>
              <a:rPr lang="en-US" dirty="0" err="1"/>
              <a:t>phương</a:t>
            </a:r>
            <a:r>
              <a:rPr lang="en-US" dirty="0"/>
              <a:t> </a:t>
            </a:r>
            <a:r>
              <a:rPr lang="en-US" dirty="0" err="1"/>
              <a:t>ngừng</a:t>
            </a:r>
            <a:r>
              <a:rPr lang="en-US" dirty="0"/>
              <a:t> </a:t>
            </a:r>
            <a:r>
              <a:rPr lang="en-US" dirty="0" err="1"/>
              <a:t>tất</a:t>
            </a:r>
            <a:r>
              <a:rPr lang="en-US" dirty="0"/>
              <a:t> </a:t>
            </a:r>
            <a:r>
              <a:rPr lang="en-US" dirty="0" err="1"/>
              <a:t>cả</a:t>
            </a:r>
            <a:r>
              <a:rPr lang="en-US" dirty="0"/>
              <a:t> </a:t>
            </a:r>
            <a:r>
              <a:rPr lang="en-US" dirty="0" err="1"/>
              <a:t>các</a:t>
            </a:r>
            <a:r>
              <a:rPr lang="en-US" dirty="0"/>
              <a:t> </a:t>
            </a:r>
            <a:r>
              <a:rPr lang="en-US" dirty="0" err="1"/>
              <a:t>dịc</a:t>
            </a:r>
            <a:r>
              <a:rPr lang="en-US" dirty="0"/>
              <a:t> </a:t>
            </a:r>
            <a:r>
              <a:rPr lang="en-US" dirty="0" err="1"/>
              <a:t>vụ</a:t>
            </a:r>
            <a:r>
              <a:rPr lang="en-US" dirty="0"/>
              <a:t> </a:t>
            </a:r>
            <a:r>
              <a:rPr lang="en-US" dirty="0" err="1"/>
              <a:t>không</a:t>
            </a:r>
            <a:r>
              <a:rPr lang="en-US" dirty="0"/>
              <a:t> </a:t>
            </a:r>
            <a:r>
              <a:rPr lang="en-US" dirty="0" err="1"/>
              <a:t>thiết</a:t>
            </a:r>
            <a:r>
              <a:rPr lang="en-US" dirty="0"/>
              <a:t> </a:t>
            </a:r>
            <a:r>
              <a:rPr lang="en-US" dirty="0" err="1"/>
              <a:t>yếu</a:t>
            </a:r>
            <a:r>
              <a:rPr lang="en-US" dirty="0"/>
              <a:t>.</a:t>
            </a:r>
          </a:p>
          <a:p>
            <a:r>
              <a:rPr lang="en-US" b="1" dirty="0"/>
              <a:t>	A. </a:t>
            </a:r>
            <a:r>
              <a:rPr lang="en-US" dirty="0" smtClean="0"/>
              <a:t>=&gt; </a:t>
            </a:r>
            <a:r>
              <a:rPr lang="en-US" dirty="0" err="1"/>
              <a:t>sai</a:t>
            </a:r>
            <a:r>
              <a:rPr lang="en-US" dirty="0"/>
              <a:t> </a:t>
            </a:r>
            <a:r>
              <a:rPr lang="en-US" dirty="0" err="1"/>
              <a:t>cấu</a:t>
            </a:r>
            <a:r>
              <a:rPr lang="en-US" dirty="0"/>
              <a:t> </a:t>
            </a:r>
            <a:r>
              <a:rPr lang="en-US" dirty="0" err="1"/>
              <a:t>trúc</a:t>
            </a:r>
            <a:r>
              <a:rPr lang="en-US" b="1" dirty="0"/>
              <a:t>	</a:t>
            </a:r>
            <a:endParaRPr lang="en-US" dirty="0"/>
          </a:p>
          <a:p>
            <a:r>
              <a:rPr lang="en-US" b="1" dirty="0"/>
              <a:t>    </a:t>
            </a:r>
            <a:r>
              <a:rPr lang="en-US" b="1" dirty="0" smtClean="0"/>
              <a:t>	B</a:t>
            </a:r>
            <a:r>
              <a:rPr lang="en-US" b="1" dirty="0"/>
              <a:t>. </a:t>
            </a:r>
            <a:r>
              <a:rPr lang="en-US" dirty="0" smtClean="0"/>
              <a:t>=&gt; </a:t>
            </a:r>
            <a:r>
              <a:rPr lang="en-US" dirty="0" err="1"/>
              <a:t>đúng</a:t>
            </a:r>
            <a:endParaRPr lang="en-US" dirty="0"/>
          </a:p>
          <a:p>
            <a:r>
              <a:rPr lang="en-US" b="1" dirty="0"/>
              <a:t>	C. </a:t>
            </a:r>
            <a:r>
              <a:rPr lang="en-US" dirty="0" err="1" smtClean="0"/>
              <a:t>sai</a:t>
            </a:r>
            <a:r>
              <a:rPr lang="en-US" dirty="0" smtClean="0"/>
              <a:t> </a:t>
            </a:r>
            <a:r>
              <a:rPr lang="en-US" dirty="0" err="1"/>
              <a:t>cấu</a:t>
            </a:r>
            <a:r>
              <a:rPr lang="en-US" dirty="0"/>
              <a:t> </a:t>
            </a:r>
            <a:r>
              <a:rPr lang="en-US" dirty="0" err="1"/>
              <a:t>trúc</a:t>
            </a:r>
            <a:endParaRPr lang="en-US" dirty="0"/>
          </a:p>
          <a:p>
            <a:r>
              <a:rPr lang="en-US" b="1" dirty="0"/>
              <a:t>	D</a:t>
            </a:r>
            <a:r>
              <a:rPr lang="en-US" b="1" dirty="0" smtClean="0"/>
              <a:t>. </a:t>
            </a:r>
            <a:r>
              <a:rPr lang="en-US" dirty="0" smtClean="0"/>
              <a:t>=&gt; </a:t>
            </a:r>
            <a:r>
              <a:rPr lang="en-US" dirty="0" err="1"/>
              <a:t>sai</a:t>
            </a:r>
            <a:r>
              <a:rPr lang="en-US" dirty="0"/>
              <a:t> </a:t>
            </a:r>
            <a:r>
              <a:rPr lang="en-US" dirty="0" err="1"/>
              <a:t>cấu</a:t>
            </a:r>
            <a:r>
              <a:rPr lang="en-US" dirty="0"/>
              <a:t> </a:t>
            </a:r>
            <a:r>
              <a:rPr lang="en-US" dirty="0" err="1"/>
              <a:t>trúc</a:t>
            </a:r>
            <a:endParaRPr lang="en-US" dirty="0"/>
          </a:p>
          <a:p>
            <a:endParaRPr lang="en-US" dirty="0"/>
          </a:p>
        </p:txBody>
      </p:sp>
      <p:sp>
        <p:nvSpPr>
          <p:cNvPr id="5" name="Oval 4"/>
          <p:cNvSpPr/>
          <p:nvPr/>
        </p:nvSpPr>
        <p:spPr>
          <a:xfrm>
            <a:off x="381000" y="1295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535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4496" y="47223"/>
            <a:ext cx="8839200" cy="7109639"/>
          </a:xfrm>
          <a:prstGeom prst="rect">
            <a:avLst/>
          </a:prstGeom>
          <a:noFill/>
        </p:spPr>
        <p:txBody>
          <a:bodyPr wrap="square" rtlCol="0">
            <a:spAutoFit/>
          </a:bodyPr>
          <a:lstStyle/>
          <a:p>
            <a:r>
              <a:rPr lang="en-US" sz="2400" b="1" dirty="0"/>
              <a:t>Question 27</a:t>
            </a:r>
            <a:r>
              <a:rPr lang="en-US" sz="2400" dirty="0"/>
              <a:t>. He put all his money into </a:t>
            </a:r>
            <a:r>
              <a:rPr lang="en-US" sz="2400" dirty="0" err="1"/>
              <a:t>Bitcoin</a:t>
            </a:r>
            <a:r>
              <a:rPr lang="en-US" sz="2400" dirty="0"/>
              <a:t>. He regrets now.</a:t>
            </a:r>
          </a:p>
          <a:p>
            <a:r>
              <a:rPr lang="en-US" sz="2400" b="1" dirty="0"/>
              <a:t>	A. </a:t>
            </a:r>
            <a:r>
              <a:rPr lang="en-US" sz="2400" dirty="0"/>
              <a:t>He wishes he put all his money into </a:t>
            </a:r>
            <a:r>
              <a:rPr lang="en-US" sz="2400" dirty="0" err="1"/>
              <a:t>Bitcoin</a:t>
            </a:r>
            <a:r>
              <a:rPr lang="en-US" sz="2400" dirty="0"/>
              <a:t>.</a:t>
            </a:r>
          </a:p>
          <a:p>
            <a:r>
              <a:rPr lang="en-US" sz="2400" b="1" dirty="0"/>
              <a:t>	B. </a:t>
            </a:r>
            <a:r>
              <a:rPr lang="en-US" sz="2400" dirty="0"/>
              <a:t>He wishes he could put all his money into </a:t>
            </a:r>
            <a:r>
              <a:rPr lang="en-US" sz="2400" dirty="0" err="1"/>
              <a:t>Bitcoin</a:t>
            </a:r>
            <a:r>
              <a:rPr lang="en-US" sz="2400" dirty="0"/>
              <a:t>.</a:t>
            </a:r>
          </a:p>
          <a:p>
            <a:r>
              <a:rPr lang="en-US" sz="2400" b="1" dirty="0"/>
              <a:t>	C. </a:t>
            </a:r>
            <a:r>
              <a:rPr lang="en-US" sz="2400" dirty="0"/>
              <a:t>He regrets not having put all his money into </a:t>
            </a:r>
            <a:r>
              <a:rPr lang="en-US" sz="2400" dirty="0" err="1"/>
              <a:t>Bitcoin</a:t>
            </a:r>
            <a:r>
              <a:rPr lang="en-US" sz="2400" dirty="0"/>
              <a:t>.</a:t>
            </a:r>
          </a:p>
          <a:p>
            <a:r>
              <a:rPr lang="en-US" sz="2400" b="1" dirty="0"/>
              <a:t>	D. </a:t>
            </a:r>
            <a:r>
              <a:rPr lang="en-US" sz="2400" dirty="0"/>
              <a:t>If only he hadn’t put all his money into </a:t>
            </a:r>
            <a:r>
              <a:rPr lang="en-US" sz="2400" dirty="0" err="1"/>
              <a:t>Bitcoin</a:t>
            </a:r>
            <a:r>
              <a:rPr lang="en-US" sz="2400" dirty="0"/>
              <a:t>.</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Kết</a:t>
            </a:r>
            <a:r>
              <a:rPr lang="en-US" sz="2400" dirty="0"/>
              <a:t> </a:t>
            </a:r>
            <a:r>
              <a:rPr lang="en-US" sz="2400" dirty="0" err="1"/>
              <a:t>hợp</a:t>
            </a:r>
            <a:r>
              <a:rPr lang="en-US" sz="2400" dirty="0"/>
              <a:t> </a:t>
            </a:r>
            <a:r>
              <a:rPr lang="en-US" sz="2400" dirty="0" err="1"/>
              <a:t>câu</a:t>
            </a:r>
            <a:r>
              <a:rPr lang="en-US" sz="2400" dirty="0"/>
              <a:t> – </a:t>
            </a:r>
            <a:r>
              <a:rPr lang="en-US" sz="2400" dirty="0" err="1"/>
              <a:t>câu</a:t>
            </a:r>
            <a:r>
              <a:rPr lang="en-US" sz="2400" dirty="0"/>
              <a:t> </a:t>
            </a:r>
            <a:r>
              <a:rPr lang="en-US" sz="2400" dirty="0" err="1"/>
              <a:t>ước</a:t>
            </a:r>
            <a:endParaRPr lang="en-US" sz="2400" dirty="0"/>
          </a:p>
          <a:p>
            <a:r>
              <a:rPr lang="en-US" sz="2400" dirty="0" err="1"/>
              <a:t>Giải</a:t>
            </a:r>
            <a:r>
              <a:rPr lang="en-US" sz="2400" dirty="0"/>
              <a:t> </a:t>
            </a:r>
            <a:r>
              <a:rPr lang="en-US" sz="2400" dirty="0" err="1"/>
              <a:t>thích</a:t>
            </a:r>
            <a:r>
              <a:rPr lang="en-US" sz="2400" dirty="0"/>
              <a:t>: </a:t>
            </a:r>
          </a:p>
          <a:p>
            <a:r>
              <a:rPr lang="en-US" sz="2400" dirty="0" err="1"/>
              <a:t>Câu</a:t>
            </a:r>
            <a:r>
              <a:rPr lang="en-US" sz="2400" dirty="0"/>
              <a:t> </a:t>
            </a:r>
            <a:r>
              <a:rPr lang="en-US" sz="2400" dirty="0" err="1"/>
              <a:t>đề</a:t>
            </a:r>
            <a:r>
              <a:rPr lang="en-US" sz="2400" dirty="0"/>
              <a:t> </a:t>
            </a:r>
            <a:r>
              <a:rPr lang="en-US" sz="2400" dirty="0" err="1"/>
              <a:t>bài</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bỏ</a:t>
            </a:r>
            <a:r>
              <a:rPr lang="en-US" sz="2400" dirty="0"/>
              <a:t> </a:t>
            </a:r>
            <a:r>
              <a:rPr lang="en-US" sz="2400" dirty="0" err="1"/>
              <a:t>hết</a:t>
            </a:r>
            <a:r>
              <a:rPr lang="en-US" sz="2400" dirty="0"/>
              <a:t> </a:t>
            </a:r>
            <a:r>
              <a:rPr lang="en-US" sz="2400" dirty="0" err="1"/>
              <a:t>tất</a:t>
            </a:r>
            <a:r>
              <a:rPr lang="en-US" sz="2400" dirty="0"/>
              <a:t> </a:t>
            </a:r>
            <a:r>
              <a:rPr lang="en-US" sz="2400" dirty="0" err="1"/>
              <a:t>cả</a:t>
            </a:r>
            <a:r>
              <a:rPr lang="en-US" sz="2400" dirty="0"/>
              <a:t> </a:t>
            </a:r>
            <a:r>
              <a:rPr lang="en-US" sz="2400" dirty="0" err="1"/>
              <a:t>tiền</a:t>
            </a:r>
            <a:r>
              <a:rPr lang="en-US" sz="2400" dirty="0"/>
              <a:t> </a:t>
            </a:r>
            <a:r>
              <a:rPr lang="en-US" sz="2400" dirty="0" err="1"/>
              <a:t>của</a:t>
            </a:r>
            <a:r>
              <a:rPr lang="en-US" sz="2400" dirty="0"/>
              <a:t> </a:t>
            </a:r>
            <a:r>
              <a:rPr lang="en-US" sz="2400" dirty="0" err="1"/>
              <a:t>mình</a:t>
            </a:r>
            <a:r>
              <a:rPr lang="en-US" sz="2400" dirty="0"/>
              <a:t> </a:t>
            </a:r>
            <a:r>
              <a:rPr lang="en-US" sz="2400" dirty="0" err="1"/>
              <a:t>vào</a:t>
            </a:r>
            <a:r>
              <a:rPr lang="en-US" sz="2400" dirty="0"/>
              <a:t> </a:t>
            </a:r>
            <a:r>
              <a:rPr lang="en-US" sz="2400" dirty="0" err="1"/>
              <a:t>Bitcoin</a:t>
            </a:r>
            <a:r>
              <a:rPr lang="en-US" sz="2400" dirty="0"/>
              <a:t>. </a:t>
            </a:r>
            <a:r>
              <a:rPr lang="en-US" sz="2400" dirty="0" err="1"/>
              <a:t>Bây</a:t>
            </a:r>
            <a:r>
              <a:rPr lang="en-US" sz="2400" dirty="0"/>
              <a:t> </a:t>
            </a:r>
            <a:r>
              <a:rPr lang="en-US" sz="2400" dirty="0" err="1"/>
              <a:t>giờ</a:t>
            </a:r>
            <a:r>
              <a:rPr lang="en-US" sz="2400" dirty="0"/>
              <a:t> </a:t>
            </a:r>
            <a:r>
              <a:rPr lang="en-US" sz="2400" dirty="0" err="1"/>
              <a:t>anh</a:t>
            </a:r>
            <a:r>
              <a:rPr lang="en-US" sz="2400" dirty="0"/>
              <a:t> </a:t>
            </a:r>
            <a:r>
              <a:rPr lang="en-US" sz="2400" dirty="0" err="1"/>
              <a:t>ấy</a:t>
            </a:r>
            <a:r>
              <a:rPr lang="en-US" sz="2400" dirty="0"/>
              <a:t> </a:t>
            </a:r>
            <a:r>
              <a:rPr lang="en-US" sz="2400" dirty="0" err="1"/>
              <a:t>thấy</a:t>
            </a:r>
            <a:r>
              <a:rPr lang="en-US" sz="2400" dirty="0"/>
              <a:t> </a:t>
            </a:r>
            <a:r>
              <a:rPr lang="en-US" sz="2400" dirty="0" err="1"/>
              <a:t>tiếc</a:t>
            </a:r>
            <a:r>
              <a:rPr lang="en-US" sz="2400" dirty="0"/>
              <a:t>. ( </a:t>
            </a:r>
            <a:r>
              <a:rPr lang="en-US" sz="2400" dirty="0" err="1"/>
              <a:t>Hành</a:t>
            </a:r>
            <a:r>
              <a:rPr lang="en-US" sz="2400" dirty="0"/>
              <a:t> </a:t>
            </a:r>
            <a:r>
              <a:rPr lang="en-US" sz="2400" dirty="0" err="1"/>
              <a:t>động</a:t>
            </a:r>
            <a:r>
              <a:rPr lang="en-US" sz="2400" dirty="0"/>
              <a:t> </a:t>
            </a:r>
            <a:r>
              <a:rPr lang="en-US" sz="2400" dirty="0" err="1"/>
              <a:t>đã</a:t>
            </a:r>
            <a:r>
              <a:rPr lang="en-US" sz="2400" dirty="0"/>
              <a:t> </a:t>
            </a:r>
            <a:r>
              <a:rPr lang="en-US" sz="2400" dirty="0" err="1"/>
              <a:t>xảy</a:t>
            </a:r>
            <a:r>
              <a:rPr lang="en-US" sz="2400" dirty="0"/>
              <a:t> </a:t>
            </a:r>
            <a:r>
              <a:rPr lang="en-US" sz="2400" dirty="0" err="1"/>
              <a:t>ra</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=&gt; </a:t>
            </a:r>
            <a:r>
              <a:rPr lang="en-US" sz="2400" dirty="0" err="1"/>
              <a:t>cần</a:t>
            </a:r>
            <a:r>
              <a:rPr lang="en-US" sz="2400" dirty="0"/>
              <a:t> </a:t>
            </a:r>
            <a:r>
              <a:rPr lang="en-US" sz="2400" dirty="0" err="1"/>
              <a:t>câu</a:t>
            </a:r>
            <a:r>
              <a:rPr lang="en-US" sz="2400" dirty="0"/>
              <a:t> </a:t>
            </a:r>
            <a:r>
              <a:rPr lang="en-US" sz="2400" dirty="0" err="1"/>
              <a:t>ước</a:t>
            </a:r>
            <a:r>
              <a:rPr lang="en-US" sz="2400" dirty="0"/>
              <a:t> ở </a:t>
            </a:r>
            <a:r>
              <a:rPr lang="en-US" sz="2400" dirty="0" err="1"/>
              <a:t>quá</a:t>
            </a:r>
            <a:r>
              <a:rPr lang="en-US" sz="2400" dirty="0"/>
              <a:t> </a:t>
            </a:r>
            <a:r>
              <a:rPr lang="en-US" sz="2400" dirty="0" err="1"/>
              <a:t>khứ</a:t>
            </a:r>
            <a:r>
              <a:rPr lang="en-US" sz="2400" dirty="0"/>
              <a:t>: If only/ S + wish + S + had(not) + PII.</a:t>
            </a:r>
          </a:p>
          <a:p>
            <a:r>
              <a:rPr lang="en-US" sz="2400" b="1" dirty="0"/>
              <a:t>	</a:t>
            </a:r>
            <a:r>
              <a:rPr lang="en-US" sz="2400" dirty="0"/>
              <a:t>A. </a:t>
            </a:r>
            <a:r>
              <a:rPr lang="en-US" sz="2400" dirty="0" err="1"/>
              <a:t>Anh</a:t>
            </a:r>
            <a:r>
              <a:rPr lang="en-US" sz="2400" dirty="0"/>
              <a:t> </a:t>
            </a:r>
            <a:r>
              <a:rPr lang="en-US" sz="2400" dirty="0" err="1"/>
              <a:t>ấy</a:t>
            </a:r>
            <a:r>
              <a:rPr lang="en-US" sz="2400" dirty="0"/>
              <a:t> </a:t>
            </a:r>
            <a:r>
              <a:rPr lang="en-US" sz="2400" dirty="0" err="1"/>
              <a:t>ước</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bỏ</a:t>
            </a:r>
            <a:r>
              <a:rPr lang="en-US" sz="2400" dirty="0"/>
              <a:t> </a:t>
            </a:r>
            <a:r>
              <a:rPr lang="en-US" sz="2400" dirty="0" err="1"/>
              <a:t>hết</a:t>
            </a:r>
            <a:r>
              <a:rPr lang="en-US" sz="2400" dirty="0"/>
              <a:t> </a:t>
            </a:r>
            <a:r>
              <a:rPr lang="en-US" sz="2400" dirty="0" err="1"/>
              <a:t>tất</a:t>
            </a:r>
            <a:r>
              <a:rPr lang="en-US" sz="2400" dirty="0"/>
              <a:t> </a:t>
            </a:r>
            <a:r>
              <a:rPr lang="en-US" sz="2400" dirty="0" err="1"/>
              <a:t>cả</a:t>
            </a:r>
            <a:r>
              <a:rPr lang="en-US" sz="2400" dirty="0"/>
              <a:t> </a:t>
            </a:r>
            <a:r>
              <a:rPr lang="en-US" sz="2400" dirty="0" err="1"/>
              <a:t>tiền</a:t>
            </a:r>
            <a:r>
              <a:rPr lang="en-US" sz="2400" dirty="0"/>
              <a:t> </a:t>
            </a:r>
            <a:r>
              <a:rPr lang="en-US" sz="2400" dirty="0" err="1"/>
              <a:t>của</a:t>
            </a:r>
            <a:r>
              <a:rPr lang="en-US" sz="2400" dirty="0"/>
              <a:t> </a:t>
            </a:r>
            <a:r>
              <a:rPr lang="en-US" sz="2400" dirty="0" err="1"/>
              <a:t>mình</a:t>
            </a:r>
            <a:r>
              <a:rPr lang="en-US" sz="2400" dirty="0"/>
              <a:t> </a:t>
            </a:r>
            <a:r>
              <a:rPr lang="en-US" sz="2400" dirty="0" err="1"/>
              <a:t>vào</a:t>
            </a:r>
            <a:r>
              <a:rPr lang="en-US" sz="2400" dirty="0"/>
              <a:t> </a:t>
            </a:r>
            <a:r>
              <a:rPr lang="en-US" sz="2400" dirty="0" err="1"/>
              <a:t>Bitcoin</a:t>
            </a:r>
            <a:r>
              <a:rPr lang="en-US" sz="2400" dirty="0"/>
              <a:t> =&gt; </a:t>
            </a:r>
            <a:r>
              <a:rPr lang="en-US" sz="2400" dirty="0" err="1"/>
              <a:t>sai</a:t>
            </a:r>
            <a:r>
              <a:rPr lang="en-US" sz="2400" dirty="0"/>
              <a:t> </a:t>
            </a:r>
            <a:r>
              <a:rPr lang="en-US" sz="2400" dirty="0" err="1"/>
              <a:t>cấu</a:t>
            </a:r>
            <a:r>
              <a:rPr lang="en-US" sz="2400" dirty="0"/>
              <a:t> </a:t>
            </a:r>
            <a:r>
              <a:rPr lang="en-US" sz="2400" dirty="0" err="1"/>
              <a:t>trúc-sai</a:t>
            </a:r>
            <a:r>
              <a:rPr lang="en-US" sz="2400" dirty="0"/>
              <a:t> </a:t>
            </a:r>
            <a:r>
              <a:rPr lang="en-US" sz="2400" dirty="0" err="1"/>
              <a:t>nghĩa</a:t>
            </a:r>
            <a:endParaRPr lang="en-US" sz="2400" dirty="0"/>
          </a:p>
          <a:p>
            <a:r>
              <a:rPr lang="en-US" sz="2400" dirty="0"/>
              <a:t>	B. </a:t>
            </a:r>
            <a:r>
              <a:rPr lang="en-US" sz="2400" dirty="0" err="1"/>
              <a:t>Anh</a:t>
            </a:r>
            <a:r>
              <a:rPr lang="en-US" sz="2400" dirty="0"/>
              <a:t> </a:t>
            </a:r>
            <a:r>
              <a:rPr lang="en-US" sz="2400" dirty="0" err="1"/>
              <a:t>ấy</a:t>
            </a:r>
            <a:r>
              <a:rPr lang="en-US" sz="2400" dirty="0"/>
              <a:t> </a:t>
            </a:r>
            <a:r>
              <a:rPr lang="en-US" sz="2400" dirty="0" err="1"/>
              <a:t>ước</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có</a:t>
            </a:r>
            <a:r>
              <a:rPr lang="en-US" sz="2400" dirty="0"/>
              <a:t> </a:t>
            </a:r>
            <a:r>
              <a:rPr lang="en-US" sz="2400" dirty="0" err="1"/>
              <a:t>thể</a:t>
            </a:r>
            <a:r>
              <a:rPr lang="en-US" sz="2400" dirty="0"/>
              <a:t> </a:t>
            </a:r>
            <a:r>
              <a:rPr lang="en-US" sz="2400" dirty="0" err="1"/>
              <a:t>bỏ</a:t>
            </a:r>
            <a:r>
              <a:rPr lang="en-US" sz="2400" dirty="0"/>
              <a:t> </a:t>
            </a:r>
            <a:r>
              <a:rPr lang="en-US" sz="2400" dirty="0" err="1"/>
              <a:t>hết</a:t>
            </a:r>
            <a:r>
              <a:rPr lang="en-US" sz="2400" dirty="0"/>
              <a:t> </a:t>
            </a:r>
            <a:r>
              <a:rPr lang="en-US" sz="2400" dirty="0" err="1"/>
              <a:t>tất</a:t>
            </a:r>
            <a:r>
              <a:rPr lang="en-US" sz="2400" dirty="0"/>
              <a:t> </a:t>
            </a:r>
            <a:r>
              <a:rPr lang="en-US" sz="2400" dirty="0" err="1"/>
              <a:t>cả</a:t>
            </a:r>
            <a:r>
              <a:rPr lang="en-US" sz="2400" dirty="0"/>
              <a:t> </a:t>
            </a:r>
            <a:r>
              <a:rPr lang="en-US" sz="2400" dirty="0" err="1"/>
              <a:t>tiền</a:t>
            </a:r>
            <a:r>
              <a:rPr lang="en-US" sz="2400" dirty="0"/>
              <a:t> </a:t>
            </a:r>
            <a:r>
              <a:rPr lang="en-US" sz="2400" dirty="0" err="1"/>
              <a:t>của</a:t>
            </a:r>
            <a:r>
              <a:rPr lang="en-US" sz="2400" dirty="0"/>
              <a:t> </a:t>
            </a:r>
            <a:r>
              <a:rPr lang="en-US" sz="2400" dirty="0" err="1"/>
              <a:t>mình</a:t>
            </a:r>
            <a:r>
              <a:rPr lang="en-US" sz="2400" dirty="0"/>
              <a:t> </a:t>
            </a:r>
            <a:r>
              <a:rPr lang="en-US" sz="2400" dirty="0" err="1"/>
              <a:t>vào</a:t>
            </a:r>
            <a:r>
              <a:rPr lang="en-US" sz="2400" dirty="0"/>
              <a:t> </a:t>
            </a:r>
            <a:r>
              <a:rPr lang="en-US" sz="2400" dirty="0" err="1"/>
              <a:t>Bitcoin</a:t>
            </a:r>
            <a:r>
              <a:rPr lang="en-US" sz="2400" dirty="0"/>
              <a:t>=&gt; </a:t>
            </a:r>
            <a:r>
              <a:rPr lang="en-US" sz="2400" dirty="0" err="1"/>
              <a:t>sai</a:t>
            </a:r>
            <a:r>
              <a:rPr lang="en-US" sz="2400" dirty="0"/>
              <a:t> </a:t>
            </a:r>
            <a:r>
              <a:rPr lang="en-US" sz="2400" dirty="0" err="1"/>
              <a:t>cấu</a:t>
            </a:r>
            <a:r>
              <a:rPr lang="en-US" sz="2400" dirty="0"/>
              <a:t> </a:t>
            </a:r>
            <a:r>
              <a:rPr lang="en-US" sz="2400" dirty="0" err="1"/>
              <a:t>trúc-sai</a:t>
            </a:r>
            <a:r>
              <a:rPr lang="en-US" sz="2400" dirty="0"/>
              <a:t> </a:t>
            </a:r>
            <a:r>
              <a:rPr lang="en-US" sz="2400" dirty="0" err="1"/>
              <a:t>nghĩa</a:t>
            </a:r>
            <a:endParaRPr lang="en-US" sz="2400" dirty="0"/>
          </a:p>
          <a:p>
            <a:r>
              <a:rPr lang="en-US" sz="2400" dirty="0"/>
              <a:t>	C. </a:t>
            </a:r>
            <a:r>
              <a:rPr lang="en-US" sz="2400" dirty="0" err="1"/>
              <a:t>Anh</a:t>
            </a:r>
            <a:r>
              <a:rPr lang="en-US" sz="2400" dirty="0"/>
              <a:t> </a:t>
            </a:r>
            <a:r>
              <a:rPr lang="en-US" sz="2400" dirty="0" err="1"/>
              <a:t>ấy</a:t>
            </a:r>
            <a:r>
              <a:rPr lang="en-US" sz="2400" dirty="0"/>
              <a:t> </a:t>
            </a:r>
            <a:r>
              <a:rPr lang="en-US" sz="2400" dirty="0" err="1"/>
              <a:t>tiếc</a:t>
            </a:r>
            <a:r>
              <a:rPr lang="en-US" sz="2400" dirty="0"/>
              <a:t> </a:t>
            </a:r>
            <a:r>
              <a:rPr lang="en-US" sz="2400" dirty="0" err="1"/>
              <a:t>vì</a:t>
            </a:r>
            <a:r>
              <a:rPr lang="en-US" sz="2400" dirty="0"/>
              <a:t> </a:t>
            </a:r>
            <a:r>
              <a:rPr lang="en-US" sz="2400" dirty="0" err="1"/>
              <a:t>đã</a:t>
            </a:r>
            <a:r>
              <a:rPr lang="en-US" sz="2400" dirty="0"/>
              <a:t> </a:t>
            </a:r>
            <a:r>
              <a:rPr lang="en-US" sz="2400" dirty="0" err="1"/>
              <a:t>không</a:t>
            </a:r>
            <a:r>
              <a:rPr lang="en-US" sz="2400" dirty="0"/>
              <a:t> </a:t>
            </a:r>
            <a:r>
              <a:rPr lang="en-US" sz="2400" dirty="0" err="1"/>
              <a:t>bỏ</a:t>
            </a:r>
            <a:r>
              <a:rPr lang="en-US" sz="2400" dirty="0"/>
              <a:t> </a:t>
            </a:r>
            <a:r>
              <a:rPr lang="en-US" sz="2400" dirty="0" err="1"/>
              <a:t>hết</a:t>
            </a:r>
            <a:r>
              <a:rPr lang="en-US" sz="2400" dirty="0"/>
              <a:t> </a:t>
            </a:r>
            <a:r>
              <a:rPr lang="en-US" sz="2400" dirty="0" err="1"/>
              <a:t>tất</a:t>
            </a:r>
            <a:r>
              <a:rPr lang="en-US" sz="2400" dirty="0"/>
              <a:t> </a:t>
            </a:r>
            <a:r>
              <a:rPr lang="en-US" sz="2400" dirty="0" err="1"/>
              <a:t>cả</a:t>
            </a:r>
            <a:r>
              <a:rPr lang="en-US" sz="2400" dirty="0"/>
              <a:t> </a:t>
            </a:r>
            <a:r>
              <a:rPr lang="en-US" sz="2400" dirty="0" err="1"/>
              <a:t>tiền</a:t>
            </a:r>
            <a:r>
              <a:rPr lang="en-US" sz="2400" dirty="0"/>
              <a:t> </a:t>
            </a:r>
            <a:r>
              <a:rPr lang="en-US" sz="2400" dirty="0" err="1"/>
              <a:t>của</a:t>
            </a:r>
            <a:r>
              <a:rPr lang="en-US" sz="2400" dirty="0"/>
              <a:t> </a:t>
            </a:r>
            <a:r>
              <a:rPr lang="en-US" sz="2400" dirty="0" err="1"/>
              <a:t>mình</a:t>
            </a:r>
            <a:r>
              <a:rPr lang="en-US" sz="2400" dirty="0"/>
              <a:t> </a:t>
            </a:r>
            <a:r>
              <a:rPr lang="en-US" sz="2400" dirty="0" err="1"/>
              <a:t>vào</a:t>
            </a:r>
            <a:r>
              <a:rPr lang="en-US" sz="2400" dirty="0"/>
              <a:t> </a:t>
            </a:r>
            <a:r>
              <a:rPr lang="en-US" sz="2400" dirty="0" err="1"/>
              <a:t>Bitcoin</a:t>
            </a:r>
            <a:r>
              <a:rPr lang="en-US" sz="2400" dirty="0"/>
              <a:t>=&gt; </a:t>
            </a:r>
            <a:r>
              <a:rPr lang="en-US" sz="2400" dirty="0" err="1"/>
              <a:t>sai</a:t>
            </a:r>
            <a:r>
              <a:rPr lang="en-US" sz="2400" dirty="0"/>
              <a:t> </a:t>
            </a:r>
            <a:r>
              <a:rPr lang="en-US" sz="2400" dirty="0" err="1"/>
              <a:t>nghĩa</a:t>
            </a:r>
            <a:endParaRPr lang="en-US" sz="2400" dirty="0"/>
          </a:p>
          <a:p>
            <a:r>
              <a:rPr lang="en-US" sz="2400" dirty="0"/>
              <a:t>	D. If only he hadn’t put all his money into </a:t>
            </a:r>
            <a:r>
              <a:rPr lang="en-US" sz="2400" dirty="0" err="1"/>
              <a:t>Bitcoin</a:t>
            </a:r>
            <a:r>
              <a:rPr lang="en-US" sz="2400" dirty="0"/>
              <a:t>.=&gt; </a:t>
            </a:r>
            <a:r>
              <a:rPr lang="en-US" sz="2400" dirty="0" err="1"/>
              <a:t>đúng</a:t>
            </a:r>
            <a:endParaRPr lang="en-US" sz="2400" dirty="0"/>
          </a:p>
          <a:p>
            <a:endParaRPr lang="en-US" sz="2400" dirty="0"/>
          </a:p>
        </p:txBody>
      </p:sp>
      <p:sp>
        <p:nvSpPr>
          <p:cNvPr id="5" name="Oval 4"/>
          <p:cNvSpPr/>
          <p:nvPr/>
        </p:nvSpPr>
        <p:spPr>
          <a:xfrm>
            <a:off x="1066800" y="1600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318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915400" cy="5262979"/>
          </a:xfrm>
          <a:prstGeom prst="rect">
            <a:avLst/>
          </a:prstGeom>
          <a:noFill/>
        </p:spPr>
        <p:txBody>
          <a:bodyPr wrap="square" rtlCol="0">
            <a:spAutoFit/>
          </a:bodyPr>
          <a:lstStyle/>
          <a:p>
            <a:r>
              <a:rPr lang="en-US" sz="2400" b="1" dirty="0"/>
              <a:t>Question 28: </a:t>
            </a:r>
            <a:r>
              <a:rPr lang="en-US" sz="2400" dirty="0"/>
              <a:t>Each of the </a:t>
            </a:r>
            <a:r>
              <a:rPr lang="en-US" sz="2400" u="sng" dirty="0"/>
              <a:t>members</a:t>
            </a:r>
            <a:r>
              <a:rPr lang="en-US" sz="2400" dirty="0"/>
              <a:t> of the group </a:t>
            </a:r>
            <a:r>
              <a:rPr lang="en-US" sz="2400" u="sng" dirty="0"/>
              <a:t>was</a:t>
            </a:r>
            <a:r>
              <a:rPr lang="en-US" sz="2400" dirty="0"/>
              <a:t> made </a:t>
            </a:r>
            <a:r>
              <a:rPr lang="en-US" sz="2400" u="sng" dirty="0"/>
              <a:t>to write</a:t>
            </a:r>
            <a:r>
              <a:rPr lang="en-US" sz="2400" dirty="0"/>
              <a:t> a report every </a:t>
            </a:r>
            <a:r>
              <a:rPr lang="en-US" sz="2400" u="sng" dirty="0"/>
              <a:t>week</a:t>
            </a:r>
            <a:r>
              <a:rPr lang="en-US" sz="2400" dirty="0"/>
              <a:t>.</a:t>
            </a:r>
          </a:p>
          <a:p>
            <a:r>
              <a:rPr lang="en-US" sz="2400" dirty="0"/>
              <a:t>     </a:t>
            </a:r>
            <a:r>
              <a:rPr lang="en-US" sz="2400" b="1" dirty="0"/>
              <a:t>A. </a:t>
            </a:r>
            <a:r>
              <a:rPr lang="en-US" sz="2400" dirty="0"/>
              <a:t>members</a:t>
            </a:r>
            <a:r>
              <a:rPr lang="en-US" sz="2400" b="1" dirty="0"/>
              <a:t> </a:t>
            </a:r>
            <a:r>
              <a:rPr lang="en-US" sz="2400" dirty="0"/>
              <a:t>                            </a:t>
            </a:r>
            <a:r>
              <a:rPr lang="en-US" sz="2400" b="1" dirty="0"/>
              <a:t>B. </a:t>
            </a:r>
            <a:r>
              <a:rPr lang="en-US" sz="2400" dirty="0"/>
              <a:t>was	  </a:t>
            </a:r>
            <a:r>
              <a:rPr lang="en-US" sz="2400" b="1" dirty="0" smtClean="0"/>
              <a:t>C</a:t>
            </a:r>
            <a:r>
              <a:rPr lang="en-US" sz="2400" b="1" dirty="0"/>
              <a:t>.</a:t>
            </a:r>
            <a:r>
              <a:rPr lang="en-US" sz="2400" dirty="0"/>
              <a:t> to write	   </a:t>
            </a:r>
            <a:r>
              <a:rPr lang="en-US" sz="2400" b="1" dirty="0"/>
              <a:t>D. </a:t>
            </a:r>
            <a:r>
              <a:rPr lang="en-US" sz="2400" dirty="0"/>
              <a:t>week</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Lỗi</a:t>
            </a:r>
            <a:r>
              <a:rPr lang="en-US" sz="2400" dirty="0"/>
              <a:t> </a:t>
            </a:r>
            <a:r>
              <a:rPr lang="en-US" sz="2400" dirty="0" err="1"/>
              <a:t>sai</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dirty="0" err="1"/>
              <a:t>Giải</a:t>
            </a:r>
            <a:r>
              <a:rPr lang="en-US" sz="2400" dirty="0"/>
              <a:t> </a:t>
            </a:r>
            <a:r>
              <a:rPr lang="en-US" sz="2400" dirty="0" err="1"/>
              <a:t>thích</a:t>
            </a:r>
            <a:r>
              <a:rPr lang="en-US" sz="2400" dirty="0"/>
              <a:t>:  </a:t>
            </a:r>
          </a:p>
          <a:p>
            <a:r>
              <a:rPr lang="en-US" sz="2400" dirty="0"/>
              <a:t>Every week: </a:t>
            </a:r>
            <a:r>
              <a:rPr lang="en-US" sz="2400" dirty="0" err="1"/>
              <a:t>hàng</a:t>
            </a:r>
            <a:r>
              <a:rPr lang="en-US" sz="2400" dirty="0"/>
              <a:t> </a:t>
            </a:r>
            <a:r>
              <a:rPr lang="en-US" sz="2400" dirty="0" err="1"/>
              <a:t>tuần</a:t>
            </a:r>
            <a:r>
              <a:rPr lang="en-US" sz="2400" dirty="0"/>
              <a:t>, </a:t>
            </a:r>
            <a:r>
              <a:rPr lang="en-US" sz="2400" dirty="0" err="1"/>
              <a:t>động</a:t>
            </a:r>
            <a:r>
              <a:rPr lang="en-US" sz="2400" dirty="0"/>
              <a:t> </a:t>
            </a:r>
            <a:r>
              <a:rPr lang="en-US" sz="2400" dirty="0" err="1"/>
              <a:t>từ</a:t>
            </a:r>
            <a:r>
              <a:rPr lang="en-US" sz="2400" dirty="0"/>
              <a:t> </a:t>
            </a:r>
            <a:r>
              <a:rPr lang="en-US" sz="2400" dirty="0" err="1"/>
              <a:t>phải</a:t>
            </a:r>
            <a:r>
              <a:rPr lang="en-US" sz="2400" dirty="0"/>
              <a:t> chia ở </a:t>
            </a:r>
            <a:r>
              <a:rPr lang="en-US" sz="2400" dirty="0" err="1"/>
              <a:t>hiện</a:t>
            </a:r>
            <a:r>
              <a:rPr lang="en-US" sz="2400" dirty="0"/>
              <a:t> </a:t>
            </a:r>
            <a:r>
              <a:rPr lang="en-US" sz="2400" dirty="0" err="1"/>
              <a:t>tại</a:t>
            </a:r>
            <a:r>
              <a:rPr lang="en-US" sz="2400" dirty="0"/>
              <a:t> </a:t>
            </a:r>
            <a:r>
              <a:rPr lang="en-US" sz="2400" dirty="0" err="1"/>
              <a:t>đơn</a:t>
            </a:r>
            <a:r>
              <a:rPr lang="en-US" sz="2400" dirty="0"/>
              <a:t>, </a:t>
            </a:r>
            <a:r>
              <a:rPr lang="en-US" sz="2400" dirty="0" err="1"/>
              <a:t>nên</a:t>
            </a:r>
            <a:r>
              <a:rPr lang="en-US" sz="2400" dirty="0"/>
              <a:t> “was” </a:t>
            </a:r>
            <a:r>
              <a:rPr lang="en-US" sz="2400" dirty="0" err="1"/>
              <a:t>sai</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Sửa</a:t>
            </a:r>
            <a:r>
              <a:rPr lang="en-US" sz="2400" dirty="0"/>
              <a:t>: </a:t>
            </a:r>
            <a:r>
              <a:rPr lang="en-US" sz="2400" dirty="0" err="1"/>
              <a:t>was</a:t>
            </a:r>
            <a:r>
              <a:rPr lang="en-US" sz="2400" dirty="0" err="1">
                <a:sym typeface="Wingdings"/>
              </a:rPr>
              <a:t></a:t>
            </a:r>
            <a:r>
              <a:rPr lang="en-US" sz="2400" dirty="0" err="1"/>
              <a:t>is</a:t>
            </a:r>
            <a:endParaRPr lang="en-US" sz="2400" dirty="0"/>
          </a:p>
          <a:p>
            <a:r>
              <a:rPr lang="en-US" sz="2400" dirty="0" err="1"/>
              <a:t>Tạm</a:t>
            </a:r>
            <a:r>
              <a:rPr lang="en-US" sz="2400" dirty="0"/>
              <a:t> </a:t>
            </a:r>
            <a:r>
              <a:rPr lang="en-US" sz="2400" dirty="0" err="1"/>
              <a:t>dịch</a:t>
            </a:r>
            <a:r>
              <a:rPr lang="en-US" sz="2400" dirty="0"/>
              <a:t>: </a:t>
            </a:r>
            <a:r>
              <a:rPr lang="en-US" sz="2400" dirty="0" err="1"/>
              <a:t>Mỗi</a:t>
            </a:r>
            <a:r>
              <a:rPr lang="en-US" sz="2400" dirty="0"/>
              <a:t> </a:t>
            </a:r>
            <a:r>
              <a:rPr lang="en-US" sz="2400" dirty="0" err="1"/>
              <a:t>một</a:t>
            </a:r>
            <a:r>
              <a:rPr lang="en-US" sz="2400" dirty="0"/>
              <a:t> </a:t>
            </a:r>
            <a:r>
              <a:rPr lang="en-US" sz="2400" dirty="0" err="1"/>
              <a:t>thành</a:t>
            </a:r>
            <a:r>
              <a:rPr lang="en-US" sz="2400" dirty="0"/>
              <a:t> </a:t>
            </a:r>
            <a:r>
              <a:rPr lang="en-US" sz="2400" dirty="0" err="1"/>
              <a:t>viên</a:t>
            </a:r>
            <a:r>
              <a:rPr lang="en-US" sz="2400" dirty="0"/>
              <a:t> </a:t>
            </a:r>
            <a:r>
              <a:rPr lang="en-US" sz="2400" dirty="0" err="1"/>
              <a:t>trong</a:t>
            </a:r>
            <a:r>
              <a:rPr lang="en-US" sz="2400" dirty="0"/>
              <a:t> </a:t>
            </a:r>
            <a:r>
              <a:rPr lang="en-US" sz="2400" dirty="0" err="1"/>
              <a:t>nhóm</a:t>
            </a:r>
            <a:r>
              <a:rPr lang="en-US" sz="2400" dirty="0"/>
              <a:t> </a:t>
            </a:r>
            <a:r>
              <a:rPr lang="en-US" sz="2400" dirty="0" err="1"/>
              <a:t>được</a:t>
            </a:r>
            <a:r>
              <a:rPr lang="en-US" sz="2400" dirty="0"/>
              <a:t> </a:t>
            </a:r>
            <a:r>
              <a:rPr lang="en-US" sz="2400" dirty="0" err="1"/>
              <a:t>yêu</a:t>
            </a:r>
            <a:r>
              <a:rPr lang="en-US" sz="2400" dirty="0"/>
              <a:t> </a:t>
            </a:r>
            <a:r>
              <a:rPr lang="en-US" sz="2400" dirty="0" err="1"/>
              <a:t>cầu</a:t>
            </a:r>
            <a:r>
              <a:rPr lang="en-US" sz="2400" dirty="0"/>
              <a:t> </a:t>
            </a:r>
            <a:r>
              <a:rPr lang="en-US" sz="2400" dirty="0" err="1"/>
              <a:t>viết</a:t>
            </a:r>
            <a:r>
              <a:rPr lang="en-US" sz="2400" dirty="0"/>
              <a:t> </a:t>
            </a:r>
            <a:r>
              <a:rPr lang="en-US" sz="2400" dirty="0" err="1"/>
              <a:t>một</a:t>
            </a:r>
            <a:r>
              <a:rPr lang="en-US" sz="2400" dirty="0"/>
              <a:t> </a:t>
            </a:r>
            <a:r>
              <a:rPr lang="en-US" sz="2400" dirty="0" err="1"/>
              <a:t>bản</a:t>
            </a:r>
            <a:r>
              <a:rPr lang="en-US" sz="2400" dirty="0"/>
              <a:t> </a:t>
            </a:r>
            <a:r>
              <a:rPr lang="en-US" sz="2400" dirty="0" err="1"/>
              <a:t>báo</a:t>
            </a:r>
            <a:r>
              <a:rPr lang="en-US" sz="2400" dirty="0"/>
              <a:t> </a:t>
            </a:r>
            <a:r>
              <a:rPr lang="en-US" sz="2400" dirty="0" err="1"/>
              <a:t>cáo</a:t>
            </a:r>
            <a:r>
              <a:rPr lang="en-US" sz="2400" dirty="0"/>
              <a:t> </a:t>
            </a:r>
            <a:r>
              <a:rPr lang="en-US" sz="2400" dirty="0" err="1"/>
              <a:t>hàng</a:t>
            </a:r>
            <a:r>
              <a:rPr lang="en-US" sz="2400" dirty="0"/>
              <a:t> </a:t>
            </a:r>
            <a:r>
              <a:rPr lang="en-US" sz="2400" dirty="0" err="1"/>
              <a:t>tuần</a:t>
            </a:r>
            <a:r>
              <a:rPr lang="en-US" sz="2400" dirty="0"/>
              <a:t>.</a:t>
            </a:r>
          </a:p>
          <a:p>
            <a:endParaRPr lang="en-US" sz="2400" dirty="0"/>
          </a:p>
        </p:txBody>
      </p:sp>
      <p:sp>
        <p:nvSpPr>
          <p:cNvPr id="5" name="Oval 4"/>
          <p:cNvSpPr/>
          <p:nvPr/>
        </p:nvSpPr>
        <p:spPr>
          <a:xfrm>
            <a:off x="38100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054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991600" cy="5632311"/>
          </a:xfrm>
          <a:prstGeom prst="rect">
            <a:avLst/>
          </a:prstGeom>
          <a:noFill/>
        </p:spPr>
        <p:txBody>
          <a:bodyPr wrap="square" rtlCol="0">
            <a:spAutoFit/>
          </a:bodyPr>
          <a:lstStyle/>
          <a:p>
            <a:r>
              <a:rPr lang="en-US" sz="2400" b="1" dirty="0"/>
              <a:t>Question 29: </a:t>
            </a:r>
            <a:r>
              <a:rPr lang="en-US" sz="2400" dirty="0"/>
              <a:t>Beethoven </a:t>
            </a:r>
            <a:r>
              <a:rPr lang="en-US" sz="2400" u="sng" dirty="0"/>
              <a:t>wrote</a:t>
            </a:r>
            <a:r>
              <a:rPr lang="en-US" sz="2400" dirty="0"/>
              <a:t> and </a:t>
            </a:r>
            <a:r>
              <a:rPr lang="en-US" sz="2400" u="sng" dirty="0"/>
              <a:t>performed</a:t>
            </a:r>
            <a:r>
              <a:rPr lang="en-US" sz="2400" dirty="0"/>
              <a:t> some of </a:t>
            </a:r>
            <a:r>
              <a:rPr lang="en-US" sz="2400" u="sng" dirty="0"/>
              <a:t>her greatest</a:t>
            </a:r>
            <a:r>
              <a:rPr lang="en-US" sz="2400" dirty="0"/>
              <a:t> works </a:t>
            </a:r>
            <a:r>
              <a:rPr lang="en-US" sz="2400" u="sng" dirty="0"/>
              <a:t>while almost</a:t>
            </a:r>
            <a:r>
              <a:rPr lang="en-US" sz="2400" dirty="0"/>
              <a:t> totally deaf.</a:t>
            </a:r>
          </a:p>
          <a:p>
            <a:r>
              <a:rPr lang="en-US" sz="2400" dirty="0"/>
              <a:t>     </a:t>
            </a:r>
            <a:r>
              <a:rPr lang="en-US" sz="2400" b="1" dirty="0"/>
              <a:t>A. </a:t>
            </a:r>
            <a:r>
              <a:rPr lang="en-US" sz="2400" dirty="0"/>
              <a:t>wrote</a:t>
            </a:r>
            <a:r>
              <a:rPr lang="en-US" sz="2400" b="1" dirty="0"/>
              <a:t>                   	     B. </a:t>
            </a:r>
            <a:r>
              <a:rPr lang="en-US" sz="2400" dirty="0"/>
              <a:t>performed</a:t>
            </a:r>
            <a:r>
              <a:rPr lang="en-US" sz="2400" b="1" dirty="0"/>
              <a:t>                    C. </a:t>
            </a:r>
            <a:r>
              <a:rPr lang="en-US" sz="2400" dirty="0"/>
              <a:t>her greatest</a:t>
            </a:r>
            <a:r>
              <a:rPr lang="en-US" sz="2400" b="1" dirty="0"/>
              <a:t>                  D. </a:t>
            </a:r>
            <a:r>
              <a:rPr lang="en-US" sz="2400" dirty="0"/>
              <a:t>while almost</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Lỗi</a:t>
            </a:r>
            <a:r>
              <a:rPr lang="en-US" sz="2400" dirty="0"/>
              <a:t> </a:t>
            </a:r>
            <a:r>
              <a:rPr lang="en-US" sz="2400" dirty="0" err="1"/>
              <a:t>sai</a:t>
            </a:r>
            <a:r>
              <a:rPr lang="en-US" sz="2400" dirty="0"/>
              <a:t> – </a:t>
            </a:r>
            <a:r>
              <a:rPr lang="en-US" sz="2400" dirty="0" err="1"/>
              <a:t>Đại</a:t>
            </a:r>
            <a:r>
              <a:rPr lang="en-US" sz="2400" dirty="0"/>
              <a:t> </a:t>
            </a:r>
            <a:r>
              <a:rPr lang="en-US" sz="2400" dirty="0" err="1"/>
              <a:t>từ</a:t>
            </a:r>
            <a:r>
              <a:rPr lang="en-US" sz="2400" dirty="0"/>
              <a:t> </a:t>
            </a:r>
            <a:r>
              <a:rPr lang="en-US" sz="2400" dirty="0" err="1"/>
              <a:t>nhân</a:t>
            </a:r>
            <a:r>
              <a:rPr lang="en-US" sz="2400" dirty="0"/>
              <a:t> </a:t>
            </a:r>
            <a:r>
              <a:rPr lang="en-US" sz="2400" dirty="0" err="1"/>
              <a:t>xưng</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endParaRPr lang="en-US" sz="2400" dirty="0"/>
          </a:p>
          <a:p>
            <a:r>
              <a:rPr lang="en-US" sz="2400" dirty="0" err="1"/>
              <a:t>Giải</a:t>
            </a:r>
            <a:r>
              <a:rPr lang="en-US" sz="2400" dirty="0"/>
              <a:t> </a:t>
            </a:r>
            <a:r>
              <a:rPr lang="en-US" sz="2400" dirty="0" err="1"/>
              <a:t>thích</a:t>
            </a:r>
            <a:r>
              <a:rPr lang="en-US" sz="2400" dirty="0"/>
              <a:t>: </a:t>
            </a:r>
          </a:p>
          <a:p>
            <a:r>
              <a:rPr lang="en-US" sz="2400" dirty="0" err="1"/>
              <a:t>Chủ</a:t>
            </a:r>
            <a:r>
              <a:rPr lang="en-US" sz="2400" dirty="0"/>
              <a:t> </a:t>
            </a:r>
            <a:r>
              <a:rPr lang="en-US" sz="2400" dirty="0" err="1"/>
              <a:t>ngữ</a:t>
            </a:r>
            <a:r>
              <a:rPr lang="en-US" sz="2400" dirty="0"/>
              <a:t> </a:t>
            </a:r>
            <a:r>
              <a:rPr lang="en-US" sz="2400" dirty="0" err="1"/>
              <a:t>là</a:t>
            </a:r>
            <a:r>
              <a:rPr lang="en-US" sz="2400" dirty="0"/>
              <a:t> “Beethoven ”, </a:t>
            </a:r>
            <a:r>
              <a:rPr lang="en-US" sz="2400" dirty="0" err="1"/>
              <a:t>vị</a:t>
            </a:r>
            <a:r>
              <a:rPr lang="en-US" sz="2400" dirty="0"/>
              <a:t> </a:t>
            </a:r>
            <a:r>
              <a:rPr lang="en-US" sz="2400" dirty="0" err="1"/>
              <a:t>trí</a:t>
            </a:r>
            <a:r>
              <a:rPr lang="en-US" sz="2400" dirty="0"/>
              <a:t> </a:t>
            </a:r>
            <a:r>
              <a:rPr lang="en-US" sz="2400" dirty="0" err="1"/>
              <a:t>của</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r>
              <a:rPr lang="en-US" sz="2400" dirty="0"/>
              <a:t> “her”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chủ</a:t>
            </a:r>
            <a:r>
              <a:rPr lang="en-US" sz="2400" dirty="0"/>
              <a:t> </a:t>
            </a:r>
            <a:r>
              <a:rPr lang="en-US" sz="2400" dirty="0" err="1"/>
              <a:t>ngữ</a:t>
            </a:r>
            <a:r>
              <a:rPr lang="en-US" sz="2400" dirty="0"/>
              <a:t> </a:t>
            </a:r>
            <a:r>
              <a:rPr lang="en-US" sz="2400" dirty="0" err="1"/>
              <a:t>nên</a:t>
            </a:r>
            <a:r>
              <a:rPr lang="en-US" sz="2400" dirty="0"/>
              <a:t> </a:t>
            </a:r>
            <a:r>
              <a:rPr lang="en-US" sz="2400" dirty="0" err="1"/>
              <a:t>cần</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a:t>
            </a:r>
            <a:r>
              <a:rPr lang="en-US" sz="2400" dirty="0" err="1"/>
              <a:t>là</a:t>
            </a:r>
            <a:r>
              <a:rPr lang="en-US" sz="2400" dirty="0"/>
              <a:t> </a:t>
            </a:r>
            <a:r>
              <a:rPr lang="en-US" sz="2400" dirty="0" err="1"/>
              <a:t>nam</a:t>
            </a:r>
            <a:r>
              <a:rPr lang="en-US" sz="2400" dirty="0"/>
              <a:t> </a:t>
            </a:r>
            <a:r>
              <a:rPr lang="en-US" sz="2400" dirty="0" err="1"/>
              <a:t>giới</a:t>
            </a:r>
            <a:r>
              <a:rPr lang="en-US" sz="2400" dirty="0"/>
              <a:t>. </a:t>
            </a:r>
          </a:p>
          <a:p>
            <a:r>
              <a:rPr lang="en-US" sz="2400" dirty="0" err="1"/>
              <a:t>Vậy</a:t>
            </a:r>
            <a:r>
              <a:rPr lang="en-US" sz="2400" dirty="0"/>
              <a:t> </a:t>
            </a:r>
            <a:r>
              <a:rPr lang="en-US" sz="2400" dirty="0" err="1"/>
              <a:t>sai</a:t>
            </a:r>
            <a:r>
              <a:rPr lang="en-US" sz="2400" dirty="0"/>
              <a:t> ở </a:t>
            </a:r>
            <a:r>
              <a:rPr lang="en-US" sz="2400" dirty="0" err="1"/>
              <a:t>đáp</a:t>
            </a:r>
            <a:r>
              <a:rPr lang="en-US" sz="2400" dirty="0"/>
              <a:t> </a:t>
            </a:r>
            <a:r>
              <a:rPr lang="en-US" sz="2400" dirty="0" err="1"/>
              <a:t>án</a:t>
            </a:r>
            <a:r>
              <a:rPr lang="en-US" sz="2400" dirty="0"/>
              <a:t> C</a:t>
            </a:r>
          </a:p>
          <a:p>
            <a:r>
              <a:rPr lang="en-US" sz="2400" dirty="0" err="1"/>
              <a:t>Sửa</a:t>
            </a:r>
            <a:r>
              <a:rPr lang="en-US" sz="2400" dirty="0"/>
              <a:t>: her </a:t>
            </a:r>
            <a:r>
              <a:rPr lang="en-US" sz="2400" dirty="0">
                <a:sym typeface="Wingdings"/>
              </a:rPr>
              <a:t></a:t>
            </a:r>
            <a:r>
              <a:rPr lang="en-US" sz="2400" dirty="0"/>
              <a:t>his </a:t>
            </a:r>
          </a:p>
          <a:p>
            <a:r>
              <a:rPr lang="en-US" sz="2400" dirty="0" err="1"/>
              <a:t>Tạm</a:t>
            </a:r>
            <a:r>
              <a:rPr lang="en-US" sz="2400" dirty="0"/>
              <a:t> </a:t>
            </a:r>
            <a:r>
              <a:rPr lang="en-US" sz="2400" dirty="0" err="1"/>
              <a:t>dịch</a:t>
            </a:r>
            <a:r>
              <a:rPr lang="en-US" sz="2400" dirty="0"/>
              <a:t>: Beethoven </a:t>
            </a:r>
            <a:r>
              <a:rPr lang="en-US" sz="2400" dirty="0" err="1"/>
              <a:t>đã</a:t>
            </a:r>
            <a:r>
              <a:rPr lang="en-US" sz="2400" dirty="0"/>
              <a:t> </a:t>
            </a:r>
            <a:r>
              <a:rPr lang="en-US" sz="2400" dirty="0" err="1"/>
              <a:t>viết</a:t>
            </a:r>
            <a:r>
              <a:rPr lang="en-US" sz="2400" dirty="0"/>
              <a:t> </a:t>
            </a:r>
            <a:r>
              <a:rPr lang="en-US" sz="2400" dirty="0" err="1"/>
              <a:t>và</a:t>
            </a:r>
            <a:r>
              <a:rPr lang="en-US" sz="2400" dirty="0"/>
              <a:t> </a:t>
            </a:r>
            <a:r>
              <a:rPr lang="en-US" sz="2400" dirty="0" err="1"/>
              <a:t>trình</a:t>
            </a:r>
            <a:r>
              <a:rPr lang="en-US" sz="2400" dirty="0"/>
              <a:t> </a:t>
            </a:r>
            <a:r>
              <a:rPr lang="en-US" sz="2400" dirty="0" err="1"/>
              <a:t>diễn</a:t>
            </a:r>
            <a:r>
              <a:rPr lang="en-US" sz="2400" dirty="0"/>
              <a:t> </a:t>
            </a:r>
            <a:r>
              <a:rPr lang="en-US" sz="2400" dirty="0" err="1"/>
              <a:t>một</a:t>
            </a:r>
            <a:r>
              <a:rPr lang="en-US" sz="2400" dirty="0"/>
              <a:t> </a:t>
            </a:r>
            <a:r>
              <a:rPr lang="en-US" sz="2400" dirty="0" err="1"/>
              <a:t>số</a:t>
            </a:r>
            <a:r>
              <a:rPr lang="en-US" sz="2400" dirty="0"/>
              <a:t> </a:t>
            </a:r>
            <a:r>
              <a:rPr lang="en-US" sz="2400" dirty="0" err="1"/>
              <a:t>tác</a:t>
            </a:r>
            <a:r>
              <a:rPr lang="en-US" sz="2400" dirty="0"/>
              <a:t> </a:t>
            </a:r>
            <a:r>
              <a:rPr lang="en-US" sz="2400" dirty="0" err="1"/>
              <a:t>phẩm</a:t>
            </a:r>
            <a:r>
              <a:rPr lang="en-US" sz="2400" dirty="0"/>
              <a:t> </a:t>
            </a:r>
            <a:r>
              <a:rPr lang="en-US" sz="2400" dirty="0" err="1"/>
              <a:t>vĩ</a:t>
            </a:r>
            <a:r>
              <a:rPr lang="en-US" sz="2400" dirty="0"/>
              <a:t> </a:t>
            </a:r>
            <a:r>
              <a:rPr lang="en-US" sz="2400" dirty="0" err="1"/>
              <a:t>đại</a:t>
            </a:r>
            <a:r>
              <a:rPr lang="en-US" sz="2400" dirty="0"/>
              <a:t> </a:t>
            </a:r>
            <a:r>
              <a:rPr lang="en-US" sz="2400" dirty="0" err="1"/>
              <a:t>nhất</a:t>
            </a:r>
            <a:r>
              <a:rPr lang="en-US" sz="2400" dirty="0"/>
              <a:t> </a:t>
            </a:r>
            <a:r>
              <a:rPr lang="en-US" sz="2400" dirty="0" err="1"/>
              <a:t>của</a:t>
            </a:r>
            <a:r>
              <a:rPr lang="en-US" sz="2400" dirty="0"/>
              <a:t> </a:t>
            </a:r>
            <a:r>
              <a:rPr lang="en-US" sz="2400" dirty="0" err="1"/>
              <a:t>ông</a:t>
            </a:r>
            <a:r>
              <a:rPr lang="en-US" sz="2400" dirty="0"/>
              <a:t> ta </a:t>
            </a:r>
            <a:r>
              <a:rPr lang="en-US" sz="2400" dirty="0" err="1"/>
              <a:t>trong</a:t>
            </a:r>
            <a:r>
              <a:rPr lang="en-US" sz="2400" dirty="0"/>
              <a:t> </a:t>
            </a:r>
            <a:r>
              <a:rPr lang="en-US" sz="2400" dirty="0" err="1"/>
              <a:t>khi</a:t>
            </a:r>
            <a:r>
              <a:rPr lang="en-US" sz="2400" dirty="0"/>
              <a:t> </a:t>
            </a:r>
            <a:r>
              <a:rPr lang="en-US" sz="2400" dirty="0" err="1"/>
              <a:t>hầu</a:t>
            </a:r>
            <a:r>
              <a:rPr lang="en-US" sz="2400" dirty="0"/>
              <a:t> </a:t>
            </a:r>
            <a:r>
              <a:rPr lang="en-US" sz="2400" dirty="0" err="1"/>
              <a:t>như</a:t>
            </a:r>
            <a:r>
              <a:rPr lang="en-US" sz="2400" dirty="0"/>
              <a:t> </a:t>
            </a:r>
            <a:r>
              <a:rPr lang="en-US" sz="2400" dirty="0" err="1"/>
              <a:t>đã</a:t>
            </a:r>
            <a:r>
              <a:rPr lang="en-US" sz="2400" dirty="0"/>
              <a:t> </a:t>
            </a:r>
            <a:r>
              <a:rPr lang="en-US" sz="2400" dirty="0" err="1"/>
              <a:t>hoàn</a:t>
            </a:r>
            <a:r>
              <a:rPr lang="en-US" sz="2400" dirty="0"/>
              <a:t> </a:t>
            </a:r>
            <a:r>
              <a:rPr lang="en-US" sz="2400" dirty="0" err="1"/>
              <a:t>toàn</a:t>
            </a:r>
            <a:r>
              <a:rPr lang="en-US" sz="2400" dirty="0"/>
              <a:t> </a:t>
            </a:r>
            <a:r>
              <a:rPr lang="en-US" sz="2400" dirty="0" err="1"/>
              <a:t>bị</a:t>
            </a:r>
            <a:r>
              <a:rPr lang="en-US" sz="2400" dirty="0"/>
              <a:t> </a:t>
            </a:r>
            <a:r>
              <a:rPr lang="en-US" sz="2400" dirty="0" err="1"/>
              <a:t>điếc</a:t>
            </a:r>
            <a:r>
              <a:rPr lang="en-US" sz="2400" dirty="0"/>
              <a:t>.</a:t>
            </a:r>
          </a:p>
          <a:p>
            <a:endParaRPr lang="en-US" sz="2400" dirty="0"/>
          </a:p>
        </p:txBody>
      </p:sp>
      <p:sp>
        <p:nvSpPr>
          <p:cNvPr id="5" name="Oval 4"/>
          <p:cNvSpPr/>
          <p:nvPr/>
        </p:nvSpPr>
        <p:spPr>
          <a:xfrm>
            <a:off x="63246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426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4893647"/>
          </a:xfrm>
          <a:prstGeom prst="rect">
            <a:avLst/>
          </a:prstGeom>
          <a:noFill/>
        </p:spPr>
        <p:txBody>
          <a:bodyPr wrap="square" rtlCol="0">
            <a:spAutoFit/>
          </a:bodyPr>
          <a:lstStyle/>
          <a:p>
            <a:r>
              <a:rPr lang="en-US" sz="2400" b="1" dirty="0"/>
              <a:t>Question 30: </a:t>
            </a:r>
            <a:r>
              <a:rPr lang="en-US" sz="2400" dirty="0"/>
              <a:t>It is not </a:t>
            </a:r>
            <a:r>
              <a:rPr lang="en-US" sz="2400" u="sng" dirty="0"/>
              <a:t>permissive</a:t>
            </a:r>
            <a:r>
              <a:rPr lang="en-US" sz="2400" dirty="0"/>
              <a:t> for </a:t>
            </a:r>
            <a:r>
              <a:rPr lang="en-US" sz="2400" u="sng" dirty="0"/>
              <a:t>employers</a:t>
            </a:r>
            <a:r>
              <a:rPr lang="en-US" sz="2400" dirty="0"/>
              <a:t> to </a:t>
            </a:r>
            <a:r>
              <a:rPr lang="en-US" sz="2400" u="sng" dirty="0"/>
              <a:t>discriminate</a:t>
            </a:r>
            <a:r>
              <a:rPr lang="en-US" sz="2400" dirty="0"/>
              <a:t> on grounds of age, sex </a:t>
            </a:r>
            <a:r>
              <a:rPr lang="en-US" sz="2400" u="sng" dirty="0"/>
              <a:t>and race</a:t>
            </a:r>
            <a:r>
              <a:rPr lang="en-US" sz="2400" dirty="0"/>
              <a:t>.</a:t>
            </a:r>
          </a:p>
          <a:p>
            <a:r>
              <a:rPr lang="en-US" sz="2400" b="1" dirty="0"/>
              <a:t>     A. </a:t>
            </a:r>
            <a:r>
              <a:rPr lang="en-US" sz="2400" dirty="0"/>
              <a:t>permissive</a:t>
            </a:r>
            <a:r>
              <a:rPr lang="en-US" sz="2400" b="1" dirty="0"/>
              <a:t>                          B. </a:t>
            </a:r>
            <a:r>
              <a:rPr lang="en-US" sz="2400" dirty="0"/>
              <a:t>employers </a:t>
            </a:r>
            <a:r>
              <a:rPr lang="en-US" sz="2400" b="1" dirty="0"/>
              <a:t>                   </a:t>
            </a:r>
            <a:endParaRPr lang="en-US" sz="2400" b="1" dirty="0" smtClean="0"/>
          </a:p>
          <a:p>
            <a:r>
              <a:rPr lang="en-US" sz="2400" b="1" dirty="0"/>
              <a:t>	</a:t>
            </a:r>
            <a:r>
              <a:rPr lang="en-US" sz="2400" b="1" dirty="0" smtClean="0"/>
              <a:t>C</a:t>
            </a:r>
            <a:r>
              <a:rPr lang="en-US" sz="2400" b="1" dirty="0"/>
              <a:t>. </a:t>
            </a:r>
            <a:r>
              <a:rPr lang="en-US" sz="2400" dirty="0"/>
              <a:t>discriminate</a:t>
            </a:r>
            <a:r>
              <a:rPr lang="en-US" sz="2400" b="1" dirty="0"/>
              <a:t>                D. </a:t>
            </a:r>
            <a:r>
              <a:rPr lang="en-US" sz="2400" dirty="0"/>
              <a:t>and race</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Lỗi</a:t>
            </a:r>
            <a:r>
              <a:rPr lang="en-US" sz="2400" dirty="0"/>
              <a:t> </a:t>
            </a:r>
            <a:r>
              <a:rPr lang="en-US" sz="2400" dirty="0" err="1"/>
              <a:t>sai</a:t>
            </a:r>
            <a:r>
              <a:rPr lang="en-US" sz="2400" dirty="0"/>
              <a:t> –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 </a:t>
            </a:r>
          </a:p>
          <a:p>
            <a:r>
              <a:rPr lang="en-US" sz="2400" dirty="0"/>
              <a:t>Ta </a:t>
            </a:r>
            <a:r>
              <a:rPr lang="en-US" sz="2400" dirty="0" err="1"/>
              <a:t>có</a:t>
            </a:r>
            <a:r>
              <a:rPr lang="en-US" sz="2400" dirty="0"/>
              <a:t>: </a:t>
            </a:r>
            <a:r>
              <a:rPr lang="en-US" sz="2400" i="1" dirty="0"/>
              <a:t>permissive </a:t>
            </a:r>
            <a:r>
              <a:rPr lang="en-US" sz="2400" dirty="0"/>
              <a:t> </a:t>
            </a:r>
            <a:r>
              <a:rPr lang="en-US" sz="2400" dirty="0" err="1"/>
              <a:t>là</a:t>
            </a:r>
            <a:r>
              <a:rPr lang="en-US" sz="2400" dirty="0"/>
              <a:t> </a:t>
            </a:r>
            <a:r>
              <a:rPr lang="en-US" sz="2400" dirty="0" err="1"/>
              <a:t>tính</a:t>
            </a:r>
            <a:r>
              <a:rPr lang="en-US" sz="2400" dirty="0"/>
              <a:t> </a:t>
            </a:r>
            <a:r>
              <a:rPr lang="en-US" sz="2400" dirty="0" err="1"/>
              <a:t>từ</a:t>
            </a:r>
            <a:r>
              <a:rPr lang="en-US" sz="2400" dirty="0"/>
              <a:t> </a:t>
            </a:r>
            <a:r>
              <a:rPr lang="en-US" sz="2400" dirty="0" err="1"/>
              <a:t>với</a:t>
            </a:r>
            <a:r>
              <a:rPr lang="en-US" sz="2400" dirty="0"/>
              <a:t> </a:t>
            </a:r>
            <a:r>
              <a:rPr lang="en-US" sz="2400" dirty="0" err="1"/>
              <a:t>nghĩa</a:t>
            </a:r>
            <a:r>
              <a:rPr lang="en-US" sz="2400" dirty="0"/>
              <a:t>: </a:t>
            </a:r>
            <a:r>
              <a:rPr lang="en-US" sz="2400" dirty="0" err="1"/>
              <a:t>tùy</a:t>
            </a:r>
            <a:r>
              <a:rPr lang="en-US" sz="2400" dirty="0"/>
              <a:t> ý/ </a:t>
            </a:r>
            <a:r>
              <a:rPr lang="en-US" sz="2400" dirty="0" err="1"/>
              <a:t>không</a:t>
            </a:r>
            <a:r>
              <a:rPr lang="en-US" sz="2400" dirty="0"/>
              <a:t> </a:t>
            </a:r>
            <a:r>
              <a:rPr lang="en-US" sz="2400" dirty="0" err="1"/>
              <a:t>bắt</a:t>
            </a:r>
            <a:r>
              <a:rPr lang="en-US" sz="2400" dirty="0"/>
              <a:t> </a:t>
            </a:r>
            <a:r>
              <a:rPr lang="en-US" sz="2400" dirty="0" err="1"/>
              <a:t>buộc</a:t>
            </a:r>
            <a:r>
              <a:rPr lang="en-US" sz="2400" dirty="0"/>
              <a:t>/</a:t>
            </a:r>
            <a:r>
              <a:rPr lang="en-US" sz="2400" dirty="0" err="1"/>
              <a:t>thoải</a:t>
            </a:r>
            <a:r>
              <a:rPr lang="en-US" sz="2400" dirty="0"/>
              <a:t> </a:t>
            </a:r>
            <a:r>
              <a:rPr lang="en-US" sz="2400" dirty="0" err="1"/>
              <a:t>mái</a:t>
            </a:r>
            <a:r>
              <a:rPr lang="en-US" sz="2400" dirty="0"/>
              <a:t> ( allowing or showing a freedom of behavior that many people do not approve of)</a:t>
            </a:r>
          </a:p>
          <a:p>
            <a:r>
              <a:rPr lang="en-US" sz="2400" dirty="0"/>
              <a:t>           </a:t>
            </a:r>
            <a:r>
              <a:rPr lang="en-US" sz="2400" dirty="0">
                <a:sym typeface="Wingdings"/>
              </a:rPr>
              <a:t></a:t>
            </a:r>
            <a:r>
              <a:rPr lang="en-US" sz="2400" i="1" dirty="0"/>
              <a:t> permissible</a:t>
            </a:r>
            <a:r>
              <a:rPr lang="en-US" sz="2400" dirty="0"/>
              <a:t> </a:t>
            </a:r>
            <a:r>
              <a:rPr lang="en-US" sz="2400" dirty="0" err="1"/>
              <a:t>là</a:t>
            </a:r>
            <a:r>
              <a:rPr lang="en-US" sz="2400" dirty="0"/>
              <a:t> </a:t>
            </a:r>
            <a:r>
              <a:rPr lang="en-US" sz="2400" dirty="0" err="1"/>
              <a:t>tính</a:t>
            </a:r>
            <a:r>
              <a:rPr lang="en-US" sz="2400" dirty="0"/>
              <a:t> </a:t>
            </a:r>
            <a:r>
              <a:rPr lang="en-US" sz="2400" dirty="0" err="1"/>
              <a:t>từ</a:t>
            </a:r>
            <a:r>
              <a:rPr lang="en-US" sz="2400" dirty="0"/>
              <a:t>, </a:t>
            </a:r>
            <a:r>
              <a:rPr lang="en-US" sz="2400" dirty="0" err="1"/>
              <a:t>có</a:t>
            </a:r>
            <a:r>
              <a:rPr lang="en-US" sz="2400" dirty="0"/>
              <a:t> </a:t>
            </a:r>
            <a:r>
              <a:rPr lang="en-US" sz="2400" dirty="0" err="1"/>
              <a:t>nghĩa</a:t>
            </a:r>
            <a:r>
              <a:rPr lang="en-US" sz="2400" dirty="0"/>
              <a:t>: </a:t>
            </a:r>
            <a:r>
              <a:rPr lang="en-US" sz="2400" dirty="0" err="1"/>
              <a:t>chấp</a:t>
            </a:r>
            <a:r>
              <a:rPr lang="en-US" sz="2400" dirty="0"/>
              <a:t> </a:t>
            </a:r>
            <a:r>
              <a:rPr lang="en-US" sz="2400" dirty="0" err="1"/>
              <a:t>nhận</a:t>
            </a:r>
            <a:r>
              <a:rPr lang="en-US" sz="2400" dirty="0"/>
              <a:t> </a:t>
            </a:r>
            <a:r>
              <a:rPr lang="en-US" sz="2400" dirty="0" err="1"/>
              <a:t>được</a:t>
            </a:r>
            <a:r>
              <a:rPr lang="en-US" sz="2400" dirty="0"/>
              <a:t> ( acceptable according to the law or a particular set of rules).</a:t>
            </a:r>
          </a:p>
          <a:p>
            <a:endParaRPr lang="en-US" sz="2400" dirty="0"/>
          </a:p>
        </p:txBody>
      </p:sp>
      <p:sp>
        <p:nvSpPr>
          <p:cNvPr id="5" name="Oval 4"/>
          <p:cNvSpPr/>
          <p:nvPr/>
        </p:nvSpPr>
        <p:spPr>
          <a:xfrm>
            <a:off x="5334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363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86800" cy="4524315"/>
          </a:xfrm>
          <a:prstGeom prst="rect">
            <a:avLst/>
          </a:prstGeom>
          <a:noFill/>
        </p:spPr>
        <p:txBody>
          <a:bodyPr wrap="square" rtlCol="0">
            <a:spAutoFit/>
          </a:bodyPr>
          <a:lstStyle/>
          <a:p>
            <a:r>
              <a:rPr lang="en-US" sz="2400" b="1" dirty="0"/>
              <a:t>Question 3. </a:t>
            </a:r>
            <a:r>
              <a:rPr lang="en-US" sz="2400" dirty="0"/>
              <a:t>She may still have a few fans in the World, but she is definitely past her________.</a:t>
            </a:r>
          </a:p>
          <a:p>
            <a:r>
              <a:rPr lang="en-US" sz="2400" b="1" dirty="0"/>
              <a:t>A. </a:t>
            </a:r>
            <a:r>
              <a:rPr lang="en-US" sz="2400" dirty="0"/>
              <a:t>fame</a:t>
            </a:r>
            <a:r>
              <a:rPr lang="en-US" sz="2400" b="1" dirty="0"/>
              <a:t>	B. </a:t>
            </a:r>
            <a:r>
              <a:rPr lang="en-US" sz="2400" dirty="0"/>
              <a:t>abilities</a:t>
            </a:r>
            <a:r>
              <a:rPr lang="en-US" sz="2400" b="1" dirty="0"/>
              <a:t>	C. </a:t>
            </a:r>
            <a:r>
              <a:rPr lang="en-US" sz="2400" dirty="0"/>
              <a:t>prime</a:t>
            </a:r>
            <a:r>
              <a:rPr lang="en-US" sz="2400" b="1" dirty="0"/>
              <a:t>	D. </a:t>
            </a:r>
            <a:r>
              <a:rPr lang="en-US" sz="2400" dirty="0"/>
              <a:t>fortune</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Thành</a:t>
            </a:r>
            <a:r>
              <a:rPr lang="en-US" sz="2400" dirty="0"/>
              <a:t> </a:t>
            </a:r>
            <a:r>
              <a:rPr lang="en-US" sz="2400" dirty="0" err="1"/>
              <a:t>ngữ</a:t>
            </a:r>
            <a:endParaRPr lang="en-US" sz="2400" dirty="0"/>
          </a:p>
          <a:p>
            <a:r>
              <a:rPr lang="en-US" sz="2400" dirty="0" err="1"/>
              <a:t>Giải</a:t>
            </a:r>
            <a:r>
              <a:rPr lang="en-US" sz="2400" dirty="0"/>
              <a:t> </a:t>
            </a:r>
            <a:r>
              <a:rPr lang="en-US" sz="2400" dirty="0" err="1"/>
              <a:t>thích</a:t>
            </a:r>
            <a:r>
              <a:rPr lang="en-US" sz="2400" dirty="0"/>
              <a:t>: </a:t>
            </a:r>
          </a:p>
          <a:p>
            <a:r>
              <a:rPr lang="en-US" sz="2400" dirty="0"/>
              <a:t>Ta </a:t>
            </a:r>
            <a:r>
              <a:rPr lang="en-US" sz="2400" dirty="0" err="1"/>
              <a:t>có</a:t>
            </a:r>
            <a:r>
              <a:rPr lang="en-US" sz="2400" dirty="0"/>
              <a:t> </a:t>
            </a:r>
            <a:r>
              <a:rPr lang="en-US" sz="2400" dirty="0" err="1"/>
              <a:t>thành</a:t>
            </a:r>
            <a:r>
              <a:rPr lang="en-US" sz="2400" dirty="0"/>
              <a:t> </a:t>
            </a:r>
            <a:r>
              <a:rPr lang="en-US" sz="2400" dirty="0" err="1"/>
              <a:t>ngữ</a:t>
            </a:r>
            <a:r>
              <a:rPr lang="en-US" sz="2400" dirty="0"/>
              <a:t>:  past one’s prime: qua </a:t>
            </a:r>
            <a:r>
              <a:rPr lang="en-US" sz="2400" dirty="0" err="1"/>
              <a:t>tuổi</a:t>
            </a:r>
            <a:r>
              <a:rPr lang="en-US" sz="2400" dirty="0"/>
              <a:t> </a:t>
            </a:r>
            <a:r>
              <a:rPr lang="en-US" sz="2400" dirty="0" err="1"/>
              <a:t>thanh</a:t>
            </a:r>
            <a:r>
              <a:rPr lang="en-US" sz="2400" dirty="0"/>
              <a:t> </a:t>
            </a:r>
            <a:r>
              <a:rPr lang="en-US" sz="2400" dirty="0" err="1"/>
              <a:t>xuân</a:t>
            </a:r>
            <a:r>
              <a:rPr lang="en-US" sz="2400" dirty="0"/>
              <a:t>, </a:t>
            </a:r>
            <a:r>
              <a:rPr lang="en-US" sz="2400" dirty="0" err="1"/>
              <a:t>thời</a:t>
            </a:r>
            <a:r>
              <a:rPr lang="en-US" sz="2400" dirty="0"/>
              <a:t> </a:t>
            </a:r>
            <a:r>
              <a:rPr lang="en-US" sz="2400" dirty="0" err="1"/>
              <a:t>hoàng</a:t>
            </a:r>
            <a:r>
              <a:rPr lang="en-US" sz="2400" dirty="0"/>
              <a:t> </a:t>
            </a:r>
            <a:r>
              <a:rPr lang="en-US" sz="2400" dirty="0" err="1"/>
              <a:t>kim</a:t>
            </a:r>
            <a:endParaRPr lang="en-US" sz="2400" dirty="0"/>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Cô</a:t>
            </a:r>
            <a:r>
              <a:rPr lang="en-US" sz="2400" dirty="0"/>
              <a:t> </a:t>
            </a:r>
            <a:r>
              <a:rPr lang="en-US" sz="2400" dirty="0" err="1"/>
              <a:t>ấy</a:t>
            </a:r>
            <a:r>
              <a:rPr lang="en-US" sz="2400" dirty="0"/>
              <a:t> </a:t>
            </a:r>
            <a:r>
              <a:rPr lang="en-US" sz="2400" dirty="0" err="1"/>
              <a:t>có</a:t>
            </a:r>
            <a:r>
              <a:rPr lang="en-US" sz="2400" dirty="0"/>
              <a:t> </a:t>
            </a:r>
            <a:r>
              <a:rPr lang="en-US" sz="2400" dirty="0" err="1"/>
              <a:t>lẽ</a:t>
            </a:r>
            <a:r>
              <a:rPr lang="en-US" sz="2400" dirty="0"/>
              <a:t> </a:t>
            </a:r>
            <a:r>
              <a:rPr lang="en-US" sz="2400" dirty="0" err="1"/>
              <a:t>vẫn</a:t>
            </a:r>
            <a:r>
              <a:rPr lang="en-US" sz="2400" dirty="0"/>
              <a:t> </a:t>
            </a:r>
            <a:r>
              <a:rPr lang="en-US" sz="2400" dirty="0" err="1"/>
              <a:t>có</a:t>
            </a:r>
            <a:r>
              <a:rPr lang="en-US" sz="2400" dirty="0"/>
              <a:t> </a:t>
            </a:r>
            <a:r>
              <a:rPr lang="en-US" sz="2400" dirty="0" err="1"/>
              <a:t>một</a:t>
            </a:r>
            <a:r>
              <a:rPr lang="en-US" sz="2400" dirty="0"/>
              <a:t> </a:t>
            </a:r>
            <a:r>
              <a:rPr lang="en-US" sz="2400" dirty="0" err="1"/>
              <a:t>số</a:t>
            </a:r>
            <a:r>
              <a:rPr lang="en-US" sz="2400" dirty="0"/>
              <a:t> </a:t>
            </a:r>
            <a:r>
              <a:rPr lang="en-US" sz="2400" dirty="0" err="1"/>
              <a:t>người</a:t>
            </a:r>
            <a:r>
              <a:rPr lang="en-US" sz="2400" dirty="0"/>
              <a:t> </a:t>
            </a:r>
            <a:r>
              <a:rPr lang="en-US" sz="2400" dirty="0" err="1"/>
              <a:t>hâm</a:t>
            </a:r>
            <a:r>
              <a:rPr lang="en-US" sz="2400" dirty="0"/>
              <a:t> </a:t>
            </a:r>
            <a:r>
              <a:rPr lang="en-US" sz="2400" dirty="0" err="1"/>
              <a:t>mộ</a:t>
            </a:r>
            <a:r>
              <a:rPr lang="en-US" sz="2400" dirty="0"/>
              <a:t> </a:t>
            </a:r>
            <a:r>
              <a:rPr lang="en-US" sz="2400" dirty="0" err="1"/>
              <a:t>trên</a:t>
            </a:r>
            <a:r>
              <a:rPr lang="en-US" sz="2400" dirty="0"/>
              <a:t> </a:t>
            </a:r>
            <a:r>
              <a:rPr lang="en-US" sz="2400" dirty="0" err="1"/>
              <a:t>thế</a:t>
            </a:r>
            <a:r>
              <a:rPr lang="en-US" sz="2400" dirty="0"/>
              <a:t> </a:t>
            </a:r>
            <a:r>
              <a:rPr lang="en-US" sz="2400" dirty="0" err="1"/>
              <a:t>giới</a:t>
            </a:r>
            <a:r>
              <a:rPr lang="en-US" sz="2400" dirty="0"/>
              <a:t> , </a:t>
            </a:r>
            <a:r>
              <a:rPr lang="en-US" sz="2400" dirty="0" err="1"/>
              <a:t>nhưng</a:t>
            </a:r>
            <a:r>
              <a:rPr lang="en-US" sz="2400" dirty="0"/>
              <a:t> </a:t>
            </a:r>
            <a:r>
              <a:rPr lang="en-US" sz="2400" dirty="0" err="1"/>
              <a:t>cô</a:t>
            </a:r>
            <a:r>
              <a:rPr lang="en-US" sz="2400" dirty="0"/>
              <a:t> </a:t>
            </a:r>
            <a:r>
              <a:rPr lang="en-US" sz="2400" dirty="0" err="1"/>
              <a:t>ấy</a:t>
            </a:r>
            <a:r>
              <a:rPr lang="en-US" sz="2400" dirty="0"/>
              <a:t> </a:t>
            </a:r>
            <a:r>
              <a:rPr lang="en-US" sz="2400" dirty="0" err="1"/>
              <a:t>chắc</a:t>
            </a:r>
            <a:r>
              <a:rPr lang="en-US" sz="2400" dirty="0"/>
              <a:t> </a:t>
            </a:r>
            <a:r>
              <a:rPr lang="en-US" sz="2400" dirty="0" err="1"/>
              <a:t>chắn</a:t>
            </a:r>
            <a:r>
              <a:rPr lang="en-US" sz="2400" dirty="0"/>
              <a:t> </a:t>
            </a:r>
            <a:r>
              <a:rPr lang="en-US" sz="2400" dirty="0" err="1"/>
              <a:t>đã</a:t>
            </a:r>
            <a:r>
              <a:rPr lang="en-US" sz="2400" dirty="0"/>
              <a:t> qua </a:t>
            </a:r>
            <a:r>
              <a:rPr lang="en-US" sz="2400" dirty="0" err="1"/>
              <a:t>thời</a:t>
            </a:r>
            <a:r>
              <a:rPr lang="en-US" sz="2400" dirty="0"/>
              <a:t> </a:t>
            </a:r>
            <a:r>
              <a:rPr lang="en-US" sz="2400" dirty="0" err="1"/>
              <a:t>hoàng</a:t>
            </a:r>
            <a:r>
              <a:rPr lang="en-US" sz="2400" dirty="0"/>
              <a:t> </a:t>
            </a:r>
            <a:r>
              <a:rPr lang="en-US" sz="2400" dirty="0" err="1"/>
              <a:t>kim</a:t>
            </a:r>
            <a:r>
              <a:rPr lang="en-US" sz="2400" dirty="0"/>
              <a:t> </a:t>
            </a:r>
            <a:r>
              <a:rPr lang="en-US" sz="2400" dirty="0" err="1"/>
              <a:t>rồi</a:t>
            </a:r>
            <a:r>
              <a:rPr lang="en-US" sz="2400" dirty="0"/>
              <a:t>. </a:t>
            </a:r>
          </a:p>
          <a:p>
            <a:endParaRPr lang="en-US" sz="2400" dirty="0"/>
          </a:p>
        </p:txBody>
      </p:sp>
      <p:sp>
        <p:nvSpPr>
          <p:cNvPr id="5" name="Oval 4"/>
          <p:cNvSpPr/>
          <p:nvPr/>
        </p:nvSpPr>
        <p:spPr>
          <a:xfrm>
            <a:off x="3886200" y="1295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748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6247864"/>
          </a:xfrm>
          <a:prstGeom prst="rect">
            <a:avLst/>
          </a:prstGeom>
          <a:noFill/>
        </p:spPr>
        <p:txBody>
          <a:bodyPr wrap="square" rtlCol="0">
            <a:spAutoFit/>
          </a:bodyPr>
          <a:lstStyle/>
          <a:p>
            <a:r>
              <a:rPr lang="en-US" sz="2000" b="1" dirty="0"/>
              <a:t>Question 31</a:t>
            </a:r>
            <a:r>
              <a:rPr lang="en-US" sz="2000" dirty="0"/>
              <a:t>. It’s obligatory that people wear face marks in </a:t>
            </a:r>
            <a:r>
              <a:rPr lang="en-US" sz="2000" dirty="0" err="1"/>
              <a:t>puplic</a:t>
            </a:r>
            <a:r>
              <a:rPr lang="en-US" sz="2000" dirty="0"/>
              <a:t> these days.</a:t>
            </a:r>
          </a:p>
          <a:p>
            <a:r>
              <a:rPr lang="en-US" sz="2000" b="1" dirty="0"/>
              <a:t>	A. </a:t>
            </a:r>
            <a:r>
              <a:rPr lang="en-US" sz="2000" dirty="0"/>
              <a:t>People need wear face marks in </a:t>
            </a:r>
            <a:r>
              <a:rPr lang="en-US" sz="2000" dirty="0" err="1"/>
              <a:t>puplic</a:t>
            </a:r>
            <a:r>
              <a:rPr lang="en-US" sz="2000" dirty="0"/>
              <a:t> these days.	</a:t>
            </a:r>
          </a:p>
          <a:p>
            <a:r>
              <a:rPr lang="en-US" sz="2000" dirty="0"/>
              <a:t>     </a:t>
            </a:r>
            <a:r>
              <a:rPr lang="en-US" sz="2000" b="1" dirty="0"/>
              <a:t>B. </a:t>
            </a:r>
            <a:r>
              <a:rPr lang="en-US" sz="2000" dirty="0"/>
              <a:t>People must wear face marks in </a:t>
            </a:r>
            <a:r>
              <a:rPr lang="en-US" sz="2000" dirty="0" err="1"/>
              <a:t>puplic</a:t>
            </a:r>
            <a:r>
              <a:rPr lang="en-US" sz="2000" dirty="0"/>
              <a:t> these days.</a:t>
            </a:r>
          </a:p>
          <a:p>
            <a:r>
              <a:rPr lang="en-US" sz="2000" b="1" dirty="0"/>
              <a:t>	C. </a:t>
            </a:r>
            <a:r>
              <a:rPr lang="en-US" sz="2000" dirty="0"/>
              <a:t>People may wear face marks in </a:t>
            </a:r>
            <a:r>
              <a:rPr lang="en-US" sz="2000" dirty="0" err="1"/>
              <a:t>puplic</a:t>
            </a:r>
            <a:r>
              <a:rPr lang="en-US" sz="2000" dirty="0"/>
              <a:t> these days.	</a:t>
            </a:r>
          </a:p>
          <a:p>
            <a:r>
              <a:rPr lang="en-US" sz="2000" dirty="0"/>
              <a:t>     </a:t>
            </a:r>
            <a:r>
              <a:rPr lang="en-US" sz="2000" b="1" dirty="0"/>
              <a:t>D. </a:t>
            </a:r>
            <a:r>
              <a:rPr lang="en-US" sz="2000" dirty="0"/>
              <a:t>People would wear face marks in </a:t>
            </a:r>
            <a:r>
              <a:rPr lang="en-US" sz="2000" dirty="0" err="1"/>
              <a:t>puplic</a:t>
            </a:r>
            <a:r>
              <a:rPr lang="en-US" sz="2000" dirty="0"/>
              <a:t> these days.</a:t>
            </a:r>
          </a:p>
          <a:p>
            <a:r>
              <a:rPr lang="en-US" sz="2000" b="1" dirty="0" smtClean="0"/>
              <a:t/>
            </a:r>
            <a:br>
              <a:rPr lang="en-US" sz="2000" b="1" dirty="0" smtClean="0"/>
            </a:br>
            <a:endParaRPr lang="en-US" sz="2000" dirty="0"/>
          </a:p>
          <a:p>
            <a:r>
              <a:rPr lang="en-US" sz="2000" dirty="0" err="1"/>
              <a:t>Kiến</a:t>
            </a:r>
            <a:r>
              <a:rPr lang="en-US" sz="2000" dirty="0"/>
              <a:t> </a:t>
            </a:r>
            <a:r>
              <a:rPr lang="en-US" sz="2000" dirty="0" err="1"/>
              <a:t>thức</a:t>
            </a:r>
            <a:r>
              <a:rPr lang="en-US" sz="2000" dirty="0"/>
              <a:t>: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Động</a:t>
            </a:r>
            <a:r>
              <a:rPr lang="en-US" sz="2000" dirty="0"/>
              <a:t> </a:t>
            </a:r>
            <a:r>
              <a:rPr lang="en-US" sz="2000" dirty="0" err="1"/>
              <a:t>từ</a:t>
            </a:r>
            <a:r>
              <a:rPr lang="en-US" sz="2000" dirty="0"/>
              <a:t> </a:t>
            </a:r>
            <a:r>
              <a:rPr lang="en-US" sz="2000" dirty="0" err="1"/>
              <a:t>khuyết</a:t>
            </a:r>
            <a:r>
              <a:rPr lang="en-US" sz="2000" dirty="0"/>
              <a:t> </a:t>
            </a:r>
            <a:r>
              <a:rPr lang="en-US" sz="2000" dirty="0" err="1"/>
              <a:t>thiếu</a:t>
            </a:r>
            <a:endParaRPr lang="en-US" sz="2000" dirty="0"/>
          </a:p>
          <a:p>
            <a:r>
              <a:rPr lang="en-US" sz="2000" dirty="0" err="1"/>
              <a:t>Giải</a:t>
            </a:r>
            <a:r>
              <a:rPr lang="en-US" sz="2000" dirty="0"/>
              <a:t> </a:t>
            </a:r>
            <a:r>
              <a:rPr lang="en-US" sz="2000" dirty="0" err="1"/>
              <a:t>thích</a:t>
            </a:r>
            <a:r>
              <a:rPr lang="en-US" sz="2000" dirty="0"/>
              <a:t>: </a:t>
            </a:r>
          </a:p>
          <a:p>
            <a:r>
              <a:rPr lang="en-US" sz="2000" dirty="0" err="1"/>
              <a:t>Giải</a:t>
            </a:r>
            <a:r>
              <a:rPr lang="en-US" sz="2000" dirty="0"/>
              <a:t> </a:t>
            </a:r>
            <a:r>
              <a:rPr lang="en-US" sz="2000" dirty="0" err="1"/>
              <a:t>thích</a:t>
            </a:r>
            <a:r>
              <a:rPr lang="en-US" sz="2000" dirty="0"/>
              <a:t>: </a:t>
            </a:r>
          </a:p>
          <a:p>
            <a:r>
              <a:rPr lang="en-US" sz="2000" dirty="0" err="1"/>
              <a:t>Câu</a:t>
            </a:r>
            <a:r>
              <a:rPr lang="en-US" sz="2000" dirty="0"/>
              <a:t> </a:t>
            </a:r>
            <a:r>
              <a:rPr lang="en-US" sz="2000" dirty="0" err="1"/>
              <a:t>đề</a:t>
            </a:r>
            <a:r>
              <a:rPr lang="en-US" sz="2000" dirty="0"/>
              <a:t> </a:t>
            </a:r>
            <a:r>
              <a:rPr lang="en-US" sz="2000" dirty="0" err="1"/>
              <a:t>bài</a:t>
            </a:r>
            <a:r>
              <a:rPr lang="en-US" sz="2000" dirty="0"/>
              <a:t>:  </a:t>
            </a:r>
            <a:r>
              <a:rPr lang="en-US" sz="2000" dirty="0" err="1"/>
              <a:t>Những</a:t>
            </a:r>
            <a:r>
              <a:rPr lang="en-US" sz="2000" dirty="0"/>
              <a:t> </a:t>
            </a:r>
            <a:r>
              <a:rPr lang="en-US" sz="2000" dirty="0" err="1"/>
              <a:t>ngày</a:t>
            </a:r>
            <a:r>
              <a:rPr lang="en-US" sz="2000" dirty="0"/>
              <a:t> </a:t>
            </a:r>
            <a:r>
              <a:rPr lang="en-US" sz="2000" dirty="0" err="1"/>
              <a:t>này</a:t>
            </a:r>
            <a:r>
              <a:rPr lang="en-US" sz="2000" dirty="0"/>
              <a:t> </a:t>
            </a:r>
            <a:r>
              <a:rPr lang="en-US" sz="2000" dirty="0" err="1"/>
              <a:t>mọi</a:t>
            </a:r>
            <a:r>
              <a:rPr lang="en-US" sz="2000" dirty="0"/>
              <a:t> </a:t>
            </a:r>
            <a:r>
              <a:rPr lang="en-US" sz="2000" dirty="0" err="1"/>
              <a:t>người</a:t>
            </a:r>
            <a:r>
              <a:rPr lang="en-US" sz="2000" dirty="0"/>
              <a:t> </a:t>
            </a:r>
            <a:r>
              <a:rPr lang="en-US" sz="2000" dirty="0" err="1"/>
              <a:t>bắt</a:t>
            </a:r>
            <a:r>
              <a:rPr lang="en-US" sz="2000" dirty="0"/>
              <a:t> </a:t>
            </a:r>
            <a:r>
              <a:rPr lang="en-US" sz="2000" dirty="0" err="1"/>
              <a:t>buộc</a:t>
            </a:r>
            <a:r>
              <a:rPr lang="en-US" sz="2000" dirty="0"/>
              <a:t> </a:t>
            </a:r>
            <a:r>
              <a:rPr lang="en-US" sz="2000" dirty="0" err="1"/>
              <a:t>phải</a:t>
            </a:r>
            <a:r>
              <a:rPr lang="en-US" sz="2000" dirty="0"/>
              <a:t> </a:t>
            </a:r>
            <a:r>
              <a:rPr lang="en-US" sz="2000" dirty="0" err="1"/>
              <a:t>đeo</a:t>
            </a:r>
            <a:r>
              <a:rPr lang="en-US" sz="2000" dirty="0"/>
              <a:t> </a:t>
            </a:r>
            <a:r>
              <a:rPr lang="en-US" sz="2000" dirty="0" err="1"/>
              <a:t>khẩu</a:t>
            </a:r>
            <a:r>
              <a:rPr lang="en-US" sz="2000" dirty="0"/>
              <a:t> </a:t>
            </a:r>
            <a:r>
              <a:rPr lang="en-US" sz="2000" dirty="0" err="1"/>
              <a:t>trang</a:t>
            </a:r>
            <a:r>
              <a:rPr lang="en-US" sz="2000" dirty="0"/>
              <a:t> ở </a:t>
            </a:r>
            <a:r>
              <a:rPr lang="en-US" sz="2000" dirty="0" err="1"/>
              <a:t>nơi</a:t>
            </a:r>
            <a:r>
              <a:rPr lang="en-US" sz="2000" dirty="0"/>
              <a:t> </a:t>
            </a:r>
            <a:r>
              <a:rPr lang="en-US" sz="2000" dirty="0" err="1"/>
              <a:t>công</a:t>
            </a:r>
            <a:r>
              <a:rPr lang="en-US" sz="2000" dirty="0"/>
              <a:t> </a:t>
            </a:r>
            <a:r>
              <a:rPr lang="en-US" sz="2000" dirty="0" err="1"/>
              <a:t>cộng</a:t>
            </a:r>
            <a:endParaRPr lang="en-US" sz="2000" dirty="0"/>
          </a:p>
          <a:p>
            <a:r>
              <a:rPr lang="en-US" sz="2000" b="1" dirty="0"/>
              <a:t>	</a:t>
            </a:r>
            <a:r>
              <a:rPr lang="en-US" sz="2000" dirty="0"/>
              <a:t>A. </a:t>
            </a:r>
            <a:r>
              <a:rPr lang="en-US" sz="2000" dirty="0" err="1"/>
              <a:t>Những</a:t>
            </a:r>
            <a:r>
              <a:rPr lang="en-US" sz="2000" dirty="0"/>
              <a:t> </a:t>
            </a:r>
            <a:r>
              <a:rPr lang="en-US" sz="2000" dirty="0" err="1"/>
              <a:t>ngày</a:t>
            </a:r>
            <a:r>
              <a:rPr lang="en-US" sz="2000" dirty="0"/>
              <a:t> </a:t>
            </a:r>
            <a:r>
              <a:rPr lang="en-US" sz="2000" dirty="0" err="1"/>
              <a:t>này</a:t>
            </a:r>
            <a:r>
              <a:rPr lang="en-US" sz="2000" dirty="0"/>
              <a:t> </a:t>
            </a:r>
            <a:r>
              <a:rPr lang="en-US" sz="2000" dirty="0" err="1"/>
              <a:t>mọi</a:t>
            </a:r>
            <a:r>
              <a:rPr lang="en-US" sz="2000" dirty="0"/>
              <a:t> </a:t>
            </a:r>
            <a:r>
              <a:rPr lang="en-US" sz="2000" dirty="0" err="1"/>
              <a:t>người</a:t>
            </a:r>
            <a:r>
              <a:rPr lang="en-US" sz="2000" dirty="0"/>
              <a:t> </a:t>
            </a:r>
            <a:r>
              <a:rPr lang="en-US" sz="2000" dirty="0" err="1"/>
              <a:t>cần</a:t>
            </a:r>
            <a:r>
              <a:rPr lang="en-US" sz="2000" dirty="0"/>
              <a:t> </a:t>
            </a:r>
            <a:r>
              <a:rPr lang="en-US" sz="2000" dirty="0" err="1"/>
              <a:t>phải</a:t>
            </a:r>
            <a:r>
              <a:rPr lang="en-US" sz="2000" dirty="0"/>
              <a:t> </a:t>
            </a:r>
            <a:r>
              <a:rPr lang="en-US" sz="2000" dirty="0" err="1"/>
              <a:t>đeo</a:t>
            </a:r>
            <a:r>
              <a:rPr lang="en-US" sz="2000" dirty="0"/>
              <a:t> </a:t>
            </a:r>
            <a:r>
              <a:rPr lang="en-US" sz="2000" dirty="0" err="1"/>
              <a:t>khẩu</a:t>
            </a:r>
            <a:r>
              <a:rPr lang="en-US" sz="2000" dirty="0"/>
              <a:t> </a:t>
            </a:r>
            <a:r>
              <a:rPr lang="en-US" sz="2000" dirty="0" err="1"/>
              <a:t>trang</a:t>
            </a:r>
            <a:r>
              <a:rPr lang="en-US" sz="2000" dirty="0"/>
              <a:t> ở </a:t>
            </a:r>
            <a:r>
              <a:rPr lang="en-US" sz="2000" dirty="0" err="1"/>
              <a:t>nơi</a:t>
            </a:r>
            <a:r>
              <a:rPr lang="en-US" sz="2000" dirty="0"/>
              <a:t> </a:t>
            </a:r>
            <a:r>
              <a:rPr lang="en-US" sz="2000" dirty="0" err="1"/>
              <a:t>công</a:t>
            </a:r>
            <a:r>
              <a:rPr lang="en-US" sz="2000" dirty="0"/>
              <a:t> </a:t>
            </a:r>
            <a:r>
              <a:rPr lang="en-US" sz="2000" dirty="0" err="1"/>
              <a:t>cộng</a:t>
            </a:r>
            <a:r>
              <a:rPr lang="en-US" sz="2000" dirty="0"/>
              <a:t>=&gt; </a:t>
            </a:r>
            <a:r>
              <a:rPr lang="en-US" sz="2000" dirty="0" err="1"/>
              <a:t>sai</a:t>
            </a:r>
            <a:r>
              <a:rPr lang="en-US" sz="2000" dirty="0"/>
              <a:t> </a:t>
            </a:r>
            <a:r>
              <a:rPr lang="en-US" sz="2000" dirty="0" err="1"/>
              <a:t>nghĩa</a:t>
            </a:r>
            <a:r>
              <a:rPr lang="en-US" sz="2000" dirty="0"/>
              <a:t> 	</a:t>
            </a:r>
          </a:p>
          <a:p>
            <a:r>
              <a:rPr lang="en-US" sz="2000" dirty="0"/>
              <a:t>     B. </a:t>
            </a:r>
            <a:r>
              <a:rPr lang="en-US" sz="2000" dirty="0" err="1"/>
              <a:t>Những</a:t>
            </a:r>
            <a:r>
              <a:rPr lang="en-US" sz="2000" dirty="0"/>
              <a:t> </a:t>
            </a:r>
            <a:r>
              <a:rPr lang="en-US" sz="2000" dirty="0" err="1"/>
              <a:t>ngày</a:t>
            </a:r>
            <a:r>
              <a:rPr lang="en-US" sz="2000" dirty="0"/>
              <a:t> </a:t>
            </a:r>
            <a:r>
              <a:rPr lang="en-US" sz="2000" dirty="0" err="1"/>
              <a:t>này</a:t>
            </a:r>
            <a:r>
              <a:rPr lang="en-US" sz="2000" dirty="0"/>
              <a:t> </a:t>
            </a:r>
            <a:r>
              <a:rPr lang="en-US" sz="2000" dirty="0" err="1"/>
              <a:t>mọi</a:t>
            </a:r>
            <a:r>
              <a:rPr lang="en-US" sz="2000" dirty="0"/>
              <a:t> </a:t>
            </a:r>
            <a:r>
              <a:rPr lang="en-US" sz="2000" dirty="0" err="1"/>
              <a:t>người</a:t>
            </a:r>
            <a:r>
              <a:rPr lang="en-US" sz="2000" dirty="0"/>
              <a:t> </a:t>
            </a:r>
            <a:r>
              <a:rPr lang="en-US" sz="2000" dirty="0" err="1"/>
              <a:t>bắt</a:t>
            </a:r>
            <a:r>
              <a:rPr lang="en-US" sz="2000" dirty="0"/>
              <a:t> </a:t>
            </a:r>
            <a:r>
              <a:rPr lang="en-US" sz="2000" dirty="0" err="1"/>
              <a:t>buộc</a:t>
            </a:r>
            <a:r>
              <a:rPr lang="en-US" sz="2000" dirty="0"/>
              <a:t> </a:t>
            </a:r>
            <a:r>
              <a:rPr lang="en-US" sz="2000" dirty="0" err="1"/>
              <a:t>phải</a:t>
            </a:r>
            <a:r>
              <a:rPr lang="en-US" sz="2000" dirty="0"/>
              <a:t> </a:t>
            </a:r>
            <a:r>
              <a:rPr lang="en-US" sz="2000" dirty="0" err="1"/>
              <a:t>đeo</a:t>
            </a:r>
            <a:r>
              <a:rPr lang="en-US" sz="2000" dirty="0"/>
              <a:t> </a:t>
            </a:r>
            <a:r>
              <a:rPr lang="en-US" sz="2000" dirty="0" err="1"/>
              <a:t>khẩu</a:t>
            </a:r>
            <a:r>
              <a:rPr lang="en-US" sz="2000" dirty="0"/>
              <a:t> </a:t>
            </a:r>
            <a:r>
              <a:rPr lang="en-US" sz="2000" dirty="0" err="1"/>
              <a:t>trang</a:t>
            </a:r>
            <a:r>
              <a:rPr lang="en-US" sz="2000" dirty="0"/>
              <a:t> ở </a:t>
            </a:r>
            <a:r>
              <a:rPr lang="en-US" sz="2000" dirty="0" err="1"/>
              <a:t>nơi</a:t>
            </a:r>
            <a:r>
              <a:rPr lang="en-US" sz="2000" dirty="0"/>
              <a:t> </a:t>
            </a:r>
            <a:r>
              <a:rPr lang="en-US" sz="2000" dirty="0" err="1"/>
              <a:t>công</a:t>
            </a:r>
            <a:r>
              <a:rPr lang="en-US" sz="2000" dirty="0"/>
              <a:t> </a:t>
            </a:r>
            <a:r>
              <a:rPr lang="en-US" sz="2000" dirty="0" err="1"/>
              <a:t>cộng</a:t>
            </a:r>
            <a:r>
              <a:rPr lang="en-US" sz="2000" dirty="0"/>
              <a:t>=&gt; </a:t>
            </a:r>
            <a:r>
              <a:rPr lang="en-US" sz="2000" dirty="0" err="1"/>
              <a:t>đúng</a:t>
            </a:r>
            <a:endParaRPr lang="en-US" sz="2000" dirty="0"/>
          </a:p>
          <a:p>
            <a:r>
              <a:rPr lang="en-US" sz="2000" dirty="0"/>
              <a:t>	C. </a:t>
            </a:r>
            <a:r>
              <a:rPr lang="en-US" sz="2000" dirty="0" err="1"/>
              <a:t>Những</a:t>
            </a:r>
            <a:r>
              <a:rPr lang="en-US" sz="2000" dirty="0"/>
              <a:t> </a:t>
            </a:r>
            <a:r>
              <a:rPr lang="en-US" sz="2000" dirty="0" err="1"/>
              <a:t>ngày</a:t>
            </a:r>
            <a:r>
              <a:rPr lang="en-US" sz="2000" dirty="0"/>
              <a:t> </a:t>
            </a:r>
            <a:r>
              <a:rPr lang="en-US" sz="2000" dirty="0" err="1"/>
              <a:t>này</a:t>
            </a:r>
            <a:r>
              <a:rPr lang="en-US" sz="2000" dirty="0"/>
              <a:t> </a:t>
            </a:r>
            <a:r>
              <a:rPr lang="en-US" sz="2000" dirty="0" err="1"/>
              <a:t>mọi</a:t>
            </a:r>
            <a:r>
              <a:rPr lang="en-US" sz="2000" dirty="0"/>
              <a:t> </a:t>
            </a:r>
            <a:r>
              <a:rPr lang="en-US" sz="2000" dirty="0" err="1"/>
              <a:t>người</a:t>
            </a:r>
            <a:r>
              <a:rPr lang="en-US" sz="2000" dirty="0"/>
              <a:t> </a:t>
            </a:r>
            <a:r>
              <a:rPr lang="en-US" sz="2000" dirty="0" err="1"/>
              <a:t>có</a:t>
            </a:r>
            <a:r>
              <a:rPr lang="en-US" sz="2000" dirty="0"/>
              <a:t> </a:t>
            </a:r>
            <a:r>
              <a:rPr lang="en-US" sz="2000" dirty="0" err="1"/>
              <a:t>thể</a:t>
            </a:r>
            <a:r>
              <a:rPr lang="en-US" sz="2000" dirty="0"/>
              <a:t>  </a:t>
            </a:r>
            <a:r>
              <a:rPr lang="en-US" sz="2000" dirty="0" err="1"/>
              <a:t>đeo</a:t>
            </a:r>
            <a:r>
              <a:rPr lang="en-US" sz="2000" dirty="0"/>
              <a:t> </a:t>
            </a:r>
            <a:r>
              <a:rPr lang="en-US" sz="2000" dirty="0" err="1"/>
              <a:t>khẩu</a:t>
            </a:r>
            <a:r>
              <a:rPr lang="en-US" sz="2000" dirty="0"/>
              <a:t> </a:t>
            </a:r>
            <a:r>
              <a:rPr lang="en-US" sz="2000" dirty="0" err="1"/>
              <a:t>trang</a:t>
            </a:r>
            <a:r>
              <a:rPr lang="en-US" sz="2000" dirty="0"/>
              <a:t> ở </a:t>
            </a:r>
            <a:r>
              <a:rPr lang="en-US" sz="2000" dirty="0" err="1"/>
              <a:t>nơi</a:t>
            </a:r>
            <a:r>
              <a:rPr lang="en-US" sz="2000" dirty="0"/>
              <a:t> </a:t>
            </a:r>
            <a:r>
              <a:rPr lang="en-US" sz="2000" dirty="0" err="1"/>
              <a:t>công</a:t>
            </a:r>
            <a:r>
              <a:rPr lang="en-US" sz="2000" dirty="0"/>
              <a:t> </a:t>
            </a:r>
            <a:r>
              <a:rPr lang="en-US" sz="2000" dirty="0" err="1"/>
              <a:t>cộng</a:t>
            </a:r>
            <a:r>
              <a:rPr lang="en-US" sz="2000" dirty="0"/>
              <a:t>=&gt; </a:t>
            </a:r>
            <a:r>
              <a:rPr lang="en-US" sz="2000" dirty="0" err="1"/>
              <a:t>sai</a:t>
            </a:r>
            <a:r>
              <a:rPr lang="en-US" sz="2000" dirty="0"/>
              <a:t> </a:t>
            </a:r>
            <a:r>
              <a:rPr lang="en-US" sz="2000" dirty="0" err="1"/>
              <a:t>nghĩa</a:t>
            </a:r>
            <a:r>
              <a:rPr lang="en-US" sz="2000" dirty="0"/>
              <a:t>	</a:t>
            </a:r>
          </a:p>
          <a:p>
            <a:r>
              <a:rPr lang="en-US" sz="2000" dirty="0"/>
              <a:t>     </a:t>
            </a:r>
            <a:r>
              <a:rPr lang="en-US" sz="2000" dirty="0" err="1"/>
              <a:t>D.Những</a:t>
            </a:r>
            <a:r>
              <a:rPr lang="en-US" sz="2000" dirty="0"/>
              <a:t> </a:t>
            </a:r>
            <a:r>
              <a:rPr lang="en-US" sz="2000" dirty="0" err="1"/>
              <a:t>ngày</a:t>
            </a:r>
            <a:r>
              <a:rPr lang="en-US" sz="2000" dirty="0"/>
              <a:t> </a:t>
            </a:r>
            <a:r>
              <a:rPr lang="en-US" sz="2000" dirty="0" err="1"/>
              <a:t>này</a:t>
            </a:r>
            <a:r>
              <a:rPr lang="en-US" sz="2000" dirty="0"/>
              <a:t> </a:t>
            </a:r>
            <a:r>
              <a:rPr lang="en-US" sz="2000" dirty="0" err="1"/>
              <a:t>mọi</a:t>
            </a:r>
            <a:r>
              <a:rPr lang="en-US" sz="2000" dirty="0"/>
              <a:t> </a:t>
            </a:r>
            <a:r>
              <a:rPr lang="en-US" sz="2000" dirty="0" err="1"/>
              <a:t>người</a:t>
            </a:r>
            <a:r>
              <a:rPr lang="en-US" sz="2000" dirty="0"/>
              <a:t> </a:t>
            </a:r>
            <a:r>
              <a:rPr lang="en-US" sz="2000" dirty="0" err="1"/>
              <a:t>đeo</a:t>
            </a:r>
            <a:r>
              <a:rPr lang="en-US" sz="2000" dirty="0"/>
              <a:t> </a:t>
            </a:r>
            <a:r>
              <a:rPr lang="en-US" sz="2000" dirty="0" err="1"/>
              <a:t>khẩu</a:t>
            </a:r>
            <a:r>
              <a:rPr lang="en-US" sz="2000" dirty="0"/>
              <a:t> </a:t>
            </a:r>
            <a:r>
              <a:rPr lang="en-US" sz="2000" dirty="0" err="1"/>
              <a:t>trang</a:t>
            </a:r>
            <a:r>
              <a:rPr lang="en-US" sz="2000" dirty="0"/>
              <a:t> ở </a:t>
            </a:r>
            <a:r>
              <a:rPr lang="en-US" sz="2000" dirty="0" err="1"/>
              <a:t>nơi</a:t>
            </a:r>
            <a:r>
              <a:rPr lang="en-US" sz="2000" dirty="0"/>
              <a:t> </a:t>
            </a:r>
            <a:r>
              <a:rPr lang="en-US" sz="2000" dirty="0" err="1"/>
              <a:t>công</a:t>
            </a:r>
            <a:r>
              <a:rPr lang="en-US" sz="2000" dirty="0"/>
              <a:t> </a:t>
            </a:r>
            <a:r>
              <a:rPr lang="en-US" sz="2000" dirty="0" err="1"/>
              <a:t>cộng</a:t>
            </a:r>
            <a:endParaRPr lang="en-US" sz="2000" dirty="0"/>
          </a:p>
          <a:p>
            <a:endParaRPr lang="en-US" sz="2000" dirty="0"/>
          </a:p>
        </p:txBody>
      </p:sp>
      <p:sp>
        <p:nvSpPr>
          <p:cNvPr id="5" name="Oval 4"/>
          <p:cNvSpPr/>
          <p:nvPr/>
        </p:nvSpPr>
        <p:spPr>
          <a:xfrm>
            <a:off x="5334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665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555641"/>
          </a:xfrm>
          <a:prstGeom prst="rect">
            <a:avLst/>
          </a:prstGeom>
          <a:noFill/>
        </p:spPr>
        <p:txBody>
          <a:bodyPr wrap="square" rtlCol="0">
            <a:spAutoFit/>
          </a:bodyPr>
          <a:lstStyle/>
          <a:p>
            <a:r>
              <a:rPr lang="en-US" sz="2000" b="1" dirty="0"/>
              <a:t>Question 32:</a:t>
            </a:r>
            <a:r>
              <a:rPr lang="en-US" sz="2000" dirty="0"/>
              <a:t> I said to him: “I’m very angry with you. Go away.”</a:t>
            </a:r>
          </a:p>
          <a:p>
            <a:r>
              <a:rPr lang="en-US" sz="2000" b="1" dirty="0"/>
              <a:t>	A.</a:t>
            </a:r>
            <a:r>
              <a:rPr lang="en-US" sz="2000" dirty="0"/>
              <a:t> I said that I am very angry with you and go away.</a:t>
            </a:r>
          </a:p>
          <a:p>
            <a:r>
              <a:rPr lang="en-US" sz="2000" b="1" dirty="0"/>
              <a:t>	B.</a:t>
            </a:r>
            <a:r>
              <a:rPr lang="en-US" sz="2000" dirty="0"/>
              <a:t> I said that I was very angry with you and went away.</a:t>
            </a:r>
          </a:p>
          <a:p>
            <a:r>
              <a:rPr lang="en-US" sz="2000" b="1" dirty="0"/>
              <a:t>	C.</a:t>
            </a:r>
            <a:r>
              <a:rPr lang="en-US" sz="2000" dirty="0"/>
              <a:t> I said that I was very angry with him and told him to go away.</a:t>
            </a:r>
          </a:p>
          <a:p>
            <a:r>
              <a:rPr lang="en-US" sz="2000" b="1" dirty="0"/>
              <a:t>	D.</a:t>
            </a:r>
            <a:r>
              <a:rPr lang="en-US" sz="2000" dirty="0"/>
              <a:t> I said that he was very angry with me and told me to go away.</a:t>
            </a:r>
          </a:p>
          <a:p>
            <a:r>
              <a:rPr lang="en-US" sz="2000" b="1" dirty="0" smtClean="0"/>
              <a:t/>
            </a:r>
            <a:br>
              <a:rPr lang="en-US" sz="2000" b="1" dirty="0" smtClean="0"/>
            </a:br>
            <a:endParaRPr lang="en-US" sz="2000" dirty="0"/>
          </a:p>
          <a:p>
            <a:r>
              <a:rPr lang="en-US" sz="2000" b="1" dirty="0" err="1"/>
              <a:t>Dịch</a:t>
            </a:r>
            <a:r>
              <a:rPr lang="en-US" sz="2000" b="1" dirty="0"/>
              <a:t> </a:t>
            </a:r>
            <a:r>
              <a:rPr lang="en-US" sz="2000" b="1" dirty="0" err="1"/>
              <a:t>nghĩa</a:t>
            </a:r>
            <a:r>
              <a:rPr lang="en-US" sz="2000" b="1" dirty="0"/>
              <a:t>:</a:t>
            </a:r>
            <a:r>
              <a:rPr lang="en-US" sz="2000" dirty="0"/>
              <a:t> </a:t>
            </a:r>
            <a:r>
              <a:rPr lang="en-US" sz="2000" dirty="0" err="1"/>
              <a:t>Tôi</a:t>
            </a:r>
            <a:r>
              <a:rPr lang="en-US" sz="2000" dirty="0"/>
              <a:t> </a:t>
            </a:r>
            <a:r>
              <a:rPr lang="en-US" sz="2000" dirty="0" err="1"/>
              <a:t>nói</a:t>
            </a:r>
            <a:r>
              <a:rPr lang="en-US" sz="2000" dirty="0"/>
              <a:t> </a:t>
            </a:r>
            <a:r>
              <a:rPr lang="en-US" sz="2000" dirty="0" err="1"/>
              <a:t>với</a:t>
            </a:r>
            <a:r>
              <a:rPr lang="en-US" sz="2000" dirty="0"/>
              <a:t> </a:t>
            </a:r>
            <a:r>
              <a:rPr lang="en-US" sz="2000" dirty="0" err="1"/>
              <a:t>anh</a:t>
            </a:r>
            <a:r>
              <a:rPr lang="en-US" sz="2000" dirty="0"/>
              <a:t> </a:t>
            </a:r>
            <a:r>
              <a:rPr lang="en-US" sz="2000" dirty="0" err="1"/>
              <a:t>ấy</a:t>
            </a:r>
            <a:r>
              <a:rPr lang="en-US" sz="2000" dirty="0"/>
              <a:t>: “</a:t>
            </a:r>
            <a:r>
              <a:rPr lang="en-US" sz="2000" dirty="0" err="1"/>
              <a:t>Tôi</a:t>
            </a:r>
            <a:r>
              <a:rPr lang="en-US" sz="2000" dirty="0"/>
              <a:t> </a:t>
            </a:r>
            <a:r>
              <a:rPr lang="en-US" sz="2000" dirty="0" err="1"/>
              <a:t>đang</a:t>
            </a:r>
            <a:r>
              <a:rPr lang="en-US" sz="2000" dirty="0"/>
              <a:t> </a:t>
            </a:r>
            <a:r>
              <a:rPr lang="en-US" sz="2000" dirty="0" err="1"/>
              <a:t>rất</a:t>
            </a:r>
            <a:r>
              <a:rPr lang="en-US" sz="2000" dirty="0"/>
              <a:t> </a:t>
            </a:r>
            <a:r>
              <a:rPr lang="en-US" sz="2000" dirty="0" err="1"/>
              <a:t>tức</a:t>
            </a:r>
            <a:r>
              <a:rPr lang="en-US" sz="2000" dirty="0"/>
              <a:t> </a:t>
            </a:r>
            <a:r>
              <a:rPr lang="en-US" sz="2000" dirty="0" err="1"/>
              <a:t>giận</a:t>
            </a:r>
            <a:r>
              <a:rPr lang="en-US" sz="2000" dirty="0"/>
              <a:t> </a:t>
            </a:r>
            <a:r>
              <a:rPr lang="en-US" sz="2000" dirty="0" err="1"/>
              <a:t>với</a:t>
            </a:r>
            <a:r>
              <a:rPr lang="en-US" sz="2000" dirty="0"/>
              <a:t> </a:t>
            </a:r>
            <a:r>
              <a:rPr lang="en-US" sz="2000" dirty="0" err="1"/>
              <a:t>bạn</a:t>
            </a:r>
            <a:r>
              <a:rPr lang="en-US" sz="2000" dirty="0"/>
              <a:t>. </a:t>
            </a:r>
            <a:r>
              <a:rPr lang="en-US" sz="2000" dirty="0" err="1"/>
              <a:t>Biến</a:t>
            </a:r>
            <a:r>
              <a:rPr lang="en-US" sz="2000" dirty="0"/>
              <a:t> </a:t>
            </a:r>
            <a:r>
              <a:rPr lang="en-US" sz="2000" dirty="0" err="1"/>
              <a:t>đi</a:t>
            </a:r>
            <a:r>
              <a:rPr lang="en-US" sz="2000" dirty="0"/>
              <a:t>.”</a:t>
            </a:r>
            <a:br>
              <a:rPr lang="en-US" sz="2000" dirty="0"/>
            </a:br>
            <a:r>
              <a:rPr lang="en-US" sz="2000" b="1" dirty="0" err="1"/>
              <a:t>Xét</a:t>
            </a:r>
            <a:r>
              <a:rPr lang="en-US" sz="2000" b="1" dirty="0"/>
              <a:t> </a:t>
            </a:r>
            <a:r>
              <a:rPr lang="en-US" sz="2000" b="1" dirty="0" err="1"/>
              <a:t>các</a:t>
            </a:r>
            <a:r>
              <a:rPr lang="en-US" sz="2000" b="1" dirty="0"/>
              <a:t> </a:t>
            </a:r>
            <a:r>
              <a:rPr lang="en-US" sz="2000" b="1" dirty="0" err="1"/>
              <a:t>đáp</a:t>
            </a:r>
            <a:r>
              <a:rPr lang="en-US" sz="2000" b="1" dirty="0"/>
              <a:t> </a:t>
            </a:r>
            <a:r>
              <a:rPr lang="en-US" sz="2000" b="1" dirty="0" err="1"/>
              <a:t>án</a:t>
            </a:r>
            <a:r>
              <a:rPr lang="en-US" sz="2000" b="1" dirty="0"/>
              <a:t>:</a:t>
            </a:r>
            <a:r>
              <a:rPr lang="en-US" sz="2000" dirty="0"/>
              <a:t/>
            </a:r>
            <a:br>
              <a:rPr lang="en-US" sz="2000" dirty="0"/>
            </a:br>
            <a:r>
              <a:rPr lang="en-US" sz="2000" dirty="0"/>
              <a:t>A. I said that I am very angry with you and go away. → </a:t>
            </a:r>
            <a:r>
              <a:rPr lang="en-US" sz="2000" dirty="0" err="1"/>
              <a:t>Không</a:t>
            </a:r>
            <a:r>
              <a:rPr lang="en-US" sz="2000" dirty="0"/>
              <a:t> </a:t>
            </a:r>
            <a:r>
              <a:rPr lang="en-US" sz="2000" dirty="0" err="1"/>
              <a:t>đúng</a:t>
            </a:r>
            <a:r>
              <a:rPr lang="en-US" sz="2000" dirty="0"/>
              <a:t> </a:t>
            </a:r>
            <a:r>
              <a:rPr lang="en-US" sz="2000" dirty="0" err="1"/>
              <a:t>nghĩa</a:t>
            </a:r>
            <a:r>
              <a:rPr lang="en-US" sz="2000" dirty="0"/>
              <a:t> </a:t>
            </a:r>
            <a:r>
              <a:rPr lang="en-US" sz="2000" dirty="0" err="1"/>
              <a:t>với</a:t>
            </a:r>
            <a:r>
              <a:rPr lang="en-US" sz="2000" dirty="0"/>
              <a:t> </a:t>
            </a:r>
            <a:r>
              <a:rPr lang="en-US" sz="2000" dirty="0" err="1"/>
              <a:t>đề</a:t>
            </a:r>
            <a:r>
              <a:rPr lang="en-US" sz="2000" dirty="0"/>
              <a:t> </a:t>
            </a:r>
            <a:r>
              <a:rPr lang="en-US" sz="2000" dirty="0" err="1"/>
              <a:t>bài</a:t>
            </a:r>
            <a:r>
              <a:rPr lang="en-US" sz="2000" dirty="0"/>
              <a:t> (</a:t>
            </a:r>
            <a:r>
              <a:rPr lang="en-US" sz="2000" dirty="0" err="1"/>
              <a:t>đề</a:t>
            </a:r>
            <a:r>
              <a:rPr lang="en-US" sz="2000" dirty="0"/>
              <a:t> </a:t>
            </a:r>
            <a:r>
              <a:rPr lang="en-US" sz="2000" dirty="0" err="1"/>
              <a:t>bài</a:t>
            </a:r>
            <a:r>
              <a:rPr lang="en-US" sz="2000" dirty="0"/>
              <a:t> </a:t>
            </a:r>
            <a:r>
              <a:rPr lang="en-US" sz="2000" dirty="0" err="1"/>
              <a:t>nêu</a:t>
            </a:r>
            <a:r>
              <a:rPr lang="en-US" sz="2000" dirty="0"/>
              <a:t> </a:t>
            </a:r>
            <a:r>
              <a:rPr lang="en-US" sz="2000" dirty="0" err="1"/>
              <a:t>lên</a:t>
            </a:r>
            <a:r>
              <a:rPr lang="en-US" sz="2000" dirty="0"/>
              <a:t> </a:t>
            </a:r>
            <a:r>
              <a:rPr lang="en-US" sz="2000" dirty="0" err="1"/>
              <a:t>tôi</a:t>
            </a:r>
            <a:r>
              <a:rPr lang="en-US" sz="2000" dirty="0"/>
              <a:t> </a:t>
            </a:r>
            <a:r>
              <a:rPr lang="en-US" sz="2000" dirty="0" err="1"/>
              <a:t>nói</a:t>
            </a:r>
            <a:r>
              <a:rPr lang="en-US" sz="2000" dirty="0"/>
              <a:t> </a:t>
            </a:r>
            <a:r>
              <a:rPr lang="en-US" sz="2000" dirty="0" err="1"/>
              <a:t>với</a:t>
            </a:r>
            <a:r>
              <a:rPr lang="en-US" sz="2000" dirty="0"/>
              <a:t> </a:t>
            </a:r>
            <a:r>
              <a:rPr lang="en-US" sz="2000" dirty="0" err="1"/>
              <a:t>anh</a:t>
            </a:r>
            <a:r>
              <a:rPr lang="en-US" sz="2000" dirty="0"/>
              <a:t> </a:t>
            </a:r>
            <a:r>
              <a:rPr lang="en-US" sz="2000" dirty="0" err="1"/>
              <a:t>ấy</a:t>
            </a:r>
            <a:r>
              <a:rPr lang="en-US" sz="2000" dirty="0"/>
              <a:t>, </a:t>
            </a:r>
            <a:r>
              <a:rPr lang="en-US" sz="2000" dirty="0" err="1"/>
              <a:t>nên</a:t>
            </a:r>
            <a:r>
              <a:rPr lang="en-US" sz="2000" dirty="0"/>
              <a:t> </a:t>
            </a:r>
            <a:r>
              <a:rPr lang="en-US" sz="2000" dirty="0" err="1"/>
              <a:t>khi</a:t>
            </a:r>
            <a:r>
              <a:rPr lang="en-US" sz="2000" dirty="0"/>
              <a:t> </a:t>
            </a:r>
            <a:r>
              <a:rPr lang="en-US" sz="2000" dirty="0" err="1"/>
              <a:t>chuyển</a:t>
            </a:r>
            <a:r>
              <a:rPr lang="en-US" sz="2000" dirty="0"/>
              <a:t> </a:t>
            </a:r>
            <a:r>
              <a:rPr lang="en-US" sz="2000" dirty="0" err="1"/>
              <a:t>thành</a:t>
            </a:r>
            <a:r>
              <a:rPr lang="en-US" sz="2000" dirty="0"/>
              <a:t> </a:t>
            </a:r>
            <a:r>
              <a:rPr lang="en-US" sz="2000" dirty="0" err="1"/>
              <a:t>câu</a:t>
            </a:r>
            <a:r>
              <a:rPr lang="en-US" sz="2000" dirty="0"/>
              <a:t> </a:t>
            </a:r>
            <a:r>
              <a:rPr lang="en-US" sz="2000" dirty="0" err="1"/>
              <a:t>tường</a:t>
            </a:r>
            <a:r>
              <a:rPr lang="en-US" sz="2000" dirty="0"/>
              <a:t> </a:t>
            </a:r>
            <a:r>
              <a:rPr lang="en-US" sz="2000" dirty="0" err="1"/>
              <a:t>thuật</a:t>
            </a:r>
            <a:r>
              <a:rPr lang="en-US" sz="2000" dirty="0"/>
              <a:t> you </a:t>
            </a:r>
            <a:r>
              <a:rPr lang="en-US" sz="2000" dirty="0" err="1"/>
              <a:t>phải</a:t>
            </a:r>
            <a:r>
              <a:rPr lang="en-US" sz="2000" dirty="0"/>
              <a:t> </a:t>
            </a:r>
            <a:r>
              <a:rPr lang="en-US" sz="2000" dirty="0" err="1"/>
              <a:t>chuyển</a:t>
            </a:r>
            <a:r>
              <a:rPr lang="en-US" sz="2000" dirty="0"/>
              <a:t> </a:t>
            </a:r>
            <a:r>
              <a:rPr lang="en-US" sz="2000" dirty="0" err="1"/>
              <a:t>thành</a:t>
            </a:r>
            <a:r>
              <a:rPr lang="en-US" sz="2000" dirty="0"/>
              <a:t> him).</a:t>
            </a:r>
            <a:br>
              <a:rPr lang="en-US" sz="2000" dirty="0"/>
            </a:br>
            <a:r>
              <a:rPr lang="en-US" sz="2000" dirty="0"/>
              <a:t>B. I said that I was very angry with you and went away. → </a:t>
            </a:r>
            <a:r>
              <a:rPr lang="en-US" sz="2000" dirty="0" err="1"/>
              <a:t>Không</a:t>
            </a:r>
            <a:r>
              <a:rPr lang="en-US" sz="2000" dirty="0"/>
              <a:t> </a:t>
            </a:r>
            <a:r>
              <a:rPr lang="en-US" sz="2000" dirty="0" err="1"/>
              <a:t>đúng</a:t>
            </a:r>
            <a:r>
              <a:rPr lang="en-US" sz="2000" dirty="0"/>
              <a:t> </a:t>
            </a:r>
            <a:r>
              <a:rPr lang="en-US" sz="2000" dirty="0" err="1"/>
              <a:t>nghĩa</a:t>
            </a:r>
            <a:r>
              <a:rPr lang="en-US" sz="2000" dirty="0"/>
              <a:t> </a:t>
            </a:r>
            <a:r>
              <a:rPr lang="en-US" sz="2000" dirty="0" err="1"/>
              <a:t>với</a:t>
            </a:r>
            <a:r>
              <a:rPr lang="en-US" sz="2000" dirty="0"/>
              <a:t> </a:t>
            </a:r>
            <a:r>
              <a:rPr lang="en-US" sz="2000" dirty="0" err="1"/>
              <a:t>đề</a:t>
            </a:r>
            <a:r>
              <a:rPr lang="en-US" sz="2000" dirty="0"/>
              <a:t> </a:t>
            </a:r>
            <a:r>
              <a:rPr lang="en-US" sz="2000" dirty="0" err="1"/>
              <a:t>bài</a:t>
            </a:r>
            <a:r>
              <a:rPr lang="en-US" sz="2000" dirty="0"/>
              <a:t> (</a:t>
            </a:r>
            <a:r>
              <a:rPr lang="en-US" sz="2000" dirty="0" err="1"/>
              <a:t>đề</a:t>
            </a:r>
            <a:r>
              <a:rPr lang="en-US" sz="2000" dirty="0"/>
              <a:t> </a:t>
            </a:r>
            <a:r>
              <a:rPr lang="en-US" sz="2000" dirty="0" err="1"/>
              <a:t>bài</a:t>
            </a:r>
            <a:r>
              <a:rPr lang="en-US" sz="2000" dirty="0"/>
              <a:t> </a:t>
            </a:r>
            <a:r>
              <a:rPr lang="en-US" sz="2000" dirty="0" err="1"/>
              <a:t>nêu</a:t>
            </a:r>
            <a:r>
              <a:rPr lang="en-US" sz="2000" dirty="0"/>
              <a:t> </a:t>
            </a:r>
            <a:r>
              <a:rPr lang="en-US" sz="2000" dirty="0" err="1"/>
              <a:t>lên</a:t>
            </a:r>
            <a:r>
              <a:rPr lang="en-US" sz="2000" dirty="0"/>
              <a:t> </a:t>
            </a:r>
            <a:r>
              <a:rPr lang="en-US" sz="2000" dirty="0" err="1"/>
              <a:t>tôi</a:t>
            </a:r>
            <a:r>
              <a:rPr lang="en-US" sz="2000" dirty="0"/>
              <a:t> </a:t>
            </a:r>
            <a:r>
              <a:rPr lang="en-US" sz="2000" dirty="0" err="1"/>
              <a:t>nói</a:t>
            </a:r>
            <a:r>
              <a:rPr lang="en-US" sz="2000" dirty="0"/>
              <a:t> </a:t>
            </a:r>
            <a:r>
              <a:rPr lang="en-US" sz="2000" dirty="0" err="1"/>
              <a:t>với</a:t>
            </a:r>
            <a:r>
              <a:rPr lang="en-US" sz="2000" dirty="0"/>
              <a:t> </a:t>
            </a:r>
            <a:r>
              <a:rPr lang="en-US" sz="2000" dirty="0" err="1"/>
              <a:t>anh</a:t>
            </a:r>
            <a:r>
              <a:rPr lang="en-US" sz="2000" dirty="0"/>
              <a:t> </a:t>
            </a:r>
            <a:r>
              <a:rPr lang="en-US" sz="2000" dirty="0" err="1"/>
              <a:t>ấy</a:t>
            </a:r>
            <a:r>
              <a:rPr lang="en-US" sz="2000" dirty="0"/>
              <a:t>, </a:t>
            </a:r>
            <a:r>
              <a:rPr lang="en-US" sz="2000" dirty="0" err="1"/>
              <a:t>nên</a:t>
            </a:r>
            <a:r>
              <a:rPr lang="en-US" sz="2000" dirty="0"/>
              <a:t> </a:t>
            </a:r>
            <a:r>
              <a:rPr lang="en-US" sz="2000" dirty="0" err="1"/>
              <a:t>khi</a:t>
            </a:r>
            <a:r>
              <a:rPr lang="en-US" sz="2000" dirty="0"/>
              <a:t> </a:t>
            </a:r>
            <a:r>
              <a:rPr lang="en-US" sz="2000" dirty="0" err="1"/>
              <a:t>chuyển</a:t>
            </a:r>
            <a:r>
              <a:rPr lang="en-US" sz="2000" dirty="0"/>
              <a:t> </a:t>
            </a:r>
            <a:r>
              <a:rPr lang="en-US" sz="2000" dirty="0" err="1"/>
              <a:t>thành</a:t>
            </a:r>
            <a:r>
              <a:rPr lang="en-US" sz="2000" dirty="0"/>
              <a:t> </a:t>
            </a:r>
            <a:r>
              <a:rPr lang="en-US" sz="2000" dirty="0" err="1"/>
              <a:t>câu</a:t>
            </a:r>
            <a:r>
              <a:rPr lang="en-US" sz="2000" dirty="0"/>
              <a:t> </a:t>
            </a:r>
            <a:r>
              <a:rPr lang="en-US" sz="2000" dirty="0" err="1"/>
              <a:t>tường</a:t>
            </a:r>
            <a:r>
              <a:rPr lang="en-US" sz="2000" dirty="0"/>
              <a:t> </a:t>
            </a:r>
            <a:r>
              <a:rPr lang="en-US" sz="2000" dirty="0" err="1"/>
              <a:t>thuật</a:t>
            </a:r>
            <a:r>
              <a:rPr lang="en-US" sz="2000" dirty="0"/>
              <a:t> you </a:t>
            </a:r>
            <a:r>
              <a:rPr lang="en-US" sz="2000" dirty="0" err="1"/>
              <a:t>phải</a:t>
            </a:r>
            <a:r>
              <a:rPr lang="en-US" sz="2000" dirty="0"/>
              <a:t> </a:t>
            </a:r>
            <a:r>
              <a:rPr lang="en-US" sz="2000" dirty="0" err="1"/>
              <a:t>chuyển</a:t>
            </a:r>
            <a:r>
              <a:rPr lang="en-US" sz="2000" dirty="0"/>
              <a:t> </a:t>
            </a:r>
            <a:r>
              <a:rPr lang="en-US" sz="2000" dirty="0" err="1"/>
              <a:t>thành</a:t>
            </a:r>
            <a:r>
              <a:rPr lang="en-US" sz="2000" dirty="0"/>
              <a:t> him).</a:t>
            </a:r>
            <a:br>
              <a:rPr lang="en-US" sz="2000" dirty="0"/>
            </a:br>
            <a:r>
              <a:rPr lang="en-US" sz="2000" dirty="0"/>
              <a:t>C. I said that I was very angry with him and told him to go away. → </a:t>
            </a:r>
            <a:r>
              <a:rPr lang="en-US" sz="2000" dirty="0" err="1"/>
              <a:t>Vì</a:t>
            </a:r>
            <a:r>
              <a:rPr lang="en-US" sz="2000" dirty="0"/>
              <a:t> </a:t>
            </a:r>
            <a:r>
              <a:rPr lang="en-US" sz="2000" dirty="0" err="1"/>
              <a:t>là</a:t>
            </a:r>
            <a:r>
              <a:rPr lang="en-US" sz="2000" dirty="0"/>
              <a:t> </a:t>
            </a:r>
            <a:r>
              <a:rPr lang="en-US" sz="2000" dirty="0" err="1"/>
              <a:t>câu</a:t>
            </a:r>
            <a:r>
              <a:rPr lang="en-US" sz="2000" dirty="0"/>
              <a:t> </a:t>
            </a:r>
            <a:r>
              <a:rPr lang="en-US" sz="2000" dirty="0" err="1"/>
              <a:t>tường</a:t>
            </a:r>
            <a:r>
              <a:rPr lang="en-US" sz="2000" dirty="0"/>
              <a:t> </a:t>
            </a:r>
            <a:r>
              <a:rPr lang="en-US" sz="2000" dirty="0" err="1"/>
              <a:t>thuật</a:t>
            </a:r>
            <a:r>
              <a:rPr lang="en-US" sz="2000" dirty="0"/>
              <a:t> </a:t>
            </a:r>
            <a:r>
              <a:rPr lang="en-US" sz="2000" dirty="0" err="1"/>
              <a:t>nên</a:t>
            </a:r>
            <a:r>
              <a:rPr lang="en-US" sz="2000" dirty="0"/>
              <a:t> </a:t>
            </a:r>
            <a:r>
              <a:rPr lang="en-US" sz="2000" dirty="0" err="1"/>
              <a:t>hiện</a:t>
            </a:r>
            <a:r>
              <a:rPr lang="en-US" sz="2000" dirty="0"/>
              <a:t> </a:t>
            </a:r>
            <a:r>
              <a:rPr lang="en-US" sz="2000" dirty="0" err="1"/>
              <a:t>tại</a:t>
            </a:r>
            <a:r>
              <a:rPr lang="en-US" sz="2000" dirty="0"/>
              <a:t> </a:t>
            </a:r>
            <a:r>
              <a:rPr lang="en-US" sz="2000" dirty="0" err="1"/>
              <a:t>đơn</a:t>
            </a:r>
            <a:r>
              <a:rPr lang="en-US" sz="2000" dirty="0"/>
              <a:t> </a:t>
            </a:r>
            <a:r>
              <a:rPr lang="en-US" sz="2000" dirty="0" err="1"/>
              <a:t>chuyển</a:t>
            </a:r>
            <a:r>
              <a:rPr lang="en-US" sz="2000" dirty="0"/>
              <a:t> </a:t>
            </a:r>
            <a:r>
              <a:rPr lang="en-US" sz="2000" dirty="0" err="1"/>
              <a:t>thành</a:t>
            </a:r>
            <a:r>
              <a:rPr lang="en-US" sz="2000" dirty="0"/>
              <a:t> </a:t>
            </a:r>
            <a:r>
              <a:rPr lang="en-US" sz="2000" dirty="0" err="1"/>
              <a:t>quá</a:t>
            </a:r>
            <a:r>
              <a:rPr lang="en-US" sz="2000" dirty="0"/>
              <a:t> </a:t>
            </a:r>
            <a:r>
              <a:rPr lang="en-US" sz="2000" dirty="0" err="1"/>
              <a:t>khứ</a:t>
            </a:r>
            <a:r>
              <a:rPr lang="en-US" sz="2000" dirty="0"/>
              <a:t> </a:t>
            </a:r>
            <a:r>
              <a:rPr lang="en-US" sz="2000" dirty="0" err="1"/>
              <a:t>đơn</a:t>
            </a:r>
            <a:r>
              <a:rPr lang="en-US" sz="2000" dirty="0"/>
              <a:t>.</a:t>
            </a:r>
            <a:br>
              <a:rPr lang="en-US" sz="2000" dirty="0"/>
            </a:br>
            <a:r>
              <a:rPr lang="en-US" sz="2000" dirty="0"/>
              <a:t>D. I said that he was very angry with me and told me to go away. → </a:t>
            </a:r>
            <a:r>
              <a:rPr lang="en-US" sz="2000" dirty="0" err="1"/>
              <a:t>Không</a:t>
            </a:r>
            <a:r>
              <a:rPr lang="en-US" sz="2000" dirty="0"/>
              <a:t> </a:t>
            </a:r>
            <a:r>
              <a:rPr lang="en-US" sz="2000" dirty="0" err="1"/>
              <a:t>đúng</a:t>
            </a:r>
            <a:r>
              <a:rPr lang="en-US" sz="2000" dirty="0"/>
              <a:t> </a:t>
            </a:r>
            <a:r>
              <a:rPr lang="en-US" sz="2000" dirty="0" err="1"/>
              <a:t>nghĩa</a:t>
            </a:r>
            <a:r>
              <a:rPr lang="en-US" sz="2000" dirty="0"/>
              <a:t> </a:t>
            </a:r>
            <a:r>
              <a:rPr lang="en-US" sz="2000" dirty="0" err="1"/>
              <a:t>với</a:t>
            </a:r>
            <a:r>
              <a:rPr lang="en-US" sz="2000" dirty="0"/>
              <a:t> </a:t>
            </a:r>
            <a:r>
              <a:rPr lang="en-US" sz="2000" dirty="0" err="1"/>
              <a:t>đề</a:t>
            </a:r>
            <a:r>
              <a:rPr lang="en-US" sz="2000" dirty="0"/>
              <a:t> </a:t>
            </a:r>
            <a:r>
              <a:rPr lang="en-US" sz="2000" dirty="0" err="1"/>
              <a:t>bài</a:t>
            </a:r>
            <a:r>
              <a:rPr lang="en-US" sz="2000" dirty="0"/>
              <a:t> (</a:t>
            </a:r>
            <a:r>
              <a:rPr lang="en-US" sz="2000" dirty="0" err="1"/>
              <a:t>đề</a:t>
            </a:r>
            <a:r>
              <a:rPr lang="en-US" sz="2000" dirty="0"/>
              <a:t> </a:t>
            </a:r>
            <a:r>
              <a:rPr lang="en-US" sz="2000" dirty="0" err="1"/>
              <a:t>bài</a:t>
            </a:r>
            <a:r>
              <a:rPr lang="en-US" sz="2000" dirty="0"/>
              <a:t> </a:t>
            </a:r>
            <a:r>
              <a:rPr lang="en-US" sz="2000" dirty="0" err="1"/>
              <a:t>nêu</a:t>
            </a:r>
            <a:r>
              <a:rPr lang="en-US" sz="2000" dirty="0"/>
              <a:t> </a:t>
            </a:r>
            <a:r>
              <a:rPr lang="en-US" sz="2000" dirty="0" err="1"/>
              <a:t>lên</a:t>
            </a:r>
            <a:r>
              <a:rPr lang="en-US" sz="2000" dirty="0"/>
              <a:t> </a:t>
            </a:r>
            <a:r>
              <a:rPr lang="en-US" sz="2000" dirty="0" err="1"/>
              <a:t>tôi</a:t>
            </a:r>
            <a:r>
              <a:rPr lang="en-US" sz="2000" dirty="0"/>
              <a:t> </a:t>
            </a:r>
            <a:r>
              <a:rPr lang="en-US" sz="2000" dirty="0" err="1"/>
              <a:t>tức</a:t>
            </a:r>
            <a:r>
              <a:rPr lang="en-US" sz="2000" dirty="0"/>
              <a:t> </a:t>
            </a:r>
            <a:r>
              <a:rPr lang="en-US" sz="2000" dirty="0" err="1"/>
              <a:t>giận</a:t>
            </a:r>
            <a:r>
              <a:rPr lang="en-US" sz="2000" dirty="0"/>
              <a:t> </a:t>
            </a:r>
            <a:r>
              <a:rPr lang="en-US" sz="2000" dirty="0" err="1"/>
              <a:t>với</a:t>
            </a:r>
            <a:r>
              <a:rPr lang="en-US" sz="2000" dirty="0"/>
              <a:t> </a:t>
            </a:r>
            <a:r>
              <a:rPr lang="en-US" sz="2000" dirty="0" err="1"/>
              <a:t>anh</a:t>
            </a:r>
            <a:r>
              <a:rPr lang="en-US" sz="2000" dirty="0"/>
              <a:t> </a:t>
            </a:r>
            <a:r>
              <a:rPr lang="en-US" sz="2000" dirty="0" err="1"/>
              <a:t>ấy</a:t>
            </a:r>
            <a:r>
              <a:rPr lang="en-US" sz="2000" dirty="0"/>
              <a:t>, </a:t>
            </a:r>
            <a:r>
              <a:rPr lang="en-US" sz="2000" dirty="0" err="1"/>
              <a:t>không</a:t>
            </a:r>
            <a:r>
              <a:rPr lang="en-US" sz="2000" dirty="0"/>
              <a:t> </a:t>
            </a:r>
            <a:r>
              <a:rPr lang="en-US" sz="2000" dirty="0" err="1"/>
              <a:t>phải</a:t>
            </a:r>
            <a:r>
              <a:rPr lang="en-US" sz="2000" dirty="0"/>
              <a:t> </a:t>
            </a:r>
            <a:r>
              <a:rPr lang="en-US" sz="2000" dirty="0" err="1"/>
              <a:t>anh</a:t>
            </a:r>
            <a:r>
              <a:rPr lang="en-US" sz="2000" dirty="0"/>
              <a:t> </a:t>
            </a:r>
            <a:r>
              <a:rPr lang="en-US" sz="2000" dirty="0" err="1"/>
              <a:t>ây</a:t>
            </a:r>
            <a:r>
              <a:rPr lang="en-US" sz="2000" dirty="0"/>
              <a:t> </a:t>
            </a:r>
            <a:r>
              <a:rPr lang="en-US" sz="2000" dirty="0" err="1"/>
              <a:t>tức</a:t>
            </a:r>
            <a:r>
              <a:rPr lang="en-US" sz="2000" dirty="0"/>
              <a:t> </a:t>
            </a:r>
            <a:r>
              <a:rPr lang="en-US" sz="2000" dirty="0" err="1"/>
              <a:t>giận</a:t>
            </a:r>
            <a:r>
              <a:rPr lang="en-US" sz="2000" dirty="0"/>
              <a:t> </a:t>
            </a:r>
            <a:r>
              <a:rPr lang="en-US" sz="2000" dirty="0" err="1"/>
              <a:t>với</a:t>
            </a:r>
            <a:r>
              <a:rPr lang="en-US" sz="2000" dirty="0"/>
              <a:t> </a:t>
            </a:r>
            <a:r>
              <a:rPr lang="en-US" sz="2000" dirty="0" err="1"/>
              <a:t>tôi</a:t>
            </a:r>
            <a:r>
              <a:rPr lang="en-US" sz="2000" dirty="0"/>
              <a:t>).</a:t>
            </a:r>
            <a:br>
              <a:rPr lang="en-US" sz="2000" dirty="0"/>
            </a:br>
            <a:endParaRPr lang="en-US" sz="2000" dirty="0"/>
          </a:p>
        </p:txBody>
      </p:sp>
      <p:sp>
        <p:nvSpPr>
          <p:cNvPr id="5" name="Oval 4"/>
          <p:cNvSpPr/>
          <p:nvPr/>
        </p:nvSpPr>
        <p:spPr>
          <a:xfrm>
            <a:off x="1143000" y="12954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871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5632311"/>
          </a:xfrm>
          <a:prstGeom prst="rect">
            <a:avLst/>
          </a:prstGeom>
          <a:noFill/>
        </p:spPr>
        <p:txBody>
          <a:bodyPr wrap="square" rtlCol="0">
            <a:spAutoFit/>
          </a:bodyPr>
          <a:lstStyle/>
          <a:p>
            <a:r>
              <a:rPr lang="en-US" sz="2400" b="1" dirty="0"/>
              <a:t>Question 33. </a:t>
            </a:r>
            <a:r>
              <a:rPr lang="en-US" sz="2400" dirty="0"/>
              <a:t>My mother last read the newspaper two years ago..</a:t>
            </a:r>
          </a:p>
          <a:p>
            <a:r>
              <a:rPr lang="en-US" sz="2400" b="1" dirty="0"/>
              <a:t>	A. </a:t>
            </a:r>
            <a:r>
              <a:rPr lang="en-US" sz="2400" dirty="0"/>
              <a:t>My mother didn’t read the newspaper two years ago.</a:t>
            </a:r>
          </a:p>
          <a:p>
            <a:r>
              <a:rPr lang="en-US" sz="2400" b="1" dirty="0"/>
              <a:t>	B. </a:t>
            </a:r>
            <a:r>
              <a:rPr lang="en-US" sz="2400" dirty="0"/>
              <a:t>My mother was reading the newspaper for two years.</a:t>
            </a:r>
          </a:p>
          <a:p>
            <a:r>
              <a:rPr lang="en-US" sz="2400" b="1" dirty="0"/>
              <a:t>	C. </a:t>
            </a:r>
            <a:r>
              <a:rPr lang="en-US" sz="2400" dirty="0"/>
              <a:t>My mother has read the newspaper for two years.</a:t>
            </a:r>
          </a:p>
          <a:p>
            <a:r>
              <a:rPr lang="en-US" sz="2400" b="1" dirty="0"/>
              <a:t>	D. </a:t>
            </a:r>
            <a:r>
              <a:rPr lang="en-US" sz="2400" dirty="0"/>
              <a:t>My mother hasn’t read the newspaper for two years.</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Câu</a:t>
            </a:r>
            <a:r>
              <a:rPr lang="en-US" sz="2400" dirty="0"/>
              <a:t> </a:t>
            </a:r>
            <a:r>
              <a:rPr lang="en-US" sz="2400" dirty="0" err="1"/>
              <a:t>đề</a:t>
            </a:r>
            <a:r>
              <a:rPr lang="en-US" sz="2400" dirty="0"/>
              <a:t> </a:t>
            </a:r>
            <a:r>
              <a:rPr lang="en-US" sz="2400" dirty="0" err="1"/>
              <a:t>bài</a:t>
            </a:r>
            <a:r>
              <a:rPr lang="en-US" sz="2400" dirty="0"/>
              <a:t>: </a:t>
            </a:r>
            <a:r>
              <a:rPr lang="en-US" sz="2400" dirty="0" err="1"/>
              <a:t>Mẹ</a:t>
            </a:r>
            <a:r>
              <a:rPr lang="en-US" sz="2400" dirty="0"/>
              <a:t> </a:t>
            </a:r>
            <a:r>
              <a:rPr lang="en-US" sz="2400" dirty="0" err="1"/>
              <a:t>tôi</a:t>
            </a:r>
            <a:r>
              <a:rPr lang="en-US" sz="2400" dirty="0"/>
              <a:t> </a:t>
            </a:r>
            <a:r>
              <a:rPr lang="en-US" sz="2400" dirty="0" err="1"/>
              <a:t>đọc</a:t>
            </a:r>
            <a:r>
              <a:rPr lang="en-US" sz="2400" dirty="0"/>
              <a:t> </a:t>
            </a:r>
            <a:r>
              <a:rPr lang="en-US" sz="2400" dirty="0" err="1"/>
              <a:t>báo</a:t>
            </a:r>
            <a:r>
              <a:rPr lang="en-US" sz="2400" dirty="0"/>
              <a:t> </a:t>
            </a:r>
            <a:r>
              <a:rPr lang="en-US" sz="2400" dirty="0" err="1"/>
              <a:t>lần</a:t>
            </a:r>
            <a:r>
              <a:rPr lang="en-US" sz="2400" dirty="0"/>
              <a:t> </a:t>
            </a:r>
            <a:r>
              <a:rPr lang="en-US" sz="2400" dirty="0" err="1"/>
              <a:t>cuối</a:t>
            </a:r>
            <a:r>
              <a:rPr lang="en-US" sz="2400" dirty="0"/>
              <a:t> </a:t>
            </a:r>
            <a:r>
              <a:rPr lang="en-US" sz="2400" dirty="0" err="1"/>
              <a:t>cùng</a:t>
            </a:r>
            <a:r>
              <a:rPr lang="en-US" sz="2400" dirty="0"/>
              <a:t> </a:t>
            </a:r>
            <a:r>
              <a:rPr lang="en-US" sz="2400" dirty="0" err="1"/>
              <a:t>cách</a:t>
            </a:r>
            <a:r>
              <a:rPr lang="en-US" sz="2400" dirty="0"/>
              <a:t> </a:t>
            </a:r>
            <a:r>
              <a:rPr lang="en-US" sz="2400" dirty="0" err="1"/>
              <a:t>đây</a:t>
            </a:r>
            <a:r>
              <a:rPr lang="en-US" sz="2400" dirty="0"/>
              <a:t> 2 </a:t>
            </a:r>
            <a:r>
              <a:rPr lang="en-US" sz="2400" dirty="0" err="1"/>
              <a:t>năm</a:t>
            </a:r>
            <a:r>
              <a:rPr lang="en-US" sz="2400" dirty="0"/>
              <a:t>.</a:t>
            </a:r>
          </a:p>
          <a:p>
            <a:r>
              <a:rPr lang="en-US" sz="2400" b="1" dirty="0"/>
              <a:t>	</a:t>
            </a:r>
            <a:r>
              <a:rPr lang="en-US" sz="2400" dirty="0"/>
              <a:t>A. </a:t>
            </a:r>
            <a:r>
              <a:rPr lang="en-US" sz="2400" dirty="0" err="1"/>
              <a:t>Mẹ</a:t>
            </a:r>
            <a:r>
              <a:rPr lang="en-US" sz="2400" dirty="0"/>
              <a:t> </a:t>
            </a:r>
            <a:r>
              <a:rPr lang="en-US" sz="2400" dirty="0" err="1"/>
              <a:t>tôi</a:t>
            </a:r>
            <a:r>
              <a:rPr lang="en-US" sz="2400" dirty="0"/>
              <a:t> </a:t>
            </a:r>
            <a:r>
              <a:rPr lang="en-US" sz="2400" dirty="0" err="1"/>
              <a:t>không</a:t>
            </a:r>
            <a:r>
              <a:rPr lang="en-US" sz="2400" dirty="0"/>
              <a:t> </a:t>
            </a:r>
            <a:r>
              <a:rPr lang="en-US" sz="2400" dirty="0" err="1"/>
              <a:t>đọc</a:t>
            </a:r>
            <a:r>
              <a:rPr lang="en-US" sz="2400" dirty="0"/>
              <a:t> </a:t>
            </a:r>
            <a:r>
              <a:rPr lang="en-US" sz="2400" dirty="0" err="1"/>
              <a:t>báo</a:t>
            </a:r>
            <a:r>
              <a:rPr lang="en-US" sz="2400" dirty="0"/>
              <a:t> </a:t>
            </a:r>
            <a:r>
              <a:rPr lang="en-US" sz="2400" dirty="0" err="1"/>
              <a:t>cách</a:t>
            </a:r>
            <a:r>
              <a:rPr lang="en-US" sz="2400" dirty="0"/>
              <a:t> </a:t>
            </a:r>
            <a:r>
              <a:rPr lang="en-US" sz="2400" dirty="0" err="1"/>
              <a:t>đây</a:t>
            </a:r>
            <a:r>
              <a:rPr lang="en-US" sz="2400" dirty="0"/>
              <a:t> 2 </a:t>
            </a:r>
            <a:r>
              <a:rPr lang="en-US" sz="2400" dirty="0" err="1"/>
              <a:t>năm</a:t>
            </a:r>
            <a:r>
              <a:rPr lang="en-US" sz="2400" dirty="0"/>
              <a:t>.=&gt; </a:t>
            </a:r>
            <a:r>
              <a:rPr lang="en-US" sz="2400" dirty="0" err="1"/>
              <a:t>sai</a:t>
            </a:r>
            <a:r>
              <a:rPr lang="en-US" sz="2400" dirty="0"/>
              <a:t> </a:t>
            </a:r>
            <a:r>
              <a:rPr lang="en-US" sz="2400" dirty="0" err="1"/>
              <a:t>nghĩa</a:t>
            </a:r>
            <a:endParaRPr lang="en-US" sz="2400" dirty="0"/>
          </a:p>
          <a:p>
            <a:r>
              <a:rPr lang="en-US" sz="2400" dirty="0"/>
              <a:t>     B. </a:t>
            </a:r>
            <a:r>
              <a:rPr lang="en-US" sz="2400" dirty="0" err="1"/>
              <a:t>Mẹ</a:t>
            </a:r>
            <a:r>
              <a:rPr lang="en-US" sz="2400" dirty="0"/>
              <a:t> </a:t>
            </a:r>
            <a:r>
              <a:rPr lang="en-US" sz="2400" dirty="0" err="1"/>
              <a:t>tôi</a:t>
            </a:r>
            <a:r>
              <a:rPr lang="en-US" sz="2400" dirty="0"/>
              <a:t> </a:t>
            </a:r>
            <a:r>
              <a:rPr lang="en-US" sz="2400" dirty="0" err="1"/>
              <a:t>đang</a:t>
            </a:r>
            <a:r>
              <a:rPr lang="en-US" sz="2400" dirty="0"/>
              <a:t> </a:t>
            </a:r>
            <a:r>
              <a:rPr lang="en-US" sz="2400" dirty="0" err="1"/>
              <a:t>đọc</a:t>
            </a:r>
            <a:r>
              <a:rPr lang="en-US" sz="2400" dirty="0"/>
              <a:t> </a:t>
            </a:r>
            <a:r>
              <a:rPr lang="en-US" sz="2400" dirty="0" err="1"/>
              <a:t>báo</a:t>
            </a:r>
            <a:r>
              <a:rPr lang="en-US" sz="2400" dirty="0"/>
              <a:t> </a:t>
            </a:r>
            <a:r>
              <a:rPr lang="en-US" sz="2400" dirty="0" err="1"/>
              <a:t>được</a:t>
            </a:r>
            <a:r>
              <a:rPr lang="en-US" sz="2400" dirty="0"/>
              <a:t> 2 </a:t>
            </a:r>
            <a:r>
              <a:rPr lang="en-US" sz="2400" dirty="0" err="1"/>
              <a:t>năm</a:t>
            </a:r>
            <a:r>
              <a:rPr lang="en-US" sz="2400" dirty="0"/>
              <a:t> nay.=&gt; </a:t>
            </a:r>
            <a:r>
              <a:rPr lang="en-US" sz="2400" dirty="0" err="1"/>
              <a:t>sai</a:t>
            </a:r>
            <a:r>
              <a:rPr lang="en-US" sz="2400" dirty="0"/>
              <a:t> </a:t>
            </a:r>
            <a:r>
              <a:rPr lang="en-US" sz="2400" dirty="0" err="1"/>
              <a:t>nghĩa-sai</a:t>
            </a:r>
            <a:r>
              <a:rPr lang="en-US" sz="2400" dirty="0"/>
              <a:t> </a:t>
            </a:r>
            <a:r>
              <a:rPr lang="en-US" sz="2400" dirty="0" err="1"/>
              <a:t>cấu</a:t>
            </a:r>
            <a:r>
              <a:rPr lang="en-US" sz="2400" dirty="0"/>
              <a:t> </a:t>
            </a:r>
            <a:r>
              <a:rPr lang="en-US" sz="2400" dirty="0" err="1"/>
              <a:t>trúc</a:t>
            </a:r>
            <a:endParaRPr lang="en-US" sz="2400" dirty="0"/>
          </a:p>
          <a:p>
            <a:r>
              <a:rPr lang="en-US" sz="2400" dirty="0"/>
              <a:t>	C. </a:t>
            </a:r>
            <a:r>
              <a:rPr lang="en-US" sz="2400" dirty="0" err="1"/>
              <a:t>Mẹ</a:t>
            </a:r>
            <a:r>
              <a:rPr lang="en-US" sz="2400" dirty="0"/>
              <a:t> </a:t>
            </a:r>
            <a:r>
              <a:rPr lang="en-US" sz="2400" dirty="0" err="1"/>
              <a:t>tôi</a:t>
            </a:r>
            <a:r>
              <a:rPr lang="en-US" sz="2400" dirty="0"/>
              <a:t> </a:t>
            </a:r>
            <a:r>
              <a:rPr lang="en-US" sz="2400" dirty="0" err="1"/>
              <a:t>đọc</a:t>
            </a:r>
            <a:r>
              <a:rPr lang="en-US" sz="2400" dirty="0"/>
              <a:t> </a:t>
            </a:r>
            <a:r>
              <a:rPr lang="en-US" sz="2400" dirty="0" err="1"/>
              <a:t>báo</a:t>
            </a:r>
            <a:r>
              <a:rPr lang="en-US" sz="2400" dirty="0"/>
              <a:t> </a:t>
            </a:r>
            <a:r>
              <a:rPr lang="en-US" sz="2400" dirty="0" err="1"/>
              <a:t>được</a:t>
            </a:r>
            <a:r>
              <a:rPr lang="en-US" sz="2400" dirty="0"/>
              <a:t>  2 </a:t>
            </a:r>
            <a:r>
              <a:rPr lang="en-US" sz="2400" dirty="0" err="1"/>
              <a:t>năm</a:t>
            </a:r>
            <a:r>
              <a:rPr lang="en-US" sz="2400" dirty="0"/>
              <a:t> nay.=&gt; </a:t>
            </a:r>
            <a:r>
              <a:rPr lang="en-US" sz="2400" dirty="0" err="1"/>
              <a:t>sai</a:t>
            </a:r>
            <a:r>
              <a:rPr lang="en-US" sz="2400" dirty="0"/>
              <a:t> </a:t>
            </a:r>
            <a:r>
              <a:rPr lang="en-US" sz="2400" dirty="0" err="1"/>
              <a:t>nghĩa</a:t>
            </a:r>
            <a:endParaRPr lang="en-US" sz="2400" dirty="0"/>
          </a:p>
          <a:p>
            <a:r>
              <a:rPr lang="en-US" sz="2400" dirty="0"/>
              <a:t>	D. </a:t>
            </a:r>
            <a:r>
              <a:rPr lang="en-US" sz="2400" dirty="0" err="1"/>
              <a:t>Mẹ</a:t>
            </a:r>
            <a:r>
              <a:rPr lang="en-US" sz="2400" dirty="0"/>
              <a:t> </a:t>
            </a:r>
            <a:r>
              <a:rPr lang="en-US" sz="2400" dirty="0" err="1"/>
              <a:t>tôi</a:t>
            </a:r>
            <a:r>
              <a:rPr lang="en-US" sz="2400" dirty="0"/>
              <a:t> </a:t>
            </a:r>
            <a:r>
              <a:rPr lang="en-US" sz="2400" dirty="0" err="1"/>
              <a:t>không</a:t>
            </a:r>
            <a:r>
              <a:rPr lang="en-US" sz="2400" dirty="0"/>
              <a:t> </a:t>
            </a:r>
            <a:r>
              <a:rPr lang="en-US" sz="2400" dirty="0" err="1"/>
              <a:t>đọc</a:t>
            </a:r>
            <a:r>
              <a:rPr lang="en-US" sz="2400" dirty="0"/>
              <a:t> </a:t>
            </a:r>
            <a:r>
              <a:rPr lang="en-US" sz="2400" dirty="0" err="1"/>
              <a:t>báo</a:t>
            </a:r>
            <a:r>
              <a:rPr lang="en-US" sz="2400" dirty="0"/>
              <a:t> </a:t>
            </a:r>
            <a:r>
              <a:rPr lang="en-US" sz="2400" dirty="0" err="1"/>
              <a:t>được</a:t>
            </a:r>
            <a:r>
              <a:rPr lang="en-US" sz="2400" dirty="0"/>
              <a:t> 2 </a:t>
            </a:r>
            <a:r>
              <a:rPr lang="en-US" sz="2400" dirty="0" err="1"/>
              <a:t>năm</a:t>
            </a:r>
            <a:r>
              <a:rPr lang="en-US" sz="2400" dirty="0"/>
              <a:t> nay=&gt; </a:t>
            </a:r>
            <a:r>
              <a:rPr lang="en-US" sz="2400" dirty="0" err="1"/>
              <a:t>đúng</a:t>
            </a:r>
            <a:endParaRPr lang="en-US" sz="2400" dirty="0"/>
          </a:p>
          <a:p>
            <a:r>
              <a:rPr lang="en-US" sz="2400" dirty="0" err="1"/>
              <a:t>Phù</a:t>
            </a:r>
            <a:r>
              <a:rPr lang="en-US" sz="2400" dirty="0"/>
              <a:t> </a:t>
            </a:r>
            <a:r>
              <a:rPr lang="en-US" sz="2400" dirty="0" err="1"/>
              <a:t>hợp</a:t>
            </a:r>
            <a:r>
              <a:rPr lang="en-US" sz="2400" dirty="0"/>
              <a:t> </a:t>
            </a:r>
            <a:r>
              <a:rPr lang="en-US" sz="2400" dirty="0" err="1"/>
              <a:t>nghĩa</a:t>
            </a:r>
            <a:r>
              <a:rPr lang="en-US" sz="2400" dirty="0"/>
              <a:t> </a:t>
            </a:r>
            <a:r>
              <a:rPr lang="en-US" sz="2400" dirty="0" err="1"/>
              <a:t>là</a:t>
            </a:r>
            <a:r>
              <a:rPr lang="en-US" sz="2400" dirty="0"/>
              <a:t> </a:t>
            </a:r>
            <a:r>
              <a:rPr lang="en-US" sz="2400" dirty="0" err="1"/>
              <a:t>câu</a:t>
            </a:r>
            <a:r>
              <a:rPr lang="en-US" sz="2400" dirty="0"/>
              <a:t> D</a:t>
            </a:r>
          </a:p>
          <a:p>
            <a:endParaRPr lang="en-US" sz="2400" dirty="0"/>
          </a:p>
        </p:txBody>
      </p:sp>
      <p:sp>
        <p:nvSpPr>
          <p:cNvPr id="6" name="Oval 5"/>
          <p:cNvSpPr/>
          <p:nvPr/>
        </p:nvSpPr>
        <p:spPr>
          <a:xfrm>
            <a:off x="990600" y="1869583"/>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114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 calcmode="lin" valueType="num">
                                      <p:cBhvr additive="base">
                                        <p:cTn id="1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 calcmode="lin" valueType="num">
                                      <p:cBhvr additive="base">
                                        <p:cTn id="1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anim calcmode="lin" valueType="num">
                                      <p:cBhvr additive="base">
                                        <p:cTn id="2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 calcmode="lin" valueType="num">
                                      <p:cBhvr additive="base">
                                        <p:cTn id="2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anim calcmode="lin" valueType="num">
                                      <p:cBhvr additive="base">
                                        <p:cTn id="2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11" end="11"/>
                                            </p:txEl>
                                          </p:spTgt>
                                        </p:tgtEl>
                                        <p:attrNameLst>
                                          <p:attrName>style.visibility</p:attrName>
                                        </p:attrNameLst>
                                      </p:cBhvr>
                                      <p:to>
                                        <p:strVal val="visible"/>
                                      </p:to>
                                    </p:set>
                                    <p:anim calcmode="lin" valueType="num">
                                      <p:cBhvr additive="base">
                                        <p:cTn id="3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 calcmode="lin" valueType="num">
                                      <p:cBhvr additive="base">
                                        <p:cTn id="3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13" end="13"/>
                                            </p:txEl>
                                          </p:spTgt>
                                        </p:tgtEl>
                                        <p:attrNameLst>
                                          <p:attrName>style.visibility</p:attrName>
                                        </p:attrNameLst>
                                      </p:cBhvr>
                                      <p:to>
                                        <p:strVal val="visible"/>
                                      </p:to>
                                    </p:set>
                                    <p:anim calcmode="lin" valueType="num">
                                      <p:cBhvr additive="base">
                                        <p:cTn id="4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4893647"/>
          </a:xfrm>
          <a:prstGeom prst="rect">
            <a:avLst/>
          </a:prstGeom>
          <a:noFill/>
        </p:spPr>
        <p:txBody>
          <a:bodyPr wrap="square" rtlCol="0">
            <a:spAutoFit/>
          </a:bodyPr>
          <a:lstStyle/>
          <a:p>
            <a:r>
              <a:rPr lang="en-US" sz="2400" b="1" dirty="0"/>
              <a:t>Question 34: A. </a:t>
            </a:r>
            <a:r>
              <a:rPr lang="en-US" sz="2400" dirty="0"/>
              <a:t>concerns	</a:t>
            </a:r>
            <a:r>
              <a:rPr lang="en-US" sz="2400" b="1" dirty="0"/>
              <a:t>B. </a:t>
            </a:r>
            <a:r>
              <a:rPr lang="en-US" sz="2400" dirty="0"/>
              <a:t>issues	</a:t>
            </a:r>
            <a:r>
              <a:rPr lang="en-US" sz="2400" b="1" dirty="0"/>
              <a:t>C. </a:t>
            </a:r>
            <a:r>
              <a:rPr lang="en-US" sz="2400" dirty="0"/>
              <a:t>information	</a:t>
            </a:r>
            <a:r>
              <a:rPr lang="en-US" sz="2400" b="1" dirty="0"/>
              <a:t>D. </a:t>
            </a:r>
            <a:r>
              <a:rPr lang="en-US" sz="2400" dirty="0"/>
              <a:t>factors</a:t>
            </a:r>
          </a:p>
          <a:p>
            <a:r>
              <a:rPr lang="en-US" sz="2400" dirty="0"/>
              <a:t>One of the most important (34)_______ of a standardized test is time. You'll only be allowed a certain number of minutes for each section, so it is very important that you use your time wisely.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concerns: </a:t>
            </a:r>
            <a:r>
              <a:rPr lang="en-US" sz="2400" dirty="0" err="1"/>
              <a:t>sự</a:t>
            </a:r>
            <a:r>
              <a:rPr lang="en-US" sz="2400" dirty="0"/>
              <a:t> </a:t>
            </a:r>
            <a:r>
              <a:rPr lang="en-US" sz="2400" dirty="0" err="1"/>
              <a:t>quan</a:t>
            </a:r>
            <a:r>
              <a:rPr lang="en-US" sz="2400" dirty="0"/>
              <a:t> </a:t>
            </a:r>
            <a:r>
              <a:rPr lang="en-US" sz="2400" dirty="0" err="1"/>
              <a:t>tâm</a:t>
            </a:r>
            <a:r>
              <a:rPr lang="en-US" sz="2400" dirty="0"/>
              <a:t>	B. </a:t>
            </a:r>
            <a:r>
              <a:rPr lang="en-US" sz="2400" dirty="0" err="1"/>
              <a:t>vấn</a:t>
            </a:r>
            <a:r>
              <a:rPr lang="en-US" sz="2400" dirty="0"/>
              <a:t> </a:t>
            </a:r>
            <a:r>
              <a:rPr lang="en-US" sz="2400" dirty="0" err="1"/>
              <a:t>đề</a:t>
            </a:r>
            <a:r>
              <a:rPr lang="en-US" sz="2400" dirty="0"/>
              <a:t> : issues		</a:t>
            </a:r>
          </a:p>
          <a:p>
            <a:r>
              <a:rPr lang="en-US" sz="2400" dirty="0"/>
              <a:t>	 C. information: </a:t>
            </a:r>
            <a:r>
              <a:rPr lang="en-US" sz="2400" dirty="0" err="1"/>
              <a:t>thông</a:t>
            </a:r>
            <a:r>
              <a:rPr lang="en-US" sz="2400" dirty="0"/>
              <a:t> tin 	D. factors: </a:t>
            </a:r>
            <a:r>
              <a:rPr lang="en-US" sz="2400" dirty="0" err="1"/>
              <a:t>yếu</a:t>
            </a:r>
            <a:r>
              <a:rPr lang="en-US" sz="2400" dirty="0"/>
              <a:t> </a:t>
            </a:r>
            <a:r>
              <a:rPr lang="en-US" sz="2400" dirty="0" err="1"/>
              <a:t>tố</a:t>
            </a:r>
            <a:endParaRPr lang="en-US" sz="2400" dirty="0"/>
          </a:p>
          <a:p>
            <a:r>
              <a:rPr lang="en-US" sz="2400" dirty="0" err="1"/>
              <a:t>Tạm</a:t>
            </a:r>
            <a:r>
              <a:rPr lang="en-US" sz="2400" dirty="0"/>
              <a:t> </a:t>
            </a:r>
            <a:r>
              <a:rPr lang="en-US" sz="2400" dirty="0" err="1"/>
              <a:t>dịch</a:t>
            </a:r>
            <a:r>
              <a:rPr lang="en-US" sz="2400" dirty="0"/>
              <a:t>: </a:t>
            </a:r>
            <a:r>
              <a:rPr lang="en-US" sz="2400" dirty="0" err="1"/>
              <a:t>Một</a:t>
            </a:r>
            <a:r>
              <a:rPr lang="en-US" sz="2400" dirty="0"/>
              <a:t> </a:t>
            </a:r>
            <a:r>
              <a:rPr lang="en-US" sz="2400" dirty="0" err="1"/>
              <a:t>trong</a:t>
            </a:r>
            <a:r>
              <a:rPr lang="en-US" sz="2400" dirty="0"/>
              <a:t> </a:t>
            </a:r>
            <a:r>
              <a:rPr lang="en-US" sz="2400" dirty="0" err="1"/>
              <a:t>những</a:t>
            </a:r>
            <a:r>
              <a:rPr lang="en-US" sz="2400" dirty="0"/>
              <a:t> </a:t>
            </a:r>
            <a:r>
              <a:rPr lang="en-US" sz="2400" dirty="0" err="1"/>
              <a:t>yếu</a:t>
            </a:r>
            <a:r>
              <a:rPr lang="en-US" sz="2400" dirty="0"/>
              <a:t> </a:t>
            </a:r>
            <a:r>
              <a:rPr lang="en-US" sz="2400" dirty="0" err="1"/>
              <a:t>tố</a:t>
            </a:r>
            <a:r>
              <a:rPr lang="en-US" sz="2400" dirty="0"/>
              <a:t> </a:t>
            </a:r>
            <a:r>
              <a:rPr lang="en-US" sz="2400" dirty="0" err="1"/>
              <a:t>quan</a:t>
            </a:r>
            <a:r>
              <a:rPr lang="en-US" sz="2400" dirty="0"/>
              <a:t> </a:t>
            </a:r>
            <a:r>
              <a:rPr lang="en-US" sz="2400" dirty="0" err="1"/>
              <a:t>trọng</a:t>
            </a:r>
            <a:r>
              <a:rPr lang="en-US" sz="2400" dirty="0"/>
              <a:t> </a:t>
            </a:r>
            <a:r>
              <a:rPr lang="en-US" sz="2400" dirty="0" err="1"/>
              <a:t>nhất</a:t>
            </a:r>
            <a:r>
              <a:rPr lang="en-US" sz="2400" dirty="0"/>
              <a:t> </a:t>
            </a:r>
            <a:r>
              <a:rPr lang="en-US" sz="2400" dirty="0" err="1"/>
              <a:t>của</a:t>
            </a:r>
            <a:r>
              <a:rPr lang="en-US" sz="2400" dirty="0"/>
              <a:t> </a:t>
            </a:r>
            <a:r>
              <a:rPr lang="en-US" sz="2400" dirty="0" err="1"/>
              <a:t>một</a:t>
            </a:r>
            <a:r>
              <a:rPr lang="en-US" sz="2400" dirty="0"/>
              <a:t> </a:t>
            </a:r>
            <a:r>
              <a:rPr lang="en-US" sz="2400" dirty="0" err="1"/>
              <a:t>bài</a:t>
            </a:r>
            <a:r>
              <a:rPr lang="en-US" sz="2400" dirty="0"/>
              <a:t> </a:t>
            </a:r>
            <a:r>
              <a:rPr lang="en-US" sz="2400" dirty="0" err="1"/>
              <a:t>kiểm</a:t>
            </a:r>
            <a:r>
              <a:rPr lang="en-US" sz="2400" dirty="0"/>
              <a:t> </a:t>
            </a:r>
            <a:r>
              <a:rPr lang="en-US" sz="2400" dirty="0" err="1"/>
              <a:t>tra</a:t>
            </a:r>
            <a:r>
              <a:rPr lang="en-US" sz="2400" dirty="0"/>
              <a:t> </a:t>
            </a:r>
            <a:r>
              <a:rPr lang="en-US" sz="2400" dirty="0" err="1"/>
              <a:t>được</a:t>
            </a:r>
            <a:r>
              <a:rPr lang="en-US" sz="2400" dirty="0"/>
              <a:t> </a:t>
            </a:r>
            <a:r>
              <a:rPr lang="en-US" sz="2400" dirty="0" err="1"/>
              <a:t>chuẩn</a:t>
            </a:r>
            <a:r>
              <a:rPr lang="en-US" sz="2400" dirty="0"/>
              <a:t> </a:t>
            </a:r>
            <a:r>
              <a:rPr lang="en-US" sz="2400" dirty="0" err="1"/>
              <a:t>hóa</a:t>
            </a:r>
            <a:r>
              <a:rPr lang="en-US" sz="2400" dirty="0"/>
              <a:t> </a:t>
            </a:r>
            <a:r>
              <a:rPr lang="en-US" sz="2400" dirty="0" err="1"/>
              <a:t>là</a:t>
            </a:r>
            <a:r>
              <a:rPr lang="en-US" sz="2400" dirty="0"/>
              <a:t> </a:t>
            </a:r>
            <a:r>
              <a:rPr lang="en-US" sz="2400" dirty="0" err="1"/>
              <a:t>thời</a:t>
            </a:r>
            <a:r>
              <a:rPr lang="en-US" sz="2400" dirty="0"/>
              <a:t> </a:t>
            </a:r>
            <a:r>
              <a:rPr lang="en-US" sz="2400" dirty="0" err="1"/>
              <a:t>gian</a:t>
            </a:r>
            <a:endParaRPr lang="en-US" sz="2400" dirty="0"/>
          </a:p>
          <a:p>
            <a:endParaRPr lang="en-US" sz="2400" dirty="0"/>
          </a:p>
        </p:txBody>
      </p:sp>
      <p:sp>
        <p:nvSpPr>
          <p:cNvPr id="5" name="Oval 4"/>
          <p:cNvSpPr/>
          <p:nvPr/>
        </p:nvSpPr>
        <p:spPr>
          <a:xfrm>
            <a:off x="7620000" y="3048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675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228600"/>
            <a:ext cx="8839200" cy="6001643"/>
          </a:xfrm>
          <a:prstGeom prst="rect">
            <a:avLst/>
          </a:prstGeom>
          <a:noFill/>
        </p:spPr>
        <p:txBody>
          <a:bodyPr wrap="square" rtlCol="0">
            <a:spAutoFit/>
          </a:bodyPr>
          <a:lstStyle/>
          <a:p>
            <a:r>
              <a:rPr lang="en-US" sz="2400" b="1" dirty="0"/>
              <a:t>Question 35: A. </a:t>
            </a:r>
            <a:r>
              <a:rPr lang="en-US" sz="2400" dirty="0"/>
              <a:t>a few	</a:t>
            </a:r>
            <a:r>
              <a:rPr lang="en-US" sz="2400" b="1" dirty="0"/>
              <a:t>B. </a:t>
            </a:r>
            <a:r>
              <a:rPr lang="en-US" sz="2400" dirty="0"/>
              <a:t>a little	</a:t>
            </a:r>
            <a:r>
              <a:rPr lang="en-US" sz="2400" b="1" dirty="0"/>
              <a:t>C. </a:t>
            </a:r>
            <a:r>
              <a:rPr lang="en-US" sz="2400" dirty="0"/>
              <a:t>lots	</a:t>
            </a:r>
            <a:r>
              <a:rPr lang="en-US" sz="2400" b="1" dirty="0"/>
              <a:t>D. </a:t>
            </a:r>
            <a:r>
              <a:rPr lang="en-US" sz="2400" dirty="0"/>
              <a:t>few</a:t>
            </a:r>
          </a:p>
          <a:p>
            <a:r>
              <a:rPr lang="en-US" sz="2400" dirty="0"/>
              <a:t>The most important time strategy is pacing yourself. Before you begin, take just (35)_________seconds to survey the test, noting the wisely of questions and the sections that looks easier than the rest.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điền</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 few : </a:t>
            </a:r>
            <a:r>
              <a:rPr lang="en-US" sz="2400" dirty="0" err="1"/>
              <a:t>một</a:t>
            </a:r>
            <a:r>
              <a:rPr lang="en-US" sz="2400" dirty="0"/>
              <a:t> </a:t>
            </a:r>
            <a:r>
              <a:rPr lang="en-US" sz="2400" dirty="0" err="1"/>
              <a:t>vài</a:t>
            </a:r>
            <a:r>
              <a:rPr lang="en-US" sz="2400" dirty="0"/>
              <a:t>, </a:t>
            </a:r>
            <a:r>
              <a:rPr lang="en-US" sz="2400" dirty="0" err="1"/>
              <a:t>theo</a:t>
            </a:r>
            <a:r>
              <a:rPr lang="en-US" sz="2400" dirty="0"/>
              <a:t> </a:t>
            </a:r>
            <a:r>
              <a:rPr lang="en-US" sz="2400" dirty="0" err="1"/>
              <a:t>sau</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đếm</a:t>
            </a:r>
            <a:r>
              <a:rPr lang="en-US" sz="2400" dirty="0"/>
              <a:t> </a:t>
            </a:r>
            <a:r>
              <a:rPr lang="en-US" sz="2400" dirty="0" err="1"/>
              <a:t>được</a:t>
            </a:r>
            <a:r>
              <a:rPr lang="en-US" sz="2400" dirty="0"/>
              <a:t> </a:t>
            </a:r>
            <a:r>
              <a:rPr lang="en-US" sz="2400" dirty="0" err="1"/>
              <a:t>số</a:t>
            </a:r>
            <a:r>
              <a:rPr lang="en-US" sz="2400" dirty="0"/>
              <a:t> </a:t>
            </a:r>
            <a:r>
              <a:rPr lang="en-US" sz="2400" dirty="0" err="1"/>
              <a:t>nhiều</a:t>
            </a:r>
            <a:endParaRPr lang="en-US" sz="2400" dirty="0"/>
          </a:p>
          <a:p>
            <a:r>
              <a:rPr lang="en-US" sz="2400" dirty="0"/>
              <a:t>	B. a little : </a:t>
            </a:r>
            <a:r>
              <a:rPr lang="en-US" sz="2400" dirty="0" err="1"/>
              <a:t>một</a:t>
            </a:r>
            <a:r>
              <a:rPr lang="en-US" sz="2400" dirty="0"/>
              <a:t> </a:t>
            </a:r>
            <a:r>
              <a:rPr lang="en-US" sz="2400" dirty="0" err="1"/>
              <a:t>chút</a:t>
            </a:r>
            <a:r>
              <a:rPr lang="en-US" sz="2400" dirty="0"/>
              <a:t>, </a:t>
            </a:r>
            <a:r>
              <a:rPr lang="en-US" sz="2400" dirty="0" err="1"/>
              <a:t>theo</a:t>
            </a:r>
            <a:r>
              <a:rPr lang="en-US" sz="2400" dirty="0"/>
              <a:t> </a:t>
            </a:r>
            <a:r>
              <a:rPr lang="en-US" sz="2400" dirty="0" err="1"/>
              <a:t>sau</a:t>
            </a:r>
            <a:r>
              <a:rPr lang="en-US" sz="2400" dirty="0"/>
              <a:t> </a:t>
            </a:r>
            <a:r>
              <a:rPr lang="en-US" sz="2400" dirty="0" err="1"/>
              <a:t>là</a:t>
            </a:r>
            <a:r>
              <a:rPr lang="en-US" sz="2400" dirty="0"/>
              <a:t> </a:t>
            </a:r>
            <a:r>
              <a:rPr lang="en-US" sz="2400" dirty="0" err="1"/>
              <a:t>sanh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r>
              <a:rPr lang="en-US" sz="2400" dirty="0"/>
              <a:t>.	</a:t>
            </a:r>
          </a:p>
          <a:p>
            <a:r>
              <a:rPr lang="en-US" sz="2400" dirty="0"/>
              <a:t>	C. lots : </a:t>
            </a:r>
            <a:r>
              <a:rPr lang="en-US" sz="2400" dirty="0" err="1"/>
              <a:t>sai</a:t>
            </a:r>
            <a:r>
              <a:rPr lang="en-US" sz="2400" dirty="0"/>
              <a:t> </a:t>
            </a:r>
            <a:r>
              <a:rPr lang="en-US" sz="2400" dirty="0" err="1"/>
              <a:t>cấu</a:t>
            </a:r>
            <a:r>
              <a:rPr lang="en-US" sz="2400" dirty="0"/>
              <a:t> </a:t>
            </a:r>
            <a:r>
              <a:rPr lang="en-US" sz="2400" dirty="0" err="1"/>
              <a:t>trúc</a:t>
            </a:r>
            <a:r>
              <a:rPr lang="en-US" sz="2400" dirty="0"/>
              <a:t> ( </a:t>
            </a:r>
            <a:r>
              <a:rPr lang="en-US" sz="2400" dirty="0" err="1"/>
              <a:t>phải</a:t>
            </a:r>
            <a:r>
              <a:rPr lang="en-US" sz="2400" dirty="0"/>
              <a:t> </a:t>
            </a:r>
            <a:r>
              <a:rPr lang="en-US" sz="2400" dirty="0" err="1"/>
              <a:t>có</a:t>
            </a:r>
            <a:r>
              <a:rPr lang="en-US" sz="2400" dirty="0"/>
              <a:t> of)	</a:t>
            </a:r>
          </a:p>
          <a:p>
            <a:r>
              <a:rPr lang="en-US" sz="2400" dirty="0"/>
              <a:t>	D. few: </a:t>
            </a:r>
            <a:r>
              <a:rPr lang="en-US" sz="2400" dirty="0" err="1"/>
              <a:t>rất</a:t>
            </a:r>
            <a:r>
              <a:rPr lang="en-US" sz="2400" dirty="0"/>
              <a:t> </a:t>
            </a:r>
            <a:r>
              <a:rPr lang="en-US" sz="2400" dirty="0" err="1"/>
              <a:t>ít</a:t>
            </a:r>
            <a:r>
              <a:rPr lang="en-US" sz="2400" dirty="0"/>
              <a:t>, </a:t>
            </a:r>
            <a:r>
              <a:rPr lang="en-US" sz="2400" dirty="0" err="1"/>
              <a:t>hầu</a:t>
            </a:r>
            <a:r>
              <a:rPr lang="en-US" sz="2400" dirty="0"/>
              <a:t> </a:t>
            </a:r>
            <a:r>
              <a:rPr lang="en-US" sz="2400" dirty="0" err="1"/>
              <a:t>như</a:t>
            </a:r>
            <a:r>
              <a:rPr lang="en-US" sz="2400" dirty="0"/>
              <a:t> </a:t>
            </a:r>
            <a:r>
              <a:rPr lang="en-US" sz="2400" dirty="0" err="1"/>
              <a:t>không</a:t>
            </a:r>
            <a:r>
              <a:rPr lang="en-US" sz="2400" dirty="0"/>
              <a:t> </a:t>
            </a:r>
            <a:r>
              <a:rPr lang="en-US" sz="2400" dirty="0" err="1"/>
              <a:t>có</a:t>
            </a:r>
            <a:r>
              <a:rPr lang="en-US" sz="2400" dirty="0"/>
              <a:t> , </a:t>
            </a:r>
            <a:r>
              <a:rPr lang="en-US" sz="2400" dirty="0" err="1"/>
              <a:t>theo</a:t>
            </a:r>
            <a:r>
              <a:rPr lang="en-US" sz="2400" dirty="0"/>
              <a:t> </a:t>
            </a:r>
            <a:r>
              <a:rPr lang="en-US" sz="2400" dirty="0" err="1"/>
              <a:t>sau</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đếm</a:t>
            </a:r>
            <a:r>
              <a:rPr lang="en-US" sz="2400" dirty="0"/>
              <a:t> </a:t>
            </a:r>
            <a:r>
              <a:rPr lang="en-US" sz="2400" dirty="0" err="1"/>
              <a:t>được</a:t>
            </a:r>
            <a:r>
              <a:rPr lang="en-US" sz="2400" dirty="0"/>
              <a:t> </a:t>
            </a:r>
            <a:r>
              <a:rPr lang="en-US" sz="2400" dirty="0" err="1"/>
              <a:t>số</a:t>
            </a:r>
            <a:r>
              <a:rPr lang="en-US" sz="2400" dirty="0"/>
              <a:t> </a:t>
            </a:r>
            <a:r>
              <a:rPr lang="en-US" sz="2400" dirty="0" err="1"/>
              <a:t>nhiều</a:t>
            </a:r>
            <a:r>
              <a:rPr lang="en-US" sz="2400" dirty="0"/>
              <a:t>.</a:t>
            </a:r>
          </a:p>
          <a:p>
            <a:r>
              <a:rPr lang="en-US" sz="2400" dirty="0" err="1"/>
              <a:t>Tạm</a:t>
            </a:r>
            <a:r>
              <a:rPr lang="en-US" sz="2400" dirty="0"/>
              <a:t> </a:t>
            </a:r>
            <a:r>
              <a:rPr lang="en-US" sz="2400" dirty="0" err="1"/>
              <a:t>dịch</a:t>
            </a:r>
            <a:r>
              <a:rPr lang="en-US" sz="2400" dirty="0"/>
              <a:t>: </a:t>
            </a:r>
            <a:r>
              <a:rPr lang="en-US" sz="2400" dirty="0" err="1"/>
              <a:t>Trước</a:t>
            </a:r>
            <a:r>
              <a:rPr lang="en-US" sz="2400" dirty="0"/>
              <a:t> </a:t>
            </a:r>
            <a:r>
              <a:rPr lang="en-US" sz="2400" dirty="0" err="1"/>
              <a:t>khi</a:t>
            </a:r>
            <a:r>
              <a:rPr lang="en-US" sz="2400" dirty="0"/>
              <a:t> </a:t>
            </a:r>
            <a:r>
              <a:rPr lang="en-US" sz="2400" dirty="0" err="1"/>
              <a:t>bắt</a:t>
            </a:r>
            <a:r>
              <a:rPr lang="en-US" sz="2400" dirty="0"/>
              <a:t> </a:t>
            </a:r>
            <a:r>
              <a:rPr lang="en-US" sz="2400" dirty="0" err="1"/>
              <a:t>đầu</a:t>
            </a:r>
            <a:r>
              <a:rPr lang="en-US" sz="2400" dirty="0"/>
              <a:t> , </a:t>
            </a:r>
            <a:r>
              <a:rPr lang="en-US" sz="2400" dirty="0" err="1"/>
              <a:t>hãy</a:t>
            </a:r>
            <a:r>
              <a:rPr lang="en-US" sz="2400" dirty="0"/>
              <a:t> </a:t>
            </a:r>
            <a:r>
              <a:rPr lang="en-US" sz="2400" dirty="0" err="1"/>
              <a:t>dành</a:t>
            </a:r>
            <a:r>
              <a:rPr lang="en-US" sz="2400" dirty="0"/>
              <a:t> </a:t>
            </a:r>
            <a:r>
              <a:rPr lang="en-US" sz="2400" dirty="0" err="1"/>
              <a:t>vài</a:t>
            </a:r>
            <a:r>
              <a:rPr lang="en-US" sz="2400" dirty="0"/>
              <a:t> </a:t>
            </a:r>
            <a:r>
              <a:rPr lang="en-US" sz="2400" dirty="0" err="1"/>
              <a:t>giây</a:t>
            </a:r>
            <a:r>
              <a:rPr lang="en-US" sz="2400" dirty="0"/>
              <a:t> </a:t>
            </a:r>
            <a:r>
              <a:rPr lang="en-US" sz="2400" dirty="0" err="1"/>
              <a:t>để</a:t>
            </a:r>
            <a:r>
              <a:rPr lang="en-US" sz="2400" dirty="0"/>
              <a:t> </a:t>
            </a:r>
            <a:r>
              <a:rPr lang="en-US" sz="2400" dirty="0" err="1"/>
              <a:t>xem</a:t>
            </a:r>
            <a:r>
              <a:rPr lang="en-US" sz="2400" dirty="0"/>
              <a:t> qua </a:t>
            </a:r>
            <a:r>
              <a:rPr lang="en-US" sz="2400" dirty="0" err="1"/>
              <a:t>bài</a:t>
            </a:r>
            <a:r>
              <a:rPr lang="en-US" sz="2400" dirty="0"/>
              <a:t> </a:t>
            </a:r>
            <a:r>
              <a:rPr lang="en-US" sz="2400" dirty="0" err="1"/>
              <a:t>kiểm</a:t>
            </a:r>
            <a:r>
              <a:rPr lang="en-US" sz="2400" dirty="0"/>
              <a:t> </a:t>
            </a:r>
            <a:r>
              <a:rPr lang="en-US" sz="2400" dirty="0" err="1"/>
              <a:t>tra</a:t>
            </a:r>
            <a:r>
              <a:rPr lang="en-US" sz="2400" dirty="0"/>
              <a:t>, </a:t>
            </a:r>
            <a:r>
              <a:rPr lang="en-US" sz="2400" dirty="0" err="1"/>
              <a:t>chú</a:t>
            </a:r>
            <a:r>
              <a:rPr lang="en-US" sz="2400" dirty="0"/>
              <a:t> ý </a:t>
            </a:r>
            <a:r>
              <a:rPr lang="en-US" sz="2400" dirty="0" err="1"/>
              <a:t>những</a:t>
            </a:r>
            <a:r>
              <a:rPr lang="en-US" sz="2400" dirty="0"/>
              <a:t> </a:t>
            </a:r>
            <a:r>
              <a:rPr lang="en-US" sz="2400" dirty="0" err="1"/>
              <a:t>câu</a:t>
            </a:r>
            <a:r>
              <a:rPr lang="en-US" sz="2400" dirty="0"/>
              <a:t> </a:t>
            </a:r>
            <a:r>
              <a:rPr lang="en-US" sz="2400" dirty="0" err="1"/>
              <a:t>hỏi</a:t>
            </a:r>
            <a:r>
              <a:rPr lang="en-US" sz="2400" dirty="0"/>
              <a:t> </a:t>
            </a:r>
            <a:r>
              <a:rPr lang="en-US" sz="2400" dirty="0" err="1"/>
              <a:t>và</a:t>
            </a:r>
            <a:r>
              <a:rPr lang="en-US" sz="2400" dirty="0"/>
              <a:t> </a:t>
            </a:r>
            <a:r>
              <a:rPr lang="en-US" sz="2400" dirty="0" err="1"/>
              <a:t>những</a:t>
            </a:r>
            <a:r>
              <a:rPr lang="en-US" sz="2400" dirty="0"/>
              <a:t> </a:t>
            </a:r>
            <a:r>
              <a:rPr lang="en-US" sz="2400" dirty="0" err="1"/>
              <a:t>phần</a:t>
            </a:r>
            <a:r>
              <a:rPr lang="en-US" sz="2400" dirty="0"/>
              <a:t> </a:t>
            </a:r>
            <a:r>
              <a:rPr lang="en-US" sz="2400" dirty="0" err="1"/>
              <a:t>có</a:t>
            </a:r>
            <a:r>
              <a:rPr lang="en-US" sz="2400" dirty="0"/>
              <a:t> </a:t>
            </a:r>
            <a:r>
              <a:rPr lang="en-US" sz="2400" dirty="0" err="1"/>
              <a:t>vẻ</a:t>
            </a:r>
            <a:r>
              <a:rPr lang="en-US" sz="2400" dirty="0"/>
              <a:t> </a:t>
            </a:r>
            <a:r>
              <a:rPr lang="en-US" sz="2400" dirty="0" err="1"/>
              <a:t>dễ</a:t>
            </a:r>
            <a:r>
              <a:rPr lang="en-US" sz="2400" dirty="0"/>
              <a:t> </a:t>
            </a:r>
            <a:r>
              <a:rPr lang="en-US" sz="2400" dirty="0" err="1"/>
              <a:t>hơn</a:t>
            </a:r>
            <a:r>
              <a:rPr lang="en-US" sz="2400" dirty="0"/>
              <a:t> </a:t>
            </a:r>
            <a:r>
              <a:rPr lang="en-US" sz="2400" dirty="0" err="1"/>
              <a:t>phần</a:t>
            </a:r>
            <a:r>
              <a:rPr lang="en-US" sz="2400" dirty="0"/>
              <a:t> </a:t>
            </a:r>
            <a:r>
              <a:rPr lang="en-US" sz="2400" dirty="0" err="1"/>
              <a:t>còn</a:t>
            </a:r>
            <a:r>
              <a:rPr lang="en-US" sz="2400" dirty="0"/>
              <a:t> </a:t>
            </a:r>
            <a:r>
              <a:rPr lang="en-US" sz="2400" dirty="0" err="1"/>
              <a:t>lại</a:t>
            </a:r>
            <a:r>
              <a:rPr lang="en-US" sz="2400" dirty="0"/>
              <a:t>.</a:t>
            </a:r>
          </a:p>
          <a:p>
            <a:endParaRPr lang="en-US" sz="2400" dirty="0"/>
          </a:p>
        </p:txBody>
      </p:sp>
      <p:sp>
        <p:nvSpPr>
          <p:cNvPr id="5" name="Oval 4"/>
          <p:cNvSpPr/>
          <p:nvPr/>
        </p:nvSpPr>
        <p:spPr>
          <a:xfrm>
            <a:off x="1723622" y="228600"/>
            <a:ext cx="486177" cy="43895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6523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3416320"/>
          </a:xfrm>
          <a:prstGeom prst="rect">
            <a:avLst/>
          </a:prstGeom>
          <a:noFill/>
        </p:spPr>
        <p:txBody>
          <a:bodyPr wrap="square" rtlCol="0">
            <a:spAutoFit/>
          </a:bodyPr>
          <a:lstStyle/>
          <a:p>
            <a:r>
              <a:rPr lang="en-US" sz="2400" b="1" dirty="0"/>
              <a:t>Question 36: A. </a:t>
            </a:r>
            <a:r>
              <a:rPr lang="en-US" sz="2400" dirty="0"/>
              <a:t>pay		      </a:t>
            </a:r>
            <a:r>
              <a:rPr lang="en-US" sz="2400" b="1" dirty="0"/>
              <a:t>B. </a:t>
            </a:r>
            <a:r>
              <a:rPr lang="en-US" sz="2400" dirty="0" smtClean="0"/>
              <a:t>do    </a:t>
            </a:r>
            <a:r>
              <a:rPr lang="en-US" sz="2400" b="1" dirty="0" smtClean="0"/>
              <a:t>C</a:t>
            </a:r>
            <a:r>
              <a:rPr lang="en-US" sz="2400" b="1" dirty="0"/>
              <a:t>. </a:t>
            </a:r>
            <a:r>
              <a:rPr lang="en-US" sz="2400" dirty="0"/>
              <a:t>make	                  </a:t>
            </a:r>
            <a:r>
              <a:rPr lang="en-US" sz="2400" b="1" dirty="0"/>
              <a:t>D. </a:t>
            </a:r>
            <a:r>
              <a:rPr lang="en-US" sz="2400" dirty="0"/>
              <a:t>take</a:t>
            </a:r>
          </a:p>
          <a:p>
            <a:r>
              <a:rPr lang="en-US" sz="2400" dirty="0"/>
              <a:t>If you work slowly in an attempt to (36)_______ fewer mistakes, your mind will become bored and begin to wander.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ta </a:t>
            </a:r>
            <a:r>
              <a:rPr lang="en-US" sz="2400" dirty="0" err="1"/>
              <a:t>có</a:t>
            </a:r>
            <a:r>
              <a:rPr lang="en-US" sz="2400" dirty="0"/>
              <a:t> </a:t>
            </a:r>
            <a:r>
              <a:rPr lang="en-US" sz="2400" dirty="0" err="1"/>
              <a:t>cụm</a:t>
            </a:r>
            <a:r>
              <a:rPr lang="en-US" sz="2400" dirty="0"/>
              <a:t> </a:t>
            </a:r>
            <a:r>
              <a:rPr lang="en-US" sz="2400" dirty="0" err="1"/>
              <a:t>động</a:t>
            </a:r>
            <a:r>
              <a:rPr lang="en-US" sz="2400" dirty="0"/>
              <a:t> </a:t>
            </a:r>
            <a:r>
              <a:rPr lang="en-US" sz="2400" dirty="0" err="1"/>
              <a:t>từ</a:t>
            </a:r>
            <a:r>
              <a:rPr lang="en-US" sz="2400" dirty="0"/>
              <a:t>: make mistake: </a:t>
            </a:r>
            <a:r>
              <a:rPr lang="en-US" sz="2400" dirty="0" err="1"/>
              <a:t>mắc</a:t>
            </a:r>
            <a:r>
              <a:rPr lang="en-US" sz="2400" dirty="0"/>
              <a:t> </a:t>
            </a:r>
            <a:r>
              <a:rPr lang="en-US" sz="2400" dirty="0" err="1"/>
              <a:t>lỗi</a:t>
            </a:r>
            <a:endParaRPr lang="en-US" sz="2400" dirty="0"/>
          </a:p>
          <a:p>
            <a:r>
              <a:rPr lang="en-US" sz="2400" dirty="0" err="1"/>
              <a:t>Tạm</a:t>
            </a:r>
            <a:r>
              <a:rPr lang="en-US" sz="2400" dirty="0"/>
              <a:t> </a:t>
            </a:r>
            <a:r>
              <a:rPr lang="en-US" sz="2400" dirty="0" err="1"/>
              <a:t>dịch</a:t>
            </a:r>
            <a:r>
              <a:rPr lang="en-US" sz="2400" dirty="0"/>
              <a:t>: </a:t>
            </a:r>
            <a:r>
              <a:rPr lang="en-US" sz="2400" dirty="0" err="1"/>
              <a:t>Nếu</a:t>
            </a:r>
            <a:r>
              <a:rPr lang="en-US" sz="2400" dirty="0"/>
              <a:t> </a:t>
            </a:r>
            <a:r>
              <a:rPr lang="en-US" sz="2400" dirty="0" err="1"/>
              <a:t>bạn</a:t>
            </a:r>
            <a:r>
              <a:rPr lang="en-US" sz="2400" dirty="0"/>
              <a:t> </a:t>
            </a:r>
            <a:r>
              <a:rPr lang="en-US" sz="2400" dirty="0" err="1"/>
              <a:t>làm</a:t>
            </a:r>
            <a:r>
              <a:rPr lang="en-US" sz="2400" dirty="0"/>
              <a:t> </a:t>
            </a:r>
            <a:r>
              <a:rPr lang="en-US" sz="2400" dirty="0" err="1"/>
              <a:t>bài</a:t>
            </a:r>
            <a:r>
              <a:rPr lang="en-US" sz="2400" dirty="0"/>
              <a:t> </a:t>
            </a:r>
            <a:r>
              <a:rPr lang="en-US" sz="2400" dirty="0" err="1"/>
              <a:t>chậm</a:t>
            </a:r>
            <a:r>
              <a:rPr lang="en-US" sz="2400" dirty="0"/>
              <a:t> </a:t>
            </a:r>
            <a:r>
              <a:rPr lang="en-US" sz="2400" dirty="0" err="1"/>
              <a:t>để</a:t>
            </a:r>
            <a:r>
              <a:rPr lang="en-US" sz="2400" dirty="0"/>
              <a:t> </a:t>
            </a:r>
            <a:r>
              <a:rPr lang="en-US" sz="2400" dirty="0" err="1"/>
              <a:t>cố</a:t>
            </a:r>
            <a:r>
              <a:rPr lang="en-US" sz="2400" dirty="0"/>
              <a:t> </a:t>
            </a:r>
            <a:r>
              <a:rPr lang="en-US" sz="2400" dirty="0" err="1"/>
              <a:t>gắng</a:t>
            </a:r>
            <a:r>
              <a:rPr lang="en-US" sz="2400" dirty="0"/>
              <a:t> </a:t>
            </a:r>
            <a:r>
              <a:rPr lang="en-US" sz="2400" dirty="0" err="1"/>
              <a:t>mắc</a:t>
            </a:r>
            <a:r>
              <a:rPr lang="en-US" sz="2400" dirty="0"/>
              <a:t> </a:t>
            </a:r>
            <a:r>
              <a:rPr lang="en-US" sz="2400" dirty="0" err="1"/>
              <a:t>ít</a:t>
            </a:r>
            <a:r>
              <a:rPr lang="en-US" sz="2400" dirty="0"/>
              <a:t> </a:t>
            </a:r>
            <a:r>
              <a:rPr lang="en-US" sz="2400" dirty="0" err="1"/>
              <a:t>lỗi</a:t>
            </a:r>
            <a:r>
              <a:rPr lang="en-US" sz="2400" dirty="0"/>
              <a:t> </a:t>
            </a:r>
            <a:r>
              <a:rPr lang="en-US" sz="2400" dirty="0" err="1"/>
              <a:t>hơn</a:t>
            </a:r>
            <a:r>
              <a:rPr lang="en-US" sz="2400" dirty="0"/>
              <a:t>, </a:t>
            </a:r>
            <a:r>
              <a:rPr lang="en-US" sz="2400" dirty="0" err="1"/>
              <a:t>thì</a:t>
            </a:r>
            <a:r>
              <a:rPr lang="en-US" sz="2400" dirty="0"/>
              <a:t> </a:t>
            </a:r>
            <a:r>
              <a:rPr lang="en-US" sz="2400" dirty="0" err="1"/>
              <a:t>đầu</a:t>
            </a:r>
            <a:r>
              <a:rPr lang="en-US" sz="2400" dirty="0"/>
              <a:t> </a:t>
            </a:r>
            <a:r>
              <a:rPr lang="en-US" sz="2400" dirty="0" err="1"/>
              <a:t>óc</a:t>
            </a:r>
            <a:r>
              <a:rPr lang="en-US" sz="2400" dirty="0"/>
              <a:t> </a:t>
            </a:r>
            <a:r>
              <a:rPr lang="en-US" sz="2400" dirty="0" err="1"/>
              <a:t>bạn</a:t>
            </a:r>
            <a:r>
              <a:rPr lang="en-US" sz="2400" dirty="0"/>
              <a:t> </a:t>
            </a:r>
            <a:r>
              <a:rPr lang="en-US" sz="2400" dirty="0" err="1"/>
              <a:t>sẽ</a:t>
            </a:r>
            <a:r>
              <a:rPr lang="en-US" sz="2400" dirty="0"/>
              <a:t> </a:t>
            </a:r>
            <a:r>
              <a:rPr lang="en-US" sz="2400" dirty="0" err="1"/>
              <a:t>trở</a:t>
            </a:r>
            <a:r>
              <a:rPr lang="en-US" sz="2400" dirty="0"/>
              <a:t> </a:t>
            </a:r>
            <a:r>
              <a:rPr lang="en-US" sz="2400" dirty="0" err="1"/>
              <a:t>nên</a:t>
            </a:r>
            <a:r>
              <a:rPr lang="en-US" sz="2400" dirty="0"/>
              <a:t> </a:t>
            </a:r>
            <a:r>
              <a:rPr lang="en-US" sz="2400" dirty="0" err="1"/>
              <a:t>buồn</a:t>
            </a:r>
            <a:r>
              <a:rPr lang="en-US" sz="2400" dirty="0"/>
              <a:t> </a:t>
            </a:r>
            <a:r>
              <a:rPr lang="en-US" sz="2400" dirty="0" err="1"/>
              <a:t>chán</a:t>
            </a:r>
            <a:r>
              <a:rPr lang="en-US" sz="2400" dirty="0"/>
              <a:t> </a:t>
            </a:r>
            <a:r>
              <a:rPr lang="en-US" sz="2400" dirty="0" err="1"/>
              <a:t>và</a:t>
            </a:r>
            <a:r>
              <a:rPr lang="en-US" sz="2400" dirty="0"/>
              <a:t> </a:t>
            </a:r>
            <a:r>
              <a:rPr lang="en-US" sz="2400" dirty="0" err="1"/>
              <a:t>bắt</a:t>
            </a:r>
            <a:r>
              <a:rPr lang="en-US" sz="2400" dirty="0"/>
              <a:t> </a:t>
            </a:r>
            <a:r>
              <a:rPr lang="en-US" sz="2400" dirty="0" err="1"/>
              <a:t>đầu</a:t>
            </a:r>
            <a:r>
              <a:rPr lang="en-US" sz="2400" dirty="0"/>
              <a:t> </a:t>
            </a:r>
            <a:r>
              <a:rPr lang="en-US" sz="2400" dirty="0" err="1"/>
              <a:t>lan</a:t>
            </a:r>
            <a:r>
              <a:rPr lang="en-US" sz="2400" dirty="0"/>
              <a:t> man. .</a:t>
            </a:r>
          </a:p>
          <a:p>
            <a:endParaRPr lang="en-US" sz="2400" dirty="0"/>
          </a:p>
        </p:txBody>
      </p:sp>
      <p:sp>
        <p:nvSpPr>
          <p:cNvPr id="5" name="Oval 4"/>
          <p:cNvSpPr/>
          <p:nvPr/>
        </p:nvSpPr>
        <p:spPr>
          <a:xfrm>
            <a:off x="5105400" y="304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249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555641"/>
          </a:xfrm>
          <a:prstGeom prst="rect">
            <a:avLst/>
          </a:prstGeom>
          <a:noFill/>
        </p:spPr>
        <p:txBody>
          <a:bodyPr wrap="square" rtlCol="0">
            <a:spAutoFit/>
          </a:bodyPr>
          <a:lstStyle/>
          <a:p>
            <a:r>
              <a:rPr lang="en-US" sz="2000" b="1" dirty="0"/>
              <a:t> </a:t>
            </a:r>
            <a:endParaRPr lang="en-US" sz="2000" dirty="0"/>
          </a:p>
          <a:p>
            <a:r>
              <a:rPr lang="en-US" sz="2000" b="1" dirty="0"/>
              <a:t>Question 37: A. </a:t>
            </a:r>
            <a:r>
              <a:rPr lang="en-US" sz="2000" dirty="0"/>
              <a:t>who	</a:t>
            </a:r>
            <a:r>
              <a:rPr lang="en-US" sz="2000" b="1" dirty="0"/>
              <a:t>B. </a:t>
            </a:r>
            <a:r>
              <a:rPr lang="en-US" sz="2000" dirty="0"/>
              <a:t>that	</a:t>
            </a:r>
            <a:r>
              <a:rPr lang="en-US" sz="2000" b="1" dirty="0"/>
              <a:t>C. </a:t>
            </a:r>
            <a:r>
              <a:rPr lang="en-US" sz="2000" dirty="0"/>
              <a:t>when	</a:t>
            </a:r>
            <a:r>
              <a:rPr lang="en-US" sz="2000" b="1" dirty="0"/>
              <a:t>D. </a:t>
            </a:r>
            <a:r>
              <a:rPr lang="en-US" sz="2000" dirty="0"/>
              <a:t>whom</a:t>
            </a:r>
          </a:p>
          <a:p>
            <a:r>
              <a:rPr lang="en-US" sz="2000" dirty="0"/>
              <a:t>A question that takes you five seconds to answer counts as much as one (37)_________takes you several minutes, so pick up the easy points first.</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điền</a:t>
            </a:r>
            <a:r>
              <a:rPr lang="en-US" sz="2000" dirty="0"/>
              <a:t> </a:t>
            </a:r>
            <a:r>
              <a:rPr lang="en-US" sz="2000" dirty="0" err="1"/>
              <a:t>từ</a:t>
            </a:r>
            <a:endParaRPr lang="en-US" sz="2000" dirty="0"/>
          </a:p>
          <a:p>
            <a:r>
              <a:rPr lang="en-US" sz="2000" dirty="0" err="1"/>
              <a:t>Giải</a:t>
            </a:r>
            <a:r>
              <a:rPr lang="en-US" sz="2000" dirty="0"/>
              <a:t> </a:t>
            </a:r>
            <a:r>
              <a:rPr lang="en-US" sz="2000" dirty="0" err="1"/>
              <a:t>thích</a:t>
            </a:r>
            <a:r>
              <a:rPr lang="en-US" sz="2000" dirty="0"/>
              <a:t>: </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Who: </a:t>
            </a:r>
            <a:r>
              <a:rPr lang="en-US" sz="2000" dirty="0" err="1"/>
              <a:t>Thay</a:t>
            </a:r>
            <a:r>
              <a:rPr lang="en-US" sz="2000" dirty="0"/>
              <a:t> </a:t>
            </a:r>
            <a:r>
              <a:rPr lang="en-US" sz="2000" dirty="0" err="1"/>
              <a:t>thế</a:t>
            </a:r>
            <a:r>
              <a:rPr lang="en-US" sz="2000" dirty="0"/>
              <a:t> </a:t>
            </a:r>
            <a:r>
              <a:rPr lang="en-US" sz="2000" dirty="0" err="1"/>
              <a:t>cho</a:t>
            </a:r>
            <a:r>
              <a:rPr lang="en-US" sz="2000" dirty="0"/>
              <a:t> </a:t>
            </a:r>
            <a:r>
              <a:rPr lang="en-US" sz="2000" dirty="0" err="1"/>
              <a:t>danh</a:t>
            </a:r>
            <a:r>
              <a:rPr lang="en-US" sz="2000" dirty="0"/>
              <a:t> </a:t>
            </a:r>
            <a:r>
              <a:rPr lang="en-US" sz="2000" dirty="0" err="1"/>
              <a:t>từ</a:t>
            </a:r>
            <a:r>
              <a:rPr lang="en-US" sz="2000" dirty="0"/>
              <a:t> </a:t>
            </a:r>
            <a:r>
              <a:rPr lang="en-US" sz="2000" dirty="0" err="1"/>
              <a:t>chỉ</a:t>
            </a:r>
            <a:r>
              <a:rPr lang="en-US" sz="2000" dirty="0"/>
              <a:t> </a:t>
            </a:r>
            <a:r>
              <a:rPr lang="en-US" sz="2000" dirty="0" err="1"/>
              <a:t>người</a:t>
            </a:r>
            <a:r>
              <a:rPr lang="en-US" sz="2000" dirty="0"/>
              <a:t> </a:t>
            </a:r>
            <a:r>
              <a:rPr lang="en-US" sz="2000" dirty="0" err="1"/>
              <a:t>có</a:t>
            </a:r>
            <a:r>
              <a:rPr lang="en-US" sz="2000" dirty="0"/>
              <a:t> </a:t>
            </a:r>
            <a:r>
              <a:rPr lang="en-US" sz="2000" dirty="0" err="1"/>
              <a:t>chức</a:t>
            </a:r>
            <a:r>
              <a:rPr lang="en-US" sz="2000" dirty="0"/>
              <a:t> </a:t>
            </a:r>
            <a:r>
              <a:rPr lang="en-US" sz="2000" dirty="0" err="1"/>
              <a:t>năng</a:t>
            </a:r>
            <a:r>
              <a:rPr lang="en-US" sz="2000" dirty="0"/>
              <a:t> </a:t>
            </a:r>
            <a:r>
              <a:rPr lang="en-US" sz="2000" dirty="0" err="1"/>
              <a:t>làm</a:t>
            </a:r>
            <a:r>
              <a:rPr lang="en-US" sz="2000" dirty="0"/>
              <a:t> </a:t>
            </a:r>
            <a:r>
              <a:rPr lang="en-US" sz="2000" dirty="0" err="1"/>
              <a:t>chủ</a:t>
            </a:r>
            <a:r>
              <a:rPr lang="en-US" sz="2000" dirty="0"/>
              <a:t> </a:t>
            </a:r>
            <a:r>
              <a:rPr lang="en-US" sz="2000" dirty="0" err="1"/>
              <a:t>ngữ</a:t>
            </a:r>
            <a:r>
              <a:rPr lang="en-US" sz="2000" dirty="0"/>
              <a:t>, </a:t>
            </a:r>
            <a:r>
              <a:rPr lang="en-US" sz="2000" dirty="0" err="1"/>
              <a:t>tân</a:t>
            </a:r>
            <a:r>
              <a:rPr lang="en-US" sz="2000" dirty="0"/>
              <a:t> </a:t>
            </a:r>
            <a:r>
              <a:rPr lang="en-US" sz="2000" dirty="0" err="1"/>
              <a:t>ngữ</a:t>
            </a:r>
            <a:r>
              <a:rPr lang="en-US" sz="2000" dirty="0"/>
              <a:t> </a:t>
            </a:r>
            <a:r>
              <a:rPr lang="en-US" sz="2000" dirty="0" err="1"/>
              <a:t>trong</a:t>
            </a:r>
            <a:r>
              <a:rPr lang="en-US" sz="2000" dirty="0"/>
              <a:t> </a:t>
            </a:r>
            <a:r>
              <a:rPr lang="en-US" sz="2000" dirty="0" err="1"/>
              <a:t>mệnh</a:t>
            </a:r>
            <a:r>
              <a:rPr lang="en-US" sz="2000" dirty="0"/>
              <a:t> </a:t>
            </a:r>
            <a:r>
              <a:rPr lang="en-US" sz="2000" dirty="0" err="1"/>
              <a:t>đề</a:t>
            </a:r>
            <a:r>
              <a:rPr lang="en-US" sz="2000" dirty="0"/>
              <a:t> </a:t>
            </a:r>
            <a:r>
              <a:rPr lang="en-US" sz="2000" dirty="0" err="1"/>
              <a:t>quan</a:t>
            </a:r>
            <a:r>
              <a:rPr lang="en-US" sz="2000" dirty="0"/>
              <a:t> </a:t>
            </a:r>
            <a:r>
              <a:rPr lang="en-US" sz="2000" dirty="0" err="1"/>
              <a:t>hệ</a:t>
            </a:r>
            <a:r>
              <a:rPr lang="en-US" sz="2000" dirty="0"/>
              <a:t>.</a:t>
            </a:r>
          </a:p>
          <a:p>
            <a:r>
              <a:rPr lang="en-US" sz="2000" dirty="0"/>
              <a:t>	B. that: </a:t>
            </a:r>
            <a:r>
              <a:rPr lang="en-US" sz="2000" dirty="0" err="1"/>
              <a:t>Thay</a:t>
            </a:r>
            <a:r>
              <a:rPr lang="en-US" sz="2000" dirty="0"/>
              <a:t> </a:t>
            </a:r>
            <a:r>
              <a:rPr lang="en-US" sz="2000" dirty="0" err="1"/>
              <a:t>thế</a:t>
            </a:r>
            <a:r>
              <a:rPr lang="en-US" sz="2000" dirty="0"/>
              <a:t> </a:t>
            </a:r>
            <a:r>
              <a:rPr lang="en-US" sz="2000" dirty="0" err="1"/>
              <a:t>cho</a:t>
            </a:r>
            <a:r>
              <a:rPr lang="en-US" sz="2000" dirty="0"/>
              <a:t> </a:t>
            </a:r>
            <a:r>
              <a:rPr lang="en-US" sz="2000" dirty="0" err="1"/>
              <a:t>danh</a:t>
            </a:r>
            <a:r>
              <a:rPr lang="en-US" sz="2000" dirty="0"/>
              <a:t> </a:t>
            </a:r>
            <a:r>
              <a:rPr lang="en-US" sz="2000" dirty="0" err="1"/>
              <a:t>từ</a:t>
            </a:r>
            <a:r>
              <a:rPr lang="en-US" sz="2000" dirty="0"/>
              <a:t> </a:t>
            </a:r>
            <a:r>
              <a:rPr lang="en-US" sz="2000" dirty="0" err="1"/>
              <a:t>chỉ</a:t>
            </a:r>
            <a:r>
              <a:rPr lang="en-US" sz="2000" dirty="0"/>
              <a:t> </a:t>
            </a:r>
            <a:r>
              <a:rPr lang="en-US" sz="2000" dirty="0" err="1"/>
              <a:t>người</a:t>
            </a:r>
            <a:r>
              <a:rPr lang="en-US" sz="2000" dirty="0"/>
              <a:t>, </a:t>
            </a:r>
            <a:r>
              <a:rPr lang="en-US" sz="2000" dirty="0" err="1"/>
              <a:t>vật</a:t>
            </a:r>
            <a:r>
              <a:rPr lang="en-US" sz="2000" dirty="0"/>
              <a:t>, </a:t>
            </a:r>
            <a:r>
              <a:rPr lang="en-US" sz="2000" dirty="0" err="1"/>
              <a:t>sự</a:t>
            </a:r>
            <a:r>
              <a:rPr lang="en-US" sz="2000" dirty="0"/>
              <a:t> </a:t>
            </a:r>
            <a:r>
              <a:rPr lang="en-US" sz="2000" dirty="0" err="1"/>
              <a:t>vật</a:t>
            </a:r>
            <a:r>
              <a:rPr lang="en-US" sz="2000" dirty="0"/>
              <a:t> </a:t>
            </a:r>
            <a:r>
              <a:rPr lang="en-US" sz="2000" dirty="0" err="1"/>
              <a:t>có</a:t>
            </a:r>
            <a:r>
              <a:rPr lang="en-US" sz="2000" dirty="0"/>
              <a:t> </a:t>
            </a:r>
            <a:r>
              <a:rPr lang="en-US" sz="2000" dirty="0" err="1"/>
              <a:t>chức</a:t>
            </a:r>
            <a:r>
              <a:rPr lang="en-US" sz="2000" dirty="0"/>
              <a:t> </a:t>
            </a:r>
            <a:r>
              <a:rPr lang="en-US" sz="2000" dirty="0" err="1"/>
              <a:t>năng</a:t>
            </a:r>
            <a:r>
              <a:rPr lang="en-US" sz="2000" dirty="0"/>
              <a:t> </a:t>
            </a:r>
            <a:r>
              <a:rPr lang="en-US" sz="2000" dirty="0" err="1"/>
              <a:t>làm</a:t>
            </a:r>
            <a:r>
              <a:rPr lang="en-US" sz="2000" dirty="0"/>
              <a:t> </a:t>
            </a:r>
            <a:r>
              <a:rPr lang="en-US" sz="2000" dirty="0" err="1"/>
              <a:t>chủ</a:t>
            </a:r>
            <a:r>
              <a:rPr lang="en-US" sz="2000" dirty="0"/>
              <a:t> </a:t>
            </a:r>
            <a:r>
              <a:rPr lang="en-US" sz="2000" dirty="0" err="1"/>
              <a:t>ngữ</a:t>
            </a:r>
            <a:r>
              <a:rPr lang="en-US" sz="2000" dirty="0"/>
              <a:t>, </a:t>
            </a:r>
            <a:r>
              <a:rPr lang="en-US" sz="2000" dirty="0" err="1"/>
              <a:t>tân</a:t>
            </a:r>
            <a:r>
              <a:rPr lang="en-US" sz="2000" dirty="0"/>
              <a:t> </a:t>
            </a:r>
            <a:r>
              <a:rPr lang="en-US" sz="2000" dirty="0" err="1"/>
              <a:t>ngữ</a:t>
            </a:r>
            <a:r>
              <a:rPr lang="en-US" sz="2000" dirty="0"/>
              <a:t> </a:t>
            </a:r>
            <a:r>
              <a:rPr lang="en-US" sz="2000" dirty="0" err="1"/>
              <a:t>trong</a:t>
            </a:r>
            <a:r>
              <a:rPr lang="en-US" sz="2000" dirty="0"/>
              <a:t> </a:t>
            </a:r>
            <a:r>
              <a:rPr lang="en-US" sz="2000" dirty="0" err="1"/>
              <a:t>mệnh</a:t>
            </a:r>
            <a:r>
              <a:rPr lang="en-US" sz="2000" dirty="0"/>
              <a:t> </a:t>
            </a:r>
            <a:r>
              <a:rPr lang="en-US" sz="2000" dirty="0" err="1"/>
              <a:t>đề</a:t>
            </a:r>
            <a:r>
              <a:rPr lang="en-US" sz="2000" dirty="0"/>
              <a:t> </a:t>
            </a:r>
            <a:r>
              <a:rPr lang="en-US" sz="2000" dirty="0" err="1"/>
              <a:t>quan</a:t>
            </a:r>
            <a:r>
              <a:rPr lang="en-US" sz="2000" dirty="0"/>
              <a:t> </a:t>
            </a:r>
            <a:r>
              <a:rPr lang="en-US" sz="2000" dirty="0" err="1"/>
              <a:t>hệ</a:t>
            </a:r>
            <a:r>
              <a:rPr lang="en-US" sz="2000" dirty="0"/>
              <a:t>.</a:t>
            </a:r>
          </a:p>
          <a:p>
            <a:r>
              <a:rPr lang="en-US" sz="2000" dirty="0"/>
              <a:t>     C. when: </a:t>
            </a:r>
            <a:r>
              <a:rPr lang="en-US" sz="2000" dirty="0" err="1"/>
              <a:t>thay</a:t>
            </a:r>
            <a:r>
              <a:rPr lang="en-US" sz="2000" dirty="0"/>
              <a:t> </a:t>
            </a:r>
            <a:r>
              <a:rPr lang="en-US" sz="2000" dirty="0" err="1"/>
              <a:t>thế</a:t>
            </a:r>
            <a:r>
              <a:rPr lang="en-US" sz="2000" dirty="0"/>
              <a:t> </a:t>
            </a:r>
            <a:r>
              <a:rPr lang="en-US" sz="2000" dirty="0" err="1"/>
              <a:t>cho</a:t>
            </a:r>
            <a:r>
              <a:rPr lang="en-US" sz="2000" dirty="0"/>
              <a:t> </a:t>
            </a:r>
            <a:r>
              <a:rPr lang="en-US" sz="2000" dirty="0" err="1"/>
              <a:t>trạng</a:t>
            </a:r>
            <a:r>
              <a:rPr lang="en-US" sz="2000" dirty="0"/>
              <a:t> </a:t>
            </a:r>
            <a:r>
              <a:rPr lang="en-US" sz="2000" dirty="0" err="1"/>
              <a:t>từ</a:t>
            </a:r>
            <a:r>
              <a:rPr lang="en-US" sz="2000" dirty="0"/>
              <a:t> </a:t>
            </a:r>
            <a:r>
              <a:rPr lang="en-US" sz="2000" dirty="0" err="1"/>
              <a:t>chỉ</a:t>
            </a:r>
            <a:r>
              <a:rPr lang="en-US" sz="2000" dirty="0"/>
              <a:t> </a:t>
            </a:r>
            <a:r>
              <a:rPr lang="en-US" sz="2000" dirty="0" err="1"/>
              <a:t>thời</a:t>
            </a:r>
            <a:r>
              <a:rPr lang="en-US" sz="2000" dirty="0"/>
              <a:t> </a:t>
            </a:r>
            <a:r>
              <a:rPr lang="en-US" sz="2000" dirty="0" err="1"/>
              <a:t>gian</a:t>
            </a:r>
            <a:r>
              <a:rPr lang="en-US" sz="2000" dirty="0"/>
              <a:t> </a:t>
            </a:r>
            <a:r>
              <a:rPr lang="en-US" sz="2000" dirty="0" err="1"/>
              <a:t>làm</a:t>
            </a:r>
            <a:r>
              <a:rPr lang="en-US" sz="2000" dirty="0"/>
              <a:t> </a:t>
            </a:r>
            <a:r>
              <a:rPr lang="en-US" sz="2000" dirty="0" err="1"/>
              <a:t>bổ</a:t>
            </a:r>
            <a:r>
              <a:rPr lang="en-US" sz="2000" dirty="0"/>
              <a:t> </a:t>
            </a:r>
            <a:r>
              <a:rPr lang="en-US" sz="2000" dirty="0" err="1"/>
              <a:t>ngữ</a:t>
            </a:r>
            <a:r>
              <a:rPr lang="en-US" sz="2000" dirty="0"/>
              <a:t> </a:t>
            </a:r>
            <a:r>
              <a:rPr lang="en-US" sz="2000" dirty="0" err="1"/>
              <a:t>cho</a:t>
            </a:r>
            <a:r>
              <a:rPr lang="en-US" sz="2000" dirty="0"/>
              <a:t> </a:t>
            </a:r>
            <a:r>
              <a:rPr lang="en-US" sz="2000" dirty="0" err="1"/>
              <a:t>mệnh</a:t>
            </a:r>
            <a:r>
              <a:rPr lang="en-US" sz="2000" dirty="0"/>
              <a:t> </a:t>
            </a:r>
            <a:r>
              <a:rPr lang="en-US" sz="2000" dirty="0" err="1"/>
              <a:t>đề</a:t>
            </a:r>
            <a:r>
              <a:rPr lang="en-US" sz="2000" dirty="0"/>
              <a:t> </a:t>
            </a:r>
            <a:r>
              <a:rPr lang="en-US" sz="2000" dirty="0" err="1"/>
              <a:t>quan</a:t>
            </a:r>
            <a:r>
              <a:rPr lang="en-US" sz="2000" dirty="0"/>
              <a:t> </a:t>
            </a:r>
            <a:r>
              <a:rPr lang="en-US" sz="2000" dirty="0" err="1"/>
              <a:t>hệ</a:t>
            </a:r>
            <a:endParaRPr lang="en-US" sz="2000" dirty="0"/>
          </a:p>
          <a:p>
            <a:r>
              <a:rPr lang="en-US" sz="2000" dirty="0"/>
              <a:t>	D. whom: </a:t>
            </a:r>
            <a:r>
              <a:rPr lang="en-US" sz="2000" dirty="0" err="1"/>
              <a:t>Thay</a:t>
            </a:r>
            <a:r>
              <a:rPr lang="en-US" sz="2000" dirty="0"/>
              <a:t> </a:t>
            </a:r>
            <a:r>
              <a:rPr lang="en-US" sz="2000" dirty="0" err="1"/>
              <a:t>thế</a:t>
            </a:r>
            <a:r>
              <a:rPr lang="en-US" sz="2000" dirty="0"/>
              <a:t> </a:t>
            </a:r>
            <a:r>
              <a:rPr lang="en-US" sz="2000" dirty="0" err="1"/>
              <a:t>cho</a:t>
            </a:r>
            <a:r>
              <a:rPr lang="en-US" sz="2000" dirty="0"/>
              <a:t> </a:t>
            </a:r>
            <a:r>
              <a:rPr lang="en-US" sz="2000" dirty="0" err="1"/>
              <a:t>danh</a:t>
            </a:r>
            <a:r>
              <a:rPr lang="en-US" sz="2000" dirty="0"/>
              <a:t> </a:t>
            </a:r>
            <a:r>
              <a:rPr lang="en-US" sz="2000" dirty="0" err="1"/>
              <a:t>từ</a:t>
            </a:r>
            <a:r>
              <a:rPr lang="en-US" sz="2000" dirty="0"/>
              <a:t> </a:t>
            </a:r>
            <a:r>
              <a:rPr lang="en-US" sz="2000" dirty="0" err="1"/>
              <a:t>chỉ</a:t>
            </a:r>
            <a:r>
              <a:rPr lang="en-US" sz="2000" dirty="0"/>
              <a:t> </a:t>
            </a:r>
            <a:r>
              <a:rPr lang="en-US" sz="2000" dirty="0" err="1"/>
              <a:t>người</a:t>
            </a:r>
            <a:r>
              <a:rPr lang="en-US" sz="2000" dirty="0"/>
              <a:t> </a:t>
            </a:r>
            <a:r>
              <a:rPr lang="en-US" sz="2000" dirty="0" err="1"/>
              <a:t>có</a:t>
            </a:r>
            <a:r>
              <a:rPr lang="en-US" sz="2000" dirty="0"/>
              <a:t> </a:t>
            </a:r>
            <a:r>
              <a:rPr lang="en-US" sz="2000" dirty="0" err="1"/>
              <a:t>chức</a:t>
            </a:r>
            <a:r>
              <a:rPr lang="en-US" sz="2000" dirty="0"/>
              <a:t> </a:t>
            </a:r>
            <a:r>
              <a:rPr lang="en-US" sz="2000" dirty="0" err="1"/>
              <a:t>năng</a:t>
            </a:r>
            <a:r>
              <a:rPr lang="en-US" sz="2000" dirty="0"/>
              <a:t> </a:t>
            </a:r>
            <a:r>
              <a:rPr lang="en-US" sz="2000" dirty="0" err="1"/>
              <a:t>làm</a:t>
            </a:r>
            <a:r>
              <a:rPr lang="en-US" sz="2000" dirty="0"/>
              <a:t> </a:t>
            </a:r>
            <a:r>
              <a:rPr lang="en-US" sz="2000" dirty="0" err="1"/>
              <a:t>tân</a:t>
            </a:r>
            <a:r>
              <a:rPr lang="en-US" sz="2000" dirty="0"/>
              <a:t> </a:t>
            </a:r>
            <a:r>
              <a:rPr lang="en-US" sz="2000" dirty="0" err="1"/>
              <a:t>ngữ</a:t>
            </a:r>
            <a:r>
              <a:rPr lang="en-US" sz="2000" dirty="0"/>
              <a:t> </a:t>
            </a:r>
            <a:r>
              <a:rPr lang="en-US" sz="2000" dirty="0" err="1"/>
              <a:t>trong</a:t>
            </a:r>
            <a:r>
              <a:rPr lang="en-US" sz="2000" dirty="0"/>
              <a:t> </a:t>
            </a:r>
            <a:r>
              <a:rPr lang="en-US" sz="2000" dirty="0" err="1"/>
              <a:t>mệnh</a:t>
            </a:r>
            <a:r>
              <a:rPr lang="en-US" sz="2000" dirty="0"/>
              <a:t> </a:t>
            </a:r>
            <a:r>
              <a:rPr lang="en-US" sz="2000" dirty="0" err="1"/>
              <a:t>đề</a:t>
            </a:r>
            <a:r>
              <a:rPr lang="en-US" sz="2000" dirty="0"/>
              <a:t> </a:t>
            </a:r>
            <a:r>
              <a:rPr lang="en-US" sz="2000" dirty="0" err="1"/>
              <a:t>quan</a:t>
            </a:r>
            <a:r>
              <a:rPr lang="en-US" sz="2000" dirty="0"/>
              <a:t> </a:t>
            </a:r>
            <a:r>
              <a:rPr lang="en-US" sz="2000" dirty="0" err="1"/>
              <a:t>hệ</a:t>
            </a:r>
            <a:r>
              <a:rPr lang="en-US" sz="2000" dirty="0"/>
              <a:t>.	</a:t>
            </a:r>
          </a:p>
          <a:p>
            <a:r>
              <a:rPr lang="en-US" sz="2000" dirty="0"/>
              <a:t> </a:t>
            </a:r>
          </a:p>
          <a:p>
            <a:r>
              <a:rPr lang="en-US" sz="2000" dirty="0" err="1"/>
              <a:t>Vị</a:t>
            </a:r>
            <a:r>
              <a:rPr lang="en-US" sz="2000" dirty="0"/>
              <a:t> </a:t>
            </a:r>
            <a:r>
              <a:rPr lang="en-US" sz="2000" dirty="0" err="1"/>
              <a:t>trí</a:t>
            </a:r>
            <a:r>
              <a:rPr lang="en-US" sz="2000" dirty="0"/>
              <a:t> </a:t>
            </a:r>
            <a:r>
              <a:rPr lang="en-US" sz="2000" dirty="0" err="1"/>
              <a:t>trống</a:t>
            </a:r>
            <a:r>
              <a:rPr lang="en-US" sz="2000" dirty="0"/>
              <a:t> </a:t>
            </a:r>
            <a:r>
              <a:rPr lang="en-US" sz="2000" dirty="0" err="1"/>
              <a:t>cần</a:t>
            </a:r>
            <a:r>
              <a:rPr lang="en-US" sz="2000" dirty="0"/>
              <a:t> </a:t>
            </a:r>
            <a:r>
              <a:rPr lang="en-US" sz="2000" dirty="0" err="1"/>
              <a:t>điền</a:t>
            </a:r>
            <a:r>
              <a:rPr lang="en-US" sz="2000" dirty="0"/>
              <a:t> </a:t>
            </a:r>
            <a:r>
              <a:rPr lang="en-US" sz="2000" dirty="0" err="1"/>
              <a:t>một</a:t>
            </a:r>
            <a:r>
              <a:rPr lang="en-US" sz="2000" dirty="0"/>
              <a:t> </a:t>
            </a:r>
            <a:r>
              <a:rPr lang="en-US" sz="2000" dirty="0" err="1"/>
              <a:t>đại</a:t>
            </a:r>
            <a:r>
              <a:rPr lang="en-US" sz="2000" dirty="0"/>
              <a:t> </a:t>
            </a:r>
            <a:r>
              <a:rPr lang="en-US" sz="2000" dirty="0" err="1"/>
              <a:t>từ</a:t>
            </a:r>
            <a:r>
              <a:rPr lang="en-US" sz="2000" dirty="0"/>
              <a:t> </a:t>
            </a:r>
            <a:r>
              <a:rPr lang="en-US" sz="2000" dirty="0" err="1"/>
              <a:t>quan</a:t>
            </a:r>
            <a:r>
              <a:rPr lang="en-US" sz="2000" dirty="0"/>
              <a:t> </a:t>
            </a:r>
            <a:r>
              <a:rPr lang="en-US" sz="2000" dirty="0" err="1"/>
              <a:t>hệ</a:t>
            </a:r>
            <a:r>
              <a:rPr lang="en-US" sz="2000" dirty="0"/>
              <a:t> </a:t>
            </a:r>
            <a:r>
              <a:rPr lang="en-US" sz="2000" dirty="0" err="1"/>
              <a:t>đại</a:t>
            </a:r>
            <a:r>
              <a:rPr lang="en-US" sz="2000" dirty="0"/>
              <a:t> </a:t>
            </a:r>
            <a:r>
              <a:rPr lang="en-US" sz="2000" dirty="0" err="1"/>
              <a:t>diện</a:t>
            </a:r>
            <a:r>
              <a:rPr lang="en-US" sz="2000" dirty="0"/>
              <a:t> </a:t>
            </a:r>
            <a:r>
              <a:rPr lang="en-US" sz="2000" dirty="0" err="1"/>
              <a:t>cho</a:t>
            </a:r>
            <a:r>
              <a:rPr lang="en-US" sz="2000" dirty="0"/>
              <a:t> question, </a:t>
            </a:r>
            <a:r>
              <a:rPr lang="en-US" sz="2000" dirty="0" err="1"/>
              <a:t>nên</a:t>
            </a:r>
            <a:r>
              <a:rPr lang="en-US" sz="2000" dirty="0"/>
              <a:t> </a:t>
            </a:r>
            <a:r>
              <a:rPr lang="en-US" sz="2000" dirty="0" err="1"/>
              <a:t>đáp</a:t>
            </a:r>
            <a:r>
              <a:rPr lang="en-US" sz="2000" dirty="0"/>
              <a:t> </a:t>
            </a:r>
            <a:r>
              <a:rPr lang="en-US" sz="2000" dirty="0" err="1"/>
              <a:t>án</a:t>
            </a:r>
            <a:r>
              <a:rPr lang="en-US" sz="2000" dirty="0"/>
              <a:t> A, C, D </a:t>
            </a:r>
            <a:r>
              <a:rPr lang="en-US" sz="2000" dirty="0" err="1"/>
              <a:t>là</a:t>
            </a:r>
            <a:r>
              <a:rPr lang="en-US" sz="2000" dirty="0"/>
              <a:t> </a:t>
            </a:r>
            <a:r>
              <a:rPr lang="en-US" sz="2000" dirty="0" err="1"/>
              <a:t>không</a:t>
            </a:r>
            <a:r>
              <a:rPr lang="en-US" sz="2000" dirty="0"/>
              <a:t> </a:t>
            </a:r>
            <a:r>
              <a:rPr lang="en-US" sz="2000" dirty="0" err="1"/>
              <a:t>phù</a:t>
            </a:r>
            <a:r>
              <a:rPr lang="en-US" sz="2000" dirty="0"/>
              <a:t> </a:t>
            </a:r>
            <a:r>
              <a:rPr lang="en-US" sz="2000" dirty="0" err="1"/>
              <a:t>hợp</a:t>
            </a:r>
            <a:r>
              <a:rPr lang="en-US" sz="2000" dirty="0"/>
              <a:t> </a:t>
            </a:r>
          </a:p>
          <a:p>
            <a:r>
              <a:rPr lang="en-US" sz="2000" dirty="0" err="1"/>
              <a:t>Tạm</a:t>
            </a:r>
            <a:r>
              <a:rPr lang="en-US" sz="2000" dirty="0"/>
              <a:t> </a:t>
            </a:r>
            <a:r>
              <a:rPr lang="en-US" sz="2000" dirty="0" err="1"/>
              <a:t>dịch</a:t>
            </a:r>
            <a:r>
              <a:rPr lang="en-US" sz="2000" dirty="0"/>
              <a:t>: </a:t>
            </a:r>
            <a:r>
              <a:rPr lang="en-US" sz="2000" dirty="0" err="1"/>
              <a:t>Một</a:t>
            </a:r>
            <a:r>
              <a:rPr lang="en-US" sz="2000" dirty="0"/>
              <a:t> </a:t>
            </a:r>
            <a:r>
              <a:rPr lang="en-US" sz="2000" dirty="0" err="1"/>
              <a:t>câu</a:t>
            </a:r>
            <a:r>
              <a:rPr lang="en-US" sz="2000" dirty="0"/>
              <a:t> </a:t>
            </a:r>
            <a:r>
              <a:rPr lang="en-US" sz="2000" dirty="0" err="1"/>
              <a:t>hỏi</a:t>
            </a:r>
            <a:r>
              <a:rPr lang="en-US" sz="2000" dirty="0"/>
              <a:t> </a:t>
            </a:r>
            <a:r>
              <a:rPr lang="en-US" sz="2000" dirty="0" err="1"/>
              <a:t>mà</a:t>
            </a:r>
            <a:r>
              <a:rPr lang="en-US" sz="2000" dirty="0"/>
              <a:t> </a:t>
            </a:r>
            <a:r>
              <a:rPr lang="en-US" sz="2000" dirty="0" err="1"/>
              <a:t>bạn</a:t>
            </a:r>
            <a:r>
              <a:rPr lang="en-US" sz="2000" dirty="0"/>
              <a:t> </a:t>
            </a:r>
            <a:r>
              <a:rPr lang="en-US" sz="2000" dirty="0" err="1"/>
              <a:t>mất</a:t>
            </a:r>
            <a:r>
              <a:rPr lang="en-US" sz="2000" dirty="0"/>
              <a:t> 5 </a:t>
            </a:r>
            <a:r>
              <a:rPr lang="en-US" sz="2000" dirty="0" err="1"/>
              <a:t>giây</a:t>
            </a:r>
            <a:r>
              <a:rPr lang="en-US" sz="2000" dirty="0"/>
              <a:t> </a:t>
            </a:r>
            <a:r>
              <a:rPr lang="en-US" sz="2000" dirty="0" err="1"/>
              <a:t>để</a:t>
            </a:r>
            <a:r>
              <a:rPr lang="en-US" sz="2000" dirty="0"/>
              <a:t> </a:t>
            </a:r>
            <a:r>
              <a:rPr lang="en-US" sz="2000" dirty="0" err="1"/>
              <a:t>trả</a:t>
            </a:r>
            <a:r>
              <a:rPr lang="en-US" sz="2000" dirty="0"/>
              <a:t> </a:t>
            </a:r>
            <a:r>
              <a:rPr lang="en-US" sz="2000" dirty="0" err="1"/>
              <a:t>lời</a:t>
            </a:r>
            <a:r>
              <a:rPr lang="en-US" sz="2000" dirty="0"/>
              <a:t> </a:t>
            </a:r>
            <a:r>
              <a:rPr lang="en-US" sz="2000" dirty="0" err="1"/>
              <a:t>cũng</a:t>
            </a:r>
            <a:r>
              <a:rPr lang="en-US" sz="2000" dirty="0"/>
              <a:t> </a:t>
            </a:r>
            <a:r>
              <a:rPr lang="en-US" sz="2000" dirty="0" err="1"/>
              <a:t>tương</a:t>
            </a:r>
            <a:r>
              <a:rPr lang="en-US" sz="2000" dirty="0"/>
              <a:t> </a:t>
            </a:r>
            <a:r>
              <a:rPr lang="en-US" sz="2000" dirty="0" err="1"/>
              <a:t>đương</a:t>
            </a:r>
            <a:r>
              <a:rPr lang="en-US" sz="2000" dirty="0"/>
              <a:t> </a:t>
            </a:r>
            <a:r>
              <a:rPr lang="en-US" sz="2000" dirty="0" err="1"/>
              <a:t>câu</a:t>
            </a:r>
            <a:r>
              <a:rPr lang="en-US" sz="2000" dirty="0"/>
              <a:t> </a:t>
            </a:r>
            <a:r>
              <a:rPr lang="en-US" sz="2000" dirty="0" err="1"/>
              <a:t>hỏi</a:t>
            </a:r>
            <a:r>
              <a:rPr lang="en-US" sz="2000" dirty="0"/>
              <a:t> </a:t>
            </a:r>
            <a:r>
              <a:rPr lang="en-US" sz="2000" dirty="0" err="1"/>
              <a:t>mà</a:t>
            </a:r>
            <a:r>
              <a:rPr lang="en-US" sz="2000" dirty="0"/>
              <a:t> </a:t>
            </a:r>
            <a:r>
              <a:rPr lang="en-US" sz="2000" dirty="0" err="1"/>
              <a:t>bạn</a:t>
            </a:r>
            <a:r>
              <a:rPr lang="en-US" sz="2000" dirty="0"/>
              <a:t> </a:t>
            </a:r>
            <a:r>
              <a:rPr lang="en-US" sz="2000" dirty="0" err="1"/>
              <a:t>mất</a:t>
            </a:r>
            <a:r>
              <a:rPr lang="en-US" sz="2000" dirty="0"/>
              <a:t> </a:t>
            </a:r>
            <a:r>
              <a:rPr lang="en-US" sz="2000" dirty="0" err="1"/>
              <a:t>vài</a:t>
            </a:r>
            <a:r>
              <a:rPr lang="en-US" sz="2000" dirty="0"/>
              <a:t> </a:t>
            </a:r>
            <a:r>
              <a:rPr lang="en-US" sz="2000" dirty="0" err="1"/>
              <a:t>phút</a:t>
            </a:r>
            <a:r>
              <a:rPr lang="en-US" sz="2000" dirty="0"/>
              <a:t>, </a:t>
            </a:r>
            <a:r>
              <a:rPr lang="en-US" sz="2000" dirty="0" err="1"/>
              <a:t>vì</a:t>
            </a:r>
            <a:r>
              <a:rPr lang="en-US" sz="2000" dirty="0"/>
              <a:t> </a:t>
            </a:r>
            <a:r>
              <a:rPr lang="en-US" sz="2000" dirty="0" err="1"/>
              <a:t>vậy</a:t>
            </a:r>
            <a:r>
              <a:rPr lang="en-US" sz="2000" dirty="0"/>
              <a:t> </a:t>
            </a:r>
            <a:r>
              <a:rPr lang="en-US" sz="2000" dirty="0" err="1"/>
              <a:t>hãy</a:t>
            </a:r>
            <a:r>
              <a:rPr lang="en-US" sz="2000" dirty="0"/>
              <a:t> </a:t>
            </a:r>
            <a:r>
              <a:rPr lang="en-US" sz="2000" dirty="0" err="1"/>
              <a:t>trả</a:t>
            </a:r>
            <a:r>
              <a:rPr lang="en-US" sz="2000" dirty="0"/>
              <a:t> </a:t>
            </a:r>
            <a:r>
              <a:rPr lang="en-US" sz="2000" dirty="0" err="1"/>
              <a:t>lời</a:t>
            </a:r>
            <a:r>
              <a:rPr lang="en-US" sz="2000" dirty="0"/>
              <a:t> </a:t>
            </a:r>
            <a:r>
              <a:rPr lang="en-US" sz="2000" dirty="0" err="1"/>
              <a:t>câu</a:t>
            </a:r>
            <a:r>
              <a:rPr lang="en-US" sz="2000" dirty="0"/>
              <a:t> </a:t>
            </a:r>
            <a:r>
              <a:rPr lang="en-US" sz="2000" dirty="0" err="1"/>
              <a:t>dễ</a:t>
            </a:r>
            <a:r>
              <a:rPr lang="en-US" sz="2000" dirty="0"/>
              <a:t> </a:t>
            </a:r>
            <a:r>
              <a:rPr lang="en-US" sz="2000" dirty="0" err="1"/>
              <a:t>trước</a:t>
            </a:r>
            <a:r>
              <a:rPr lang="en-US" sz="2000" dirty="0"/>
              <a:t>.</a:t>
            </a:r>
          </a:p>
          <a:p>
            <a:endParaRPr lang="en-US" sz="2000" dirty="0"/>
          </a:p>
        </p:txBody>
      </p:sp>
      <p:sp>
        <p:nvSpPr>
          <p:cNvPr id="5" name="Oval 4"/>
          <p:cNvSpPr/>
          <p:nvPr/>
        </p:nvSpPr>
        <p:spPr>
          <a:xfrm>
            <a:off x="28194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9681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86800" cy="5262979"/>
          </a:xfrm>
          <a:prstGeom prst="rect">
            <a:avLst/>
          </a:prstGeom>
          <a:noFill/>
        </p:spPr>
        <p:txBody>
          <a:bodyPr wrap="square" rtlCol="0">
            <a:spAutoFit/>
          </a:bodyPr>
          <a:lstStyle/>
          <a:p>
            <a:r>
              <a:rPr lang="en-US" sz="2400" b="1" dirty="0"/>
              <a:t>Question 38: A. </a:t>
            </a:r>
            <a:r>
              <a:rPr lang="en-US" sz="2400" dirty="0"/>
              <a:t>However	</a:t>
            </a:r>
            <a:r>
              <a:rPr lang="en-US" sz="2400" b="1" dirty="0"/>
              <a:t>B. </a:t>
            </a:r>
            <a:r>
              <a:rPr lang="en-US" sz="2400" dirty="0"/>
              <a:t>Besides	</a:t>
            </a:r>
            <a:r>
              <a:rPr lang="en-US" sz="2400" b="1" dirty="0"/>
              <a:t>C. </a:t>
            </a:r>
            <a:r>
              <a:rPr lang="en-US" sz="2400" dirty="0"/>
              <a:t>Hence	</a:t>
            </a:r>
            <a:r>
              <a:rPr lang="en-US" sz="2400" b="1" dirty="0"/>
              <a:t>D. </a:t>
            </a:r>
            <a:r>
              <a:rPr lang="en-US" sz="2400" dirty="0"/>
              <a:t>Therefore</a:t>
            </a:r>
          </a:p>
          <a:p>
            <a:r>
              <a:rPr lang="en-US" sz="2400" dirty="0"/>
              <a:t>(38)_______, answering the easier questions first helps build your confidence and gets you in the testing groove. </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However: </a:t>
            </a:r>
            <a:r>
              <a:rPr lang="en-US" sz="2400" dirty="0" err="1"/>
              <a:t>tuy</a:t>
            </a:r>
            <a:r>
              <a:rPr lang="en-US" sz="2400" dirty="0"/>
              <a:t> </a:t>
            </a:r>
            <a:r>
              <a:rPr lang="en-US" sz="2400" dirty="0" err="1"/>
              <a:t>nhiên</a:t>
            </a:r>
            <a:r>
              <a:rPr lang="en-US" sz="2400" dirty="0"/>
              <a:t>	B. Besides: </a:t>
            </a:r>
            <a:r>
              <a:rPr lang="en-US" sz="2400" dirty="0" err="1"/>
              <a:t>bên</a:t>
            </a:r>
            <a:r>
              <a:rPr lang="en-US" sz="2400" dirty="0"/>
              <a:t> </a:t>
            </a:r>
            <a:r>
              <a:rPr lang="en-US" sz="2400" dirty="0" err="1"/>
              <a:t>cạnh</a:t>
            </a:r>
            <a:r>
              <a:rPr lang="en-US" sz="2400" dirty="0"/>
              <a:t> </a:t>
            </a:r>
            <a:r>
              <a:rPr lang="en-US" sz="2400" dirty="0" err="1"/>
              <a:t>đó</a:t>
            </a:r>
            <a:r>
              <a:rPr lang="en-US" sz="2400" dirty="0"/>
              <a:t>	</a:t>
            </a:r>
          </a:p>
          <a:p>
            <a:r>
              <a:rPr lang="en-US" sz="2400" dirty="0"/>
              <a:t>	 C. Hence: </a:t>
            </a:r>
            <a:r>
              <a:rPr lang="en-US" sz="2400" dirty="0" err="1"/>
              <a:t>vì</a:t>
            </a:r>
            <a:r>
              <a:rPr lang="en-US" sz="2400" dirty="0"/>
              <a:t> </a:t>
            </a:r>
            <a:r>
              <a:rPr lang="en-US" sz="2400" dirty="0" err="1"/>
              <a:t>vậy</a:t>
            </a:r>
            <a:r>
              <a:rPr lang="en-US" sz="2400" dirty="0"/>
              <a:t>	D. Therefore: </a:t>
            </a:r>
            <a:r>
              <a:rPr lang="en-US" sz="2400" dirty="0" err="1"/>
              <a:t>vì</a:t>
            </a:r>
            <a:r>
              <a:rPr lang="en-US" sz="2400" dirty="0"/>
              <a:t> </a:t>
            </a:r>
            <a:r>
              <a:rPr lang="en-US" sz="2400" dirty="0" err="1"/>
              <a:t>vậy</a:t>
            </a:r>
            <a:endParaRPr lang="en-US" sz="2400" dirty="0"/>
          </a:p>
          <a:p>
            <a:r>
              <a:rPr lang="en-US" sz="2400" dirty="0"/>
              <a:t>Besides </a:t>
            </a:r>
            <a:r>
              <a:rPr lang="en-US" sz="2400" dirty="0" err="1"/>
              <a:t>được</a:t>
            </a:r>
            <a:r>
              <a:rPr lang="en-US" sz="2400" dirty="0"/>
              <a:t> </a:t>
            </a:r>
            <a:r>
              <a:rPr lang="en-US" sz="2400" dirty="0" err="1"/>
              <a:t>dùng</a:t>
            </a:r>
            <a:r>
              <a:rPr lang="en-US" sz="2400" dirty="0"/>
              <a:t> </a:t>
            </a:r>
            <a:r>
              <a:rPr lang="en-US" sz="2400" dirty="0" err="1"/>
              <a:t>để</a:t>
            </a:r>
            <a:r>
              <a:rPr lang="en-US" sz="2400" dirty="0"/>
              <a:t> </a:t>
            </a:r>
            <a:r>
              <a:rPr lang="en-US" sz="2400" dirty="0" err="1"/>
              <a:t>bổ</a:t>
            </a:r>
            <a:r>
              <a:rPr lang="en-US" sz="2400" dirty="0"/>
              <a:t> sung ý </a:t>
            </a:r>
            <a:r>
              <a:rPr lang="en-US" sz="2400" dirty="0" err="1"/>
              <a:t>cho</a:t>
            </a:r>
            <a:r>
              <a:rPr lang="en-US" sz="2400" dirty="0"/>
              <a:t> </a:t>
            </a:r>
            <a:r>
              <a:rPr lang="en-US" sz="2400" dirty="0" err="1"/>
              <a:t>mệnh</a:t>
            </a:r>
            <a:r>
              <a:rPr lang="en-US" sz="2400" dirty="0"/>
              <a:t> </a:t>
            </a:r>
            <a:r>
              <a:rPr lang="en-US" sz="2400" dirty="0" err="1"/>
              <a:t>đề</a:t>
            </a:r>
            <a:r>
              <a:rPr lang="en-US" sz="2400" dirty="0"/>
              <a:t> . </a:t>
            </a:r>
          </a:p>
          <a:p>
            <a:r>
              <a:rPr lang="en-US" sz="2400" dirty="0" err="1"/>
              <a:t>Tạm</a:t>
            </a:r>
            <a:r>
              <a:rPr lang="en-US" sz="2400" dirty="0"/>
              <a:t> </a:t>
            </a:r>
            <a:r>
              <a:rPr lang="en-US" sz="2400" dirty="0" err="1"/>
              <a:t>dịch</a:t>
            </a:r>
            <a:r>
              <a:rPr lang="en-US" sz="2400" dirty="0"/>
              <a:t>: </a:t>
            </a:r>
            <a:r>
              <a:rPr lang="en-US" sz="2400" dirty="0" err="1"/>
              <a:t>Bên</a:t>
            </a:r>
            <a:r>
              <a:rPr lang="en-US" sz="2400" dirty="0"/>
              <a:t> </a:t>
            </a:r>
            <a:r>
              <a:rPr lang="en-US" sz="2400" dirty="0" err="1"/>
              <a:t>cạnh</a:t>
            </a:r>
            <a:r>
              <a:rPr lang="en-US" sz="2400" dirty="0"/>
              <a:t> </a:t>
            </a:r>
            <a:r>
              <a:rPr lang="en-US" sz="2400" dirty="0" err="1"/>
              <a:t>đó</a:t>
            </a:r>
            <a:r>
              <a:rPr lang="en-US" sz="2400" dirty="0"/>
              <a:t> , </a:t>
            </a:r>
            <a:r>
              <a:rPr lang="en-US" sz="2400" dirty="0" err="1"/>
              <a:t>trả</a:t>
            </a:r>
            <a:r>
              <a:rPr lang="en-US" sz="2400" dirty="0"/>
              <a:t> </a:t>
            </a:r>
            <a:r>
              <a:rPr lang="en-US" sz="2400" dirty="0" err="1"/>
              <a:t>lời</a:t>
            </a:r>
            <a:r>
              <a:rPr lang="en-US" sz="2400" dirty="0"/>
              <a:t> </a:t>
            </a:r>
            <a:r>
              <a:rPr lang="en-US" sz="2400" dirty="0" err="1"/>
              <a:t>những</a:t>
            </a:r>
            <a:r>
              <a:rPr lang="en-US" sz="2400" dirty="0"/>
              <a:t> </a:t>
            </a:r>
            <a:r>
              <a:rPr lang="en-US" sz="2400" dirty="0" err="1"/>
              <a:t>câu</a:t>
            </a:r>
            <a:r>
              <a:rPr lang="en-US" sz="2400" dirty="0"/>
              <a:t> </a:t>
            </a:r>
            <a:r>
              <a:rPr lang="en-US" sz="2400" dirty="0" err="1"/>
              <a:t>hỏi</a:t>
            </a:r>
            <a:r>
              <a:rPr lang="en-US" sz="2400" dirty="0"/>
              <a:t> </a:t>
            </a:r>
            <a:r>
              <a:rPr lang="en-US" sz="2400" dirty="0" err="1"/>
              <a:t>dễ</a:t>
            </a:r>
            <a:r>
              <a:rPr lang="en-US" sz="2400" dirty="0"/>
              <a:t> </a:t>
            </a:r>
            <a:r>
              <a:rPr lang="en-US" sz="2400" dirty="0" err="1"/>
              <a:t>trước</a:t>
            </a:r>
            <a:r>
              <a:rPr lang="en-US" sz="2400" dirty="0"/>
              <a:t> </a:t>
            </a:r>
            <a:r>
              <a:rPr lang="en-US" sz="2400" dirty="0" err="1"/>
              <a:t>giúp</a:t>
            </a:r>
            <a:r>
              <a:rPr lang="en-US" sz="2400" dirty="0"/>
              <a:t> </a:t>
            </a:r>
            <a:r>
              <a:rPr lang="en-US" sz="2400" dirty="0" err="1"/>
              <a:t>bạn</a:t>
            </a:r>
            <a:r>
              <a:rPr lang="en-US" sz="2400" dirty="0"/>
              <a:t> </a:t>
            </a:r>
            <a:r>
              <a:rPr lang="en-US" sz="2400" dirty="0" err="1"/>
              <a:t>có</a:t>
            </a:r>
            <a:r>
              <a:rPr lang="en-US" sz="2400" dirty="0"/>
              <a:t> </a:t>
            </a:r>
            <a:r>
              <a:rPr lang="en-US" sz="2400" dirty="0" err="1"/>
              <a:t>sự</a:t>
            </a:r>
            <a:r>
              <a:rPr lang="en-US" sz="2400" dirty="0"/>
              <a:t> </a:t>
            </a:r>
            <a:r>
              <a:rPr lang="en-US" sz="2400" dirty="0" err="1"/>
              <a:t>tự</a:t>
            </a:r>
            <a:r>
              <a:rPr lang="en-US" sz="2400" dirty="0"/>
              <a:t> tin </a:t>
            </a:r>
            <a:r>
              <a:rPr lang="en-US" sz="2400" dirty="0" err="1"/>
              <a:t>và</a:t>
            </a:r>
            <a:r>
              <a:rPr lang="en-US" sz="2400" dirty="0"/>
              <a:t> </a:t>
            </a:r>
            <a:r>
              <a:rPr lang="en-US" sz="2400" dirty="0" err="1"/>
              <a:t>giúp</a:t>
            </a:r>
            <a:r>
              <a:rPr lang="en-US" sz="2400" dirty="0"/>
              <a:t> </a:t>
            </a:r>
            <a:r>
              <a:rPr lang="en-US" sz="2400" dirty="0" err="1"/>
              <a:t>bạn</a:t>
            </a:r>
            <a:r>
              <a:rPr lang="en-US" sz="2400" dirty="0"/>
              <a:t> </a:t>
            </a:r>
            <a:r>
              <a:rPr lang="en-US" sz="2400" dirty="0" err="1"/>
              <a:t>làm</a:t>
            </a:r>
            <a:r>
              <a:rPr lang="en-US" sz="2400" dirty="0"/>
              <a:t> </a:t>
            </a:r>
            <a:r>
              <a:rPr lang="en-US" sz="2400" dirty="0" err="1"/>
              <a:t>bài</a:t>
            </a:r>
            <a:r>
              <a:rPr lang="en-US" sz="2400" dirty="0"/>
              <a:t> </a:t>
            </a:r>
            <a:r>
              <a:rPr lang="en-US" sz="2400" dirty="0" err="1"/>
              <a:t>thi</a:t>
            </a:r>
            <a:r>
              <a:rPr lang="en-US" sz="2400" dirty="0"/>
              <a:t> </a:t>
            </a:r>
            <a:r>
              <a:rPr lang="en-US" sz="2400" dirty="0" err="1"/>
              <a:t>dễ</a:t>
            </a:r>
            <a:r>
              <a:rPr lang="en-US" sz="2400" dirty="0"/>
              <a:t> </a:t>
            </a:r>
            <a:r>
              <a:rPr lang="en-US" sz="2400" dirty="0" err="1"/>
              <a:t>dàng</a:t>
            </a:r>
            <a:r>
              <a:rPr lang="en-US" sz="2400" dirty="0"/>
              <a:t>.</a:t>
            </a:r>
          </a:p>
          <a:p>
            <a:endParaRPr lang="en-US" sz="2400" dirty="0"/>
          </a:p>
        </p:txBody>
      </p:sp>
      <p:sp>
        <p:nvSpPr>
          <p:cNvPr id="5" name="Oval 4"/>
          <p:cNvSpPr/>
          <p:nvPr/>
        </p:nvSpPr>
        <p:spPr>
          <a:xfrm>
            <a:off x="4038600" y="381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6983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7109639"/>
          </a:xfrm>
          <a:prstGeom prst="rect">
            <a:avLst/>
          </a:prstGeom>
          <a:noFill/>
        </p:spPr>
        <p:txBody>
          <a:bodyPr wrap="square" rtlCol="0">
            <a:spAutoFit/>
          </a:bodyPr>
          <a:lstStyle/>
          <a:p>
            <a:r>
              <a:rPr lang="en-US" sz="2400" b="1" dirty="0"/>
              <a:t>Question 39. </a:t>
            </a:r>
            <a:r>
              <a:rPr lang="en-US" sz="2400" dirty="0"/>
              <a:t>What is the best title of the passage?</a:t>
            </a:r>
          </a:p>
          <a:p>
            <a:r>
              <a:rPr lang="en-US" sz="2400" dirty="0"/>
              <a:t>      </a:t>
            </a:r>
            <a:r>
              <a:rPr lang="en-US" sz="2400" b="1" dirty="0"/>
              <a:t>A. </a:t>
            </a:r>
            <a:r>
              <a:rPr lang="en-US" sz="2400" dirty="0"/>
              <a:t>Social, educational and historical values of Vietnamese festivals</a:t>
            </a:r>
          </a:p>
          <a:p>
            <a:r>
              <a:rPr lang="en-US" sz="2400" dirty="0"/>
              <a:t>    </a:t>
            </a:r>
            <a:r>
              <a:rPr lang="en-US" sz="2400" dirty="0" smtClean="0"/>
              <a:t> </a:t>
            </a:r>
            <a:r>
              <a:rPr lang="en-US" sz="2400" b="1" dirty="0"/>
              <a:t>B. </a:t>
            </a:r>
            <a:r>
              <a:rPr lang="en-US" sz="2400" dirty="0"/>
              <a:t>When, how and why festivals in Vietnam keep their traditions</a:t>
            </a:r>
          </a:p>
          <a:p>
            <a:r>
              <a:rPr lang="en-US" sz="2400" dirty="0"/>
              <a:t>    </a:t>
            </a:r>
            <a:r>
              <a:rPr lang="en-US" sz="2400" b="1" dirty="0" smtClean="0"/>
              <a:t>C</a:t>
            </a:r>
            <a:r>
              <a:rPr lang="en-US" sz="2400" b="1" dirty="0"/>
              <a:t>. </a:t>
            </a:r>
            <a:r>
              <a:rPr lang="en-US" sz="2400" dirty="0"/>
              <a:t>Time, formation and meaning of traditional Vietnamese festivals</a:t>
            </a:r>
          </a:p>
          <a:p>
            <a:r>
              <a:rPr lang="en-US" sz="2400" dirty="0"/>
              <a:t>    </a:t>
            </a:r>
            <a:r>
              <a:rPr lang="en-US" sz="2400" dirty="0" smtClean="0"/>
              <a:t> </a:t>
            </a:r>
            <a:r>
              <a:rPr lang="en-US" sz="2400" b="1" dirty="0"/>
              <a:t>D. </a:t>
            </a:r>
            <a:r>
              <a:rPr lang="en-US" sz="2400" dirty="0"/>
              <a:t>Similarities, differences and changes in Vietnamese festivals</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Tiêu</a:t>
            </a:r>
            <a:r>
              <a:rPr lang="en-US" sz="2400" dirty="0"/>
              <a:t> </a:t>
            </a:r>
            <a:r>
              <a:rPr lang="en-US" sz="2400" dirty="0" err="1"/>
              <a:t>đề</a:t>
            </a:r>
            <a:r>
              <a:rPr lang="en-US" sz="2400" dirty="0"/>
              <a:t> </a:t>
            </a:r>
            <a:r>
              <a:rPr lang="en-US" sz="2400" dirty="0" err="1"/>
              <a:t>của</a:t>
            </a:r>
            <a:r>
              <a:rPr lang="en-US" sz="2400" dirty="0"/>
              <a:t> </a:t>
            </a:r>
            <a:r>
              <a:rPr lang="en-US" sz="2400" dirty="0" err="1"/>
              <a:t>đoạn</a:t>
            </a:r>
            <a:r>
              <a:rPr lang="en-US" sz="2400" dirty="0"/>
              <a:t> </a:t>
            </a:r>
            <a:r>
              <a:rPr lang="en-US" sz="2400" dirty="0" err="1"/>
              <a:t>văn</a:t>
            </a:r>
            <a:r>
              <a:rPr lang="en-US" sz="2400" dirty="0"/>
              <a:t> </a:t>
            </a:r>
            <a:r>
              <a:rPr lang="en-US" sz="2400" dirty="0" err="1"/>
              <a:t>này</a:t>
            </a:r>
            <a:r>
              <a:rPr lang="en-US" sz="2400" dirty="0"/>
              <a:t> </a:t>
            </a:r>
            <a:r>
              <a:rPr lang="en-US" sz="2400" dirty="0" err="1"/>
              <a:t>là</a:t>
            </a:r>
            <a:r>
              <a:rPr lang="en-US" sz="2400" dirty="0"/>
              <a:t> </a:t>
            </a:r>
            <a:r>
              <a:rPr lang="en-US" sz="2400" dirty="0" err="1"/>
              <a:t>gì</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t>
            </a:r>
            <a:r>
              <a:rPr lang="en-US" sz="2400" dirty="0" err="1"/>
              <a:t>Những</a:t>
            </a:r>
            <a:r>
              <a:rPr lang="en-US" sz="2400" dirty="0"/>
              <a:t> </a:t>
            </a:r>
            <a:r>
              <a:rPr lang="en-US" sz="2400" dirty="0" err="1"/>
              <a:t>giá</a:t>
            </a:r>
            <a:r>
              <a:rPr lang="en-US" sz="2400" dirty="0"/>
              <a:t> </a:t>
            </a:r>
            <a:r>
              <a:rPr lang="en-US" sz="2400" dirty="0" err="1"/>
              <a:t>trị</a:t>
            </a:r>
            <a:r>
              <a:rPr lang="en-US" sz="2400" dirty="0"/>
              <a:t> </a:t>
            </a:r>
            <a:r>
              <a:rPr lang="en-US" sz="2400" dirty="0" err="1"/>
              <a:t>lịch</a:t>
            </a:r>
            <a:r>
              <a:rPr lang="en-US" sz="2400" dirty="0"/>
              <a:t> </a:t>
            </a:r>
            <a:r>
              <a:rPr lang="en-US" sz="2400" dirty="0" err="1"/>
              <a:t>sử</a:t>
            </a:r>
            <a:r>
              <a:rPr lang="en-US" sz="2400" dirty="0"/>
              <a:t> , </a:t>
            </a:r>
            <a:r>
              <a:rPr lang="en-US" sz="2400" dirty="0" err="1"/>
              <a:t>giáo</a:t>
            </a:r>
            <a:r>
              <a:rPr lang="en-US" sz="2400" dirty="0"/>
              <a:t> </a:t>
            </a:r>
            <a:r>
              <a:rPr lang="en-US" sz="2400" dirty="0" err="1"/>
              <a:t>dục</a:t>
            </a:r>
            <a:r>
              <a:rPr lang="en-US" sz="2400" dirty="0"/>
              <a:t> </a:t>
            </a:r>
            <a:r>
              <a:rPr lang="en-US" sz="2400" dirty="0" err="1"/>
              <a:t>và</a:t>
            </a:r>
            <a:r>
              <a:rPr lang="en-US" sz="2400" dirty="0"/>
              <a:t> </a:t>
            </a:r>
            <a:r>
              <a:rPr lang="en-US" sz="2400" dirty="0" err="1"/>
              <a:t>xã</a:t>
            </a:r>
            <a:r>
              <a:rPr lang="en-US" sz="2400" dirty="0"/>
              <a:t> </a:t>
            </a:r>
            <a:r>
              <a:rPr lang="en-US" sz="2400" dirty="0" err="1"/>
              <a:t>hội</a:t>
            </a:r>
            <a:r>
              <a:rPr lang="en-US" sz="2400" dirty="0"/>
              <a:t> </a:t>
            </a:r>
            <a:r>
              <a:rPr lang="en-US" sz="2400" dirty="0" err="1"/>
              <a:t>của</a:t>
            </a:r>
            <a:r>
              <a:rPr lang="en-US" sz="2400" dirty="0"/>
              <a:t> </a:t>
            </a:r>
            <a:r>
              <a:rPr lang="en-US" sz="2400" dirty="0" err="1"/>
              <a:t>các</a:t>
            </a:r>
            <a:r>
              <a:rPr lang="en-US" sz="2400" dirty="0"/>
              <a:t> </a:t>
            </a:r>
            <a:r>
              <a:rPr lang="en-US" sz="2400" dirty="0" err="1"/>
              <a:t>lễ</a:t>
            </a:r>
            <a:r>
              <a:rPr lang="en-US" sz="2400" dirty="0"/>
              <a:t> </a:t>
            </a:r>
            <a:r>
              <a:rPr lang="en-US" sz="2400" dirty="0" err="1"/>
              <a:t>hội</a:t>
            </a:r>
            <a:r>
              <a:rPr lang="en-US" sz="2400" dirty="0"/>
              <a:t> </a:t>
            </a:r>
            <a:r>
              <a:rPr lang="en-US" sz="2400" dirty="0" err="1"/>
              <a:t>Việt</a:t>
            </a:r>
            <a:r>
              <a:rPr lang="en-US" sz="2400" dirty="0"/>
              <a:t> Nam</a:t>
            </a:r>
          </a:p>
          <a:p>
            <a:r>
              <a:rPr lang="en-US" sz="2400" dirty="0"/>
              <a:t>      B. </a:t>
            </a:r>
            <a:r>
              <a:rPr lang="en-US" sz="2400" dirty="0" err="1"/>
              <a:t>Thời</a:t>
            </a:r>
            <a:r>
              <a:rPr lang="en-US" sz="2400" dirty="0"/>
              <a:t> </a:t>
            </a:r>
            <a:r>
              <a:rPr lang="en-US" sz="2400" dirty="0" err="1"/>
              <a:t>gian</a:t>
            </a:r>
            <a:r>
              <a:rPr lang="en-US" sz="2400" dirty="0"/>
              <a:t>, </a:t>
            </a:r>
            <a:r>
              <a:rPr lang="en-US" sz="2400" dirty="0" err="1"/>
              <a:t>cách</a:t>
            </a:r>
            <a:r>
              <a:rPr lang="en-US" sz="2400" dirty="0"/>
              <a:t> </a:t>
            </a:r>
            <a:r>
              <a:rPr lang="en-US" sz="2400" dirty="0" err="1"/>
              <a:t>thức</a:t>
            </a:r>
            <a:r>
              <a:rPr lang="en-US" sz="2400" dirty="0"/>
              <a:t> </a:t>
            </a:r>
            <a:r>
              <a:rPr lang="en-US" sz="2400" dirty="0" err="1"/>
              <a:t>và</a:t>
            </a:r>
            <a:r>
              <a:rPr lang="en-US" sz="2400" dirty="0"/>
              <a:t> </a:t>
            </a:r>
            <a:r>
              <a:rPr lang="en-US" sz="2400" dirty="0" err="1"/>
              <a:t>lý</a:t>
            </a:r>
            <a:r>
              <a:rPr lang="en-US" sz="2400" dirty="0"/>
              <a:t> do </a:t>
            </a:r>
            <a:r>
              <a:rPr lang="en-US" sz="2400" dirty="0" err="1"/>
              <a:t>các</a:t>
            </a:r>
            <a:r>
              <a:rPr lang="en-US" sz="2400" dirty="0"/>
              <a:t> </a:t>
            </a:r>
            <a:r>
              <a:rPr lang="en-US" sz="2400" dirty="0" err="1"/>
              <a:t>lễ</a:t>
            </a:r>
            <a:r>
              <a:rPr lang="en-US" sz="2400" dirty="0"/>
              <a:t> </a:t>
            </a:r>
            <a:r>
              <a:rPr lang="en-US" sz="2400" dirty="0" err="1"/>
              <a:t>hội</a:t>
            </a:r>
            <a:r>
              <a:rPr lang="en-US" sz="2400" dirty="0"/>
              <a:t>  ở </a:t>
            </a:r>
            <a:r>
              <a:rPr lang="en-US" sz="2400" dirty="0" err="1"/>
              <a:t>Việt</a:t>
            </a:r>
            <a:r>
              <a:rPr lang="en-US" sz="2400" dirty="0"/>
              <a:t> Nam </a:t>
            </a:r>
            <a:r>
              <a:rPr lang="en-US" sz="2400" dirty="0" err="1"/>
              <a:t>giữ</a:t>
            </a:r>
            <a:r>
              <a:rPr lang="en-US" sz="2400" dirty="0"/>
              <a:t> </a:t>
            </a:r>
            <a:r>
              <a:rPr lang="en-US" sz="2400" dirty="0" err="1"/>
              <a:t>được</a:t>
            </a:r>
            <a:r>
              <a:rPr lang="en-US" sz="2400" dirty="0"/>
              <a:t> </a:t>
            </a:r>
            <a:r>
              <a:rPr lang="en-US" sz="2400" dirty="0" err="1"/>
              <a:t>truyền</a:t>
            </a:r>
            <a:r>
              <a:rPr lang="en-US" sz="2400" dirty="0"/>
              <a:t> </a:t>
            </a:r>
            <a:r>
              <a:rPr lang="en-US" sz="2400" dirty="0" err="1"/>
              <a:t>thống</a:t>
            </a:r>
            <a:endParaRPr lang="en-US" sz="2400" dirty="0"/>
          </a:p>
          <a:p>
            <a:r>
              <a:rPr lang="en-US" sz="2400" dirty="0"/>
              <a:t>      C. </a:t>
            </a:r>
            <a:r>
              <a:rPr lang="en-US" sz="2400" dirty="0" err="1"/>
              <a:t>Thời</a:t>
            </a:r>
            <a:r>
              <a:rPr lang="en-US" sz="2400" dirty="0"/>
              <a:t> </a:t>
            </a:r>
            <a:r>
              <a:rPr lang="en-US" sz="2400" dirty="0" err="1"/>
              <a:t>gian</a:t>
            </a:r>
            <a:r>
              <a:rPr lang="en-US" sz="2400" dirty="0"/>
              <a:t>, </a:t>
            </a:r>
            <a:r>
              <a:rPr lang="en-US" sz="2400" dirty="0" err="1"/>
              <a:t>sự</a:t>
            </a:r>
            <a:r>
              <a:rPr lang="en-US" sz="2400" dirty="0"/>
              <a:t> </a:t>
            </a:r>
            <a:r>
              <a:rPr lang="en-US" sz="2400" dirty="0" err="1"/>
              <a:t>hình</a:t>
            </a:r>
            <a:r>
              <a:rPr lang="en-US" sz="2400" dirty="0"/>
              <a:t> </a:t>
            </a:r>
            <a:r>
              <a:rPr lang="en-US" sz="2400" dirty="0" err="1"/>
              <a:t>thành</a:t>
            </a:r>
            <a:r>
              <a:rPr lang="en-US" sz="2400" dirty="0"/>
              <a:t> </a:t>
            </a:r>
            <a:r>
              <a:rPr lang="en-US" sz="2400" dirty="0" err="1"/>
              <a:t>và</a:t>
            </a:r>
            <a:r>
              <a:rPr lang="en-US" sz="2400" dirty="0"/>
              <a:t> ý </a:t>
            </a:r>
            <a:r>
              <a:rPr lang="en-US" sz="2400" dirty="0" err="1"/>
              <a:t>nghĩa</a:t>
            </a:r>
            <a:r>
              <a:rPr lang="en-US" sz="2400" dirty="0"/>
              <a:t> </a:t>
            </a:r>
            <a:r>
              <a:rPr lang="en-US" sz="2400" dirty="0" err="1"/>
              <a:t>của</a:t>
            </a:r>
            <a:r>
              <a:rPr lang="en-US" sz="2400" dirty="0"/>
              <a:t> </a:t>
            </a:r>
            <a:r>
              <a:rPr lang="en-US" sz="2400" dirty="0" err="1"/>
              <a:t>các</a:t>
            </a:r>
            <a:r>
              <a:rPr lang="en-US" sz="2400" dirty="0"/>
              <a:t> </a:t>
            </a:r>
            <a:r>
              <a:rPr lang="en-US" sz="2400" dirty="0" err="1"/>
              <a:t>lễ</a:t>
            </a:r>
            <a:r>
              <a:rPr lang="en-US" sz="2400" dirty="0"/>
              <a:t> </a:t>
            </a:r>
            <a:r>
              <a:rPr lang="en-US" sz="2400" dirty="0" err="1"/>
              <a:t>hội</a:t>
            </a:r>
            <a:r>
              <a:rPr lang="en-US" sz="2400" dirty="0"/>
              <a:t> </a:t>
            </a:r>
            <a:r>
              <a:rPr lang="en-US" sz="2400" dirty="0" err="1"/>
              <a:t>truyền</a:t>
            </a:r>
            <a:r>
              <a:rPr lang="en-US" sz="2400" dirty="0"/>
              <a:t> </a:t>
            </a:r>
            <a:r>
              <a:rPr lang="en-US" sz="2400" dirty="0" err="1"/>
              <a:t>thống</a:t>
            </a:r>
            <a:r>
              <a:rPr lang="en-US" sz="2400" dirty="0"/>
              <a:t> </a:t>
            </a:r>
            <a:r>
              <a:rPr lang="en-US" sz="2400" dirty="0" err="1"/>
              <a:t>của</a:t>
            </a:r>
            <a:r>
              <a:rPr lang="en-US" sz="2400" dirty="0"/>
              <a:t> </a:t>
            </a:r>
            <a:r>
              <a:rPr lang="en-US" sz="2400" dirty="0" err="1"/>
              <a:t>Việt</a:t>
            </a:r>
            <a:r>
              <a:rPr lang="en-US" sz="2400" dirty="0"/>
              <a:t> Nam</a:t>
            </a:r>
          </a:p>
          <a:p>
            <a:r>
              <a:rPr lang="en-US" sz="2400" dirty="0"/>
              <a:t>      D. </a:t>
            </a:r>
            <a:r>
              <a:rPr lang="en-US" sz="2400" dirty="0" err="1"/>
              <a:t>Những</a:t>
            </a:r>
            <a:r>
              <a:rPr lang="en-US" sz="2400" dirty="0"/>
              <a:t> </a:t>
            </a:r>
            <a:r>
              <a:rPr lang="en-US" sz="2400" dirty="0" err="1"/>
              <a:t>điểm</a:t>
            </a:r>
            <a:r>
              <a:rPr lang="en-US" sz="2400" dirty="0"/>
              <a:t> </a:t>
            </a:r>
            <a:r>
              <a:rPr lang="en-US" sz="2400" dirty="0" err="1"/>
              <a:t>tương</a:t>
            </a:r>
            <a:r>
              <a:rPr lang="en-US" sz="2400" dirty="0"/>
              <a:t> </a:t>
            </a:r>
            <a:r>
              <a:rPr lang="en-US" sz="2400" dirty="0" err="1"/>
              <a:t>đồng</a:t>
            </a:r>
            <a:r>
              <a:rPr lang="en-US" sz="2400" dirty="0"/>
              <a:t>, </a:t>
            </a:r>
            <a:r>
              <a:rPr lang="en-US" sz="2400" dirty="0" err="1"/>
              <a:t>khác</a:t>
            </a:r>
            <a:r>
              <a:rPr lang="en-US" sz="2400" dirty="0"/>
              <a:t> </a:t>
            </a:r>
            <a:r>
              <a:rPr lang="en-US" sz="2400" dirty="0" err="1"/>
              <a:t>biệt</a:t>
            </a:r>
            <a:r>
              <a:rPr lang="en-US" sz="2400" dirty="0"/>
              <a:t> </a:t>
            </a:r>
            <a:r>
              <a:rPr lang="en-US" sz="2400" dirty="0" err="1"/>
              <a:t>và</a:t>
            </a:r>
            <a:r>
              <a:rPr lang="en-US" sz="2400" dirty="0"/>
              <a:t> </a:t>
            </a:r>
            <a:r>
              <a:rPr lang="en-US" sz="2400" dirty="0" err="1"/>
              <a:t>những</a:t>
            </a:r>
            <a:r>
              <a:rPr lang="en-US" sz="2400" dirty="0"/>
              <a:t> </a:t>
            </a:r>
            <a:r>
              <a:rPr lang="en-US" sz="2400" dirty="0" err="1"/>
              <a:t>thay</a:t>
            </a:r>
            <a:r>
              <a:rPr lang="en-US" sz="2400" dirty="0"/>
              <a:t> </a:t>
            </a:r>
            <a:r>
              <a:rPr lang="en-US" sz="2400" dirty="0" err="1"/>
              <a:t>đổi</a:t>
            </a:r>
            <a:r>
              <a:rPr lang="en-US" sz="2400" dirty="0"/>
              <a:t> </a:t>
            </a:r>
            <a:r>
              <a:rPr lang="en-US" sz="2400" dirty="0" err="1"/>
              <a:t>trong</a:t>
            </a:r>
            <a:r>
              <a:rPr lang="en-US" sz="2400" dirty="0"/>
              <a:t> </a:t>
            </a:r>
            <a:r>
              <a:rPr lang="en-US" sz="2400" dirty="0" err="1"/>
              <a:t>lễ</a:t>
            </a:r>
            <a:r>
              <a:rPr lang="en-US" sz="2400" dirty="0"/>
              <a:t> </a:t>
            </a:r>
            <a:r>
              <a:rPr lang="en-US" sz="2400" dirty="0" err="1"/>
              <a:t>hội</a:t>
            </a:r>
            <a:r>
              <a:rPr lang="en-US" sz="2400" dirty="0"/>
              <a:t> </a:t>
            </a:r>
            <a:r>
              <a:rPr lang="en-US" sz="2400" dirty="0" err="1"/>
              <a:t>của</a:t>
            </a:r>
            <a:r>
              <a:rPr lang="en-US" sz="2400" dirty="0"/>
              <a:t> </a:t>
            </a:r>
            <a:r>
              <a:rPr lang="en-US" sz="2400" dirty="0" err="1"/>
              <a:t>Việt</a:t>
            </a:r>
            <a:r>
              <a:rPr lang="en-US" sz="2400" dirty="0"/>
              <a:t> Nam.</a:t>
            </a:r>
          </a:p>
          <a:p>
            <a:r>
              <a:rPr lang="en-US" sz="2400" dirty="0"/>
              <a:t>Ta </a:t>
            </a:r>
            <a:r>
              <a:rPr lang="en-US" sz="2400" dirty="0" err="1"/>
              <a:t>thấy</a:t>
            </a:r>
            <a:r>
              <a:rPr lang="en-US" sz="2400" dirty="0"/>
              <a:t> </a:t>
            </a:r>
            <a:r>
              <a:rPr lang="en-US" sz="2400" dirty="0" err="1"/>
              <a:t>trong</a:t>
            </a:r>
            <a:r>
              <a:rPr lang="en-US" sz="2400" dirty="0"/>
              <a:t> </a:t>
            </a:r>
            <a:r>
              <a:rPr lang="en-US" sz="2400" dirty="0" err="1"/>
              <a:t>bài</a:t>
            </a:r>
            <a:r>
              <a:rPr lang="en-US" sz="2400" dirty="0"/>
              <a:t> </a:t>
            </a:r>
            <a:r>
              <a:rPr lang="en-US" sz="2400" dirty="0" err="1"/>
              <a:t>đoạn</a:t>
            </a:r>
            <a:r>
              <a:rPr lang="en-US" sz="2400" dirty="0"/>
              <a:t> </a:t>
            </a:r>
            <a:r>
              <a:rPr lang="en-US" sz="2400" dirty="0" err="1"/>
              <a:t>nói</a:t>
            </a:r>
            <a:r>
              <a:rPr lang="en-US" sz="2400" dirty="0"/>
              <a:t> </a:t>
            </a:r>
            <a:r>
              <a:rPr lang="en-US" sz="2400" dirty="0" err="1"/>
              <a:t>về</a:t>
            </a:r>
            <a:r>
              <a:rPr lang="en-US" sz="2400" dirty="0"/>
              <a:t> </a:t>
            </a:r>
            <a:r>
              <a:rPr lang="en-US" sz="2400" dirty="0" err="1"/>
              <a:t>thời</a:t>
            </a:r>
            <a:r>
              <a:rPr lang="en-US" sz="2400" dirty="0"/>
              <a:t> </a:t>
            </a:r>
            <a:r>
              <a:rPr lang="en-US" sz="2400" dirty="0" err="1"/>
              <a:t>gian</a:t>
            </a:r>
            <a:r>
              <a:rPr lang="en-US" sz="2400" dirty="0"/>
              <a:t> , </a:t>
            </a:r>
            <a:r>
              <a:rPr lang="en-US" sz="2400" dirty="0" err="1"/>
              <a:t>sự</a:t>
            </a:r>
            <a:r>
              <a:rPr lang="en-US" sz="2400" dirty="0"/>
              <a:t> </a:t>
            </a:r>
            <a:r>
              <a:rPr lang="en-US" sz="2400" dirty="0" err="1"/>
              <a:t>hình</a:t>
            </a:r>
            <a:r>
              <a:rPr lang="en-US" sz="2400" dirty="0"/>
              <a:t> </a:t>
            </a:r>
            <a:r>
              <a:rPr lang="en-US" sz="2400" dirty="0" err="1"/>
              <a:t>thành</a:t>
            </a:r>
            <a:r>
              <a:rPr lang="en-US" sz="2400" dirty="0"/>
              <a:t> </a:t>
            </a:r>
            <a:r>
              <a:rPr lang="en-US" sz="2400" dirty="0" err="1"/>
              <a:t>và</a:t>
            </a:r>
            <a:r>
              <a:rPr lang="en-US" sz="2400" dirty="0"/>
              <a:t> ý </a:t>
            </a:r>
            <a:r>
              <a:rPr lang="en-US" sz="2400" dirty="0" err="1"/>
              <a:t>nghĩa</a:t>
            </a:r>
            <a:r>
              <a:rPr lang="en-US" sz="2400" dirty="0"/>
              <a:t> </a:t>
            </a:r>
            <a:r>
              <a:rPr lang="en-US" sz="2400" dirty="0" err="1"/>
              <a:t>của</a:t>
            </a:r>
            <a:r>
              <a:rPr lang="en-US" sz="2400" dirty="0"/>
              <a:t> </a:t>
            </a:r>
            <a:r>
              <a:rPr lang="en-US" sz="2400" dirty="0" err="1"/>
              <a:t>các</a:t>
            </a:r>
            <a:r>
              <a:rPr lang="en-US" sz="2400" dirty="0"/>
              <a:t> </a:t>
            </a:r>
            <a:r>
              <a:rPr lang="en-US" sz="2400" dirty="0" err="1"/>
              <a:t>lễ</a:t>
            </a:r>
            <a:r>
              <a:rPr lang="en-US" sz="2400" dirty="0"/>
              <a:t> </a:t>
            </a:r>
            <a:r>
              <a:rPr lang="en-US" sz="2400" dirty="0" err="1"/>
              <a:t>hội</a:t>
            </a:r>
            <a:r>
              <a:rPr lang="en-US" sz="2400" dirty="0"/>
              <a:t> </a:t>
            </a:r>
          </a:p>
          <a:p>
            <a:endParaRPr lang="en-US" sz="2400" dirty="0"/>
          </a:p>
        </p:txBody>
      </p:sp>
      <p:sp>
        <p:nvSpPr>
          <p:cNvPr id="5" name="Oval 4"/>
          <p:cNvSpPr/>
          <p:nvPr/>
        </p:nvSpPr>
        <p:spPr>
          <a:xfrm>
            <a:off x="3810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485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152400"/>
            <a:ext cx="8763000" cy="6524863"/>
          </a:xfrm>
          <a:prstGeom prst="rect">
            <a:avLst/>
          </a:prstGeom>
          <a:noFill/>
        </p:spPr>
        <p:txBody>
          <a:bodyPr wrap="square" rtlCol="0">
            <a:spAutoFit/>
          </a:bodyPr>
          <a:lstStyle/>
          <a:p>
            <a:r>
              <a:rPr lang="en-US" sz="2200" b="1" dirty="0"/>
              <a:t>Question 40</a:t>
            </a:r>
            <a:r>
              <a:rPr lang="en-US" sz="2200" dirty="0"/>
              <a:t>. What affects the time to hold festivals in Viet Nam?</a:t>
            </a:r>
          </a:p>
          <a:p>
            <a:r>
              <a:rPr lang="en-US" sz="2200" dirty="0"/>
              <a:t>     </a:t>
            </a:r>
            <a:r>
              <a:rPr lang="en-US" sz="2200" b="1" dirty="0"/>
              <a:t>A. </a:t>
            </a:r>
            <a:r>
              <a:rPr lang="en-US" sz="2200" dirty="0"/>
              <a:t>Festival holders’ timetable and festival goers’ preference</a:t>
            </a:r>
          </a:p>
          <a:p>
            <a:r>
              <a:rPr lang="en-US" sz="2200" dirty="0"/>
              <a:t>     </a:t>
            </a:r>
            <a:r>
              <a:rPr lang="en-US" sz="2200" b="1" dirty="0"/>
              <a:t>B. </a:t>
            </a:r>
            <a:r>
              <a:rPr lang="en-US" sz="2200" dirty="0"/>
              <a:t>The abundance of fruits and flowers and people’s health</a:t>
            </a:r>
          </a:p>
          <a:p>
            <a:r>
              <a:rPr lang="en-US" sz="2200" dirty="0"/>
              <a:t>     </a:t>
            </a:r>
            <a:r>
              <a:rPr lang="en-US" sz="2200" b="1" dirty="0"/>
              <a:t>C. </a:t>
            </a:r>
            <a:r>
              <a:rPr lang="en-US" sz="2200" dirty="0"/>
              <a:t>People’s preference of leisure time and climate</a:t>
            </a:r>
          </a:p>
          <a:p>
            <a:r>
              <a:rPr lang="en-US" sz="2200" dirty="0"/>
              <a:t>     </a:t>
            </a:r>
            <a:r>
              <a:rPr lang="en-US" sz="2200" b="1" dirty="0"/>
              <a:t>D. </a:t>
            </a:r>
            <a:r>
              <a:rPr lang="en-US" sz="2200" dirty="0"/>
              <a:t>Weather conditions and people’s working pattern</a:t>
            </a:r>
          </a:p>
          <a:p>
            <a:r>
              <a:rPr lang="en-US" sz="2200" b="1" dirty="0" smtClean="0"/>
              <a:t/>
            </a:r>
            <a:br>
              <a:rPr lang="en-US" sz="2200" b="1" dirty="0" smtClean="0"/>
            </a:br>
            <a:endParaRPr lang="en-US" sz="2200" dirty="0"/>
          </a:p>
          <a:p>
            <a:r>
              <a:rPr lang="en-US" sz="2200" dirty="0" err="1"/>
              <a:t>Kiến</a:t>
            </a:r>
            <a:r>
              <a:rPr lang="en-US" sz="2200" dirty="0"/>
              <a:t> </a:t>
            </a:r>
            <a:r>
              <a:rPr lang="en-US" sz="2200" dirty="0" err="1"/>
              <a:t>thức</a:t>
            </a:r>
            <a:r>
              <a:rPr lang="en-US" sz="2200" dirty="0"/>
              <a:t>: </a:t>
            </a:r>
            <a:r>
              <a:rPr lang="en-US" sz="2200" dirty="0" err="1"/>
              <a:t>Đọc</a:t>
            </a:r>
            <a:r>
              <a:rPr lang="en-US" sz="2200" dirty="0"/>
              <a:t> </a:t>
            </a:r>
            <a:r>
              <a:rPr lang="en-US" sz="2200" dirty="0" err="1"/>
              <a:t>hiểu</a:t>
            </a:r>
            <a:endParaRPr lang="en-US" sz="2200" dirty="0"/>
          </a:p>
          <a:p>
            <a:r>
              <a:rPr lang="en-US" sz="2200" dirty="0" err="1"/>
              <a:t>Giải</a:t>
            </a:r>
            <a:r>
              <a:rPr lang="en-US" sz="2200" dirty="0"/>
              <a:t> </a:t>
            </a:r>
            <a:r>
              <a:rPr lang="en-US" sz="2200" dirty="0" err="1"/>
              <a:t>thích</a:t>
            </a:r>
            <a:r>
              <a:rPr lang="en-US" sz="2200" dirty="0"/>
              <a:t>: </a:t>
            </a:r>
            <a:r>
              <a:rPr lang="en-US" sz="2200" dirty="0" err="1"/>
              <a:t>Điều</a:t>
            </a:r>
            <a:r>
              <a:rPr lang="en-US" sz="2200" dirty="0"/>
              <a:t> </a:t>
            </a:r>
            <a:r>
              <a:rPr lang="en-US" sz="2200" dirty="0" err="1"/>
              <a:t>gì</a:t>
            </a:r>
            <a:r>
              <a:rPr lang="en-US" sz="2200" dirty="0"/>
              <a:t> </a:t>
            </a:r>
            <a:r>
              <a:rPr lang="en-US" sz="2200" dirty="0" err="1"/>
              <a:t>ảnh</a:t>
            </a:r>
            <a:r>
              <a:rPr lang="en-US" sz="2200" dirty="0"/>
              <a:t> </a:t>
            </a:r>
            <a:r>
              <a:rPr lang="en-US" sz="2200" dirty="0" err="1"/>
              <a:t>hưởng</a:t>
            </a:r>
            <a:r>
              <a:rPr lang="en-US" sz="2200" dirty="0"/>
              <a:t> </a:t>
            </a:r>
            <a:r>
              <a:rPr lang="en-US" sz="2200" dirty="0" err="1"/>
              <a:t>đến</a:t>
            </a:r>
            <a:r>
              <a:rPr lang="en-US" sz="2200" dirty="0"/>
              <a:t> </a:t>
            </a:r>
            <a:r>
              <a:rPr lang="en-US" sz="2200" dirty="0" err="1"/>
              <a:t>thời</a:t>
            </a:r>
            <a:r>
              <a:rPr lang="en-US" sz="2200" dirty="0"/>
              <a:t> </a:t>
            </a:r>
            <a:r>
              <a:rPr lang="en-US" sz="2200" dirty="0" err="1"/>
              <a:t>gian</a:t>
            </a:r>
            <a:r>
              <a:rPr lang="en-US" sz="2200" dirty="0"/>
              <a:t> </a:t>
            </a:r>
            <a:r>
              <a:rPr lang="en-US" sz="2200" dirty="0" err="1"/>
              <a:t>tổ</a:t>
            </a:r>
            <a:r>
              <a:rPr lang="en-US" sz="2200" dirty="0"/>
              <a:t> </a:t>
            </a:r>
            <a:r>
              <a:rPr lang="en-US" sz="2200" dirty="0" err="1"/>
              <a:t>chức</a:t>
            </a:r>
            <a:r>
              <a:rPr lang="en-US" sz="2200" dirty="0"/>
              <a:t> </a:t>
            </a:r>
            <a:r>
              <a:rPr lang="en-US" sz="2200" dirty="0" err="1"/>
              <a:t>các</a:t>
            </a:r>
            <a:r>
              <a:rPr lang="en-US" sz="2200" dirty="0"/>
              <a:t> </a:t>
            </a:r>
            <a:r>
              <a:rPr lang="en-US" sz="2200" dirty="0" err="1"/>
              <a:t>lễ</a:t>
            </a:r>
            <a:r>
              <a:rPr lang="en-US" sz="2200" dirty="0"/>
              <a:t> </a:t>
            </a:r>
            <a:r>
              <a:rPr lang="en-US" sz="2200" dirty="0" err="1"/>
              <a:t>hội</a:t>
            </a:r>
            <a:r>
              <a:rPr lang="en-US" sz="2200" dirty="0"/>
              <a:t> ở </a:t>
            </a:r>
            <a:r>
              <a:rPr lang="en-US" sz="2200" dirty="0" err="1"/>
              <a:t>Việt</a:t>
            </a:r>
            <a:r>
              <a:rPr lang="en-US" sz="2200" dirty="0"/>
              <a:t> Nam?</a:t>
            </a:r>
            <a:br>
              <a:rPr lang="en-US" sz="2200" dirty="0"/>
            </a:br>
            <a:r>
              <a:rPr lang="en-US" sz="2200" dirty="0" err="1"/>
              <a:t>Xét</a:t>
            </a:r>
            <a:r>
              <a:rPr lang="en-US" sz="2200" dirty="0"/>
              <a:t> </a:t>
            </a:r>
            <a:r>
              <a:rPr lang="en-US" sz="2200" dirty="0" err="1"/>
              <a:t>các</a:t>
            </a:r>
            <a:r>
              <a:rPr lang="en-US" sz="2200" dirty="0"/>
              <a:t> </a:t>
            </a:r>
            <a:r>
              <a:rPr lang="en-US" sz="2200" dirty="0" err="1"/>
              <a:t>đáp</a:t>
            </a:r>
            <a:r>
              <a:rPr lang="en-US" sz="2200" dirty="0"/>
              <a:t> </a:t>
            </a:r>
            <a:r>
              <a:rPr lang="en-US" sz="2200" dirty="0" err="1"/>
              <a:t>án</a:t>
            </a:r>
            <a:r>
              <a:rPr lang="en-US" sz="2200" dirty="0"/>
              <a:t>:</a:t>
            </a:r>
          </a:p>
          <a:p>
            <a:r>
              <a:rPr lang="en-US" sz="2200" dirty="0"/>
              <a:t>    A. </a:t>
            </a:r>
            <a:r>
              <a:rPr lang="en-US" sz="2200" dirty="0" err="1"/>
              <a:t>Tùy</a:t>
            </a:r>
            <a:r>
              <a:rPr lang="en-US" sz="2200" dirty="0"/>
              <a:t> </a:t>
            </a:r>
            <a:r>
              <a:rPr lang="en-US" sz="2200" dirty="0" err="1"/>
              <a:t>vào</a:t>
            </a:r>
            <a:r>
              <a:rPr lang="en-US" sz="2200" dirty="0"/>
              <a:t> </a:t>
            </a:r>
            <a:r>
              <a:rPr lang="en-US" sz="2200" dirty="0" err="1"/>
              <a:t>lịch</a:t>
            </a:r>
            <a:r>
              <a:rPr lang="en-US" sz="2200" dirty="0"/>
              <a:t> </a:t>
            </a:r>
            <a:r>
              <a:rPr lang="en-US" sz="2200" dirty="0" err="1"/>
              <a:t>trình</a:t>
            </a:r>
            <a:r>
              <a:rPr lang="en-US" sz="2200" dirty="0"/>
              <a:t> </a:t>
            </a:r>
            <a:r>
              <a:rPr lang="en-US" sz="2200" dirty="0" err="1"/>
              <a:t>của</a:t>
            </a:r>
            <a:r>
              <a:rPr lang="en-US" sz="2200" dirty="0"/>
              <a:t> </a:t>
            </a:r>
            <a:r>
              <a:rPr lang="en-US" sz="2200" dirty="0" err="1"/>
              <a:t>người</a:t>
            </a:r>
            <a:r>
              <a:rPr lang="en-US" sz="2200" dirty="0"/>
              <a:t> </a:t>
            </a:r>
            <a:r>
              <a:rPr lang="en-US" sz="2200" dirty="0" err="1"/>
              <a:t>tổ</a:t>
            </a:r>
            <a:r>
              <a:rPr lang="en-US" sz="2200" dirty="0"/>
              <a:t> </a:t>
            </a:r>
            <a:r>
              <a:rPr lang="en-US" sz="2200" dirty="0" err="1"/>
              <a:t>chức</a:t>
            </a:r>
            <a:r>
              <a:rPr lang="en-US" sz="2200" dirty="0"/>
              <a:t> </a:t>
            </a:r>
            <a:r>
              <a:rPr lang="en-US" sz="2200" dirty="0" err="1"/>
              <a:t>và</a:t>
            </a:r>
            <a:r>
              <a:rPr lang="en-US" sz="2200" dirty="0"/>
              <a:t> </a:t>
            </a:r>
            <a:r>
              <a:rPr lang="en-US" sz="2200" dirty="0" err="1"/>
              <a:t>sở</a:t>
            </a:r>
            <a:r>
              <a:rPr lang="en-US" sz="2200" dirty="0"/>
              <a:t> </a:t>
            </a:r>
            <a:r>
              <a:rPr lang="en-US" sz="2200" dirty="0" err="1"/>
              <a:t>thích</a:t>
            </a:r>
            <a:r>
              <a:rPr lang="en-US" sz="2200" dirty="0"/>
              <a:t> </a:t>
            </a:r>
            <a:r>
              <a:rPr lang="en-US" sz="2200" dirty="0" err="1"/>
              <a:t>của</a:t>
            </a:r>
            <a:r>
              <a:rPr lang="en-US" sz="2200" dirty="0"/>
              <a:t> </a:t>
            </a:r>
            <a:r>
              <a:rPr lang="en-US" sz="2200" dirty="0" err="1"/>
              <a:t>người</a:t>
            </a:r>
            <a:r>
              <a:rPr lang="en-US" sz="2200" dirty="0"/>
              <a:t> </a:t>
            </a:r>
            <a:r>
              <a:rPr lang="en-US" sz="2200" dirty="0" err="1"/>
              <a:t>đi</a:t>
            </a:r>
            <a:r>
              <a:rPr lang="en-US" sz="2200" dirty="0"/>
              <a:t> </a:t>
            </a:r>
            <a:r>
              <a:rPr lang="en-US" sz="2200" dirty="0" err="1"/>
              <a:t>lễ</a:t>
            </a:r>
            <a:r>
              <a:rPr lang="en-US" sz="2200" dirty="0"/>
              <a:t> </a:t>
            </a:r>
            <a:r>
              <a:rPr lang="en-US" sz="2200" dirty="0" err="1"/>
              <a:t>hội</a:t>
            </a:r>
            <a:r>
              <a:rPr lang="en-US" sz="2200" dirty="0"/>
              <a:t>.</a:t>
            </a:r>
          </a:p>
          <a:p>
            <a:r>
              <a:rPr lang="en-US" sz="2200" dirty="0"/>
              <a:t>    B. </a:t>
            </a:r>
            <a:r>
              <a:rPr lang="en-US" sz="2200" dirty="0" err="1"/>
              <a:t>Sự</a:t>
            </a:r>
            <a:r>
              <a:rPr lang="en-US" sz="2200" dirty="0"/>
              <a:t> </a:t>
            </a:r>
            <a:r>
              <a:rPr lang="en-US" sz="2200" dirty="0" err="1"/>
              <a:t>phong</a:t>
            </a:r>
            <a:r>
              <a:rPr lang="en-US" sz="2200" dirty="0"/>
              <a:t> </a:t>
            </a:r>
            <a:r>
              <a:rPr lang="en-US" sz="2200" dirty="0" err="1"/>
              <a:t>phú</a:t>
            </a:r>
            <a:r>
              <a:rPr lang="en-US" sz="2200" dirty="0"/>
              <a:t> </a:t>
            </a:r>
            <a:r>
              <a:rPr lang="en-US" sz="2200" dirty="0" err="1"/>
              <a:t>của</a:t>
            </a:r>
            <a:r>
              <a:rPr lang="en-US" sz="2200" dirty="0"/>
              <a:t> </a:t>
            </a:r>
            <a:r>
              <a:rPr lang="en-US" sz="2200" dirty="0" err="1"/>
              <a:t>hoa</a:t>
            </a:r>
            <a:r>
              <a:rPr lang="en-US" sz="2200" dirty="0"/>
              <a:t> </a:t>
            </a:r>
            <a:r>
              <a:rPr lang="en-US" sz="2200" dirty="0" err="1"/>
              <a:t>quả</a:t>
            </a:r>
            <a:r>
              <a:rPr lang="en-US" sz="2200" dirty="0"/>
              <a:t> </a:t>
            </a:r>
            <a:r>
              <a:rPr lang="en-US" sz="2200" dirty="0" err="1"/>
              <a:t>và</a:t>
            </a:r>
            <a:r>
              <a:rPr lang="en-US" sz="2200" dirty="0"/>
              <a:t> </a:t>
            </a:r>
            <a:r>
              <a:rPr lang="en-US" sz="2200" dirty="0" err="1"/>
              <a:t>sức</a:t>
            </a:r>
            <a:r>
              <a:rPr lang="en-US" sz="2200" dirty="0"/>
              <a:t> </a:t>
            </a:r>
            <a:r>
              <a:rPr lang="en-US" sz="2200" dirty="0" err="1"/>
              <a:t>khỏe</a:t>
            </a:r>
            <a:r>
              <a:rPr lang="en-US" sz="2200" dirty="0"/>
              <a:t> </a:t>
            </a:r>
            <a:r>
              <a:rPr lang="en-US" sz="2200" dirty="0" err="1"/>
              <a:t>của</a:t>
            </a:r>
            <a:r>
              <a:rPr lang="en-US" sz="2200" dirty="0"/>
              <a:t> con </a:t>
            </a:r>
            <a:r>
              <a:rPr lang="en-US" sz="2200" dirty="0" err="1"/>
              <a:t>người</a:t>
            </a:r>
            <a:endParaRPr lang="en-US" sz="2200" dirty="0"/>
          </a:p>
          <a:p>
            <a:r>
              <a:rPr lang="en-US" sz="2200" dirty="0"/>
              <a:t>    C. </a:t>
            </a:r>
            <a:r>
              <a:rPr lang="en-US" sz="2200" dirty="0" err="1"/>
              <a:t>Sở</a:t>
            </a:r>
            <a:r>
              <a:rPr lang="en-US" sz="2200" dirty="0"/>
              <a:t> </a:t>
            </a:r>
            <a:r>
              <a:rPr lang="en-US" sz="2200" dirty="0" err="1"/>
              <a:t>thích</a:t>
            </a:r>
            <a:r>
              <a:rPr lang="en-US" sz="2200" dirty="0"/>
              <a:t> </a:t>
            </a:r>
            <a:r>
              <a:rPr lang="en-US" sz="2200" dirty="0" err="1"/>
              <a:t>của</a:t>
            </a:r>
            <a:r>
              <a:rPr lang="en-US" sz="2200" dirty="0"/>
              <a:t> </a:t>
            </a:r>
            <a:r>
              <a:rPr lang="en-US" sz="2200" dirty="0" err="1"/>
              <a:t>người</a:t>
            </a:r>
            <a:r>
              <a:rPr lang="en-US" sz="2200" dirty="0"/>
              <a:t> </a:t>
            </a:r>
            <a:r>
              <a:rPr lang="en-US" sz="2200" dirty="0" err="1"/>
              <a:t>dân</a:t>
            </a:r>
            <a:r>
              <a:rPr lang="en-US" sz="2200" dirty="0"/>
              <a:t> </a:t>
            </a:r>
            <a:r>
              <a:rPr lang="en-US" sz="2200" dirty="0" err="1"/>
              <a:t>về</a:t>
            </a:r>
            <a:r>
              <a:rPr lang="en-US" sz="2200" dirty="0"/>
              <a:t> </a:t>
            </a:r>
            <a:r>
              <a:rPr lang="en-US" sz="2200" dirty="0" err="1"/>
              <a:t>thời</a:t>
            </a:r>
            <a:r>
              <a:rPr lang="en-US" sz="2200" dirty="0"/>
              <a:t> </a:t>
            </a:r>
            <a:r>
              <a:rPr lang="en-US" sz="2200" dirty="0" err="1"/>
              <a:t>gian</a:t>
            </a:r>
            <a:r>
              <a:rPr lang="en-US" sz="2200" dirty="0"/>
              <a:t> </a:t>
            </a:r>
            <a:r>
              <a:rPr lang="en-US" sz="2200" dirty="0" err="1"/>
              <a:t>giải</a:t>
            </a:r>
            <a:r>
              <a:rPr lang="en-US" sz="2200" dirty="0"/>
              <a:t> </a:t>
            </a:r>
            <a:r>
              <a:rPr lang="en-US" sz="2200" dirty="0" err="1"/>
              <a:t>trí</a:t>
            </a:r>
            <a:r>
              <a:rPr lang="en-US" sz="2200" dirty="0"/>
              <a:t> </a:t>
            </a:r>
            <a:r>
              <a:rPr lang="en-US" sz="2200" dirty="0" err="1"/>
              <a:t>và</a:t>
            </a:r>
            <a:r>
              <a:rPr lang="en-US" sz="2200" dirty="0"/>
              <a:t> </a:t>
            </a:r>
            <a:r>
              <a:rPr lang="en-US" sz="2200" dirty="0" err="1"/>
              <a:t>khí</a:t>
            </a:r>
            <a:r>
              <a:rPr lang="en-US" sz="2200" dirty="0"/>
              <a:t> </a:t>
            </a:r>
            <a:r>
              <a:rPr lang="en-US" sz="2200" dirty="0" err="1"/>
              <a:t>hậu</a:t>
            </a:r>
            <a:endParaRPr lang="en-US" sz="2200" dirty="0"/>
          </a:p>
          <a:p>
            <a:r>
              <a:rPr lang="en-US" sz="2200" dirty="0"/>
              <a:t>    D. </a:t>
            </a:r>
            <a:r>
              <a:rPr lang="en-US" sz="2200" dirty="0" err="1"/>
              <a:t>Điều</a:t>
            </a:r>
            <a:r>
              <a:rPr lang="en-US" sz="2200" dirty="0"/>
              <a:t> </a:t>
            </a:r>
            <a:r>
              <a:rPr lang="en-US" sz="2200" dirty="0" err="1"/>
              <a:t>kiện</a:t>
            </a:r>
            <a:r>
              <a:rPr lang="en-US" sz="2200" dirty="0"/>
              <a:t> </a:t>
            </a:r>
            <a:r>
              <a:rPr lang="en-US" sz="2200" dirty="0" err="1"/>
              <a:t>thời</a:t>
            </a:r>
            <a:r>
              <a:rPr lang="en-US" sz="2200" dirty="0"/>
              <a:t> </a:t>
            </a:r>
            <a:r>
              <a:rPr lang="en-US" sz="2200" dirty="0" err="1"/>
              <a:t>tiết</a:t>
            </a:r>
            <a:r>
              <a:rPr lang="en-US" sz="2200" dirty="0"/>
              <a:t> </a:t>
            </a:r>
            <a:r>
              <a:rPr lang="en-US" sz="2200" dirty="0" err="1"/>
              <a:t>và</a:t>
            </a:r>
            <a:r>
              <a:rPr lang="en-US" sz="2200" dirty="0"/>
              <a:t> </a:t>
            </a:r>
            <a:r>
              <a:rPr lang="en-US" sz="2200" dirty="0" err="1"/>
              <a:t>đặc</a:t>
            </a:r>
            <a:r>
              <a:rPr lang="en-US" sz="2200" dirty="0"/>
              <a:t> </a:t>
            </a:r>
            <a:r>
              <a:rPr lang="en-US" sz="2200" dirty="0" err="1"/>
              <a:t>thù</a:t>
            </a:r>
            <a:r>
              <a:rPr lang="en-US" sz="2200" dirty="0"/>
              <a:t> </a:t>
            </a:r>
            <a:r>
              <a:rPr lang="en-US" sz="2200" dirty="0" err="1"/>
              <a:t>công</a:t>
            </a:r>
            <a:r>
              <a:rPr lang="en-US" sz="2200" dirty="0"/>
              <a:t> </a:t>
            </a:r>
            <a:r>
              <a:rPr lang="en-US" sz="2200" dirty="0" err="1"/>
              <a:t>việc</a:t>
            </a:r>
            <a:r>
              <a:rPr lang="en-US" sz="2200" dirty="0"/>
              <a:t> </a:t>
            </a:r>
            <a:r>
              <a:rPr lang="en-US" sz="2200" dirty="0" err="1"/>
              <a:t>của</a:t>
            </a:r>
            <a:r>
              <a:rPr lang="en-US" sz="2200" dirty="0"/>
              <a:t> </a:t>
            </a:r>
            <a:r>
              <a:rPr lang="en-US" sz="2200" dirty="0" err="1"/>
              <a:t>mọi</a:t>
            </a:r>
            <a:r>
              <a:rPr lang="en-US" sz="2200" dirty="0"/>
              <a:t> </a:t>
            </a:r>
            <a:r>
              <a:rPr lang="en-US" sz="2200" dirty="0" err="1"/>
              <a:t>người</a:t>
            </a:r>
            <a:r>
              <a:rPr lang="en-US" sz="2200" dirty="0"/>
              <a:t>.</a:t>
            </a:r>
          </a:p>
          <a:p>
            <a:r>
              <a:rPr lang="en-US" sz="2200" dirty="0" err="1"/>
              <a:t>Thông</a:t>
            </a:r>
            <a:r>
              <a:rPr lang="en-US" sz="2200" dirty="0"/>
              <a:t> tin: In Viet Nam festivals often take place during the three months in spring and in autumn when people have a lot of leisure time. In addition, the climate in spring and autumn is especially suitable for holding festivals and for festivals goers to enjoy.</a:t>
            </a:r>
          </a:p>
          <a:p>
            <a:endParaRPr lang="en-US" sz="2200" dirty="0"/>
          </a:p>
        </p:txBody>
      </p:sp>
      <p:sp>
        <p:nvSpPr>
          <p:cNvPr id="5" name="Oval 4"/>
          <p:cNvSpPr/>
          <p:nvPr/>
        </p:nvSpPr>
        <p:spPr>
          <a:xfrm>
            <a:off x="304800" y="1524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661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86800" cy="3785652"/>
          </a:xfrm>
          <a:prstGeom prst="rect">
            <a:avLst/>
          </a:prstGeom>
          <a:noFill/>
        </p:spPr>
        <p:txBody>
          <a:bodyPr wrap="square" rtlCol="0">
            <a:spAutoFit/>
          </a:bodyPr>
          <a:lstStyle/>
          <a:p>
            <a:r>
              <a:rPr lang="en-US" sz="2400" b="1" dirty="0"/>
              <a:t>Question 4. </a:t>
            </a:r>
            <a:r>
              <a:rPr lang="en-US" sz="2400" dirty="0"/>
              <a:t>The Russia- Ukraine conflict has begun to have major </a:t>
            </a:r>
            <a:r>
              <a:rPr lang="en-US" sz="2400" dirty="0" err="1"/>
              <a:t>impact________the</a:t>
            </a:r>
            <a:r>
              <a:rPr lang="en-US" sz="2400" dirty="0"/>
              <a:t> World energy markets</a:t>
            </a:r>
          </a:p>
          <a:p>
            <a:r>
              <a:rPr lang="en-US" sz="2400" b="1" dirty="0"/>
              <a:t>A. </a:t>
            </a:r>
            <a:r>
              <a:rPr lang="en-US" sz="2400" dirty="0"/>
              <a:t>on</a:t>
            </a:r>
            <a:r>
              <a:rPr lang="en-US" sz="2400" b="1" dirty="0"/>
              <a:t>	B. </a:t>
            </a:r>
            <a:r>
              <a:rPr lang="en-US" sz="2400" dirty="0"/>
              <a:t>in</a:t>
            </a:r>
            <a:r>
              <a:rPr lang="en-US" sz="2400" b="1" dirty="0"/>
              <a:t>	C. </a:t>
            </a:r>
            <a:r>
              <a:rPr lang="en-US" sz="2400" dirty="0"/>
              <a:t>from</a:t>
            </a:r>
            <a:r>
              <a:rPr lang="en-US" sz="2400" b="1" dirty="0"/>
              <a:t>	D. </a:t>
            </a:r>
            <a:r>
              <a:rPr lang="en-US" sz="2400" dirty="0"/>
              <a:t>With</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Giới</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a:t>Ta </a:t>
            </a:r>
            <a:r>
              <a:rPr lang="en-US" sz="2400" dirty="0" err="1"/>
              <a:t>có</a:t>
            </a:r>
            <a:r>
              <a:rPr lang="en-US" sz="2400" dirty="0"/>
              <a:t> </a:t>
            </a:r>
            <a:r>
              <a:rPr lang="en-US" sz="2400" dirty="0" err="1"/>
              <a:t>cấu</a:t>
            </a:r>
            <a:r>
              <a:rPr lang="en-US" sz="2400" dirty="0"/>
              <a:t> </a:t>
            </a:r>
            <a:r>
              <a:rPr lang="en-US" sz="2400" dirty="0" err="1"/>
              <a:t>trúc</a:t>
            </a:r>
            <a:r>
              <a:rPr lang="en-US" sz="2400" dirty="0"/>
              <a:t>: have impact on </a:t>
            </a:r>
            <a:r>
              <a:rPr lang="en-US" sz="2400" dirty="0" err="1"/>
              <a:t>sb</a:t>
            </a:r>
            <a:r>
              <a:rPr lang="en-US" sz="2400" dirty="0"/>
              <a:t>/</a:t>
            </a:r>
            <a:r>
              <a:rPr lang="en-US" sz="2400" dirty="0" err="1"/>
              <a:t>st</a:t>
            </a:r>
            <a:r>
              <a:rPr lang="en-US" sz="2400" dirty="0"/>
              <a:t>: </a:t>
            </a:r>
            <a:r>
              <a:rPr lang="en-US" sz="2400" dirty="0" err="1"/>
              <a:t>ảnh</a:t>
            </a:r>
            <a:r>
              <a:rPr lang="en-US" sz="2400" dirty="0"/>
              <a:t> </a:t>
            </a:r>
            <a:r>
              <a:rPr lang="en-US" sz="2400" dirty="0" err="1"/>
              <a:t>hưởng</a:t>
            </a:r>
            <a:r>
              <a:rPr lang="en-US" sz="2400" dirty="0"/>
              <a:t>  </a:t>
            </a:r>
            <a:r>
              <a:rPr lang="en-US" sz="2400" dirty="0" err="1"/>
              <a:t>đến</a:t>
            </a:r>
            <a:r>
              <a:rPr lang="en-US" sz="2400" dirty="0"/>
              <a:t> </a:t>
            </a:r>
            <a:r>
              <a:rPr lang="en-US" sz="2400" dirty="0" err="1"/>
              <a:t>ai</a:t>
            </a:r>
            <a:r>
              <a:rPr lang="en-US" sz="2400" dirty="0"/>
              <a:t>/</a:t>
            </a:r>
            <a:r>
              <a:rPr lang="en-US" sz="2400" dirty="0" err="1"/>
              <a:t>cái</a:t>
            </a:r>
            <a:r>
              <a:rPr lang="en-US" sz="2400" dirty="0"/>
              <a:t> </a:t>
            </a:r>
            <a:r>
              <a:rPr lang="en-US" sz="2400" dirty="0" err="1"/>
              <a:t>gì</a:t>
            </a:r>
            <a:endParaRPr lang="en-US" sz="2400" dirty="0"/>
          </a:p>
          <a:p>
            <a:r>
              <a:rPr lang="en-US" sz="2400" dirty="0" err="1"/>
              <a:t>Tạm</a:t>
            </a:r>
            <a:r>
              <a:rPr lang="en-US" sz="2400" dirty="0"/>
              <a:t> </a:t>
            </a:r>
            <a:r>
              <a:rPr lang="en-US" sz="2400" dirty="0" err="1"/>
              <a:t>dịch</a:t>
            </a:r>
            <a:r>
              <a:rPr lang="en-US" sz="2400" dirty="0"/>
              <a:t>: </a:t>
            </a:r>
            <a:r>
              <a:rPr lang="en-US" sz="2400" dirty="0" err="1"/>
              <a:t>Cuộc</a:t>
            </a:r>
            <a:r>
              <a:rPr lang="en-US" sz="2400" dirty="0"/>
              <a:t> </a:t>
            </a:r>
            <a:r>
              <a:rPr lang="en-US" sz="2400" dirty="0" err="1"/>
              <a:t>xung</a:t>
            </a:r>
            <a:r>
              <a:rPr lang="en-US" sz="2400" dirty="0"/>
              <a:t> </a:t>
            </a:r>
            <a:r>
              <a:rPr lang="en-US" sz="2400" dirty="0" err="1"/>
              <a:t>đột</a:t>
            </a:r>
            <a:r>
              <a:rPr lang="en-US" sz="2400" dirty="0"/>
              <a:t> </a:t>
            </a:r>
            <a:r>
              <a:rPr lang="en-US" sz="2400" dirty="0" err="1"/>
              <a:t>Nga-Ukraina</a:t>
            </a:r>
            <a:r>
              <a:rPr lang="en-US" sz="2400" dirty="0"/>
              <a:t> </a:t>
            </a:r>
            <a:r>
              <a:rPr lang="en-US" sz="2400" dirty="0" err="1"/>
              <a:t>đã</a:t>
            </a:r>
            <a:r>
              <a:rPr lang="en-US" sz="2400" dirty="0"/>
              <a:t> </a:t>
            </a:r>
            <a:r>
              <a:rPr lang="en-US" sz="2400" dirty="0" err="1"/>
              <a:t>bắt</a:t>
            </a:r>
            <a:r>
              <a:rPr lang="en-US" sz="2400" dirty="0"/>
              <a:t> </a:t>
            </a:r>
            <a:r>
              <a:rPr lang="en-US" sz="2400" dirty="0" err="1"/>
              <a:t>đầu</a:t>
            </a:r>
            <a:r>
              <a:rPr lang="en-US" sz="2400" dirty="0"/>
              <a:t> </a:t>
            </a:r>
            <a:r>
              <a:rPr lang="en-US" sz="2400" dirty="0" err="1"/>
              <a:t>ảnh</a:t>
            </a:r>
            <a:r>
              <a:rPr lang="en-US" sz="2400" dirty="0"/>
              <a:t> </a:t>
            </a:r>
            <a:r>
              <a:rPr lang="en-US" sz="2400" dirty="0" err="1"/>
              <a:t>hưởng</a:t>
            </a:r>
            <a:r>
              <a:rPr lang="en-US" sz="2400" dirty="0"/>
              <a:t> </a:t>
            </a:r>
            <a:r>
              <a:rPr lang="en-US" sz="2400" dirty="0" err="1"/>
              <a:t>lớn</a:t>
            </a:r>
            <a:r>
              <a:rPr lang="en-US" sz="2400" dirty="0"/>
              <a:t> </a:t>
            </a:r>
            <a:r>
              <a:rPr lang="en-US" sz="2400" dirty="0" err="1"/>
              <a:t>đến</a:t>
            </a:r>
            <a:r>
              <a:rPr lang="en-US" sz="2400" dirty="0"/>
              <a:t> </a:t>
            </a:r>
            <a:r>
              <a:rPr lang="en-US" sz="2400" dirty="0" err="1"/>
              <a:t>thị</a:t>
            </a:r>
            <a:r>
              <a:rPr lang="en-US" sz="2400" dirty="0"/>
              <a:t> </a:t>
            </a:r>
            <a:r>
              <a:rPr lang="en-US" sz="2400" dirty="0" err="1"/>
              <a:t>trường</a:t>
            </a:r>
            <a:r>
              <a:rPr lang="en-US" sz="2400" dirty="0"/>
              <a:t> </a:t>
            </a:r>
            <a:r>
              <a:rPr lang="en-US" sz="2400" dirty="0" err="1"/>
              <a:t>năng</a:t>
            </a:r>
            <a:r>
              <a:rPr lang="en-US" sz="2400" dirty="0"/>
              <a:t> </a:t>
            </a:r>
            <a:r>
              <a:rPr lang="en-US" sz="2400" dirty="0" err="1"/>
              <a:t>lượng</a:t>
            </a:r>
            <a:r>
              <a:rPr lang="en-US" sz="2400" dirty="0"/>
              <a:t> </a:t>
            </a:r>
            <a:r>
              <a:rPr lang="en-US" sz="2400" dirty="0" err="1"/>
              <a:t>trên</a:t>
            </a:r>
            <a:r>
              <a:rPr lang="en-US" sz="2400" dirty="0"/>
              <a:t> </a:t>
            </a:r>
            <a:r>
              <a:rPr lang="en-US" sz="2400" dirty="0" err="1"/>
              <a:t>toàn</a:t>
            </a:r>
            <a:r>
              <a:rPr lang="en-US" sz="2400" dirty="0"/>
              <a:t> </a:t>
            </a:r>
            <a:r>
              <a:rPr lang="en-US" sz="2400" dirty="0" err="1"/>
              <a:t>thế</a:t>
            </a:r>
            <a:r>
              <a:rPr lang="en-US" sz="2400" dirty="0"/>
              <a:t> </a:t>
            </a:r>
            <a:r>
              <a:rPr lang="en-US" sz="2400" dirty="0" err="1"/>
              <a:t>giới</a:t>
            </a:r>
            <a:r>
              <a:rPr lang="en-US" sz="2400" dirty="0"/>
              <a:t> . </a:t>
            </a:r>
          </a:p>
          <a:p>
            <a:endParaRPr lang="en-US" sz="2400" dirty="0"/>
          </a:p>
        </p:txBody>
      </p:sp>
      <p:sp>
        <p:nvSpPr>
          <p:cNvPr id="5" name="Oval 4"/>
          <p:cNvSpPr/>
          <p:nvPr/>
        </p:nvSpPr>
        <p:spPr>
          <a:xfrm>
            <a:off x="228600" y="1295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398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370975"/>
          </a:xfrm>
          <a:prstGeom prst="rect">
            <a:avLst/>
          </a:prstGeom>
          <a:noFill/>
        </p:spPr>
        <p:txBody>
          <a:bodyPr wrap="square" rtlCol="0">
            <a:spAutoFit/>
          </a:bodyPr>
          <a:lstStyle/>
          <a:p>
            <a:r>
              <a:rPr lang="en-US" sz="2400" b="1" dirty="0"/>
              <a:t>Question 41</a:t>
            </a:r>
            <a:r>
              <a:rPr lang="en-US" sz="2400" dirty="0"/>
              <a:t>. Which of the followings best replace the word “</a:t>
            </a:r>
            <a:r>
              <a:rPr lang="en-US" sz="2400" b="1" dirty="0"/>
              <a:t>course</a:t>
            </a:r>
            <a:r>
              <a:rPr lang="en-US" sz="2400" dirty="0"/>
              <a:t>” in the second paragraph?</a:t>
            </a:r>
          </a:p>
          <a:p>
            <a:r>
              <a:rPr lang="en-US" sz="2400" b="1" dirty="0"/>
              <a:t>A. </a:t>
            </a:r>
            <a:r>
              <a:rPr lang="en-US" sz="2400" dirty="0"/>
              <a:t>Lesson	</a:t>
            </a:r>
            <a:r>
              <a:rPr lang="en-US" sz="2400" b="1" dirty="0"/>
              <a:t>B. </a:t>
            </a:r>
            <a:r>
              <a:rPr lang="en-US" sz="2400" dirty="0"/>
              <a:t>Development	</a:t>
            </a:r>
            <a:r>
              <a:rPr lang="en-US" sz="2400" b="1" dirty="0"/>
              <a:t>C. </a:t>
            </a:r>
            <a:r>
              <a:rPr lang="en-US" sz="2400" dirty="0"/>
              <a:t>Road	</a:t>
            </a:r>
            <a:r>
              <a:rPr lang="en-US" sz="2400" b="1" dirty="0"/>
              <a:t>D. </a:t>
            </a:r>
            <a:r>
              <a:rPr lang="en-US" sz="2400" dirty="0"/>
              <a:t>Creation</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a:t>
            </a:r>
            <a:r>
              <a:rPr lang="en-US" sz="2400" dirty="0" err="1"/>
              <a:t>nào</a:t>
            </a:r>
            <a:r>
              <a:rPr lang="en-US" sz="2400" dirty="0"/>
              <a:t> </a:t>
            </a:r>
            <a:r>
              <a:rPr lang="en-US" sz="2400" dirty="0" err="1"/>
              <a:t>sau</a:t>
            </a:r>
            <a:r>
              <a:rPr lang="en-US" sz="2400" dirty="0"/>
              <a:t> </a:t>
            </a:r>
            <a:r>
              <a:rPr lang="en-US" sz="2400" dirty="0" err="1"/>
              <a:t>đây</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từ</a:t>
            </a:r>
            <a:r>
              <a:rPr lang="en-US" sz="2400" dirty="0"/>
              <a:t> </a:t>
            </a:r>
            <a:r>
              <a:rPr lang="en-US" sz="2400" b="1" dirty="0"/>
              <a:t>“ course ”</a:t>
            </a:r>
            <a:r>
              <a:rPr lang="en-US" sz="2400" dirty="0"/>
              <a:t> ở </a:t>
            </a:r>
            <a:r>
              <a:rPr lang="en-US" sz="2400" dirty="0" err="1"/>
              <a:t>đoạn</a:t>
            </a:r>
            <a:r>
              <a:rPr lang="en-US" sz="2400" dirty="0"/>
              <a:t> 2.</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t>
            </a:r>
            <a:r>
              <a:rPr lang="en-US" sz="2400" dirty="0" err="1"/>
              <a:t>A.lesson</a:t>
            </a:r>
            <a:r>
              <a:rPr lang="en-US" sz="2400" dirty="0"/>
              <a:t>: </a:t>
            </a:r>
            <a:r>
              <a:rPr lang="en-US" sz="2400" dirty="0" err="1"/>
              <a:t>bài</a:t>
            </a:r>
            <a:r>
              <a:rPr lang="en-US" sz="2400" dirty="0"/>
              <a:t> </a:t>
            </a:r>
            <a:r>
              <a:rPr lang="en-US" sz="2400" dirty="0" err="1"/>
              <a:t>học</a:t>
            </a:r>
            <a:r>
              <a:rPr lang="en-US" sz="2400" dirty="0"/>
              <a:t> 	B. development: </a:t>
            </a:r>
            <a:r>
              <a:rPr lang="en-US" sz="2400" dirty="0" err="1"/>
              <a:t>sự</a:t>
            </a:r>
            <a:r>
              <a:rPr lang="en-US" sz="2400" dirty="0"/>
              <a:t> </a:t>
            </a:r>
            <a:r>
              <a:rPr lang="en-US" sz="2400" dirty="0" err="1"/>
              <a:t>phát</a:t>
            </a:r>
            <a:r>
              <a:rPr lang="en-US" sz="2400" dirty="0"/>
              <a:t> </a:t>
            </a:r>
            <a:r>
              <a:rPr lang="en-US" sz="2400" dirty="0" err="1"/>
              <a:t>triển</a:t>
            </a:r>
            <a:r>
              <a:rPr lang="en-US" sz="2400" dirty="0"/>
              <a:t> 	</a:t>
            </a:r>
          </a:p>
          <a:p>
            <a:r>
              <a:rPr lang="en-US" sz="2400" dirty="0"/>
              <a:t>	</a:t>
            </a:r>
            <a:r>
              <a:rPr lang="en-US" sz="2400" dirty="0" err="1"/>
              <a:t>C.road</a:t>
            </a:r>
            <a:r>
              <a:rPr lang="en-US" sz="2400" dirty="0"/>
              <a:t>: </a:t>
            </a:r>
            <a:r>
              <a:rPr lang="en-US" sz="2400" dirty="0" err="1"/>
              <a:t>đường</a:t>
            </a:r>
            <a:r>
              <a:rPr lang="en-US" sz="2400" dirty="0"/>
              <a:t> 	D. creation: </a:t>
            </a:r>
            <a:r>
              <a:rPr lang="en-US" sz="2400" dirty="0" err="1"/>
              <a:t>sự</a:t>
            </a:r>
            <a:r>
              <a:rPr lang="en-US" sz="2400" dirty="0"/>
              <a:t> </a:t>
            </a:r>
            <a:r>
              <a:rPr lang="en-US" sz="2400" dirty="0" err="1"/>
              <a:t>sáng</a:t>
            </a:r>
            <a:r>
              <a:rPr lang="en-US" sz="2400" dirty="0"/>
              <a:t> </a:t>
            </a:r>
            <a:r>
              <a:rPr lang="en-US" sz="2400" dirty="0" err="1"/>
              <a:t>tạo</a:t>
            </a:r>
            <a:endParaRPr lang="en-US" sz="2400" dirty="0"/>
          </a:p>
          <a:p>
            <a:r>
              <a:rPr lang="en-US" sz="2400" dirty="0" err="1"/>
              <a:t>Chọn</a:t>
            </a:r>
            <a:r>
              <a:rPr lang="en-US" sz="2400" dirty="0"/>
              <a:t> </a:t>
            </a:r>
            <a:r>
              <a:rPr lang="en-US" sz="2400" dirty="0" err="1"/>
              <a:t>đáp</a:t>
            </a:r>
            <a:r>
              <a:rPr lang="en-US" sz="2400" dirty="0"/>
              <a:t> </a:t>
            </a:r>
            <a:r>
              <a:rPr lang="en-US" sz="2400" dirty="0" err="1"/>
              <a:t>án</a:t>
            </a:r>
            <a:r>
              <a:rPr lang="en-US" sz="2400" dirty="0"/>
              <a:t> B</a:t>
            </a:r>
          </a:p>
          <a:p>
            <a:r>
              <a:rPr lang="en-US" sz="2400" dirty="0" err="1"/>
              <a:t>Thông</a:t>
            </a:r>
            <a:r>
              <a:rPr lang="en-US" sz="2400" dirty="0"/>
              <a:t> tin: Traditional festivals constitute a form of cultural activities, a spiritual product which the people have created and developed during the </a:t>
            </a:r>
            <a:r>
              <a:rPr lang="en-US" sz="2400" b="1" u="heavy" dirty="0"/>
              <a:t>course </a:t>
            </a:r>
            <a:r>
              <a:rPr lang="en-US" sz="2400" dirty="0"/>
              <a:t>of history.</a:t>
            </a:r>
          </a:p>
          <a:p>
            <a:r>
              <a:rPr lang="en-US" sz="2400" dirty="0" err="1"/>
              <a:t>Tạm</a:t>
            </a:r>
            <a:r>
              <a:rPr lang="en-US" sz="2400" dirty="0"/>
              <a:t> </a:t>
            </a:r>
            <a:r>
              <a:rPr lang="en-US" sz="2400" dirty="0" err="1"/>
              <a:t>dịch</a:t>
            </a:r>
            <a:r>
              <a:rPr lang="en-US" sz="2400" dirty="0"/>
              <a:t>: </a:t>
            </a:r>
            <a:r>
              <a:rPr lang="en-US" sz="2400" dirty="0" err="1"/>
              <a:t>Các</a:t>
            </a:r>
            <a:r>
              <a:rPr lang="en-US" sz="2400" dirty="0"/>
              <a:t> </a:t>
            </a:r>
            <a:r>
              <a:rPr lang="en-US" sz="2400" dirty="0" err="1"/>
              <a:t>lễ</a:t>
            </a:r>
            <a:r>
              <a:rPr lang="en-US" sz="2400" dirty="0"/>
              <a:t> </a:t>
            </a:r>
            <a:r>
              <a:rPr lang="en-US" sz="2400" dirty="0" err="1"/>
              <a:t>hội</a:t>
            </a:r>
            <a:r>
              <a:rPr lang="en-US" sz="2400" dirty="0"/>
              <a:t> </a:t>
            </a:r>
            <a:r>
              <a:rPr lang="en-US" sz="2400" dirty="0" err="1"/>
              <a:t>truyền</a:t>
            </a:r>
            <a:r>
              <a:rPr lang="en-US" sz="2400" dirty="0"/>
              <a:t> </a:t>
            </a:r>
            <a:r>
              <a:rPr lang="en-US" sz="2400" dirty="0" err="1"/>
              <a:t>thống</a:t>
            </a:r>
            <a:r>
              <a:rPr lang="en-US" sz="2400" dirty="0"/>
              <a:t> </a:t>
            </a:r>
            <a:r>
              <a:rPr lang="en-US" sz="2400" dirty="0" err="1"/>
              <a:t>hình</a:t>
            </a:r>
            <a:r>
              <a:rPr lang="en-US" sz="2400" dirty="0"/>
              <a:t> </a:t>
            </a:r>
            <a:r>
              <a:rPr lang="en-US" sz="2400" dirty="0" err="1"/>
              <a:t>thành</a:t>
            </a:r>
            <a:r>
              <a:rPr lang="en-US" sz="2400" dirty="0"/>
              <a:t> </a:t>
            </a:r>
            <a:r>
              <a:rPr lang="en-US" sz="2400" dirty="0" err="1"/>
              <a:t>nên</a:t>
            </a:r>
            <a:r>
              <a:rPr lang="en-US" sz="2400" dirty="0"/>
              <a:t>  </a:t>
            </a:r>
            <a:r>
              <a:rPr lang="en-US" sz="2400" dirty="0" err="1"/>
              <a:t>các</a:t>
            </a:r>
            <a:r>
              <a:rPr lang="en-US" sz="2400" dirty="0"/>
              <a:t> </a:t>
            </a:r>
            <a:r>
              <a:rPr lang="en-US" sz="2400" dirty="0" err="1"/>
              <a:t>hoạt</a:t>
            </a:r>
            <a:r>
              <a:rPr lang="en-US" sz="2400" dirty="0"/>
              <a:t> </a:t>
            </a:r>
            <a:r>
              <a:rPr lang="en-US" sz="2400" dirty="0" err="1"/>
              <a:t>động</a:t>
            </a:r>
            <a:r>
              <a:rPr lang="en-US" sz="2400" dirty="0"/>
              <a:t> </a:t>
            </a:r>
            <a:r>
              <a:rPr lang="en-US" sz="2400" dirty="0" err="1"/>
              <a:t>văn</a:t>
            </a:r>
            <a:r>
              <a:rPr lang="en-US" sz="2400" dirty="0"/>
              <a:t> </a:t>
            </a:r>
            <a:r>
              <a:rPr lang="en-US" sz="2400" dirty="0" err="1"/>
              <a:t>hóa</a:t>
            </a:r>
            <a:r>
              <a:rPr lang="en-US" sz="2400" dirty="0"/>
              <a:t>, </a:t>
            </a:r>
            <a:r>
              <a:rPr lang="en-US" sz="2400" dirty="0" err="1"/>
              <a:t>một</a:t>
            </a:r>
            <a:r>
              <a:rPr lang="en-US" sz="2400" dirty="0"/>
              <a:t> </a:t>
            </a:r>
            <a:r>
              <a:rPr lang="en-US" sz="2400" dirty="0" err="1"/>
              <a:t>sản</a:t>
            </a:r>
            <a:r>
              <a:rPr lang="en-US" sz="2400" dirty="0"/>
              <a:t> </a:t>
            </a:r>
            <a:r>
              <a:rPr lang="en-US" sz="2400" dirty="0" err="1"/>
              <a:t>phẩm</a:t>
            </a:r>
            <a:r>
              <a:rPr lang="en-US" sz="2400" dirty="0"/>
              <a:t> </a:t>
            </a:r>
            <a:r>
              <a:rPr lang="en-US" sz="2400" dirty="0" err="1"/>
              <a:t>tinh</a:t>
            </a:r>
            <a:r>
              <a:rPr lang="en-US" sz="2400" dirty="0"/>
              <a:t> </a:t>
            </a:r>
            <a:r>
              <a:rPr lang="en-US" sz="2400" dirty="0" err="1"/>
              <a:t>thần</a:t>
            </a:r>
            <a:r>
              <a:rPr lang="en-US" sz="2400" dirty="0"/>
              <a:t> </a:t>
            </a:r>
            <a:r>
              <a:rPr lang="en-US" sz="2400" dirty="0" err="1"/>
              <a:t>mà</a:t>
            </a:r>
            <a:r>
              <a:rPr lang="en-US" sz="2400" dirty="0"/>
              <a:t> con </a:t>
            </a:r>
            <a:r>
              <a:rPr lang="en-US" sz="2400" dirty="0" err="1"/>
              <a:t>người</a:t>
            </a:r>
            <a:r>
              <a:rPr lang="en-US" sz="2400" dirty="0"/>
              <a:t> </a:t>
            </a:r>
            <a:r>
              <a:rPr lang="en-US" sz="2400" dirty="0" err="1"/>
              <a:t>sáng</a:t>
            </a:r>
            <a:r>
              <a:rPr lang="en-US" sz="2400" dirty="0"/>
              <a:t> </a:t>
            </a:r>
            <a:r>
              <a:rPr lang="en-US" sz="2400" dirty="0" err="1"/>
              <a:t>tạo</a:t>
            </a:r>
            <a:r>
              <a:rPr lang="en-US" sz="2400" dirty="0"/>
              <a:t> </a:t>
            </a:r>
            <a:r>
              <a:rPr lang="en-US" sz="2400" dirty="0" err="1"/>
              <a:t>ra</a:t>
            </a:r>
            <a:r>
              <a:rPr lang="en-US" sz="2400" dirty="0"/>
              <a:t> </a:t>
            </a:r>
            <a:r>
              <a:rPr lang="en-US" sz="2400" dirty="0" err="1"/>
              <a:t>và</a:t>
            </a:r>
            <a:r>
              <a:rPr lang="en-US" sz="2400" dirty="0"/>
              <a:t> </a:t>
            </a:r>
            <a:r>
              <a:rPr lang="en-US" sz="2400" dirty="0" err="1"/>
              <a:t>phát</a:t>
            </a:r>
            <a:r>
              <a:rPr lang="en-US" sz="2400" dirty="0"/>
              <a:t> </a:t>
            </a:r>
            <a:r>
              <a:rPr lang="en-US" sz="2400" dirty="0" err="1"/>
              <a:t>triển</a:t>
            </a:r>
            <a:r>
              <a:rPr lang="en-US" sz="2400" dirty="0"/>
              <a:t> </a:t>
            </a:r>
            <a:r>
              <a:rPr lang="en-US" sz="2400" dirty="0" err="1"/>
              <a:t>trong</a:t>
            </a:r>
            <a:r>
              <a:rPr lang="en-US" sz="2400" dirty="0"/>
              <a:t> </a:t>
            </a:r>
            <a:r>
              <a:rPr lang="en-US" sz="2400" dirty="0" err="1"/>
              <a:t>suốt</a:t>
            </a:r>
            <a:r>
              <a:rPr lang="en-US" sz="2400" dirty="0"/>
              <a:t> </a:t>
            </a:r>
            <a:r>
              <a:rPr lang="en-US" sz="2400" dirty="0" err="1"/>
              <a:t>sự</a:t>
            </a:r>
            <a:r>
              <a:rPr lang="en-US" sz="2400" dirty="0"/>
              <a:t> </a:t>
            </a:r>
            <a:r>
              <a:rPr lang="en-US" sz="2400" dirty="0" err="1"/>
              <a:t>phat</a:t>
            </a:r>
            <a:r>
              <a:rPr lang="en-US" sz="2400" dirty="0"/>
              <a:t> </a:t>
            </a:r>
            <a:r>
              <a:rPr lang="en-US" sz="2400" dirty="0" err="1"/>
              <a:t>strieenr</a:t>
            </a:r>
            <a:r>
              <a:rPr lang="en-US" sz="2400" dirty="0"/>
              <a:t> </a:t>
            </a:r>
            <a:r>
              <a:rPr lang="en-US" sz="2400" dirty="0" err="1"/>
              <a:t>của</a:t>
            </a:r>
            <a:r>
              <a:rPr lang="en-US" sz="2400" dirty="0"/>
              <a:t> </a:t>
            </a:r>
            <a:r>
              <a:rPr lang="en-US" sz="2400" dirty="0" err="1"/>
              <a:t>lịch</a:t>
            </a:r>
            <a:r>
              <a:rPr lang="en-US" sz="2400" dirty="0"/>
              <a:t> </a:t>
            </a:r>
            <a:r>
              <a:rPr lang="en-US" sz="2400" dirty="0" err="1"/>
              <a:t>sử</a:t>
            </a:r>
            <a:r>
              <a:rPr lang="en-US" sz="2400" dirty="0"/>
              <a:t>.</a:t>
            </a:r>
          </a:p>
          <a:p>
            <a:endParaRPr lang="en-US" sz="2400" dirty="0"/>
          </a:p>
        </p:txBody>
      </p:sp>
      <p:sp>
        <p:nvSpPr>
          <p:cNvPr id="5" name="Oval 4"/>
          <p:cNvSpPr/>
          <p:nvPr/>
        </p:nvSpPr>
        <p:spPr>
          <a:xfrm>
            <a:off x="19050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417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86800" cy="5632311"/>
          </a:xfrm>
          <a:prstGeom prst="rect">
            <a:avLst/>
          </a:prstGeom>
          <a:noFill/>
        </p:spPr>
        <p:txBody>
          <a:bodyPr wrap="square" rtlCol="0">
            <a:spAutoFit/>
          </a:bodyPr>
          <a:lstStyle/>
          <a:p>
            <a:r>
              <a:rPr lang="en-US" sz="2400" b="1" dirty="0"/>
              <a:t>Question 42</a:t>
            </a:r>
            <a:r>
              <a:rPr lang="en-US" sz="2400" dirty="0"/>
              <a:t>. What does the word “</a:t>
            </a:r>
            <a:r>
              <a:rPr lang="en-US" sz="2400" b="1" dirty="0"/>
              <a:t>they</a:t>
            </a:r>
            <a:r>
              <a:rPr lang="en-US" sz="2400" dirty="0"/>
              <a:t>” in the second paragraph refer to?</a:t>
            </a:r>
          </a:p>
          <a:p>
            <a:r>
              <a:rPr lang="en-US" sz="2400" b="1" dirty="0"/>
              <a:t>A. </a:t>
            </a:r>
            <a:r>
              <a:rPr lang="en-US" sz="2400" dirty="0"/>
              <a:t>Gods	</a:t>
            </a:r>
            <a:r>
              <a:rPr lang="en-US" sz="2400" b="1" dirty="0"/>
              <a:t>B. </a:t>
            </a:r>
            <a:r>
              <a:rPr lang="en-US" sz="2400" dirty="0"/>
              <a:t>Images	</a:t>
            </a:r>
            <a:r>
              <a:rPr lang="en-US" sz="2400" b="1" dirty="0"/>
              <a:t>C. </a:t>
            </a:r>
            <a:r>
              <a:rPr lang="en-US" sz="2400" dirty="0"/>
              <a:t>Characteristics	</a:t>
            </a:r>
            <a:r>
              <a:rPr lang="en-US" sz="2400" b="1" dirty="0"/>
              <a:t>D. </a:t>
            </a:r>
            <a:r>
              <a:rPr lang="en-US" sz="2400" dirty="0"/>
              <a:t>Invaders</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a:t>
            </a:r>
            <a:r>
              <a:rPr lang="en-US" sz="2400" b="1" dirty="0"/>
              <a:t>they</a:t>
            </a:r>
            <a:r>
              <a:rPr lang="en-US" sz="2400" dirty="0"/>
              <a:t>” </a:t>
            </a:r>
            <a:r>
              <a:rPr lang="en-US" sz="2400" dirty="0" err="1"/>
              <a:t>trong</a:t>
            </a:r>
            <a:r>
              <a:rPr lang="en-US" sz="2400" dirty="0"/>
              <a:t> </a:t>
            </a:r>
            <a:r>
              <a:rPr lang="en-US" sz="2400" dirty="0" err="1"/>
              <a:t>đoạn</a:t>
            </a:r>
            <a:r>
              <a:rPr lang="en-US" sz="2400" dirty="0"/>
              <a:t> 2 </a:t>
            </a:r>
            <a:r>
              <a:rPr lang="en-US" sz="2400" dirty="0" err="1"/>
              <a:t>là</a:t>
            </a:r>
            <a:r>
              <a:rPr lang="en-US" sz="2400" dirty="0"/>
              <a:t> </a:t>
            </a:r>
            <a:r>
              <a:rPr lang="en-US" sz="2400" dirty="0" err="1"/>
              <a:t>chỉ</a:t>
            </a:r>
            <a:r>
              <a:rPr lang="en-US" sz="2400" dirty="0"/>
              <a:t> ________.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A. Gods: </a:t>
            </a:r>
            <a:r>
              <a:rPr lang="en-US" sz="2400" dirty="0" err="1"/>
              <a:t>các</a:t>
            </a:r>
            <a:r>
              <a:rPr lang="en-US" sz="2400" dirty="0"/>
              <a:t> </a:t>
            </a:r>
            <a:r>
              <a:rPr lang="en-US" sz="2400" dirty="0" err="1"/>
              <a:t>vị</a:t>
            </a:r>
            <a:r>
              <a:rPr lang="en-US" sz="2400" dirty="0"/>
              <a:t> </a:t>
            </a:r>
            <a:r>
              <a:rPr lang="en-US" sz="2400" dirty="0" err="1"/>
              <a:t>thần</a:t>
            </a:r>
            <a:r>
              <a:rPr lang="en-US" sz="2400" dirty="0"/>
              <a:t>		B. Images: </a:t>
            </a:r>
            <a:r>
              <a:rPr lang="en-US" sz="2400" dirty="0" err="1"/>
              <a:t>những</a:t>
            </a:r>
            <a:r>
              <a:rPr lang="en-US" sz="2400" dirty="0"/>
              <a:t> </a:t>
            </a:r>
            <a:r>
              <a:rPr lang="en-US" sz="2400" dirty="0" err="1"/>
              <a:t>hình</a:t>
            </a:r>
            <a:r>
              <a:rPr lang="en-US" sz="2400" dirty="0"/>
              <a:t> </a:t>
            </a:r>
            <a:r>
              <a:rPr lang="en-US" sz="2400" dirty="0" err="1"/>
              <a:t>ảnh</a:t>
            </a:r>
            <a:r>
              <a:rPr lang="en-US" sz="2400" dirty="0"/>
              <a:t>	</a:t>
            </a:r>
          </a:p>
          <a:p>
            <a:r>
              <a:rPr lang="en-US" sz="2400" dirty="0"/>
              <a:t>C. Characteristics: </a:t>
            </a:r>
            <a:r>
              <a:rPr lang="en-US" sz="2400" dirty="0" err="1"/>
              <a:t>những</a:t>
            </a:r>
            <a:r>
              <a:rPr lang="en-US" sz="2400" dirty="0"/>
              <a:t> </a:t>
            </a:r>
            <a:r>
              <a:rPr lang="en-US" sz="2400" dirty="0" err="1"/>
              <a:t>đặc</a:t>
            </a:r>
            <a:r>
              <a:rPr lang="en-US" sz="2400" dirty="0"/>
              <a:t> </a:t>
            </a:r>
            <a:r>
              <a:rPr lang="en-US" sz="2400" dirty="0" err="1"/>
              <a:t>tính</a:t>
            </a:r>
            <a:r>
              <a:rPr lang="en-US" sz="2400" dirty="0"/>
              <a:t>	D. Invaders: </a:t>
            </a:r>
            <a:r>
              <a:rPr lang="en-US" sz="2400" dirty="0" err="1"/>
              <a:t>những</a:t>
            </a:r>
            <a:r>
              <a:rPr lang="en-US" sz="2400" dirty="0"/>
              <a:t> </a:t>
            </a:r>
            <a:r>
              <a:rPr lang="en-US" sz="2400" dirty="0" err="1"/>
              <a:t>kẻ</a:t>
            </a:r>
            <a:r>
              <a:rPr lang="en-US" sz="2400" dirty="0"/>
              <a:t> </a:t>
            </a:r>
            <a:r>
              <a:rPr lang="en-US" sz="2400" dirty="0" err="1"/>
              <a:t>xâm</a:t>
            </a:r>
            <a:r>
              <a:rPr lang="en-US" sz="2400" dirty="0"/>
              <a:t> </a:t>
            </a:r>
            <a:r>
              <a:rPr lang="en-US" sz="2400" dirty="0" err="1"/>
              <a:t>lược</a:t>
            </a:r>
            <a:endParaRPr lang="en-US" sz="2400" dirty="0"/>
          </a:p>
          <a:p>
            <a:r>
              <a:rPr lang="en-US" sz="2400" dirty="0" err="1"/>
              <a:t>Thông</a:t>
            </a:r>
            <a:r>
              <a:rPr lang="en-US" sz="2400" dirty="0"/>
              <a:t> tin: The images of gods converge the noble characteristics of mankind. </a:t>
            </a:r>
            <a:r>
              <a:rPr lang="en-US" sz="2400" b="1" u="heavy" dirty="0"/>
              <a:t>They </a:t>
            </a:r>
            <a:r>
              <a:rPr lang="en-US" sz="2400" dirty="0"/>
              <a:t>are national heroes who fought against foreign invaders, reclaimed new lands, treated people, fought against natural calamities, or those legendary characters who affect the earthly life.</a:t>
            </a:r>
          </a:p>
          <a:p>
            <a:endParaRPr lang="en-US" sz="2400" dirty="0"/>
          </a:p>
        </p:txBody>
      </p:sp>
      <p:sp>
        <p:nvSpPr>
          <p:cNvPr id="5" name="Oval 4"/>
          <p:cNvSpPr/>
          <p:nvPr/>
        </p:nvSpPr>
        <p:spPr>
          <a:xfrm>
            <a:off x="3048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115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6740307"/>
          </a:xfrm>
          <a:prstGeom prst="rect">
            <a:avLst/>
          </a:prstGeom>
          <a:noFill/>
        </p:spPr>
        <p:txBody>
          <a:bodyPr wrap="square" rtlCol="0">
            <a:spAutoFit/>
          </a:bodyPr>
          <a:lstStyle/>
          <a:p>
            <a:r>
              <a:rPr lang="en-US" b="1" dirty="0"/>
              <a:t>Question 43. </a:t>
            </a:r>
            <a:r>
              <a:rPr lang="en-US" dirty="0"/>
              <a:t>Which of the following is NOT mentioned as a value of festivals?</a:t>
            </a:r>
          </a:p>
          <a:p>
            <a:r>
              <a:rPr lang="en-US" b="1" dirty="0"/>
              <a:t>A. </a:t>
            </a:r>
            <a:r>
              <a:rPr lang="en-US" dirty="0"/>
              <a:t>Showing community’s union	</a:t>
            </a:r>
            <a:r>
              <a:rPr lang="en-US" b="1" dirty="0"/>
              <a:t>B. </a:t>
            </a:r>
            <a:r>
              <a:rPr lang="en-US" dirty="0"/>
              <a:t>Remembering national heroes</a:t>
            </a:r>
          </a:p>
          <a:p>
            <a:r>
              <a:rPr lang="en-US" b="1" dirty="0"/>
              <a:t>C. </a:t>
            </a:r>
            <a:r>
              <a:rPr lang="en-US" dirty="0"/>
              <a:t>Questioning personal bad lucks	</a:t>
            </a:r>
            <a:r>
              <a:rPr lang="en-US" b="1" dirty="0"/>
              <a:t>D. </a:t>
            </a:r>
            <a:r>
              <a:rPr lang="en-US" dirty="0"/>
              <a:t>Educating young generations</a:t>
            </a:r>
          </a:p>
          <a:p>
            <a:endParaRPr lang="en-US" b="1" dirty="0" smtClean="0"/>
          </a:p>
          <a:p>
            <a:r>
              <a:rPr lang="en-US" dirty="0" err="1" smtClean="0"/>
              <a:t>Kiến</a:t>
            </a:r>
            <a:r>
              <a:rPr lang="en-US" dirty="0" smtClean="0"/>
              <a:t> </a:t>
            </a:r>
            <a:r>
              <a:rPr lang="en-US" dirty="0" err="1"/>
              <a:t>thức</a:t>
            </a:r>
            <a:r>
              <a:rPr lang="en-US" dirty="0"/>
              <a:t>: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en-US" dirty="0" err="1"/>
              <a:t>Cái</a:t>
            </a:r>
            <a:r>
              <a:rPr lang="en-US" dirty="0"/>
              <a:t> </a:t>
            </a:r>
            <a:r>
              <a:rPr lang="en-US" dirty="0" err="1"/>
              <a:t>nào</a:t>
            </a:r>
            <a:r>
              <a:rPr lang="en-US" dirty="0"/>
              <a:t> </a:t>
            </a:r>
            <a:r>
              <a:rPr lang="en-US" dirty="0" err="1"/>
              <a:t>sau</a:t>
            </a:r>
            <a:r>
              <a:rPr lang="en-US" dirty="0"/>
              <a:t> </a:t>
            </a:r>
            <a:r>
              <a:rPr lang="en-US" dirty="0" err="1"/>
              <a:t>đây</a:t>
            </a:r>
            <a:r>
              <a:rPr lang="en-US" dirty="0"/>
              <a:t> KHÔNG </a:t>
            </a:r>
            <a:r>
              <a:rPr lang="en-US" dirty="0" err="1"/>
              <a:t>được</a:t>
            </a:r>
            <a:r>
              <a:rPr lang="en-US" dirty="0"/>
              <a:t> </a:t>
            </a:r>
            <a:r>
              <a:rPr lang="en-US" dirty="0" err="1"/>
              <a:t>đề</a:t>
            </a:r>
            <a:r>
              <a:rPr lang="en-US" dirty="0"/>
              <a:t> </a:t>
            </a:r>
            <a:r>
              <a:rPr lang="en-US" dirty="0" err="1"/>
              <a:t>cập</a:t>
            </a:r>
            <a:r>
              <a:rPr lang="en-US" dirty="0"/>
              <a:t> </a:t>
            </a:r>
            <a:r>
              <a:rPr lang="en-US" dirty="0" err="1"/>
              <a:t>đến</a:t>
            </a:r>
            <a:r>
              <a:rPr lang="en-US" dirty="0"/>
              <a:t> </a:t>
            </a:r>
            <a:r>
              <a:rPr lang="en-US" dirty="0" err="1"/>
              <a:t>như</a:t>
            </a:r>
            <a:r>
              <a:rPr lang="en-US" dirty="0"/>
              <a:t> </a:t>
            </a:r>
            <a:r>
              <a:rPr lang="en-US" dirty="0" err="1"/>
              <a:t>là</a:t>
            </a:r>
            <a:r>
              <a:rPr lang="en-US" dirty="0"/>
              <a:t> </a:t>
            </a:r>
            <a:r>
              <a:rPr lang="en-US" dirty="0" err="1"/>
              <a:t>giá</a:t>
            </a:r>
            <a:r>
              <a:rPr lang="en-US" dirty="0"/>
              <a:t> </a:t>
            </a:r>
            <a:r>
              <a:rPr lang="en-US" dirty="0" err="1"/>
              <a:t>trị</a:t>
            </a:r>
            <a:r>
              <a:rPr lang="en-US" dirty="0"/>
              <a:t> </a:t>
            </a:r>
            <a:r>
              <a:rPr lang="en-US" dirty="0" err="1"/>
              <a:t>của</a:t>
            </a:r>
            <a:r>
              <a:rPr lang="en-US" dirty="0"/>
              <a:t> </a:t>
            </a:r>
            <a:r>
              <a:rPr lang="en-US" dirty="0" err="1"/>
              <a:t>lễ</a:t>
            </a:r>
            <a:r>
              <a:rPr lang="en-US" dirty="0"/>
              <a:t> </a:t>
            </a:r>
            <a:r>
              <a:rPr lang="en-US" dirty="0" err="1"/>
              <a:t>hội</a:t>
            </a:r>
            <a:r>
              <a:rPr lang="en-US" dirty="0"/>
              <a:t>?</a:t>
            </a:r>
          </a:p>
          <a:p>
            <a:r>
              <a:rPr lang="en-US" dirty="0" err="1"/>
              <a:t>Xét</a:t>
            </a:r>
            <a:r>
              <a:rPr lang="en-US" dirty="0"/>
              <a:t> </a:t>
            </a:r>
            <a:r>
              <a:rPr lang="en-US" dirty="0" err="1"/>
              <a:t>các</a:t>
            </a:r>
            <a:r>
              <a:rPr lang="en-US" dirty="0"/>
              <a:t> </a:t>
            </a:r>
            <a:r>
              <a:rPr lang="en-US" dirty="0" err="1"/>
              <a:t>đáp</a:t>
            </a:r>
            <a:r>
              <a:rPr lang="en-US" dirty="0"/>
              <a:t> </a:t>
            </a:r>
            <a:r>
              <a:rPr lang="en-US" dirty="0" err="1"/>
              <a:t>án</a:t>
            </a:r>
            <a:r>
              <a:rPr lang="en-US" dirty="0"/>
              <a:t>:</a:t>
            </a:r>
          </a:p>
          <a:p>
            <a:r>
              <a:rPr lang="en-US" dirty="0"/>
              <a:t>A. </a:t>
            </a:r>
            <a:r>
              <a:rPr lang="en-US" dirty="0" err="1"/>
              <a:t>Thể</a:t>
            </a:r>
            <a:r>
              <a:rPr lang="en-US" dirty="0"/>
              <a:t> </a:t>
            </a:r>
            <a:r>
              <a:rPr lang="en-US" dirty="0" err="1"/>
              <a:t>hiện</a:t>
            </a:r>
            <a:r>
              <a:rPr lang="en-US" dirty="0"/>
              <a:t> </a:t>
            </a:r>
            <a:r>
              <a:rPr lang="en-US" dirty="0" err="1"/>
              <a:t>sự</a:t>
            </a:r>
            <a:r>
              <a:rPr lang="en-US" dirty="0"/>
              <a:t> </a:t>
            </a:r>
            <a:r>
              <a:rPr lang="en-US" dirty="0" err="1"/>
              <a:t>thống</a:t>
            </a:r>
            <a:r>
              <a:rPr lang="en-US" dirty="0"/>
              <a:t> </a:t>
            </a:r>
            <a:r>
              <a:rPr lang="en-US" dirty="0" err="1"/>
              <a:t>nhất</a:t>
            </a:r>
            <a:r>
              <a:rPr lang="en-US" dirty="0"/>
              <a:t> </a:t>
            </a:r>
            <a:r>
              <a:rPr lang="en-US" dirty="0" err="1"/>
              <a:t>trong</a:t>
            </a:r>
            <a:r>
              <a:rPr lang="en-US" dirty="0"/>
              <a:t> </a:t>
            </a:r>
            <a:r>
              <a:rPr lang="en-US" dirty="0" err="1"/>
              <a:t>cộng</a:t>
            </a:r>
            <a:r>
              <a:rPr lang="en-US" dirty="0"/>
              <a:t> </a:t>
            </a:r>
            <a:r>
              <a:rPr lang="en-US" dirty="0" err="1"/>
              <a:t>đồng</a:t>
            </a:r>
            <a:endParaRPr lang="en-US" dirty="0"/>
          </a:p>
          <a:p>
            <a:r>
              <a:rPr lang="en-US" dirty="0"/>
              <a:t>Furthermore, festivals represent the strength of the commune or village, the local region or even the whole nation</a:t>
            </a:r>
          </a:p>
          <a:p>
            <a:r>
              <a:rPr lang="en-US" dirty="0"/>
              <a:t>	</a:t>
            </a:r>
          </a:p>
          <a:p>
            <a:r>
              <a:rPr lang="en-US" dirty="0"/>
              <a:t>B. </a:t>
            </a:r>
            <a:r>
              <a:rPr lang="en-US" dirty="0" err="1"/>
              <a:t>Nhớ</a:t>
            </a:r>
            <a:r>
              <a:rPr lang="en-US" dirty="0"/>
              <a:t> </a:t>
            </a:r>
            <a:r>
              <a:rPr lang="en-US" dirty="0" err="1"/>
              <a:t>về</a:t>
            </a:r>
            <a:r>
              <a:rPr lang="en-US" dirty="0"/>
              <a:t> </a:t>
            </a:r>
            <a:r>
              <a:rPr lang="en-US" dirty="0" err="1"/>
              <a:t>các</a:t>
            </a:r>
            <a:r>
              <a:rPr lang="en-US" dirty="0"/>
              <a:t> </a:t>
            </a:r>
            <a:r>
              <a:rPr lang="en-US" dirty="0" err="1"/>
              <a:t>anh</a:t>
            </a:r>
            <a:r>
              <a:rPr lang="en-US" dirty="0"/>
              <a:t> </a:t>
            </a:r>
            <a:r>
              <a:rPr lang="en-US" dirty="0" err="1"/>
              <a:t>hùng</a:t>
            </a:r>
            <a:r>
              <a:rPr lang="en-US" dirty="0"/>
              <a:t> </a:t>
            </a:r>
            <a:r>
              <a:rPr lang="en-US" dirty="0" err="1"/>
              <a:t>dân</a:t>
            </a:r>
            <a:r>
              <a:rPr lang="en-US" dirty="0"/>
              <a:t> </a:t>
            </a:r>
            <a:r>
              <a:rPr lang="en-US" dirty="0" err="1"/>
              <a:t>tộc</a:t>
            </a:r>
            <a:endParaRPr lang="en-US" dirty="0"/>
          </a:p>
          <a:p>
            <a:r>
              <a:rPr lang="en-US" dirty="0"/>
              <a:t>Accordingly, first and foremost, festivals are events when people pay tribute to divinities that rendered merits to the community and the nation.</a:t>
            </a:r>
          </a:p>
          <a:p>
            <a:r>
              <a:rPr lang="en-US" dirty="0" smtClean="0"/>
              <a:t>C</a:t>
            </a:r>
            <a:r>
              <a:rPr lang="en-US" dirty="0"/>
              <a:t>. </a:t>
            </a:r>
            <a:r>
              <a:rPr lang="en-US" dirty="0" err="1"/>
              <a:t>Nghi</a:t>
            </a:r>
            <a:r>
              <a:rPr lang="en-US" dirty="0"/>
              <a:t> </a:t>
            </a:r>
            <a:r>
              <a:rPr lang="en-US" dirty="0" err="1"/>
              <a:t>vấn</a:t>
            </a:r>
            <a:r>
              <a:rPr lang="en-US" dirty="0"/>
              <a:t> </a:t>
            </a:r>
            <a:r>
              <a:rPr lang="en-US" dirty="0" err="1"/>
              <a:t>về</a:t>
            </a:r>
            <a:r>
              <a:rPr lang="en-US" dirty="0"/>
              <a:t> </a:t>
            </a:r>
            <a:r>
              <a:rPr lang="en-US" dirty="0" err="1"/>
              <a:t>sự</a:t>
            </a:r>
            <a:r>
              <a:rPr lang="en-US" dirty="0"/>
              <a:t> </a:t>
            </a:r>
            <a:r>
              <a:rPr lang="en-US" dirty="0" err="1"/>
              <a:t>bất</a:t>
            </a:r>
            <a:r>
              <a:rPr lang="en-US" dirty="0"/>
              <a:t> </a:t>
            </a:r>
            <a:r>
              <a:rPr lang="en-US" dirty="0" err="1"/>
              <a:t>hạnh</a:t>
            </a:r>
            <a:r>
              <a:rPr lang="en-US" dirty="0"/>
              <a:t> </a:t>
            </a:r>
            <a:r>
              <a:rPr lang="en-US" dirty="0" err="1"/>
              <a:t>cá</a:t>
            </a:r>
            <a:r>
              <a:rPr lang="en-US" dirty="0"/>
              <a:t> </a:t>
            </a:r>
            <a:r>
              <a:rPr lang="en-US" dirty="0" err="1"/>
              <a:t>nhân</a:t>
            </a:r>
            <a:r>
              <a:rPr lang="en-US" dirty="0"/>
              <a:t>	</a:t>
            </a:r>
          </a:p>
          <a:p>
            <a:r>
              <a:rPr lang="en-US" dirty="0"/>
              <a:t>D. </a:t>
            </a:r>
            <a:r>
              <a:rPr lang="en-US" dirty="0" err="1"/>
              <a:t>Giáo</a:t>
            </a:r>
            <a:r>
              <a:rPr lang="en-US" dirty="0"/>
              <a:t> </a:t>
            </a:r>
            <a:r>
              <a:rPr lang="en-US" dirty="0" err="1"/>
              <a:t>dục</a:t>
            </a:r>
            <a:r>
              <a:rPr lang="en-US" dirty="0"/>
              <a:t> </a:t>
            </a:r>
            <a:r>
              <a:rPr lang="en-US" dirty="0" err="1"/>
              <a:t>thế</a:t>
            </a:r>
            <a:r>
              <a:rPr lang="en-US" dirty="0"/>
              <a:t> </a:t>
            </a:r>
            <a:r>
              <a:rPr lang="en-US" dirty="0" err="1"/>
              <a:t>hệ</a:t>
            </a:r>
            <a:r>
              <a:rPr lang="en-US" dirty="0"/>
              <a:t> </a:t>
            </a:r>
            <a:r>
              <a:rPr lang="en-US" dirty="0" err="1"/>
              <a:t>trẻ</a:t>
            </a:r>
            <a:endParaRPr lang="en-US" dirty="0"/>
          </a:p>
          <a:p>
            <a:r>
              <a:rPr lang="en-US" dirty="0"/>
              <a:t> Festivals become a form of education under which fine traditional moral values can be handed from one      generation to the next in a unique way of combining spiritual characters with competition and entertainment games.</a:t>
            </a:r>
          </a:p>
          <a:p>
            <a:r>
              <a:rPr lang="en-US" dirty="0"/>
              <a:t>=&gt; </a:t>
            </a:r>
            <a:r>
              <a:rPr lang="en-US" dirty="0" err="1"/>
              <a:t>Lễ</a:t>
            </a:r>
            <a:r>
              <a:rPr lang="en-US" dirty="0"/>
              <a:t> </a:t>
            </a:r>
            <a:r>
              <a:rPr lang="en-US" dirty="0" err="1"/>
              <a:t>hội</a:t>
            </a:r>
            <a:r>
              <a:rPr lang="en-US" dirty="0"/>
              <a:t> </a:t>
            </a:r>
            <a:r>
              <a:rPr lang="en-US" dirty="0" err="1"/>
              <a:t>trở</a:t>
            </a:r>
            <a:r>
              <a:rPr lang="en-US" dirty="0"/>
              <a:t> </a:t>
            </a:r>
            <a:r>
              <a:rPr lang="en-US" dirty="0" err="1"/>
              <a:t>thành</a:t>
            </a:r>
            <a:r>
              <a:rPr lang="en-US" dirty="0"/>
              <a:t> </a:t>
            </a:r>
            <a:r>
              <a:rPr lang="en-US" dirty="0" err="1"/>
              <a:t>một</a:t>
            </a:r>
            <a:r>
              <a:rPr lang="en-US" dirty="0"/>
              <a:t> </a:t>
            </a:r>
            <a:r>
              <a:rPr lang="en-US" dirty="0" err="1"/>
              <a:t>hình</a:t>
            </a:r>
            <a:r>
              <a:rPr lang="en-US" dirty="0"/>
              <a:t> </a:t>
            </a:r>
            <a:r>
              <a:rPr lang="en-US" dirty="0" err="1"/>
              <a:t>thức</a:t>
            </a:r>
            <a:r>
              <a:rPr lang="en-US" dirty="0"/>
              <a:t> </a:t>
            </a:r>
            <a:r>
              <a:rPr lang="en-US" dirty="0" err="1"/>
              <a:t>giáo</a:t>
            </a:r>
            <a:r>
              <a:rPr lang="en-US" dirty="0"/>
              <a:t> </a:t>
            </a:r>
            <a:r>
              <a:rPr lang="en-US" dirty="0" err="1"/>
              <a:t>dục</a:t>
            </a:r>
            <a:r>
              <a:rPr lang="en-US" dirty="0"/>
              <a:t> </a:t>
            </a:r>
            <a:r>
              <a:rPr lang="en-US" dirty="0" err="1"/>
              <a:t>theo</a:t>
            </a:r>
            <a:r>
              <a:rPr lang="en-US" dirty="0"/>
              <a:t> </a:t>
            </a:r>
            <a:r>
              <a:rPr lang="en-US" dirty="0" err="1"/>
              <a:t>đó</a:t>
            </a:r>
            <a:r>
              <a:rPr lang="en-US" dirty="0"/>
              <a:t> </a:t>
            </a:r>
            <a:r>
              <a:rPr lang="en-US" dirty="0" err="1"/>
              <a:t>các</a:t>
            </a:r>
            <a:r>
              <a:rPr lang="en-US" dirty="0"/>
              <a:t> </a:t>
            </a:r>
            <a:r>
              <a:rPr lang="en-US" dirty="0" err="1"/>
              <a:t>giá</a:t>
            </a:r>
            <a:r>
              <a:rPr lang="en-US" dirty="0"/>
              <a:t> </a:t>
            </a:r>
            <a:r>
              <a:rPr lang="en-US" dirty="0" err="1"/>
              <a:t>trị</a:t>
            </a:r>
            <a:r>
              <a:rPr lang="en-US" dirty="0"/>
              <a:t> </a:t>
            </a:r>
            <a:r>
              <a:rPr lang="en-US" dirty="0" err="1"/>
              <a:t>đạo</a:t>
            </a:r>
            <a:r>
              <a:rPr lang="en-US" dirty="0"/>
              <a:t> </a:t>
            </a:r>
            <a:r>
              <a:rPr lang="en-US" dirty="0" err="1"/>
              <a:t>đức</a:t>
            </a:r>
            <a:r>
              <a:rPr lang="en-US" dirty="0"/>
              <a:t> </a:t>
            </a:r>
            <a:r>
              <a:rPr lang="en-US" dirty="0" err="1"/>
              <a:t>truyền</a:t>
            </a:r>
            <a:r>
              <a:rPr lang="en-US" dirty="0"/>
              <a:t> </a:t>
            </a:r>
            <a:r>
              <a:rPr lang="en-US" dirty="0" err="1"/>
              <a:t>thống</a:t>
            </a:r>
            <a:r>
              <a:rPr lang="en-US" dirty="0"/>
              <a:t> </a:t>
            </a:r>
            <a:r>
              <a:rPr lang="en-US" dirty="0" err="1"/>
              <a:t>tốt</a:t>
            </a:r>
            <a:r>
              <a:rPr lang="en-US" dirty="0"/>
              <a:t> </a:t>
            </a:r>
            <a:r>
              <a:rPr lang="en-US" dirty="0" err="1"/>
              <a:t>đẹp</a:t>
            </a:r>
            <a:r>
              <a:rPr lang="en-US" dirty="0"/>
              <a:t> </a:t>
            </a:r>
            <a:r>
              <a:rPr lang="en-US" dirty="0" err="1"/>
              <a:t>có</a:t>
            </a:r>
            <a:r>
              <a:rPr lang="en-US" dirty="0"/>
              <a:t> </a:t>
            </a:r>
            <a:r>
              <a:rPr lang="en-US" dirty="0" err="1"/>
              <a:t>thể</a:t>
            </a:r>
            <a:r>
              <a:rPr lang="en-US" dirty="0"/>
              <a:t> </a:t>
            </a:r>
            <a:r>
              <a:rPr lang="en-US" dirty="0" err="1"/>
              <a:t>được</a:t>
            </a:r>
            <a:r>
              <a:rPr lang="en-US" dirty="0"/>
              <a:t> </a:t>
            </a:r>
            <a:r>
              <a:rPr lang="en-US" dirty="0" err="1"/>
              <a:t>trao</a:t>
            </a:r>
            <a:r>
              <a:rPr lang="en-US" dirty="0"/>
              <a:t> </a:t>
            </a:r>
            <a:r>
              <a:rPr lang="en-US" dirty="0" err="1"/>
              <a:t>từ</a:t>
            </a:r>
            <a:r>
              <a:rPr lang="en-US" dirty="0"/>
              <a:t> </a:t>
            </a:r>
            <a:r>
              <a:rPr lang="en-US" dirty="0" err="1"/>
              <a:t>thế</a:t>
            </a:r>
            <a:r>
              <a:rPr lang="en-US" dirty="0"/>
              <a:t> </a:t>
            </a:r>
            <a:r>
              <a:rPr lang="en-US" dirty="0" err="1"/>
              <a:t>hệ</a:t>
            </a:r>
            <a:r>
              <a:rPr lang="en-US" dirty="0"/>
              <a:t> </a:t>
            </a:r>
            <a:r>
              <a:rPr lang="en-US" dirty="0" err="1"/>
              <a:t>này</a:t>
            </a:r>
            <a:r>
              <a:rPr lang="en-US" dirty="0"/>
              <a:t> sang </a:t>
            </a:r>
            <a:r>
              <a:rPr lang="en-US" dirty="0" err="1"/>
              <a:t>thế</a:t>
            </a:r>
            <a:r>
              <a:rPr lang="en-US" dirty="0"/>
              <a:t> </a:t>
            </a:r>
            <a:r>
              <a:rPr lang="en-US" dirty="0" err="1"/>
              <a:t>hệ</a:t>
            </a:r>
            <a:r>
              <a:rPr lang="en-US" dirty="0"/>
              <a:t> </a:t>
            </a:r>
            <a:r>
              <a:rPr lang="en-US" dirty="0" err="1"/>
              <a:t>kia</a:t>
            </a:r>
            <a:r>
              <a:rPr lang="en-US" dirty="0"/>
              <a:t> </a:t>
            </a:r>
            <a:r>
              <a:rPr lang="en-US" dirty="0" err="1"/>
              <a:t>theo</a:t>
            </a:r>
            <a:r>
              <a:rPr lang="en-US" dirty="0"/>
              <a:t> </a:t>
            </a:r>
            <a:r>
              <a:rPr lang="en-US" dirty="0" err="1"/>
              <a:t>cách</a:t>
            </a:r>
            <a:r>
              <a:rPr lang="en-US" dirty="0"/>
              <a:t> </a:t>
            </a:r>
            <a:r>
              <a:rPr lang="en-US" dirty="0" err="1"/>
              <a:t>độc</a:t>
            </a:r>
            <a:r>
              <a:rPr lang="en-US" dirty="0"/>
              <a:t> </a:t>
            </a:r>
            <a:r>
              <a:rPr lang="en-US" dirty="0" err="1"/>
              <a:t>đáo</a:t>
            </a:r>
            <a:r>
              <a:rPr lang="en-US" dirty="0"/>
              <a:t> </a:t>
            </a:r>
            <a:r>
              <a:rPr lang="en-US" dirty="0" err="1"/>
              <a:t>kết</a:t>
            </a:r>
            <a:r>
              <a:rPr lang="en-US" dirty="0"/>
              <a:t> </a:t>
            </a:r>
            <a:r>
              <a:rPr lang="en-US" dirty="0" err="1"/>
              <a:t>hợp</a:t>
            </a:r>
            <a:r>
              <a:rPr lang="en-US" dirty="0"/>
              <a:t> </a:t>
            </a:r>
            <a:r>
              <a:rPr lang="en-US" dirty="0" err="1"/>
              <a:t>các</a:t>
            </a:r>
            <a:r>
              <a:rPr lang="en-US" dirty="0"/>
              <a:t> </a:t>
            </a:r>
            <a:r>
              <a:rPr lang="en-US" dirty="0" err="1"/>
              <a:t>nhân</a:t>
            </a:r>
            <a:r>
              <a:rPr lang="en-US" dirty="0"/>
              <a:t> </a:t>
            </a:r>
            <a:r>
              <a:rPr lang="en-US" dirty="0" err="1"/>
              <a:t>vật</a:t>
            </a:r>
            <a:r>
              <a:rPr lang="en-US" dirty="0"/>
              <a:t> </a:t>
            </a:r>
            <a:r>
              <a:rPr lang="en-US" dirty="0" err="1"/>
              <a:t>tâm</a:t>
            </a:r>
            <a:r>
              <a:rPr lang="en-US" dirty="0"/>
              <a:t> </a:t>
            </a:r>
            <a:r>
              <a:rPr lang="en-US" dirty="0" err="1"/>
              <a:t>linh</a:t>
            </a:r>
            <a:r>
              <a:rPr lang="en-US" dirty="0"/>
              <a:t> </a:t>
            </a:r>
            <a:r>
              <a:rPr lang="en-US" dirty="0" err="1"/>
              <a:t>vơi</a:t>
            </a:r>
            <a:r>
              <a:rPr lang="en-US" dirty="0"/>
              <a:t> </a:t>
            </a:r>
            <a:r>
              <a:rPr lang="en-US" dirty="0" err="1"/>
              <a:t>các</a:t>
            </a:r>
            <a:r>
              <a:rPr lang="en-US" dirty="0"/>
              <a:t> </a:t>
            </a:r>
            <a:r>
              <a:rPr lang="en-US" dirty="0" err="1"/>
              <a:t>cuộc</a:t>
            </a:r>
            <a:r>
              <a:rPr lang="en-US" dirty="0"/>
              <a:t> </a:t>
            </a:r>
            <a:r>
              <a:rPr lang="en-US" dirty="0" err="1"/>
              <a:t>thi</a:t>
            </a:r>
            <a:r>
              <a:rPr lang="en-US" dirty="0"/>
              <a:t> </a:t>
            </a:r>
            <a:r>
              <a:rPr lang="en-US" dirty="0" err="1"/>
              <a:t>và</a:t>
            </a:r>
            <a:r>
              <a:rPr lang="en-US" dirty="0"/>
              <a:t> </a:t>
            </a:r>
            <a:r>
              <a:rPr lang="en-US" dirty="0" err="1"/>
              <a:t>các</a:t>
            </a:r>
            <a:r>
              <a:rPr lang="en-US" dirty="0"/>
              <a:t> </a:t>
            </a:r>
            <a:r>
              <a:rPr lang="en-US" dirty="0" err="1"/>
              <a:t>trò</a:t>
            </a:r>
            <a:r>
              <a:rPr lang="en-US" dirty="0"/>
              <a:t> </a:t>
            </a:r>
            <a:r>
              <a:rPr lang="en-US" dirty="0" err="1"/>
              <a:t>chơi</a:t>
            </a:r>
            <a:r>
              <a:rPr lang="en-US" dirty="0"/>
              <a:t> </a:t>
            </a:r>
            <a:r>
              <a:rPr lang="en-US" dirty="0" err="1"/>
              <a:t>giải</a:t>
            </a:r>
            <a:r>
              <a:rPr lang="en-US" dirty="0"/>
              <a:t> </a:t>
            </a:r>
            <a:r>
              <a:rPr lang="en-US" dirty="0" err="1"/>
              <a:t>trí</a:t>
            </a:r>
            <a:endParaRPr lang="en-US" dirty="0"/>
          </a:p>
          <a:p>
            <a:r>
              <a:rPr lang="en-US" dirty="0"/>
              <a:t>C </a:t>
            </a:r>
            <a:r>
              <a:rPr lang="en-US" dirty="0" err="1"/>
              <a:t>là</a:t>
            </a:r>
            <a:r>
              <a:rPr lang="en-US" dirty="0"/>
              <a:t> </a:t>
            </a:r>
            <a:r>
              <a:rPr lang="en-US" dirty="0" err="1"/>
              <a:t>đáp</a:t>
            </a:r>
            <a:r>
              <a:rPr lang="en-US" dirty="0"/>
              <a:t> </a:t>
            </a:r>
            <a:r>
              <a:rPr lang="en-US" dirty="0" err="1"/>
              <a:t>án</a:t>
            </a:r>
            <a:r>
              <a:rPr lang="en-US" dirty="0"/>
              <a:t> </a:t>
            </a:r>
            <a:r>
              <a:rPr lang="en-US" dirty="0" err="1"/>
              <a:t>không</a:t>
            </a:r>
            <a:r>
              <a:rPr lang="en-US" dirty="0"/>
              <a:t> </a:t>
            </a:r>
            <a:r>
              <a:rPr lang="en-US" dirty="0" err="1"/>
              <a:t>được</a:t>
            </a:r>
            <a:r>
              <a:rPr lang="en-US" dirty="0"/>
              <a:t> </a:t>
            </a:r>
            <a:r>
              <a:rPr lang="en-US" dirty="0" err="1"/>
              <a:t>đề</a:t>
            </a:r>
            <a:r>
              <a:rPr lang="en-US" dirty="0"/>
              <a:t> </a:t>
            </a:r>
            <a:r>
              <a:rPr lang="en-US" dirty="0" err="1"/>
              <a:t>cập</a:t>
            </a:r>
            <a:r>
              <a:rPr lang="en-US" dirty="0"/>
              <a:t> </a:t>
            </a:r>
            <a:r>
              <a:rPr lang="en-US" dirty="0" err="1"/>
              <a:t>đến</a:t>
            </a:r>
            <a:endParaRPr lang="en-US" dirty="0"/>
          </a:p>
          <a:p>
            <a:endParaRPr lang="en-US" dirty="0"/>
          </a:p>
        </p:txBody>
      </p:sp>
      <p:sp>
        <p:nvSpPr>
          <p:cNvPr id="5" name="Oval 4"/>
          <p:cNvSpPr/>
          <p:nvPr/>
        </p:nvSpPr>
        <p:spPr>
          <a:xfrm>
            <a:off x="152400" y="8382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72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anim calcmode="lin" valueType="num">
                                      <p:cBhvr additive="base">
                                        <p:cTn id="51"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6" end="16"/>
                                            </p:txEl>
                                          </p:spTgt>
                                        </p:tgtEl>
                                        <p:attrNameLst>
                                          <p:attrName>style.visibility</p:attrName>
                                        </p:attrNameLst>
                                      </p:cBhvr>
                                      <p:to>
                                        <p:strVal val="visible"/>
                                      </p:to>
                                    </p:set>
                                    <p:anim calcmode="lin" valueType="num">
                                      <p:cBhvr additive="base">
                                        <p:cTn id="55"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500" fill="hold"/>
                                        <p:tgtEl>
                                          <p:spTgt spid="5"/>
                                        </p:tgtEl>
                                        <p:attrNameLst>
                                          <p:attrName>ppt_x</p:attrName>
                                        </p:attrNameLst>
                                      </p:cBhvr>
                                      <p:tavLst>
                                        <p:tav tm="0">
                                          <p:val>
                                            <p:strVal val="#ppt_x"/>
                                          </p:val>
                                        </p:tav>
                                        <p:tav tm="100000">
                                          <p:val>
                                            <p:strVal val="#ppt_x"/>
                                          </p:val>
                                        </p:tav>
                                      </p:tavLst>
                                    </p:anim>
                                    <p:anim calcmode="lin" valueType="num">
                                      <p:cBhvr additive="base">
                                        <p:cTn id="6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763000" cy="6001643"/>
          </a:xfrm>
          <a:prstGeom prst="rect">
            <a:avLst/>
          </a:prstGeom>
          <a:noFill/>
        </p:spPr>
        <p:txBody>
          <a:bodyPr wrap="square" rtlCol="0">
            <a:spAutoFit/>
          </a:bodyPr>
          <a:lstStyle/>
          <a:p>
            <a:r>
              <a:rPr lang="en-US" sz="2400" b="1" dirty="0"/>
              <a:t>Question 44: </a:t>
            </a:r>
            <a:r>
              <a:rPr lang="en-US" sz="2400" dirty="0"/>
              <a:t>Which best serves as the title for the passage?</a:t>
            </a:r>
          </a:p>
          <a:p>
            <a:r>
              <a:rPr lang="en-US" sz="2400" b="1" dirty="0"/>
              <a:t>       A. </a:t>
            </a:r>
            <a:r>
              <a:rPr lang="en-US" sz="2400" dirty="0"/>
              <a:t>How much is job worth?              </a:t>
            </a:r>
            <a:r>
              <a:rPr lang="en-US" sz="2400" b="1" dirty="0" smtClean="0"/>
              <a:t>B</a:t>
            </a:r>
            <a:r>
              <a:rPr lang="en-US" sz="2400" b="1" dirty="0"/>
              <a:t>. </a:t>
            </a:r>
            <a:r>
              <a:rPr lang="en-US" sz="2400" dirty="0"/>
              <a:t>How to find a well paid job?</a:t>
            </a:r>
          </a:p>
          <a:p>
            <a:r>
              <a:rPr lang="en-US" sz="2400" b="1" dirty="0"/>
              <a:t>       C. </a:t>
            </a:r>
            <a:r>
              <a:rPr lang="en-US" sz="2400" dirty="0"/>
              <a:t>Factors of a good job.</a:t>
            </a:r>
            <a:r>
              <a:rPr lang="en-US" sz="2400" b="1" dirty="0"/>
              <a:t>                    </a:t>
            </a:r>
            <a:r>
              <a:rPr lang="en-US" sz="2400" b="1" dirty="0" smtClean="0"/>
              <a:t> </a:t>
            </a:r>
            <a:r>
              <a:rPr lang="en-US" sz="2400" b="1" dirty="0"/>
              <a:t>D. </a:t>
            </a:r>
            <a:r>
              <a:rPr lang="en-US" sz="2400" dirty="0"/>
              <a:t>Benefits of well paid job.</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Tiêu</a:t>
            </a:r>
            <a:r>
              <a:rPr lang="en-US" sz="2400" dirty="0"/>
              <a:t> </a:t>
            </a:r>
            <a:r>
              <a:rPr lang="en-US" sz="2400" dirty="0" err="1"/>
              <a:t>đề</a:t>
            </a:r>
            <a:r>
              <a:rPr lang="en-US" sz="2400" dirty="0"/>
              <a:t> hay </a:t>
            </a:r>
            <a:r>
              <a:rPr lang="en-US" sz="2400" dirty="0" err="1"/>
              <a:t>nhất</a:t>
            </a:r>
            <a:r>
              <a:rPr lang="en-US" sz="2400" dirty="0"/>
              <a:t> </a:t>
            </a:r>
            <a:r>
              <a:rPr lang="en-US" sz="2400" dirty="0" err="1"/>
              <a:t>cho</a:t>
            </a:r>
            <a:r>
              <a:rPr lang="en-US" sz="2400" dirty="0"/>
              <a:t> </a:t>
            </a:r>
            <a:r>
              <a:rPr lang="en-US" sz="2400" dirty="0" err="1"/>
              <a:t>đoạn</a:t>
            </a:r>
            <a:r>
              <a:rPr lang="en-US" sz="2400" dirty="0"/>
              <a:t> </a:t>
            </a:r>
            <a:r>
              <a:rPr lang="en-US" sz="2400" dirty="0" err="1"/>
              <a:t>văn</a:t>
            </a:r>
            <a:r>
              <a:rPr lang="en-US" sz="2400" dirty="0"/>
              <a:t> </a:t>
            </a:r>
            <a:r>
              <a:rPr lang="en-US" sz="2400" dirty="0" err="1"/>
              <a:t>có</a:t>
            </a:r>
            <a:r>
              <a:rPr lang="en-US" sz="2400" dirty="0"/>
              <a:t> </a:t>
            </a:r>
            <a:r>
              <a:rPr lang="en-US" sz="2400" dirty="0" err="1"/>
              <a:t>thể</a:t>
            </a:r>
            <a:r>
              <a:rPr lang="en-US" sz="2400" dirty="0"/>
              <a:t> </a:t>
            </a:r>
            <a:r>
              <a:rPr lang="en-US" sz="2400" dirty="0" err="1"/>
              <a:t>là</a:t>
            </a:r>
            <a:r>
              <a:rPr lang="en-US" sz="2400" dirty="0"/>
              <a:t> </a:t>
            </a:r>
            <a:r>
              <a:rPr lang="en-US" sz="2400" dirty="0" err="1"/>
              <a:t>gì</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t>
            </a:r>
            <a:r>
              <a:rPr lang="en-US" sz="2400" dirty="0" err="1"/>
              <a:t>A.Công</a:t>
            </a:r>
            <a:r>
              <a:rPr lang="en-US" sz="2400" dirty="0"/>
              <a:t> </a:t>
            </a:r>
            <a:r>
              <a:rPr lang="en-US" sz="2400" dirty="0" err="1"/>
              <a:t>việc</a:t>
            </a:r>
            <a:r>
              <a:rPr lang="en-US" sz="2400" dirty="0"/>
              <a:t> </a:t>
            </a:r>
            <a:r>
              <a:rPr lang="en-US" sz="2400" dirty="0" err="1"/>
              <a:t>đáng</a:t>
            </a:r>
            <a:r>
              <a:rPr lang="en-US" sz="2400" dirty="0"/>
              <a:t> </a:t>
            </a:r>
            <a:r>
              <a:rPr lang="en-US" sz="2400" dirty="0" err="1"/>
              <a:t>giá</a:t>
            </a:r>
            <a:r>
              <a:rPr lang="en-US" sz="2400" dirty="0"/>
              <a:t> </a:t>
            </a:r>
            <a:r>
              <a:rPr lang="en-US" sz="2400" dirty="0" err="1"/>
              <a:t>bao</a:t>
            </a:r>
            <a:r>
              <a:rPr lang="en-US" sz="2400" dirty="0"/>
              <a:t> </a:t>
            </a:r>
            <a:r>
              <a:rPr lang="en-US" sz="2400" dirty="0" err="1"/>
              <a:t>nhiêu</a:t>
            </a:r>
            <a:r>
              <a:rPr lang="en-US" sz="2400" dirty="0"/>
              <a:t>?                	B. </a:t>
            </a:r>
            <a:r>
              <a:rPr lang="en-US" sz="2400" dirty="0" err="1"/>
              <a:t>Làm</a:t>
            </a:r>
            <a:r>
              <a:rPr lang="en-US" sz="2400" dirty="0"/>
              <a:t> </a:t>
            </a:r>
            <a:r>
              <a:rPr lang="en-US" sz="2400" dirty="0" err="1"/>
              <a:t>thế</a:t>
            </a:r>
            <a:r>
              <a:rPr lang="en-US" sz="2400" dirty="0"/>
              <a:t> </a:t>
            </a:r>
            <a:r>
              <a:rPr lang="en-US" sz="2400" dirty="0" err="1"/>
              <a:t>nào</a:t>
            </a:r>
            <a:r>
              <a:rPr lang="en-US" sz="2400" dirty="0"/>
              <a:t> </a:t>
            </a:r>
            <a:r>
              <a:rPr lang="en-US" sz="2400" dirty="0" err="1"/>
              <a:t>để</a:t>
            </a:r>
            <a:r>
              <a:rPr lang="en-US" sz="2400" dirty="0"/>
              <a:t> </a:t>
            </a:r>
            <a:r>
              <a:rPr lang="en-US" sz="2400" dirty="0" err="1"/>
              <a:t>tìm</a:t>
            </a:r>
            <a:r>
              <a:rPr lang="en-US" sz="2400" dirty="0"/>
              <a:t> </a:t>
            </a:r>
            <a:r>
              <a:rPr lang="en-US" sz="2400" dirty="0" err="1"/>
              <a:t>được</a:t>
            </a:r>
            <a:r>
              <a:rPr lang="en-US" sz="2400" dirty="0"/>
              <a:t> </a:t>
            </a:r>
            <a:r>
              <a:rPr lang="en-US" sz="2400" dirty="0" err="1"/>
              <a:t>công</a:t>
            </a:r>
            <a:r>
              <a:rPr lang="en-US" sz="2400" dirty="0"/>
              <a:t> </a:t>
            </a:r>
            <a:r>
              <a:rPr lang="en-US" sz="2400" dirty="0" err="1"/>
              <a:t>việc</a:t>
            </a:r>
            <a:r>
              <a:rPr lang="en-US" sz="2400" dirty="0"/>
              <a:t> </a:t>
            </a:r>
            <a:r>
              <a:rPr lang="en-US" sz="2400" dirty="0" err="1"/>
              <a:t>lương</a:t>
            </a:r>
            <a:r>
              <a:rPr lang="en-US" sz="2400" dirty="0"/>
              <a:t> </a:t>
            </a:r>
            <a:r>
              <a:rPr lang="en-US" sz="2400" dirty="0" err="1"/>
              <a:t>cao</a:t>
            </a:r>
            <a:r>
              <a:rPr lang="en-US" sz="2400" dirty="0"/>
              <a:t>?</a:t>
            </a:r>
          </a:p>
          <a:p>
            <a:r>
              <a:rPr lang="en-US" sz="2400" dirty="0"/>
              <a:t>       C. </a:t>
            </a:r>
            <a:r>
              <a:rPr lang="en-US" sz="2400" dirty="0" err="1"/>
              <a:t>Những</a:t>
            </a:r>
            <a:r>
              <a:rPr lang="en-US" sz="2400" dirty="0"/>
              <a:t> </a:t>
            </a:r>
            <a:r>
              <a:rPr lang="en-US" sz="2400" dirty="0" err="1"/>
              <a:t>yếu</a:t>
            </a:r>
            <a:r>
              <a:rPr lang="en-US" sz="2400" dirty="0"/>
              <a:t> </a:t>
            </a:r>
            <a:r>
              <a:rPr lang="en-US" sz="2400" dirty="0" err="1"/>
              <a:t>tố</a:t>
            </a:r>
            <a:r>
              <a:rPr lang="en-US" sz="2400" dirty="0"/>
              <a:t> </a:t>
            </a:r>
            <a:r>
              <a:rPr lang="en-US" sz="2400" dirty="0" err="1"/>
              <a:t>của</a:t>
            </a:r>
            <a:r>
              <a:rPr lang="en-US" sz="2400" dirty="0"/>
              <a:t> </a:t>
            </a:r>
            <a:r>
              <a:rPr lang="en-US" sz="2400" dirty="0" err="1"/>
              <a:t>một</a:t>
            </a:r>
            <a:r>
              <a:rPr lang="en-US" sz="2400" dirty="0"/>
              <a:t> </a:t>
            </a:r>
            <a:r>
              <a:rPr lang="en-US" sz="2400" dirty="0" err="1"/>
              <a:t>công</a:t>
            </a:r>
            <a:r>
              <a:rPr lang="en-US" sz="2400" dirty="0"/>
              <a:t> </a:t>
            </a:r>
            <a:r>
              <a:rPr lang="en-US" sz="2400" dirty="0" err="1"/>
              <a:t>việc</a:t>
            </a:r>
            <a:r>
              <a:rPr lang="en-US" sz="2400" dirty="0"/>
              <a:t> </a:t>
            </a:r>
            <a:r>
              <a:rPr lang="en-US" sz="2400" dirty="0" err="1"/>
              <a:t>tốt</a:t>
            </a:r>
            <a:r>
              <a:rPr lang="en-US" sz="2400" dirty="0"/>
              <a:t>.              D. </a:t>
            </a:r>
            <a:r>
              <a:rPr lang="en-US" sz="2400" dirty="0" err="1"/>
              <a:t>Những</a:t>
            </a:r>
            <a:r>
              <a:rPr lang="en-US" sz="2400" dirty="0"/>
              <a:t> </a:t>
            </a:r>
            <a:r>
              <a:rPr lang="en-US" sz="2400" dirty="0" err="1"/>
              <a:t>lợi</a:t>
            </a:r>
            <a:r>
              <a:rPr lang="en-US" sz="2400" dirty="0"/>
              <a:t> </a:t>
            </a:r>
            <a:r>
              <a:rPr lang="en-US" sz="2400" dirty="0" err="1"/>
              <a:t>ích</a:t>
            </a:r>
            <a:r>
              <a:rPr lang="en-US" sz="2400" dirty="0"/>
              <a:t> </a:t>
            </a:r>
            <a:r>
              <a:rPr lang="en-US" sz="2400" dirty="0" err="1"/>
              <a:t>của</a:t>
            </a:r>
            <a:r>
              <a:rPr lang="en-US" sz="2400" dirty="0"/>
              <a:t> </a:t>
            </a:r>
            <a:r>
              <a:rPr lang="en-US" sz="2400" dirty="0" err="1"/>
              <a:t>công</a:t>
            </a:r>
            <a:r>
              <a:rPr lang="en-US" sz="2400" dirty="0"/>
              <a:t> </a:t>
            </a:r>
            <a:r>
              <a:rPr lang="en-US" sz="2400" dirty="0" err="1"/>
              <a:t>việc</a:t>
            </a:r>
            <a:r>
              <a:rPr lang="en-US" sz="2400" dirty="0"/>
              <a:t> </a:t>
            </a:r>
            <a:r>
              <a:rPr lang="en-US" sz="2400" dirty="0" err="1"/>
              <a:t>lương</a:t>
            </a:r>
            <a:r>
              <a:rPr lang="en-US" sz="2400" dirty="0"/>
              <a:t> </a:t>
            </a:r>
            <a:r>
              <a:rPr lang="en-US" sz="2400" dirty="0" err="1"/>
              <a:t>cao</a:t>
            </a:r>
            <a:r>
              <a:rPr lang="en-US" sz="2400" dirty="0"/>
              <a:t>.</a:t>
            </a:r>
          </a:p>
          <a:p>
            <a:r>
              <a:rPr lang="en-US" sz="2400" dirty="0" err="1"/>
              <a:t>Thông</a:t>
            </a:r>
            <a:r>
              <a:rPr lang="en-US" sz="2400" dirty="0"/>
              <a:t> tin: One of the most difficult questions to answer is how much a job is worth. </a:t>
            </a:r>
          </a:p>
          <a:p>
            <a:r>
              <a:rPr lang="en-US" sz="2400" dirty="0" err="1"/>
              <a:t>Tạm</a:t>
            </a:r>
            <a:r>
              <a:rPr lang="en-US" sz="2400" dirty="0"/>
              <a:t> </a:t>
            </a:r>
            <a:r>
              <a:rPr lang="en-US" sz="2400" dirty="0" err="1"/>
              <a:t>dịch</a:t>
            </a:r>
            <a:r>
              <a:rPr lang="en-US" sz="2400" dirty="0"/>
              <a:t>: </a:t>
            </a:r>
            <a:r>
              <a:rPr lang="en-US" sz="2400" dirty="0" err="1"/>
              <a:t>Một</a:t>
            </a:r>
            <a:r>
              <a:rPr lang="en-US" sz="2400" dirty="0"/>
              <a:t> </a:t>
            </a:r>
            <a:r>
              <a:rPr lang="en-US" sz="2400" dirty="0" err="1"/>
              <a:t>trong</a:t>
            </a:r>
            <a:r>
              <a:rPr lang="en-US" sz="2400" dirty="0"/>
              <a:t> </a:t>
            </a:r>
            <a:r>
              <a:rPr lang="en-US" sz="2400" dirty="0" err="1"/>
              <a:t>những</a:t>
            </a:r>
            <a:r>
              <a:rPr lang="en-US" sz="2400" dirty="0"/>
              <a:t> </a:t>
            </a:r>
            <a:r>
              <a:rPr lang="en-US" sz="2400" dirty="0" err="1"/>
              <a:t>câu</a:t>
            </a:r>
            <a:r>
              <a:rPr lang="en-US" sz="2400" dirty="0"/>
              <a:t> </a:t>
            </a:r>
            <a:r>
              <a:rPr lang="en-US" sz="2400" dirty="0" err="1"/>
              <a:t>hỏi</a:t>
            </a:r>
            <a:r>
              <a:rPr lang="en-US" sz="2400" dirty="0"/>
              <a:t> </a:t>
            </a:r>
            <a:r>
              <a:rPr lang="en-US" sz="2400" dirty="0" err="1"/>
              <a:t>khó</a:t>
            </a:r>
            <a:r>
              <a:rPr lang="en-US" sz="2400" dirty="0"/>
              <a:t> </a:t>
            </a:r>
            <a:r>
              <a:rPr lang="en-US" sz="2400" dirty="0" err="1"/>
              <a:t>trả</a:t>
            </a:r>
            <a:r>
              <a:rPr lang="en-US" sz="2400" dirty="0"/>
              <a:t> </a:t>
            </a:r>
            <a:r>
              <a:rPr lang="en-US" sz="2400" dirty="0" err="1"/>
              <a:t>lời</a:t>
            </a:r>
            <a:r>
              <a:rPr lang="en-US" sz="2400" dirty="0"/>
              <a:t> </a:t>
            </a:r>
            <a:r>
              <a:rPr lang="en-US" sz="2400" dirty="0" err="1"/>
              <a:t>là</a:t>
            </a:r>
            <a:r>
              <a:rPr lang="en-US" sz="2400" dirty="0"/>
              <a:t> </a:t>
            </a:r>
            <a:r>
              <a:rPr lang="en-US" sz="2400" dirty="0" err="1"/>
              <a:t>một</a:t>
            </a:r>
            <a:r>
              <a:rPr lang="en-US" sz="2400" dirty="0"/>
              <a:t> </a:t>
            </a:r>
            <a:r>
              <a:rPr lang="en-US" sz="2400" dirty="0" err="1"/>
              <a:t>công</a:t>
            </a:r>
            <a:r>
              <a:rPr lang="en-US" sz="2400" dirty="0"/>
              <a:t> </a:t>
            </a:r>
            <a:r>
              <a:rPr lang="en-US" sz="2400" dirty="0" err="1"/>
              <a:t>việc</a:t>
            </a:r>
            <a:r>
              <a:rPr lang="en-US" sz="2400" dirty="0"/>
              <a:t> </a:t>
            </a:r>
            <a:r>
              <a:rPr lang="en-US" sz="2400" dirty="0" err="1"/>
              <a:t>đáng</a:t>
            </a:r>
            <a:r>
              <a:rPr lang="en-US" sz="2400" dirty="0"/>
              <a:t> </a:t>
            </a:r>
            <a:r>
              <a:rPr lang="en-US" sz="2400" dirty="0" err="1"/>
              <a:t>giá</a:t>
            </a:r>
            <a:r>
              <a:rPr lang="en-US" sz="2400" dirty="0"/>
              <a:t> </a:t>
            </a:r>
            <a:r>
              <a:rPr lang="en-US" sz="2400" dirty="0" err="1"/>
              <a:t>bao</a:t>
            </a:r>
            <a:r>
              <a:rPr lang="en-US" sz="2400" dirty="0"/>
              <a:t> </a:t>
            </a:r>
            <a:r>
              <a:rPr lang="en-US" sz="2400" dirty="0" err="1"/>
              <a:t>nhiêu</a:t>
            </a:r>
            <a:r>
              <a:rPr lang="en-US" sz="2400" dirty="0"/>
              <a:t>?</a:t>
            </a:r>
          </a:p>
          <a:p>
            <a:endParaRPr lang="en-US" sz="2400" dirty="0"/>
          </a:p>
        </p:txBody>
      </p:sp>
      <p:sp>
        <p:nvSpPr>
          <p:cNvPr id="5" name="Oval 4"/>
          <p:cNvSpPr/>
          <p:nvPr/>
        </p:nvSpPr>
        <p:spPr>
          <a:xfrm>
            <a:off x="609600" y="9144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2031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8915400" cy="6186309"/>
          </a:xfrm>
          <a:prstGeom prst="rect">
            <a:avLst/>
          </a:prstGeom>
          <a:noFill/>
        </p:spPr>
        <p:txBody>
          <a:bodyPr wrap="square" rtlCol="0">
            <a:spAutoFit/>
          </a:bodyPr>
          <a:lstStyle/>
          <a:p>
            <a:r>
              <a:rPr lang="en-US" sz="2200" b="1" dirty="0"/>
              <a:t>Question 45</a:t>
            </a:r>
            <a:r>
              <a:rPr lang="en-US" sz="2200" dirty="0"/>
              <a:t>: The word “</a:t>
            </a:r>
            <a:r>
              <a:rPr lang="en-US" sz="2200" b="1" i="1" dirty="0"/>
              <a:t>disillusioned</a:t>
            </a:r>
            <a:r>
              <a:rPr lang="en-US" sz="2200" dirty="0"/>
              <a:t>” in </a:t>
            </a:r>
            <a:r>
              <a:rPr lang="en-US" sz="2200" dirty="0" err="1"/>
              <a:t>paraghaph</a:t>
            </a:r>
            <a:r>
              <a:rPr lang="en-US" sz="2200" dirty="0"/>
              <a:t> 4 is closest in meaning to__________.</a:t>
            </a:r>
          </a:p>
          <a:p>
            <a:r>
              <a:rPr lang="en-US" sz="2200" b="1" dirty="0"/>
              <a:t>       A.</a:t>
            </a:r>
            <a:r>
              <a:rPr lang="en-US" sz="2200" dirty="0"/>
              <a:t> disagreeable  	        </a:t>
            </a:r>
            <a:r>
              <a:rPr lang="en-US" sz="2200" b="1" dirty="0"/>
              <a:t>B.</a:t>
            </a:r>
            <a:r>
              <a:rPr lang="en-US" sz="2200" dirty="0"/>
              <a:t> disenchanted                     </a:t>
            </a:r>
            <a:r>
              <a:rPr lang="en-US" sz="2200" b="1" dirty="0"/>
              <a:t>C.</a:t>
            </a:r>
            <a:r>
              <a:rPr lang="en-US" sz="2200" dirty="0"/>
              <a:t> discreditable                  </a:t>
            </a:r>
            <a:r>
              <a:rPr lang="en-US" sz="2200" b="1" dirty="0"/>
              <a:t>D.</a:t>
            </a:r>
            <a:r>
              <a:rPr lang="en-US" sz="2200" dirty="0"/>
              <a:t> dishonest</a:t>
            </a:r>
          </a:p>
          <a:p>
            <a:endParaRPr lang="en-US" sz="2200" b="1" dirty="0" smtClean="0"/>
          </a:p>
          <a:p>
            <a:r>
              <a:rPr lang="en-US" sz="2200" dirty="0" err="1" smtClean="0"/>
              <a:t>Kiến</a:t>
            </a:r>
            <a:r>
              <a:rPr lang="en-US" sz="2200" dirty="0" smtClean="0"/>
              <a:t> </a:t>
            </a:r>
            <a:r>
              <a:rPr lang="en-US" sz="2200" dirty="0" err="1"/>
              <a:t>thức</a:t>
            </a:r>
            <a:r>
              <a:rPr lang="en-US" sz="2200" dirty="0"/>
              <a:t>: </a:t>
            </a:r>
            <a:r>
              <a:rPr lang="en-US" sz="2200" dirty="0" err="1"/>
              <a:t>Đọc</a:t>
            </a:r>
            <a:r>
              <a:rPr lang="en-US" sz="2200" dirty="0"/>
              <a:t> </a:t>
            </a:r>
            <a:r>
              <a:rPr lang="en-US" sz="2200" dirty="0" err="1"/>
              <a:t>hiểu</a:t>
            </a:r>
            <a:endParaRPr lang="en-US" sz="2200" dirty="0"/>
          </a:p>
          <a:p>
            <a:r>
              <a:rPr lang="en-US" sz="2200" dirty="0" err="1"/>
              <a:t>Giải</a:t>
            </a:r>
            <a:r>
              <a:rPr lang="en-US" sz="2200" dirty="0"/>
              <a:t> </a:t>
            </a:r>
            <a:r>
              <a:rPr lang="en-US" sz="2200" dirty="0" err="1"/>
              <a:t>thích</a:t>
            </a:r>
            <a:r>
              <a:rPr lang="en-US" sz="2200" dirty="0"/>
              <a:t>: </a:t>
            </a:r>
            <a:r>
              <a:rPr lang="en-US" sz="2200" dirty="0" err="1"/>
              <a:t>Từ</a:t>
            </a:r>
            <a:r>
              <a:rPr lang="en-US" sz="2200" dirty="0"/>
              <a:t> “</a:t>
            </a:r>
            <a:r>
              <a:rPr lang="en-US" sz="2200" b="1" dirty="0"/>
              <a:t>disillusioned</a:t>
            </a:r>
            <a:r>
              <a:rPr lang="en-US" sz="2200" dirty="0"/>
              <a:t>” </a:t>
            </a:r>
            <a:r>
              <a:rPr lang="en-US" sz="2200" dirty="0" err="1"/>
              <a:t>trong</a:t>
            </a:r>
            <a:r>
              <a:rPr lang="en-US" sz="2200" dirty="0"/>
              <a:t> </a:t>
            </a:r>
            <a:r>
              <a:rPr lang="en-US" sz="2200" dirty="0" err="1"/>
              <a:t>đoạn</a:t>
            </a:r>
            <a:r>
              <a:rPr lang="en-US" sz="2200" dirty="0"/>
              <a:t> 4 </a:t>
            </a:r>
            <a:r>
              <a:rPr lang="en-US" sz="2200" dirty="0" err="1"/>
              <a:t>gần</a:t>
            </a:r>
            <a:r>
              <a:rPr lang="en-US" sz="2200" dirty="0"/>
              <a:t> </a:t>
            </a:r>
            <a:r>
              <a:rPr lang="en-US" sz="2200" dirty="0" err="1"/>
              <a:t>nghĩa</a:t>
            </a:r>
            <a:r>
              <a:rPr lang="en-US" sz="2200" dirty="0"/>
              <a:t> </a:t>
            </a:r>
            <a:r>
              <a:rPr lang="en-US" sz="2200" dirty="0" err="1"/>
              <a:t>nhất</a:t>
            </a:r>
            <a:r>
              <a:rPr lang="en-US" sz="2200" dirty="0"/>
              <a:t> </a:t>
            </a:r>
            <a:r>
              <a:rPr lang="en-US" sz="2200" dirty="0" err="1"/>
              <a:t>với</a:t>
            </a:r>
            <a:r>
              <a:rPr lang="en-US" sz="2200" dirty="0"/>
              <a:t> _______.</a:t>
            </a:r>
          </a:p>
          <a:p>
            <a:r>
              <a:rPr lang="en-US" sz="2200" dirty="0" err="1"/>
              <a:t>Xét</a:t>
            </a:r>
            <a:r>
              <a:rPr lang="en-US" sz="2200" dirty="0"/>
              <a:t> </a:t>
            </a:r>
            <a:r>
              <a:rPr lang="en-US" sz="2200" dirty="0" err="1"/>
              <a:t>các</a:t>
            </a:r>
            <a:r>
              <a:rPr lang="en-US" sz="2200" dirty="0"/>
              <a:t> </a:t>
            </a:r>
            <a:r>
              <a:rPr lang="en-US" sz="2200" dirty="0" err="1"/>
              <a:t>đáp</a:t>
            </a:r>
            <a:r>
              <a:rPr lang="en-US" sz="2200" dirty="0"/>
              <a:t> </a:t>
            </a:r>
            <a:r>
              <a:rPr lang="en-US" sz="2200" dirty="0" err="1"/>
              <a:t>án</a:t>
            </a:r>
            <a:r>
              <a:rPr lang="en-US" sz="2200" dirty="0"/>
              <a:t>:</a:t>
            </a:r>
          </a:p>
          <a:p>
            <a:r>
              <a:rPr lang="en-US" sz="2200" dirty="0"/>
              <a:t>A. disagreeable: </a:t>
            </a:r>
            <a:r>
              <a:rPr lang="en-US" sz="2200" dirty="0" err="1"/>
              <a:t>không</a:t>
            </a:r>
            <a:r>
              <a:rPr lang="en-US" sz="2200" dirty="0"/>
              <a:t> </a:t>
            </a:r>
            <a:r>
              <a:rPr lang="en-US" sz="2200" dirty="0" err="1"/>
              <a:t>vừa</a:t>
            </a:r>
            <a:r>
              <a:rPr lang="en-US" sz="2200" dirty="0"/>
              <a:t> ý/ </a:t>
            </a:r>
            <a:r>
              <a:rPr lang="en-US" sz="2200" dirty="0" err="1"/>
              <a:t>khó</a:t>
            </a:r>
            <a:r>
              <a:rPr lang="en-US" sz="2200" dirty="0"/>
              <a:t> </a:t>
            </a:r>
            <a:r>
              <a:rPr lang="en-US" sz="2200" dirty="0" err="1"/>
              <a:t>chịu</a:t>
            </a:r>
            <a:r>
              <a:rPr lang="en-US" sz="2200" dirty="0"/>
              <a:t>	        B. disenchanted  : </a:t>
            </a:r>
            <a:r>
              <a:rPr lang="en-US" sz="2200" dirty="0" err="1"/>
              <a:t>làm</a:t>
            </a:r>
            <a:r>
              <a:rPr lang="en-US" sz="2200" dirty="0"/>
              <a:t> </a:t>
            </a:r>
            <a:r>
              <a:rPr lang="en-US" sz="2200" dirty="0" err="1"/>
              <a:t>tỉnh</a:t>
            </a:r>
            <a:r>
              <a:rPr lang="en-US" sz="2200" dirty="0"/>
              <a:t> </a:t>
            </a:r>
            <a:r>
              <a:rPr lang="en-US" sz="2200" dirty="0" err="1"/>
              <a:t>ngộ</a:t>
            </a:r>
            <a:r>
              <a:rPr lang="en-US" sz="2200" dirty="0"/>
              <a:t>/</a:t>
            </a:r>
            <a:r>
              <a:rPr lang="en-US" sz="2200" dirty="0" err="1"/>
              <a:t>hết</a:t>
            </a:r>
            <a:r>
              <a:rPr lang="en-US" sz="2200" dirty="0"/>
              <a:t> </a:t>
            </a:r>
            <a:r>
              <a:rPr lang="en-US" sz="2200" dirty="0" err="1"/>
              <a:t>ảo</a:t>
            </a:r>
            <a:r>
              <a:rPr lang="en-US" sz="2200" dirty="0"/>
              <a:t> </a:t>
            </a:r>
            <a:r>
              <a:rPr lang="en-US" sz="2200" dirty="0" err="1"/>
              <a:t>tưởng</a:t>
            </a:r>
            <a:r>
              <a:rPr lang="en-US" sz="2200" dirty="0"/>
              <a:t>                         C. discreditable: </a:t>
            </a:r>
            <a:r>
              <a:rPr lang="en-US" sz="2200" dirty="0" err="1"/>
              <a:t>làm</a:t>
            </a:r>
            <a:r>
              <a:rPr lang="en-US" sz="2200" dirty="0"/>
              <a:t> </a:t>
            </a:r>
            <a:r>
              <a:rPr lang="en-US" sz="2200" dirty="0" err="1"/>
              <a:t>mất</a:t>
            </a:r>
            <a:r>
              <a:rPr lang="en-US" sz="2200" dirty="0"/>
              <a:t> </a:t>
            </a:r>
            <a:r>
              <a:rPr lang="en-US" sz="2200" dirty="0" err="1"/>
              <a:t>uy</a:t>
            </a:r>
            <a:r>
              <a:rPr lang="en-US" sz="2200" dirty="0"/>
              <a:t> </a:t>
            </a:r>
            <a:r>
              <a:rPr lang="en-US" sz="2200" dirty="0" err="1"/>
              <a:t>tín</a:t>
            </a:r>
            <a:r>
              <a:rPr lang="en-US" sz="2200" dirty="0"/>
              <a:t>                                           D. dishonest : </a:t>
            </a:r>
            <a:r>
              <a:rPr lang="en-US" sz="2200" dirty="0" err="1"/>
              <a:t>không</a:t>
            </a:r>
            <a:r>
              <a:rPr lang="en-US" sz="2200" dirty="0"/>
              <a:t> </a:t>
            </a:r>
            <a:r>
              <a:rPr lang="en-US" sz="2200" dirty="0" err="1"/>
              <a:t>trung</a:t>
            </a:r>
            <a:r>
              <a:rPr lang="en-US" sz="2200" dirty="0"/>
              <a:t> </a:t>
            </a:r>
            <a:r>
              <a:rPr lang="en-US" sz="2200" dirty="0" err="1"/>
              <a:t>thực</a:t>
            </a:r>
            <a:endParaRPr lang="en-US" sz="2200" dirty="0"/>
          </a:p>
          <a:p>
            <a:r>
              <a:rPr lang="en-US" sz="2200" dirty="0" err="1"/>
              <a:t>Thông</a:t>
            </a:r>
            <a:r>
              <a:rPr lang="en-US" sz="2200" dirty="0"/>
              <a:t> tin: If it is less, the highly-qualified people carrying heavy responsibilities become </a:t>
            </a:r>
            <a:r>
              <a:rPr lang="en-US" sz="2200" b="1" u="sng" dirty="0"/>
              <a:t>disillusioned</a:t>
            </a:r>
            <a:r>
              <a:rPr lang="en-US" sz="2200" dirty="0"/>
              <a:t>, and might even end up by emigration (the so-called “brain-drain” is an evidence that this can happen).</a:t>
            </a:r>
          </a:p>
          <a:p>
            <a:r>
              <a:rPr lang="en-US" sz="2200" dirty="0" err="1"/>
              <a:t>Tạm</a:t>
            </a:r>
            <a:r>
              <a:rPr lang="en-US" sz="2200" dirty="0"/>
              <a:t> </a:t>
            </a:r>
            <a:r>
              <a:rPr lang="en-US" sz="2200" dirty="0" err="1"/>
              <a:t>dịch</a:t>
            </a:r>
            <a:r>
              <a:rPr lang="en-US" sz="2200" dirty="0"/>
              <a:t>: </a:t>
            </a:r>
            <a:r>
              <a:rPr lang="en-US" sz="2200" dirty="0" err="1"/>
              <a:t>Nếu</a:t>
            </a:r>
            <a:r>
              <a:rPr lang="en-US" sz="2200" dirty="0"/>
              <a:t> </a:t>
            </a:r>
            <a:r>
              <a:rPr lang="en-US" sz="2200" dirty="0" err="1"/>
              <a:t>ít</a:t>
            </a:r>
            <a:r>
              <a:rPr lang="en-US" sz="2200" dirty="0"/>
              <a:t> </a:t>
            </a:r>
            <a:r>
              <a:rPr lang="en-US" sz="2200" dirty="0" err="1"/>
              <a:t>hơn</a:t>
            </a:r>
            <a:r>
              <a:rPr lang="en-US" sz="2200" dirty="0"/>
              <a:t> , </a:t>
            </a:r>
            <a:r>
              <a:rPr lang="en-US" sz="2200" dirty="0" err="1"/>
              <a:t>những</a:t>
            </a:r>
            <a:r>
              <a:rPr lang="en-US" sz="2200" dirty="0"/>
              <a:t> </a:t>
            </a:r>
            <a:r>
              <a:rPr lang="en-US" sz="2200" dirty="0" err="1"/>
              <a:t>người</a:t>
            </a:r>
            <a:r>
              <a:rPr lang="en-US" sz="2200" dirty="0"/>
              <a:t> </a:t>
            </a:r>
            <a:r>
              <a:rPr lang="en-US" sz="2200" dirty="0" err="1"/>
              <a:t>có</a:t>
            </a:r>
            <a:r>
              <a:rPr lang="en-US" sz="2200" dirty="0"/>
              <a:t> </a:t>
            </a:r>
            <a:r>
              <a:rPr lang="en-US" sz="2200" dirty="0" err="1"/>
              <a:t>trình</a:t>
            </a:r>
            <a:r>
              <a:rPr lang="en-US" sz="2200" dirty="0"/>
              <a:t> </a:t>
            </a:r>
            <a:r>
              <a:rPr lang="en-US" sz="2200" dirty="0" err="1"/>
              <a:t>độ</a:t>
            </a:r>
            <a:r>
              <a:rPr lang="en-US" sz="2200" dirty="0"/>
              <a:t> </a:t>
            </a:r>
            <a:r>
              <a:rPr lang="en-US" sz="2200" dirty="0" err="1"/>
              <a:t>cao</a:t>
            </a:r>
            <a:r>
              <a:rPr lang="en-US" sz="2200" dirty="0"/>
              <a:t> </a:t>
            </a:r>
            <a:r>
              <a:rPr lang="en-US" sz="2200" dirty="0" err="1"/>
              <a:t>đảm</a:t>
            </a:r>
            <a:r>
              <a:rPr lang="en-US" sz="2200" dirty="0"/>
              <a:t> </a:t>
            </a:r>
            <a:r>
              <a:rPr lang="en-US" sz="2200" dirty="0" err="1"/>
              <a:t>đương</a:t>
            </a:r>
            <a:r>
              <a:rPr lang="en-US" sz="2200" dirty="0"/>
              <a:t> </a:t>
            </a:r>
            <a:r>
              <a:rPr lang="en-US" sz="2200" dirty="0" err="1"/>
              <a:t>những</a:t>
            </a:r>
            <a:r>
              <a:rPr lang="en-US" sz="2200" dirty="0"/>
              <a:t> </a:t>
            </a:r>
            <a:r>
              <a:rPr lang="en-US" sz="2200" dirty="0" err="1"/>
              <a:t>trách</a:t>
            </a:r>
            <a:r>
              <a:rPr lang="en-US" sz="2200" dirty="0"/>
              <a:t> </a:t>
            </a:r>
            <a:r>
              <a:rPr lang="en-US" sz="2200" dirty="0" err="1"/>
              <a:t>nhiệm</a:t>
            </a:r>
            <a:r>
              <a:rPr lang="en-US" sz="2200" dirty="0"/>
              <a:t> </a:t>
            </a:r>
            <a:r>
              <a:rPr lang="en-US" sz="2200" dirty="0" err="1"/>
              <a:t>nặng</a:t>
            </a:r>
            <a:r>
              <a:rPr lang="en-US" sz="2200" dirty="0"/>
              <a:t> </a:t>
            </a:r>
            <a:r>
              <a:rPr lang="en-US" sz="2200" dirty="0" err="1"/>
              <a:t>nề</a:t>
            </a:r>
            <a:r>
              <a:rPr lang="en-US" sz="2200" dirty="0"/>
              <a:t> </a:t>
            </a:r>
            <a:r>
              <a:rPr lang="en-US" sz="2200" dirty="0" err="1"/>
              <a:t>sẽ</a:t>
            </a:r>
            <a:r>
              <a:rPr lang="en-US" sz="2200" dirty="0"/>
              <a:t> </a:t>
            </a:r>
            <a:r>
              <a:rPr lang="en-US" sz="2200" dirty="0" err="1"/>
              <a:t>trở</a:t>
            </a:r>
            <a:r>
              <a:rPr lang="en-US" sz="2200" dirty="0"/>
              <a:t> </a:t>
            </a:r>
            <a:r>
              <a:rPr lang="en-US" sz="2200" dirty="0" err="1"/>
              <a:t>nên</a:t>
            </a:r>
            <a:r>
              <a:rPr lang="en-US" sz="2200" dirty="0"/>
              <a:t> </a:t>
            </a:r>
            <a:r>
              <a:rPr lang="en-US" sz="2200" dirty="0" err="1"/>
              <a:t>vỡ</a:t>
            </a:r>
            <a:r>
              <a:rPr lang="en-US" sz="2200" dirty="0"/>
              <a:t> </a:t>
            </a:r>
            <a:r>
              <a:rPr lang="en-US" sz="2200" dirty="0" err="1"/>
              <a:t>mộng</a:t>
            </a:r>
            <a:r>
              <a:rPr lang="en-US" sz="2200" dirty="0"/>
              <a:t> </a:t>
            </a:r>
            <a:r>
              <a:rPr lang="en-US" sz="2200" dirty="0" err="1"/>
              <a:t>và</a:t>
            </a:r>
            <a:r>
              <a:rPr lang="en-US" sz="2200" dirty="0"/>
              <a:t> </a:t>
            </a:r>
            <a:r>
              <a:rPr lang="en-US" sz="2200" dirty="0" err="1"/>
              <a:t>có</a:t>
            </a:r>
            <a:r>
              <a:rPr lang="en-US" sz="2200" dirty="0"/>
              <a:t> </a:t>
            </a:r>
            <a:r>
              <a:rPr lang="en-US" sz="2200" dirty="0" err="1"/>
              <a:t>thể</a:t>
            </a:r>
            <a:r>
              <a:rPr lang="en-US" sz="2200" dirty="0"/>
              <a:t> </a:t>
            </a:r>
            <a:r>
              <a:rPr lang="en-US" sz="2200" dirty="0" err="1"/>
              <a:t>sẽ</a:t>
            </a:r>
            <a:r>
              <a:rPr lang="en-US" sz="2200" dirty="0"/>
              <a:t> </a:t>
            </a:r>
            <a:r>
              <a:rPr lang="en-US" sz="2200" dirty="0" err="1"/>
              <a:t>dẫn</a:t>
            </a:r>
            <a:r>
              <a:rPr lang="en-US" sz="2200" dirty="0"/>
              <a:t> </a:t>
            </a:r>
            <a:r>
              <a:rPr lang="en-US" sz="2200" dirty="0" err="1"/>
              <a:t>đến</a:t>
            </a:r>
            <a:r>
              <a:rPr lang="en-US" sz="2200" dirty="0"/>
              <a:t> </a:t>
            </a:r>
            <a:r>
              <a:rPr lang="en-US" sz="2200" dirty="0" err="1"/>
              <a:t>sự</a:t>
            </a:r>
            <a:r>
              <a:rPr lang="en-US" sz="2200" dirty="0"/>
              <a:t> </a:t>
            </a:r>
            <a:r>
              <a:rPr lang="en-US" sz="2200" dirty="0" err="1"/>
              <a:t>ra</a:t>
            </a:r>
            <a:r>
              <a:rPr lang="en-US" sz="2200" dirty="0"/>
              <a:t> </a:t>
            </a:r>
            <a:r>
              <a:rPr lang="en-US" sz="2200" dirty="0" err="1"/>
              <a:t>đi</a:t>
            </a:r>
            <a:r>
              <a:rPr lang="en-US" sz="2200" dirty="0"/>
              <a:t> ( </a:t>
            </a:r>
            <a:r>
              <a:rPr lang="en-US" sz="2200" dirty="0" err="1"/>
              <a:t>cái</a:t>
            </a:r>
            <a:r>
              <a:rPr lang="en-US" sz="2200" dirty="0"/>
              <a:t> </a:t>
            </a:r>
            <a:r>
              <a:rPr lang="en-US" sz="2200" dirty="0" err="1"/>
              <a:t>gọi</a:t>
            </a:r>
            <a:r>
              <a:rPr lang="en-US" sz="2200" dirty="0"/>
              <a:t> </a:t>
            </a:r>
            <a:r>
              <a:rPr lang="en-US" sz="2200" dirty="0" err="1"/>
              <a:t>là</a:t>
            </a:r>
            <a:r>
              <a:rPr lang="en-US" sz="2200" dirty="0"/>
              <a:t> </a:t>
            </a:r>
            <a:r>
              <a:rPr lang="en-US" sz="2200" dirty="0" err="1"/>
              <a:t>sự</a:t>
            </a:r>
            <a:r>
              <a:rPr lang="en-US" sz="2200" dirty="0"/>
              <a:t> </a:t>
            </a:r>
            <a:r>
              <a:rPr lang="en-US" sz="2200" dirty="0" err="1"/>
              <a:t>chảy</a:t>
            </a:r>
            <a:r>
              <a:rPr lang="en-US" sz="2200" dirty="0"/>
              <a:t> </a:t>
            </a:r>
            <a:r>
              <a:rPr lang="en-US" sz="2200" dirty="0" err="1"/>
              <a:t>máu</a:t>
            </a:r>
            <a:r>
              <a:rPr lang="en-US" sz="2200" dirty="0"/>
              <a:t> </a:t>
            </a:r>
            <a:r>
              <a:rPr lang="en-US" sz="2200" dirty="0" err="1"/>
              <a:t>chất</a:t>
            </a:r>
            <a:r>
              <a:rPr lang="en-US" sz="2200" dirty="0"/>
              <a:t> </a:t>
            </a:r>
            <a:r>
              <a:rPr lang="en-US" sz="2200" dirty="0" err="1"/>
              <a:t>xám</a:t>
            </a:r>
            <a:r>
              <a:rPr lang="en-US" sz="2200" dirty="0"/>
              <a:t> </a:t>
            </a:r>
            <a:r>
              <a:rPr lang="en-US" sz="2200" dirty="0" err="1"/>
              <a:t>là</a:t>
            </a:r>
            <a:r>
              <a:rPr lang="en-US" sz="2200" dirty="0"/>
              <a:t> </a:t>
            </a:r>
            <a:r>
              <a:rPr lang="en-US" sz="2200" dirty="0" err="1"/>
              <a:t>một</a:t>
            </a:r>
            <a:r>
              <a:rPr lang="en-US" sz="2200" dirty="0"/>
              <a:t> </a:t>
            </a:r>
            <a:r>
              <a:rPr lang="en-US" sz="2200" dirty="0" err="1"/>
              <a:t>dẫn</a:t>
            </a:r>
            <a:r>
              <a:rPr lang="en-US" sz="2200" dirty="0"/>
              <a:t> </a:t>
            </a:r>
            <a:r>
              <a:rPr lang="en-US" sz="2200" dirty="0" err="1"/>
              <a:t>chứng</a:t>
            </a:r>
            <a:r>
              <a:rPr lang="en-US" sz="2200" dirty="0"/>
              <a:t> </a:t>
            </a:r>
            <a:r>
              <a:rPr lang="en-US" sz="2200" dirty="0" err="1"/>
              <a:t>rằng</a:t>
            </a:r>
            <a:r>
              <a:rPr lang="en-US" sz="2200" dirty="0"/>
              <a:t> </a:t>
            </a:r>
            <a:r>
              <a:rPr lang="en-US" sz="2200" dirty="0" err="1"/>
              <a:t>điều</a:t>
            </a:r>
            <a:r>
              <a:rPr lang="en-US" sz="2200" dirty="0"/>
              <a:t> </a:t>
            </a:r>
            <a:r>
              <a:rPr lang="en-US" sz="2200" dirty="0" err="1"/>
              <a:t>này</a:t>
            </a:r>
            <a:r>
              <a:rPr lang="en-US" sz="2200" dirty="0"/>
              <a:t> </a:t>
            </a:r>
            <a:r>
              <a:rPr lang="en-US" sz="2200" dirty="0" err="1"/>
              <a:t>có</a:t>
            </a:r>
            <a:r>
              <a:rPr lang="en-US" sz="2200" dirty="0"/>
              <a:t> </a:t>
            </a:r>
            <a:r>
              <a:rPr lang="en-US" sz="2200" dirty="0" err="1"/>
              <a:t>thể</a:t>
            </a:r>
            <a:r>
              <a:rPr lang="en-US" sz="2200" dirty="0"/>
              <a:t> </a:t>
            </a:r>
            <a:r>
              <a:rPr lang="en-US" sz="2200" dirty="0" err="1"/>
              <a:t>xảy</a:t>
            </a:r>
            <a:r>
              <a:rPr lang="en-US" sz="2200" dirty="0"/>
              <a:t> </a:t>
            </a:r>
            <a:r>
              <a:rPr lang="en-US" sz="2200" dirty="0" err="1"/>
              <a:t>ra.</a:t>
            </a:r>
            <a:r>
              <a:rPr lang="en-US" sz="2200" dirty="0"/>
              <a:t> </a:t>
            </a:r>
          </a:p>
          <a:p>
            <a:endParaRPr lang="en-US" sz="2200" dirty="0"/>
          </a:p>
        </p:txBody>
      </p:sp>
      <p:sp>
        <p:nvSpPr>
          <p:cNvPr id="5" name="Oval 4"/>
          <p:cNvSpPr/>
          <p:nvPr/>
        </p:nvSpPr>
        <p:spPr>
          <a:xfrm>
            <a:off x="3276600" y="10668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9284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087" y="10732"/>
            <a:ext cx="8686800" cy="7109639"/>
          </a:xfrm>
          <a:prstGeom prst="rect">
            <a:avLst/>
          </a:prstGeom>
          <a:noFill/>
        </p:spPr>
        <p:txBody>
          <a:bodyPr wrap="square" rtlCol="0">
            <a:spAutoFit/>
          </a:bodyPr>
          <a:lstStyle/>
          <a:p>
            <a:r>
              <a:rPr lang="en-US" sz="2400" b="1" dirty="0"/>
              <a:t>Question 46</a:t>
            </a:r>
            <a:r>
              <a:rPr lang="en-US" sz="2400" dirty="0"/>
              <a:t>: In Paragraph 2 and 3, the author indicates that</a:t>
            </a:r>
            <a:r>
              <a:rPr lang="en-US" sz="2400" dirty="0" smtClean="0"/>
              <a:t>______.</a:t>
            </a:r>
            <a:endParaRPr lang="en-US" sz="2400" dirty="0"/>
          </a:p>
          <a:p>
            <a:r>
              <a:rPr lang="en-US" sz="2400" b="1" dirty="0"/>
              <a:t>       A.</a:t>
            </a:r>
            <a:r>
              <a:rPr lang="en-US" sz="2400" dirty="0"/>
              <a:t> the talented should do more important work</a:t>
            </a:r>
          </a:p>
          <a:p>
            <a:r>
              <a:rPr lang="en-US" sz="2400" b="1" dirty="0"/>
              <a:t>       B.</a:t>
            </a:r>
            <a:r>
              <a:rPr lang="en-US" sz="2400" dirty="0"/>
              <a:t> unskilled jobs have less social responsibility</a:t>
            </a:r>
          </a:p>
          <a:p>
            <a:r>
              <a:rPr lang="en-US" sz="2400" b="1" dirty="0"/>
              <a:t>       C.</a:t>
            </a:r>
            <a:r>
              <a:rPr lang="en-US" sz="2400" dirty="0"/>
              <a:t> those with more socially useful jobs earn less</a:t>
            </a:r>
          </a:p>
          <a:p>
            <a:r>
              <a:rPr lang="en-US" sz="2400" b="1" dirty="0"/>
              <a:t>       D.</a:t>
            </a:r>
            <a:r>
              <a:rPr lang="en-US" sz="2400" dirty="0"/>
              <a:t> people want to pay more to important services</a:t>
            </a:r>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smtClean="0"/>
              <a:t>hiểu</a:t>
            </a:r>
            <a:r>
              <a:rPr lang="en-US" sz="2400" dirty="0" smtClean="0"/>
              <a:t> </a:t>
            </a:r>
            <a:r>
              <a:rPr lang="en-US" sz="2400" dirty="0" err="1" smtClean="0"/>
              <a:t>Giải</a:t>
            </a:r>
            <a:r>
              <a:rPr lang="en-US" sz="2400" dirty="0" smtClean="0"/>
              <a:t> </a:t>
            </a:r>
            <a:r>
              <a:rPr lang="en-US" sz="2400" dirty="0" err="1"/>
              <a:t>thích</a:t>
            </a:r>
            <a:r>
              <a:rPr lang="en-US" sz="2400" dirty="0"/>
              <a:t>: </a:t>
            </a:r>
            <a:r>
              <a:rPr lang="en-US" sz="2400" dirty="0" err="1"/>
              <a:t>Trong</a:t>
            </a:r>
            <a:r>
              <a:rPr lang="en-US" sz="2400" dirty="0"/>
              <a:t> </a:t>
            </a:r>
            <a:r>
              <a:rPr lang="en-US" sz="2400" dirty="0" err="1"/>
              <a:t>đoạn</a:t>
            </a:r>
            <a:r>
              <a:rPr lang="en-US" sz="2400" dirty="0"/>
              <a:t> 2, 3 </a:t>
            </a:r>
            <a:r>
              <a:rPr lang="en-US" sz="2400" dirty="0" err="1"/>
              <a:t>tác</a:t>
            </a:r>
            <a:r>
              <a:rPr lang="en-US" sz="2400" dirty="0"/>
              <a:t> </a:t>
            </a:r>
            <a:r>
              <a:rPr lang="en-US" sz="2400" dirty="0" err="1"/>
              <a:t>giả</a:t>
            </a:r>
            <a:r>
              <a:rPr lang="en-US" sz="2400" dirty="0"/>
              <a:t> </a:t>
            </a:r>
            <a:r>
              <a:rPr lang="en-US" sz="2400" dirty="0" err="1"/>
              <a:t>chỉ</a:t>
            </a:r>
            <a:r>
              <a:rPr lang="en-US" sz="2400" dirty="0"/>
              <a:t> </a:t>
            </a:r>
            <a:r>
              <a:rPr lang="en-US" sz="2400" dirty="0" err="1"/>
              <a:t>ra</a:t>
            </a:r>
            <a:r>
              <a:rPr lang="en-US" sz="2400" dirty="0"/>
              <a:t> </a:t>
            </a:r>
            <a:r>
              <a:rPr lang="en-US" sz="2400" dirty="0" err="1"/>
              <a:t>rằng</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A. </a:t>
            </a:r>
            <a:r>
              <a:rPr lang="en-US" sz="2400" dirty="0" err="1"/>
              <a:t>Những</a:t>
            </a:r>
            <a:r>
              <a:rPr lang="en-US" sz="2400" dirty="0"/>
              <a:t> </a:t>
            </a:r>
            <a:r>
              <a:rPr lang="en-US" sz="2400" dirty="0" err="1"/>
              <a:t>người</a:t>
            </a:r>
            <a:r>
              <a:rPr lang="en-US" sz="2400" dirty="0"/>
              <a:t> </a:t>
            </a:r>
            <a:r>
              <a:rPr lang="en-US" sz="2400" dirty="0" err="1"/>
              <a:t>tài</a:t>
            </a:r>
            <a:r>
              <a:rPr lang="en-US" sz="2400" dirty="0"/>
              <a:t> </a:t>
            </a:r>
            <a:r>
              <a:rPr lang="en-US" sz="2400" dirty="0" err="1"/>
              <a:t>nên</a:t>
            </a:r>
            <a:r>
              <a:rPr lang="en-US" sz="2400" dirty="0"/>
              <a:t> </a:t>
            </a:r>
            <a:r>
              <a:rPr lang="en-US" sz="2400" dirty="0" err="1"/>
              <a:t>làm</a:t>
            </a:r>
            <a:r>
              <a:rPr lang="en-US" sz="2400" dirty="0"/>
              <a:t> </a:t>
            </a:r>
            <a:r>
              <a:rPr lang="en-US" sz="2400" dirty="0" err="1"/>
              <a:t>nhiều</a:t>
            </a:r>
            <a:r>
              <a:rPr lang="en-US" sz="2400" dirty="0"/>
              <a:t> </a:t>
            </a:r>
            <a:r>
              <a:rPr lang="en-US" sz="2400" dirty="0" err="1"/>
              <a:t>công</a:t>
            </a:r>
            <a:r>
              <a:rPr lang="en-US" sz="2400" dirty="0"/>
              <a:t> </a:t>
            </a:r>
            <a:r>
              <a:rPr lang="en-US" sz="2400" dirty="0" err="1"/>
              <a:t>việc</a:t>
            </a:r>
            <a:r>
              <a:rPr lang="en-US" sz="2400" dirty="0"/>
              <a:t> </a:t>
            </a:r>
            <a:r>
              <a:rPr lang="en-US" sz="2400" dirty="0" err="1"/>
              <a:t>quan</a:t>
            </a:r>
            <a:r>
              <a:rPr lang="en-US" sz="2400" dirty="0"/>
              <a:t> </a:t>
            </a:r>
            <a:r>
              <a:rPr lang="en-US" sz="2400" dirty="0" err="1"/>
              <a:t>trọng</a:t>
            </a:r>
            <a:r>
              <a:rPr lang="en-US" sz="2400" dirty="0"/>
              <a:t> </a:t>
            </a:r>
            <a:r>
              <a:rPr lang="en-US" sz="2400" dirty="0" err="1"/>
              <a:t>hơn</a:t>
            </a:r>
            <a:endParaRPr lang="en-US" sz="2400" dirty="0"/>
          </a:p>
          <a:p>
            <a:r>
              <a:rPr lang="en-US" sz="2400" dirty="0"/>
              <a:t>B. </a:t>
            </a:r>
            <a:r>
              <a:rPr lang="en-US" sz="2400" dirty="0" err="1"/>
              <a:t>Những</a:t>
            </a:r>
            <a:r>
              <a:rPr lang="en-US" sz="2400" dirty="0"/>
              <a:t> </a:t>
            </a:r>
            <a:r>
              <a:rPr lang="en-US" sz="2400" dirty="0" err="1"/>
              <a:t>công</a:t>
            </a:r>
            <a:r>
              <a:rPr lang="en-US" sz="2400" dirty="0"/>
              <a:t> </a:t>
            </a:r>
            <a:r>
              <a:rPr lang="en-US" sz="2400" dirty="0" err="1"/>
              <a:t>việc</a:t>
            </a:r>
            <a:r>
              <a:rPr lang="en-US" sz="2400" dirty="0"/>
              <a:t> </a:t>
            </a:r>
            <a:r>
              <a:rPr lang="en-US" sz="2400" dirty="0" err="1"/>
              <a:t>không</a:t>
            </a:r>
            <a:r>
              <a:rPr lang="en-US" sz="2400" dirty="0"/>
              <a:t> </a:t>
            </a:r>
            <a:r>
              <a:rPr lang="en-US" sz="2400" dirty="0" err="1"/>
              <a:t>cần</a:t>
            </a:r>
            <a:r>
              <a:rPr lang="en-US" sz="2400" dirty="0"/>
              <a:t> </a:t>
            </a:r>
            <a:r>
              <a:rPr lang="en-US" sz="2400" dirty="0" err="1"/>
              <a:t>kỹ</a:t>
            </a:r>
            <a:r>
              <a:rPr lang="en-US" sz="2400" dirty="0"/>
              <a:t> </a:t>
            </a:r>
            <a:r>
              <a:rPr lang="en-US" sz="2400" dirty="0" err="1"/>
              <a:t>năng</a:t>
            </a:r>
            <a:r>
              <a:rPr lang="en-US" sz="2400" dirty="0"/>
              <a:t> </a:t>
            </a:r>
            <a:r>
              <a:rPr lang="en-US" sz="2400" dirty="0" err="1"/>
              <a:t>có</a:t>
            </a:r>
            <a:r>
              <a:rPr lang="en-US" sz="2400" dirty="0"/>
              <a:t> </a:t>
            </a:r>
            <a:r>
              <a:rPr lang="en-US" sz="2400" dirty="0" err="1"/>
              <a:t>ít</a:t>
            </a:r>
            <a:r>
              <a:rPr lang="en-US" sz="2400" dirty="0"/>
              <a:t> </a:t>
            </a:r>
            <a:r>
              <a:rPr lang="en-US" sz="2400" dirty="0" err="1"/>
              <a:t>trách</a:t>
            </a:r>
            <a:r>
              <a:rPr lang="en-US" sz="2400" dirty="0"/>
              <a:t> </a:t>
            </a:r>
            <a:r>
              <a:rPr lang="en-US" sz="2400" dirty="0" err="1"/>
              <a:t>nhiệm</a:t>
            </a:r>
            <a:r>
              <a:rPr lang="en-US" sz="2400" dirty="0"/>
              <a:t> </a:t>
            </a:r>
            <a:r>
              <a:rPr lang="en-US" sz="2400" dirty="0" err="1"/>
              <a:t>với</a:t>
            </a:r>
            <a:r>
              <a:rPr lang="en-US" sz="2400" dirty="0"/>
              <a:t> </a:t>
            </a:r>
            <a:r>
              <a:rPr lang="en-US" sz="2400" dirty="0" err="1"/>
              <a:t>xã</a:t>
            </a:r>
            <a:r>
              <a:rPr lang="en-US" sz="2400" dirty="0"/>
              <a:t> </a:t>
            </a:r>
            <a:r>
              <a:rPr lang="en-US" sz="2400" dirty="0" err="1"/>
              <a:t>hội</a:t>
            </a:r>
            <a:r>
              <a:rPr lang="en-US" sz="2400" dirty="0"/>
              <a:t> </a:t>
            </a:r>
            <a:r>
              <a:rPr lang="en-US" sz="2400" dirty="0" err="1"/>
              <a:t>hơn</a:t>
            </a:r>
            <a:endParaRPr lang="en-US" sz="2400" dirty="0"/>
          </a:p>
          <a:p>
            <a:r>
              <a:rPr lang="en-US" sz="2400" dirty="0"/>
              <a:t>C. </a:t>
            </a:r>
            <a:r>
              <a:rPr lang="en-US" sz="2400" dirty="0" err="1"/>
              <a:t>Những</a:t>
            </a:r>
            <a:r>
              <a:rPr lang="en-US" sz="2400" dirty="0"/>
              <a:t> </a:t>
            </a:r>
            <a:r>
              <a:rPr lang="en-US" sz="2400" dirty="0" err="1"/>
              <a:t>nghề</a:t>
            </a:r>
            <a:r>
              <a:rPr lang="en-US" sz="2400" dirty="0"/>
              <a:t> </a:t>
            </a:r>
            <a:r>
              <a:rPr lang="en-US" sz="2400" dirty="0" err="1"/>
              <a:t>có</a:t>
            </a:r>
            <a:r>
              <a:rPr lang="en-US" sz="2400" dirty="0"/>
              <a:t> </a:t>
            </a:r>
            <a:r>
              <a:rPr lang="en-US" sz="2400" dirty="0" err="1"/>
              <a:t>ích</a:t>
            </a:r>
            <a:r>
              <a:rPr lang="en-US" sz="2400" dirty="0"/>
              <a:t> </a:t>
            </a:r>
            <a:r>
              <a:rPr lang="en-US" sz="2400" dirty="0" err="1"/>
              <a:t>cho</a:t>
            </a:r>
            <a:r>
              <a:rPr lang="en-US" sz="2400" dirty="0"/>
              <a:t> </a:t>
            </a:r>
            <a:r>
              <a:rPr lang="en-US" sz="2400" dirty="0" err="1"/>
              <a:t>xã</a:t>
            </a:r>
            <a:r>
              <a:rPr lang="en-US" sz="2400" dirty="0"/>
              <a:t> </a:t>
            </a:r>
            <a:r>
              <a:rPr lang="en-US" sz="2400" dirty="0" err="1"/>
              <a:t>hội</a:t>
            </a:r>
            <a:r>
              <a:rPr lang="en-US" sz="2400" dirty="0"/>
              <a:t> </a:t>
            </a:r>
            <a:r>
              <a:rPr lang="en-US" sz="2400" dirty="0" err="1"/>
              <a:t>lại</a:t>
            </a:r>
            <a:r>
              <a:rPr lang="en-US" sz="2400" dirty="0"/>
              <a:t> </a:t>
            </a:r>
            <a:r>
              <a:rPr lang="en-US" sz="2400" dirty="0" err="1"/>
              <a:t>kiếm</a:t>
            </a:r>
            <a:r>
              <a:rPr lang="en-US" sz="2400" dirty="0"/>
              <a:t> </a:t>
            </a:r>
            <a:r>
              <a:rPr lang="en-US" sz="2400" dirty="0" err="1"/>
              <a:t>được</a:t>
            </a:r>
            <a:r>
              <a:rPr lang="en-US" sz="2400" dirty="0"/>
              <a:t> </a:t>
            </a:r>
            <a:r>
              <a:rPr lang="en-US" sz="2400" dirty="0" err="1"/>
              <a:t>ít</a:t>
            </a:r>
            <a:r>
              <a:rPr lang="en-US" sz="2400" dirty="0"/>
              <a:t> </a:t>
            </a:r>
            <a:r>
              <a:rPr lang="en-US" sz="2400" dirty="0" err="1"/>
              <a:t>tiền</a:t>
            </a:r>
            <a:r>
              <a:rPr lang="en-US" sz="2400" dirty="0"/>
              <a:t> </a:t>
            </a:r>
            <a:r>
              <a:rPr lang="en-US" sz="2400" dirty="0" err="1"/>
              <a:t>hơn</a:t>
            </a:r>
            <a:endParaRPr lang="en-US" sz="2400" dirty="0"/>
          </a:p>
          <a:p>
            <a:r>
              <a:rPr lang="en-US" sz="2400" dirty="0"/>
              <a:t>D. </a:t>
            </a:r>
            <a:r>
              <a:rPr lang="en-US" sz="2400" dirty="0" err="1"/>
              <a:t>Người</a:t>
            </a:r>
            <a:r>
              <a:rPr lang="en-US" sz="2400" dirty="0"/>
              <a:t> ta </a:t>
            </a:r>
            <a:r>
              <a:rPr lang="en-US" sz="2400" dirty="0" err="1"/>
              <a:t>muốn</a:t>
            </a:r>
            <a:r>
              <a:rPr lang="en-US" sz="2400" dirty="0"/>
              <a:t> </a:t>
            </a:r>
            <a:r>
              <a:rPr lang="en-US" sz="2400" dirty="0" err="1"/>
              <a:t>trả</a:t>
            </a:r>
            <a:r>
              <a:rPr lang="en-US" sz="2400" dirty="0"/>
              <a:t> </a:t>
            </a:r>
            <a:r>
              <a:rPr lang="en-US" sz="2400" dirty="0" err="1"/>
              <a:t>nhiều</a:t>
            </a:r>
            <a:r>
              <a:rPr lang="en-US" sz="2400" dirty="0"/>
              <a:t> </a:t>
            </a:r>
            <a:r>
              <a:rPr lang="en-US" sz="2400" dirty="0" err="1"/>
              <a:t>tiền</a:t>
            </a:r>
            <a:r>
              <a:rPr lang="en-US" sz="2400" dirty="0"/>
              <a:t> </a:t>
            </a:r>
            <a:r>
              <a:rPr lang="en-US" sz="2400" dirty="0" err="1"/>
              <a:t>hơn</a:t>
            </a:r>
            <a:r>
              <a:rPr lang="en-US" sz="2400" dirty="0"/>
              <a:t> </a:t>
            </a:r>
            <a:r>
              <a:rPr lang="en-US" sz="2400" dirty="0" err="1"/>
              <a:t>cho</a:t>
            </a:r>
            <a:r>
              <a:rPr lang="en-US" sz="2400" dirty="0"/>
              <a:t> </a:t>
            </a:r>
            <a:r>
              <a:rPr lang="en-US" sz="2400" dirty="0" err="1"/>
              <a:t>các</a:t>
            </a:r>
            <a:r>
              <a:rPr lang="en-US" sz="2400" dirty="0"/>
              <a:t> </a:t>
            </a:r>
            <a:r>
              <a:rPr lang="en-US" sz="2400" dirty="0" err="1"/>
              <a:t>dịch</a:t>
            </a:r>
            <a:r>
              <a:rPr lang="en-US" sz="2400" dirty="0"/>
              <a:t> </a:t>
            </a:r>
            <a:r>
              <a:rPr lang="en-US" sz="2400" dirty="0" err="1"/>
              <a:t>vụ</a:t>
            </a:r>
            <a:r>
              <a:rPr lang="en-US" sz="2400" dirty="0"/>
              <a:t> </a:t>
            </a:r>
            <a:r>
              <a:rPr lang="en-US" sz="2400" dirty="0" err="1"/>
              <a:t>quan</a:t>
            </a:r>
            <a:r>
              <a:rPr lang="en-US" sz="2400" dirty="0"/>
              <a:t> </a:t>
            </a:r>
            <a:r>
              <a:rPr lang="en-US" sz="2400" dirty="0" err="1"/>
              <a:t>trọng</a:t>
            </a:r>
            <a:endParaRPr lang="en-US" sz="2400" dirty="0"/>
          </a:p>
          <a:p>
            <a:r>
              <a:rPr lang="en-US" sz="2400" dirty="0" err="1"/>
              <a:t>Thông</a:t>
            </a:r>
            <a:r>
              <a:rPr lang="en-US" sz="2400" dirty="0"/>
              <a:t> tin: Most people would agree that looking after the sick or teaching children is more important than, say, selling secondhand cars or improving the taste of toothpaste by adding a red stripe to it. Yet it is almost certain that the used car salesman earns more than the nurse, and that research chemist earns more than the school teacher.</a:t>
            </a:r>
          </a:p>
          <a:p>
            <a:endParaRPr lang="en-US" sz="2400" dirty="0"/>
          </a:p>
        </p:txBody>
      </p:sp>
      <p:sp>
        <p:nvSpPr>
          <p:cNvPr id="5" name="Oval 4"/>
          <p:cNvSpPr/>
          <p:nvPr/>
        </p:nvSpPr>
        <p:spPr>
          <a:xfrm>
            <a:off x="6858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365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6370975"/>
          </a:xfrm>
          <a:prstGeom prst="rect">
            <a:avLst/>
          </a:prstGeom>
          <a:noFill/>
        </p:spPr>
        <p:txBody>
          <a:bodyPr wrap="square" rtlCol="0">
            <a:spAutoFit/>
          </a:bodyPr>
          <a:lstStyle/>
          <a:p>
            <a:r>
              <a:rPr lang="en-US" sz="2400" b="1" dirty="0"/>
              <a:t>Question 47: </a:t>
            </a:r>
            <a:r>
              <a:rPr lang="en-US" sz="2400" dirty="0"/>
              <a:t>The word </a:t>
            </a:r>
            <a:r>
              <a:rPr lang="en-US" sz="2400" b="1" dirty="0"/>
              <a:t>“</a:t>
            </a:r>
            <a:r>
              <a:rPr lang="en-US" sz="2400" b="1" u="sng" dirty="0"/>
              <a:t>instinctively</a:t>
            </a:r>
            <a:r>
              <a:rPr lang="en-US" sz="2400" b="1" dirty="0"/>
              <a:t>” </a:t>
            </a:r>
            <a:r>
              <a:rPr lang="en-US" sz="2400" dirty="0"/>
              <a:t>in paragraph 1 is closest in meaning to _______.</a:t>
            </a:r>
          </a:p>
          <a:p>
            <a:r>
              <a:rPr lang="en-US" sz="2400" b="1" dirty="0"/>
              <a:t>        A. </a:t>
            </a:r>
            <a:r>
              <a:rPr lang="en-US" sz="2400" dirty="0"/>
              <a:t>intuitively		  </a:t>
            </a:r>
            <a:r>
              <a:rPr lang="en-US" sz="2400" b="1" dirty="0"/>
              <a:t>B.</a:t>
            </a:r>
            <a:r>
              <a:rPr lang="en-US" sz="2400" dirty="0"/>
              <a:t> insanely 	                       </a:t>
            </a:r>
            <a:endParaRPr lang="en-US" sz="2400" dirty="0" smtClean="0"/>
          </a:p>
          <a:p>
            <a:r>
              <a:rPr lang="en-US" sz="2400" dirty="0" smtClean="0"/>
              <a:t>    </a:t>
            </a:r>
            <a:r>
              <a:rPr lang="en-US" sz="2400" b="1" dirty="0"/>
              <a:t>C. </a:t>
            </a:r>
            <a:r>
              <a:rPr lang="en-US" sz="2400" dirty="0"/>
              <a:t>apparently		     </a:t>
            </a:r>
            <a:r>
              <a:rPr lang="en-US" sz="2400" b="1" dirty="0"/>
              <a:t>D. </a:t>
            </a:r>
            <a:r>
              <a:rPr lang="en-US" sz="2400" dirty="0"/>
              <a:t>unnaturally</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a:t>
            </a:r>
            <a:r>
              <a:rPr lang="en-US" sz="2400" b="1" dirty="0"/>
              <a:t>instinctively</a:t>
            </a:r>
            <a:r>
              <a:rPr lang="en-US" sz="2400" dirty="0"/>
              <a:t>" </a:t>
            </a:r>
            <a:r>
              <a:rPr lang="en-US" sz="2400" dirty="0" err="1"/>
              <a:t>trong</a:t>
            </a:r>
            <a:r>
              <a:rPr lang="en-US" sz="2400" dirty="0"/>
              <a:t> </a:t>
            </a:r>
            <a:r>
              <a:rPr lang="en-US" sz="2400" dirty="0" err="1"/>
              <a:t>đoạn</a:t>
            </a:r>
            <a:r>
              <a:rPr lang="en-US" sz="2400" dirty="0"/>
              <a:t> 1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 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intuitively: </a:t>
            </a:r>
            <a:r>
              <a:rPr lang="en-US" sz="2400" dirty="0" err="1"/>
              <a:t>theo</a:t>
            </a:r>
            <a:r>
              <a:rPr lang="en-US" sz="2400" dirty="0"/>
              <a:t> </a:t>
            </a:r>
            <a:r>
              <a:rPr lang="en-US" sz="2400" dirty="0" err="1"/>
              <a:t>bản</a:t>
            </a:r>
            <a:r>
              <a:rPr lang="en-US" sz="2400" dirty="0"/>
              <a:t> </a:t>
            </a:r>
            <a:r>
              <a:rPr lang="en-US" sz="2400" dirty="0" err="1"/>
              <a:t>năng</a:t>
            </a:r>
            <a:r>
              <a:rPr lang="en-US" sz="2400" dirty="0"/>
              <a:t>		     B. insanely 	: </a:t>
            </a:r>
            <a:r>
              <a:rPr lang="en-US" sz="2400" dirty="0" err="1"/>
              <a:t>điên</a:t>
            </a:r>
            <a:r>
              <a:rPr lang="en-US" sz="2400" dirty="0"/>
              <a:t> </a:t>
            </a:r>
            <a:r>
              <a:rPr lang="en-US" sz="2400" dirty="0" err="1"/>
              <a:t>cuồng</a:t>
            </a:r>
            <a:r>
              <a:rPr lang="en-US" sz="2400" dirty="0"/>
              <a:t> ,</a:t>
            </a:r>
            <a:r>
              <a:rPr lang="en-US" sz="2400" dirty="0" err="1"/>
              <a:t>điên</a:t>
            </a:r>
            <a:r>
              <a:rPr lang="en-US" sz="2400" dirty="0"/>
              <a:t> </a:t>
            </a:r>
            <a:r>
              <a:rPr lang="en-US" sz="2400" dirty="0" err="1"/>
              <a:t>rồ</a:t>
            </a:r>
            <a:r>
              <a:rPr lang="en-US" sz="2400" dirty="0"/>
              <a:t>                          </a:t>
            </a:r>
          </a:p>
          <a:p>
            <a:r>
              <a:rPr lang="en-US" sz="2400" dirty="0"/>
              <a:t>     C. apparently: </a:t>
            </a:r>
            <a:r>
              <a:rPr lang="en-US" sz="2400" dirty="0" err="1"/>
              <a:t>một</a:t>
            </a:r>
            <a:r>
              <a:rPr lang="en-US" sz="2400" dirty="0"/>
              <a:t> </a:t>
            </a:r>
            <a:r>
              <a:rPr lang="en-US" sz="2400" dirty="0" err="1"/>
              <a:t>cách</a:t>
            </a:r>
            <a:r>
              <a:rPr lang="en-US" sz="2400" dirty="0"/>
              <a:t> </a:t>
            </a:r>
            <a:r>
              <a:rPr lang="en-US" sz="2400" dirty="0" err="1"/>
              <a:t>rõ</a:t>
            </a:r>
            <a:r>
              <a:rPr lang="en-US" sz="2400" dirty="0"/>
              <a:t> </a:t>
            </a:r>
            <a:r>
              <a:rPr lang="en-US" sz="2400" dirty="0" err="1"/>
              <a:t>ràng</a:t>
            </a:r>
            <a:r>
              <a:rPr lang="en-US" sz="2400" dirty="0"/>
              <a:t>		     D. unnaturally : </a:t>
            </a:r>
            <a:r>
              <a:rPr lang="en-US" sz="2400" dirty="0" err="1"/>
              <a:t>một</a:t>
            </a:r>
            <a:r>
              <a:rPr lang="en-US" sz="2400" dirty="0"/>
              <a:t> </a:t>
            </a:r>
            <a:r>
              <a:rPr lang="en-US" sz="2400" dirty="0" err="1"/>
              <a:t>cách</a:t>
            </a:r>
            <a:r>
              <a:rPr lang="en-US" sz="2400" dirty="0"/>
              <a:t> </a:t>
            </a:r>
            <a:r>
              <a:rPr lang="en-US" sz="2400" dirty="0" err="1"/>
              <a:t>không</a:t>
            </a:r>
            <a:r>
              <a:rPr lang="en-US" sz="2400" dirty="0"/>
              <a:t> </a:t>
            </a:r>
            <a:r>
              <a:rPr lang="en-US" sz="2400" dirty="0" err="1"/>
              <a:t>tự</a:t>
            </a:r>
            <a:r>
              <a:rPr lang="en-US" sz="2400" dirty="0"/>
              <a:t> </a:t>
            </a:r>
            <a:r>
              <a:rPr lang="en-US" sz="2400" dirty="0" err="1"/>
              <a:t>nhiên</a:t>
            </a:r>
            <a:endParaRPr lang="en-US" sz="2400" dirty="0"/>
          </a:p>
          <a:p>
            <a:r>
              <a:rPr lang="en-US" sz="2400" dirty="0" err="1"/>
              <a:t>Thông</a:t>
            </a:r>
            <a:r>
              <a:rPr lang="en-US" sz="2400" dirty="0"/>
              <a:t> tin: We feel </a:t>
            </a:r>
            <a:r>
              <a:rPr lang="en-US" sz="2400" b="1" u="sng" dirty="0"/>
              <a:t>instinctively</a:t>
            </a:r>
            <a:r>
              <a:rPr lang="en-US" sz="2400" dirty="0"/>
              <a:t> that these skills and these years, when </a:t>
            </a:r>
            <a:r>
              <a:rPr lang="en-US" sz="2400" b="1" u="sng" dirty="0"/>
              <a:t>they</a:t>
            </a:r>
            <a:r>
              <a:rPr lang="en-US" sz="2400" dirty="0"/>
              <a:t> were studying instead of earning money, should be rewarded. </a:t>
            </a:r>
          </a:p>
          <a:p>
            <a:endParaRPr lang="en-US" sz="2400" dirty="0"/>
          </a:p>
        </p:txBody>
      </p:sp>
      <p:sp>
        <p:nvSpPr>
          <p:cNvPr id="5" name="Oval 4"/>
          <p:cNvSpPr/>
          <p:nvPr/>
        </p:nvSpPr>
        <p:spPr>
          <a:xfrm>
            <a:off x="7620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49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740307"/>
          </a:xfrm>
          <a:prstGeom prst="rect">
            <a:avLst/>
          </a:prstGeom>
          <a:noFill/>
        </p:spPr>
        <p:txBody>
          <a:bodyPr wrap="square" rtlCol="0">
            <a:spAutoFit/>
          </a:bodyPr>
          <a:lstStyle/>
          <a:p>
            <a:r>
              <a:rPr lang="en-US" sz="2400" b="1" dirty="0"/>
              <a:t>Question 48: </a:t>
            </a:r>
            <a:r>
              <a:rPr lang="en-US" sz="2400" dirty="0"/>
              <a:t>The word </a:t>
            </a:r>
            <a:r>
              <a:rPr lang="en-US" sz="2400" b="1" dirty="0"/>
              <a:t>“</a:t>
            </a:r>
            <a:r>
              <a:rPr lang="en-US" sz="2400" b="1" u="sng" dirty="0"/>
              <a:t>They</a:t>
            </a:r>
            <a:r>
              <a:rPr lang="en-US" sz="2400" b="1" dirty="0"/>
              <a:t>” </a:t>
            </a:r>
            <a:r>
              <a:rPr lang="en-US" sz="2400" dirty="0"/>
              <a:t>in paragraph 1 refers to _______.</a:t>
            </a:r>
          </a:p>
          <a:p>
            <a:r>
              <a:rPr lang="en-US" sz="2400" b="1" dirty="0"/>
              <a:t>        A.</a:t>
            </a:r>
            <a:r>
              <a:rPr lang="en-US" sz="2400" dirty="0"/>
              <a:t> miner and </a:t>
            </a:r>
            <a:r>
              <a:rPr lang="en-US" sz="2400" dirty="0" smtClean="0"/>
              <a:t>engineer	</a:t>
            </a:r>
            <a:r>
              <a:rPr lang="en-US" sz="2400" b="1" dirty="0" smtClean="0"/>
              <a:t>B</a:t>
            </a:r>
            <a:r>
              <a:rPr lang="en-US" sz="2400" b="1" dirty="0"/>
              <a:t>. </a:t>
            </a:r>
            <a:r>
              <a:rPr lang="en-US" sz="2400" dirty="0"/>
              <a:t>doctor and bus conductor		</a:t>
            </a:r>
          </a:p>
          <a:p>
            <a:r>
              <a:rPr lang="en-US" sz="2400" b="1" dirty="0"/>
              <a:t>        C. </a:t>
            </a:r>
            <a:r>
              <a:rPr lang="en-US" sz="2400" dirty="0"/>
              <a:t>doctor, </a:t>
            </a:r>
            <a:r>
              <a:rPr lang="en-US" sz="2400" dirty="0" err="1"/>
              <a:t>enginers</a:t>
            </a:r>
            <a:r>
              <a:rPr lang="en-US" sz="2400" dirty="0"/>
              <a:t> and teacher 	      </a:t>
            </a:r>
            <a:r>
              <a:rPr lang="en-US" sz="2400" dirty="0" smtClean="0"/>
              <a:t> </a:t>
            </a:r>
            <a:r>
              <a:rPr lang="en-US" sz="2400" b="1" dirty="0"/>
              <a:t>D. </a:t>
            </a:r>
            <a:r>
              <a:rPr lang="en-US" sz="2400" dirty="0"/>
              <a:t>miner and oil-rig laborer</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en-US" sz="2400" dirty="0" err="1"/>
              <a:t>Từ</a:t>
            </a:r>
            <a:r>
              <a:rPr lang="en-US" sz="2400" dirty="0"/>
              <a:t> “</a:t>
            </a:r>
            <a:r>
              <a:rPr lang="en-US" sz="2400" b="1" dirty="0"/>
              <a:t>They</a:t>
            </a:r>
            <a:r>
              <a:rPr lang="en-US" sz="2400" dirty="0"/>
              <a:t>” </a:t>
            </a:r>
            <a:r>
              <a:rPr lang="en-US" sz="2400" dirty="0" err="1"/>
              <a:t>trong</a:t>
            </a:r>
            <a:r>
              <a:rPr lang="en-US" sz="2400" dirty="0"/>
              <a:t> </a:t>
            </a:r>
            <a:r>
              <a:rPr lang="en-US" sz="2400" dirty="0" err="1"/>
              <a:t>đoạn</a:t>
            </a:r>
            <a:r>
              <a:rPr lang="en-US" sz="2400" dirty="0"/>
              <a:t> </a:t>
            </a:r>
            <a:r>
              <a:rPr lang="en-US" sz="2400" dirty="0" err="1"/>
              <a:t>một</a:t>
            </a:r>
            <a:r>
              <a:rPr lang="en-US" sz="2400" dirty="0"/>
              <a:t> </a:t>
            </a:r>
            <a:r>
              <a:rPr lang="en-US" sz="2400" dirty="0" err="1"/>
              <a:t>liên</a:t>
            </a:r>
            <a:r>
              <a:rPr lang="en-US" sz="2400" dirty="0"/>
              <a:t> </a:t>
            </a:r>
            <a:r>
              <a:rPr lang="en-US" sz="2400" dirty="0" err="1"/>
              <a:t>quan</a:t>
            </a:r>
            <a:r>
              <a:rPr lang="en-US" sz="2400" dirty="0"/>
              <a:t> </a:t>
            </a:r>
            <a:r>
              <a:rPr lang="en-US" sz="2400" dirty="0" err="1"/>
              <a:t>đến</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A. miner and engineer: </a:t>
            </a:r>
            <a:r>
              <a:rPr lang="en-US" sz="2400" dirty="0" err="1"/>
              <a:t>thợ</a:t>
            </a:r>
            <a:r>
              <a:rPr lang="en-US" sz="2400" dirty="0"/>
              <a:t> </a:t>
            </a:r>
            <a:r>
              <a:rPr lang="en-US" sz="2400" dirty="0" err="1"/>
              <a:t>mỏ</a:t>
            </a:r>
            <a:r>
              <a:rPr lang="en-US" sz="2400" dirty="0"/>
              <a:t> </a:t>
            </a:r>
            <a:r>
              <a:rPr lang="en-US" sz="2400" dirty="0" err="1"/>
              <a:t>và</a:t>
            </a:r>
            <a:r>
              <a:rPr lang="en-US" sz="2400" dirty="0"/>
              <a:t> </a:t>
            </a:r>
            <a:r>
              <a:rPr lang="en-US" sz="2400" dirty="0" err="1"/>
              <a:t>kỹ</a:t>
            </a:r>
            <a:r>
              <a:rPr lang="en-US" sz="2400" dirty="0"/>
              <a:t> </a:t>
            </a:r>
            <a:r>
              <a:rPr lang="en-US" sz="2400" dirty="0" err="1"/>
              <a:t>sư</a:t>
            </a:r>
            <a:r>
              <a:rPr lang="en-US" sz="2400" dirty="0"/>
              <a:t>        </a:t>
            </a:r>
          </a:p>
          <a:p>
            <a:r>
              <a:rPr lang="en-US" sz="2400" dirty="0"/>
              <a:t>B. doctor and bus conductor: </a:t>
            </a:r>
            <a:r>
              <a:rPr lang="en-US" sz="2400" dirty="0" err="1"/>
              <a:t>bác</a:t>
            </a:r>
            <a:r>
              <a:rPr lang="en-US" sz="2400" dirty="0"/>
              <a:t> </a:t>
            </a:r>
            <a:r>
              <a:rPr lang="en-US" sz="2400" dirty="0" err="1"/>
              <a:t>sĩ</a:t>
            </a:r>
            <a:r>
              <a:rPr lang="en-US" sz="2400" dirty="0"/>
              <a:t> </a:t>
            </a:r>
            <a:r>
              <a:rPr lang="en-US" sz="2400" dirty="0" err="1"/>
              <a:t>và</a:t>
            </a:r>
            <a:r>
              <a:rPr lang="en-US" sz="2400" dirty="0"/>
              <a:t> </a:t>
            </a:r>
            <a:r>
              <a:rPr lang="en-US" sz="2400" dirty="0" err="1"/>
              <a:t>người</a:t>
            </a:r>
            <a:r>
              <a:rPr lang="en-US" sz="2400" dirty="0"/>
              <a:t> </a:t>
            </a:r>
            <a:r>
              <a:rPr lang="en-US" sz="2400" dirty="0" err="1"/>
              <a:t>lái</a:t>
            </a:r>
            <a:r>
              <a:rPr lang="en-US" sz="2400" dirty="0"/>
              <a:t> </a:t>
            </a:r>
            <a:r>
              <a:rPr lang="en-US" sz="2400" dirty="0" err="1"/>
              <a:t>xe</a:t>
            </a:r>
            <a:r>
              <a:rPr lang="en-US" sz="2400" dirty="0"/>
              <a:t> </a:t>
            </a:r>
            <a:r>
              <a:rPr lang="en-US" sz="2400" dirty="0" err="1"/>
              <a:t>buýt</a:t>
            </a:r>
            <a:r>
              <a:rPr lang="en-US" sz="2400" dirty="0"/>
              <a:t>	       </a:t>
            </a:r>
          </a:p>
          <a:p>
            <a:r>
              <a:rPr lang="en-US" sz="2400" dirty="0"/>
              <a:t>C. doctor, </a:t>
            </a:r>
            <a:r>
              <a:rPr lang="en-US" sz="2400" dirty="0" err="1"/>
              <a:t>enginers</a:t>
            </a:r>
            <a:r>
              <a:rPr lang="en-US" sz="2400" dirty="0"/>
              <a:t> and teacher: </a:t>
            </a:r>
            <a:r>
              <a:rPr lang="en-US" sz="2400" dirty="0" err="1"/>
              <a:t>bác</a:t>
            </a:r>
            <a:r>
              <a:rPr lang="en-US" sz="2400" dirty="0"/>
              <a:t> </a:t>
            </a:r>
            <a:r>
              <a:rPr lang="en-US" sz="2400" dirty="0" err="1"/>
              <a:t>sĩ</a:t>
            </a:r>
            <a:r>
              <a:rPr lang="en-US" sz="2400" dirty="0"/>
              <a:t>, </a:t>
            </a:r>
            <a:r>
              <a:rPr lang="en-US" sz="2400" dirty="0" err="1"/>
              <a:t>kỹ</a:t>
            </a:r>
            <a:r>
              <a:rPr lang="en-US" sz="2400" dirty="0"/>
              <a:t> </a:t>
            </a:r>
            <a:r>
              <a:rPr lang="en-US" sz="2400" dirty="0" err="1"/>
              <a:t>sư</a:t>
            </a:r>
            <a:r>
              <a:rPr lang="en-US" sz="2400" dirty="0"/>
              <a:t> </a:t>
            </a:r>
            <a:r>
              <a:rPr lang="en-US" sz="2400" dirty="0" err="1"/>
              <a:t>và</a:t>
            </a:r>
            <a:r>
              <a:rPr lang="en-US" sz="2400" dirty="0"/>
              <a:t> </a:t>
            </a:r>
            <a:r>
              <a:rPr lang="en-US" sz="2400" dirty="0" err="1"/>
              <a:t>giáo</a:t>
            </a:r>
            <a:r>
              <a:rPr lang="en-US" sz="2400" dirty="0"/>
              <a:t> </a:t>
            </a:r>
            <a:r>
              <a:rPr lang="en-US" sz="2400" dirty="0" err="1"/>
              <a:t>viên</a:t>
            </a:r>
            <a:r>
              <a:rPr lang="en-US" sz="2400" dirty="0"/>
              <a:t>	                                         </a:t>
            </a:r>
          </a:p>
          <a:p>
            <a:r>
              <a:rPr lang="en-US" sz="2400" dirty="0"/>
              <a:t>D. miner and oil-rig laborer: </a:t>
            </a:r>
            <a:r>
              <a:rPr lang="en-US" sz="2400" dirty="0" err="1"/>
              <a:t>thợ</a:t>
            </a:r>
            <a:r>
              <a:rPr lang="en-US" sz="2400" dirty="0"/>
              <a:t> </a:t>
            </a:r>
            <a:r>
              <a:rPr lang="en-US" sz="2400" dirty="0" err="1"/>
              <a:t>mỏ</a:t>
            </a:r>
            <a:r>
              <a:rPr lang="en-US" sz="2400" dirty="0"/>
              <a:t> </a:t>
            </a:r>
            <a:r>
              <a:rPr lang="en-US" sz="2400" dirty="0" err="1"/>
              <a:t>và</a:t>
            </a:r>
            <a:r>
              <a:rPr lang="en-US" sz="2400" dirty="0"/>
              <a:t> </a:t>
            </a:r>
            <a:r>
              <a:rPr lang="en-US" sz="2400" dirty="0" err="1"/>
              <a:t>người</a:t>
            </a:r>
            <a:r>
              <a:rPr lang="en-US" sz="2400" dirty="0"/>
              <a:t> </a:t>
            </a:r>
            <a:r>
              <a:rPr lang="en-US" sz="2400" dirty="0" err="1"/>
              <a:t>lao</a:t>
            </a:r>
            <a:r>
              <a:rPr lang="en-US" sz="2400" dirty="0"/>
              <a:t> </a:t>
            </a:r>
            <a:r>
              <a:rPr lang="en-US" sz="2400" dirty="0" err="1"/>
              <a:t>động</a:t>
            </a:r>
            <a:r>
              <a:rPr lang="en-US" sz="2400" dirty="0"/>
              <a:t> ở </a:t>
            </a:r>
            <a:r>
              <a:rPr lang="en-US" sz="2400" dirty="0" err="1"/>
              <a:t>mỏ</a:t>
            </a:r>
            <a:r>
              <a:rPr lang="en-US" sz="2400" dirty="0"/>
              <a:t> </a:t>
            </a:r>
            <a:r>
              <a:rPr lang="en-US" sz="2400" dirty="0" err="1"/>
              <a:t>khoan</a:t>
            </a:r>
            <a:r>
              <a:rPr lang="en-US" sz="2400" dirty="0"/>
              <a:t> </a:t>
            </a:r>
            <a:r>
              <a:rPr lang="en-US" sz="2400" dirty="0" err="1"/>
              <a:t>dầu</a:t>
            </a:r>
            <a:endParaRPr lang="en-US" sz="2400" dirty="0"/>
          </a:p>
          <a:p>
            <a:r>
              <a:rPr lang="en-US" sz="2400" dirty="0" err="1"/>
              <a:t>Thông</a:t>
            </a:r>
            <a:r>
              <a:rPr lang="en-US" sz="2400" dirty="0"/>
              <a:t> tin: What the doctor, the engineer and teacher have is many years of training in order to obtain the necessary qualifications for their professions. We feel </a:t>
            </a:r>
            <a:r>
              <a:rPr lang="en-US" sz="2400" b="1" u="sng" dirty="0"/>
              <a:t>instinctively</a:t>
            </a:r>
            <a:r>
              <a:rPr lang="en-US" sz="2400" dirty="0"/>
              <a:t> that these skills and these years, when </a:t>
            </a:r>
            <a:r>
              <a:rPr lang="en-US" sz="2400" b="1" u="sng" dirty="0"/>
              <a:t>they</a:t>
            </a:r>
            <a:r>
              <a:rPr lang="en-US" sz="2400" dirty="0"/>
              <a:t> were studying instead of earning money, should be rewarded. </a:t>
            </a:r>
          </a:p>
          <a:p>
            <a:endParaRPr lang="en-US" sz="2400" dirty="0"/>
          </a:p>
        </p:txBody>
      </p:sp>
      <p:sp>
        <p:nvSpPr>
          <p:cNvPr id="5" name="Oval 4"/>
          <p:cNvSpPr/>
          <p:nvPr/>
        </p:nvSpPr>
        <p:spPr>
          <a:xfrm>
            <a:off x="68580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936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5417"/>
            <a:ext cx="8915400" cy="6555641"/>
          </a:xfrm>
          <a:prstGeom prst="rect">
            <a:avLst/>
          </a:prstGeom>
          <a:noFill/>
        </p:spPr>
        <p:txBody>
          <a:bodyPr wrap="square" rtlCol="0">
            <a:spAutoFit/>
          </a:bodyPr>
          <a:lstStyle/>
          <a:p>
            <a:r>
              <a:rPr lang="en-US" sz="2000" b="1" dirty="0"/>
              <a:t>Question 49: </a:t>
            </a:r>
            <a:r>
              <a:rPr lang="en-US" sz="2000" dirty="0"/>
              <a:t>Which of the following is </a:t>
            </a:r>
            <a:r>
              <a:rPr lang="en-US" sz="2000" b="1" dirty="0"/>
              <a:t>TRUE</a:t>
            </a:r>
            <a:r>
              <a:rPr lang="en-US" sz="2000" dirty="0"/>
              <a:t>, according to the passage?</a:t>
            </a:r>
          </a:p>
          <a:p>
            <a:r>
              <a:rPr lang="en-US" sz="2000" b="1" dirty="0"/>
              <a:t>       A.</a:t>
            </a:r>
            <a:r>
              <a:rPr lang="en-US" sz="2000" dirty="0"/>
              <a:t> It’s not difficult to define the social value of a job.</a:t>
            </a:r>
          </a:p>
          <a:p>
            <a:r>
              <a:rPr lang="en-US" sz="2000" b="1" dirty="0"/>
              <a:t>       B.</a:t>
            </a:r>
            <a:r>
              <a:rPr lang="en-US" sz="2000" dirty="0"/>
              <a:t> The market used to decide what the right pay is for a job.</a:t>
            </a:r>
          </a:p>
          <a:p>
            <a:r>
              <a:rPr lang="en-US" sz="2000" b="1" dirty="0"/>
              <a:t>       C.</a:t>
            </a:r>
            <a:r>
              <a:rPr lang="en-US" sz="2000" dirty="0"/>
              <a:t> People should find a proper ratio between high and low pay.</a:t>
            </a:r>
          </a:p>
          <a:p>
            <a:r>
              <a:rPr lang="en-US" sz="2000" b="1" dirty="0"/>
              <a:t>       D.</a:t>
            </a:r>
            <a:r>
              <a:rPr lang="en-US" sz="2000" dirty="0"/>
              <a:t> Those receiving high salary should carry all responsibilities.</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a:t>
            </a:r>
            <a:r>
              <a:rPr lang="en-US" sz="2000" dirty="0" err="1"/>
              <a:t>Điều</a:t>
            </a:r>
            <a:r>
              <a:rPr lang="en-US" sz="2000" dirty="0"/>
              <a:t> </a:t>
            </a:r>
            <a:r>
              <a:rPr lang="en-US" sz="2000" dirty="0" err="1"/>
              <a:t>gì</a:t>
            </a:r>
            <a:r>
              <a:rPr lang="en-US" sz="2000" dirty="0"/>
              <a:t> </a:t>
            </a:r>
            <a:r>
              <a:rPr lang="en-US" sz="2000" dirty="0" err="1"/>
              <a:t>là</a:t>
            </a:r>
            <a:r>
              <a:rPr lang="en-US" sz="2000" dirty="0"/>
              <a:t> ĐÚNG </a:t>
            </a:r>
            <a:r>
              <a:rPr lang="en-US" sz="2000" dirty="0" err="1"/>
              <a:t>theo</a:t>
            </a:r>
            <a:r>
              <a:rPr lang="en-US" sz="2000" dirty="0"/>
              <a:t> </a:t>
            </a:r>
            <a:r>
              <a:rPr lang="en-US" sz="2000" dirty="0" err="1"/>
              <a:t>đoạn</a:t>
            </a:r>
            <a:r>
              <a:rPr lang="en-US" sz="2000" dirty="0"/>
              <a:t> </a:t>
            </a:r>
            <a:r>
              <a:rPr lang="en-US" sz="2000" dirty="0" err="1"/>
              <a:t>văn</a:t>
            </a:r>
            <a:r>
              <a:rPr lang="en-US" sz="2000" dirty="0"/>
              <a:t>?</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A. </a:t>
            </a:r>
            <a:r>
              <a:rPr lang="en-US" sz="2000" dirty="0" err="1"/>
              <a:t>Không</a:t>
            </a:r>
            <a:r>
              <a:rPr lang="en-US" sz="2000" dirty="0"/>
              <a:t> </a:t>
            </a:r>
            <a:r>
              <a:rPr lang="en-US" sz="2000" dirty="0" err="1"/>
              <a:t>khó</a:t>
            </a:r>
            <a:r>
              <a:rPr lang="en-US" sz="2000" dirty="0"/>
              <a:t> </a:t>
            </a:r>
            <a:r>
              <a:rPr lang="en-US" sz="2000" dirty="0" err="1"/>
              <a:t>để</a:t>
            </a:r>
            <a:r>
              <a:rPr lang="en-US" sz="2000" dirty="0"/>
              <a:t> </a:t>
            </a:r>
            <a:r>
              <a:rPr lang="en-US" sz="2000" dirty="0" err="1"/>
              <a:t>xác</a:t>
            </a:r>
            <a:r>
              <a:rPr lang="en-US" sz="2000" dirty="0"/>
              <a:t> </a:t>
            </a:r>
            <a:r>
              <a:rPr lang="en-US" sz="2000" dirty="0" err="1"/>
              <a:t>định</a:t>
            </a:r>
            <a:r>
              <a:rPr lang="en-US" sz="2000" dirty="0"/>
              <a:t> </a:t>
            </a:r>
            <a:r>
              <a:rPr lang="en-US" sz="2000" dirty="0" err="1"/>
              <a:t>giá</a:t>
            </a:r>
            <a:r>
              <a:rPr lang="en-US" sz="2000" dirty="0"/>
              <a:t> </a:t>
            </a:r>
            <a:r>
              <a:rPr lang="en-US" sz="2000" dirty="0" err="1"/>
              <a:t>trị</a:t>
            </a:r>
            <a:r>
              <a:rPr lang="en-US" sz="2000" dirty="0"/>
              <a:t> </a:t>
            </a:r>
            <a:r>
              <a:rPr lang="en-US" sz="2000" dirty="0" err="1"/>
              <a:t>xã</a:t>
            </a:r>
            <a:r>
              <a:rPr lang="en-US" sz="2000" dirty="0"/>
              <a:t> </a:t>
            </a:r>
            <a:r>
              <a:rPr lang="en-US" sz="2000" dirty="0" err="1"/>
              <a:t>hội</a:t>
            </a:r>
            <a:r>
              <a:rPr lang="en-US" sz="2000" dirty="0"/>
              <a:t> </a:t>
            </a:r>
            <a:r>
              <a:rPr lang="en-US" sz="2000" dirty="0" err="1"/>
              <a:t>của</a:t>
            </a:r>
            <a:r>
              <a:rPr lang="en-US" sz="2000" dirty="0"/>
              <a:t> </a:t>
            </a:r>
            <a:r>
              <a:rPr lang="en-US" sz="2000" dirty="0" err="1"/>
              <a:t>một</a:t>
            </a:r>
            <a:r>
              <a:rPr lang="en-US" sz="2000" dirty="0"/>
              <a:t> </a:t>
            </a:r>
            <a:r>
              <a:rPr lang="en-US" sz="2000" dirty="0" err="1"/>
              <a:t>nghề</a:t>
            </a:r>
            <a:endParaRPr lang="en-US" sz="2000" dirty="0"/>
          </a:p>
          <a:p>
            <a:r>
              <a:rPr lang="en-US" sz="2000" dirty="0"/>
              <a:t>One of the most difficult questions to answer is how much a job is worth</a:t>
            </a:r>
            <a:r>
              <a:rPr lang="en-US" sz="2000" dirty="0" smtClean="0"/>
              <a:t>.</a:t>
            </a:r>
            <a:endParaRPr lang="en-US" sz="2000" dirty="0"/>
          </a:p>
          <a:p>
            <a:r>
              <a:rPr lang="en-US" sz="2000" dirty="0"/>
              <a:t>B. </a:t>
            </a:r>
            <a:r>
              <a:rPr lang="en-US" sz="2000" dirty="0" err="1"/>
              <a:t>Thị</a:t>
            </a:r>
            <a:r>
              <a:rPr lang="en-US" sz="2000" dirty="0"/>
              <a:t> </a:t>
            </a:r>
            <a:r>
              <a:rPr lang="en-US" sz="2000" dirty="0" err="1"/>
              <a:t>trường</a:t>
            </a:r>
            <a:r>
              <a:rPr lang="en-US" sz="2000" dirty="0"/>
              <a:t> </a:t>
            </a:r>
            <a:r>
              <a:rPr lang="en-US" sz="2000" dirty="0" err="1"/>
              <a:t>đã</a:t>
            </a:r>
            <a:r>
              <a:rPr lang="en-US" sz="2000" dirty="0"/>
              <a:t> </a:t>
            </a:r>
            <a:r>
              <a:rPr lang="en-US" sz="2000" dirty="0" err="1"/>
              <a:t>từng</a:t>
            </a:r>
            <a:r>
              <a:rPr lang="en-US" sz="2000" dirty="0"/>
              <a:t> </a:t>
            </a:r>
            <a:r>
              <a:rPr lang="en-US" sz="2000" dirty="0" err="1"/>
              <a:t>quyết</a:t>
            </a:r>
            <a:r>
              <a:rPr lang="en-US" sz="2000" dirty="0"/>
              <a:t> </a:t>
            </a:r>
            <a:r>
              <a:rPr lang="en-US" sz="2000" dirty="0" err="1"/>
              <a:t>định</a:t>
            </a:r>
            <a:r>
              <a:rPr lang="en-US" sz="2000" dirty="0"/>
              <a:t> </a:t>
            </a:r>
            <a:r>
              <a:rPr lang="en-US" sz="2000" dirty="0" err="1"/>
              <a:t>mức</a:t>
            </a:r>
            <a:r>
              <a:rPr lang="en-US" sz="2000" dirty="0"/>
              <a:t> </a:t>
            </a:r>
            <a:r>
              <a:rPr lang="en-US" sz="2000" dirty="0" err="1"/>
              <a:t>lương</a:t>
            </a:r>
            <a:r>
              <a:rPr lang="en-US" sz="2000" dirty="0"/>
              <a:t> </a:t>
            </a:r>
            <a:r>
              <a:rPr lang="en-US" sz="2000" dirty="0" err="1"/>
              <a:t>phù</a:t>
            </a:r>
            <a:r>
              <a:rPr lang="en-US" sz="2000" dirty="0"/>
              <a:t> </a:t>
            </a:r>
            <a:r>
              <a:rPr lang="en-US" sz="2000" dirty="0" err="1"/>
              <a:t>hợp</a:t>
            </a:r>
            <a:r>
              <a:rPr lang="en-US" sz="2000" dirty="0"/>
              <a:t> </a:t>
            </a:r>
            <a:r>
              <a:rPr lang="en-US" sz="2000" dirty="0" err="1"/>
              <a:t>cho</a:t>
            </a:r>
            <a:r>
              <a:rPr lang="en-US" sz="2000" dirty="0"/>
              <a:t> </a:t>
            </a:r>
            <a:r>
              <a:rPr lang="en-US" sz="2000" dirty="0" err="1"/>
              <a:t>một</a:t>
            </a:r>
            <a:r>
              <a:rPr lang="en-US" sz="2000" dirty="0"/>
              <a:t> </a:t>
            </a:r>
            <a:r>
              <a:rPr lang="en-US" sz="2000" dirty="0" err="1"/>
              <a:t>nghề</a:t>
            </a:r>
            <a:endParaRPr lang="en-US" sz="2000" dirty="0"/>
          </a:p>
          <a:p>
            <a:r>
              <a:rPr lang="en-US" sz="2000" dirty="0"/>
              <a:t>Although the amount of money that people earn is in reality largely determined by market forces, this should not prevent us from seeking some way to decide what is the right pay for the job.</a:t>
            </a:r>
          </a:p>
          <a:p>
            <a:r>
              <a:rPr lang="en-US" sz="2000" dirty="0" smtClean="0"/>
              <a:t>C</a:t>
            </a:r>
            <a:r>
              <a:rPr lang="en-US" sz="2000" dirty="0"/>
              <a:t>. </a:t>
            </a:r>
            <a:r>
              <a:rPr lang="en-US" sz="2000" dirty="0" err="1"/>
              <a:t>Người</a:t>
            </a:r>
            <a:r>
              <a:rPr lang="en-US" sz="2000" dirty="0"/>
              <a:t> ta </a:t>
            </a:r>
            <a:r>
              <a:rPr lang="en-US" sz="2000" dirty="0" err="1"/>
              <a:t>nên</a:t>
            </a:r>
            <a:r>
              <a:rPr lang="en-US" sz="2000" dirty="0"/>
              <a:t> </a:t>
            </a:r>
            <a:r>
              <a:rPr lang="en-US" sz="2000" dirty="0" err="1"/>
              <a:t>tìm</a:t>
            </a:r>
            <a:r>
              <a:rPr lang="en-US" sz="2000" dirty="0"/>
              <a:t> </a:t>
            </a:r>
            <a:r>
              <a:rPr lang="en-US" sz="2000" dirty="0" err="1"/>
              <a:t>tỉ</a:t>
            </a:r>
            <a:r>
              <a:rPr lang="en-US" sz="2000" dirty="0"/>
              <a:t> </a:t>
            </a:r>
            <a:r>
              <a:rPr lang="en-US" sz="2000" dirty="0" err="1"/>
              <a:t>lệ</a:t>
            </a:r>
            <a:r>
              <a:rPr lang="en-US" sz="2000" dirty="0"/>
              <a:t> </a:t>
            </a:r>
            <a:r>
              <a:rPr lang="en-US" sz="2000" dirty="0" err="1"/>
              <a:t>phù</a:t>
            </a:r>
            <a:r>
              <a:rPr lang="en-US" sz="2000" dirty="0"/>
              <a:t> </a:t>
            </a:r>
            <a:r>
              <a:rPr lang="en-US" sz="2000" dirty="0" err="1"/>
              <a:t>hợp</a:t>
            </a:r>
            <a:r>
              <a:rPr lang="en-US" sz="2000" dirty="0"/>
              <a:t> </a:t>
            </a:r>
            <a:r>
              <a:rPr lang="en-US" sz="2000" dirty="0" err="1"/>
              <a:t>giữ</a:t>
            </a:r>
            <a:r>
              <a:rPr lang="en-US" sz="2000" dirty="0"/>
              <a:t> </a:t>
            </a:r>
            <a:r>
              <a:rPr lang="en-US" sz="2000" dirty="0" err="1"/>
              <a:t>lương</a:t>
            </a:r>
            <a:r>
              <a:rPr lang="en-US" sz="2000" dirty="0"/>
              <a:t> </a:t>
            </a:r>
            <a:r>
              <a:rPr lang="en-US" sz="2000" dirty="0" err="1"/>
              <a:t>cao</a:t>
            </a:r>
            <a:r>
              <a:rPr lang="en-US" sz="2000" dirty="0"/>
              <a:t> </a:t>
            </a:r>
            <a:r>
              <a:rPr lang="en-US" sz="2000" dirty="0" err="1"/>
              <a:t>và</a:t>
            </a:r>
            <a:r>
              <a:rPr lang="en-US" sz="2000" dirty="0"/>
              <a:t> </a:t>
            </a:r>
            <a:r>
              <a:rPr lang="en-US" sz="2000" dirty="0" err="1"/>
              <a:t>lương</a:t>
            </a:r>
            <a:r>
              <a:rPr lang="en-US" sz="2000" dirty="0"/>
              <a:t> </a:t>
            </a:r>
            <a:r>
              <a:rPr lang="en-US" sz="2000" dirty="0" err="1"/>
              <a:t>thấp</a:t>
            </a:r>
            <a:endParaRPr lang="en-US" sz="2000" dirty="0"/>
          </a:p>
          <a:p>
            <a:r>
              <a:rPr lang="en-US" sz="2000" dirty="0"/>
              <a:t>A starting point for such an investigation would be to try to decide the ratio which ought to exist between the highest and the lowest paid.</a:t>
            </a:r>
          </a:p>
          <a:p>
            <a:r>
              <a:rPr lang="en-US" sz="2000" dirty="0" smtClean="0"/>
              <a:t> </a:t>
            </a:r>
            <a:r>
              <a:rPr lang="en-US" sz="2000" dirty="0"/>
              <a:t>=&gt; </a:t>
            </a:r>
            <a:r>
              <a:rPr lang="en-US" sz="2000" dirty="0" err="1"/>
              <a:t>đúng</a:t>
            </a:r>
            <a:endParaRPr lang="en-US" sz="2000" dirty="0"/>
          </a:p>
          <a:p>
            <a:r>
              <a:rPr lang="en-US" sz="2000" dirty="0"/>
              <a:t>D. </a:t>
            </a:r>
            <a:r>
              <a:rPr lang="en-US" sz="2000" dirty="0" err="1"/>
              <a:t>Những</a:t>
            </a:r>
            <a:r>
              <a:rPr lang="en-US" sz="2000" dirty="0"/>
              <a:t> </a:t>
            </a:r>
            <a:r>
              <a:rPr lang="en-US" sz="2000" dirty="0" err="1"/>
              <a:t>người</a:t>
            </a:r>
            <a:r>
              <a:rPr lang="en-US" sz="2000" dirty="0"/>
              <a:t> </a:t>
            </a:r>
            <a:r>
              <a:rPr lang="en-US" sz="2000" dirty="0" err="1"/>
              <a:t>nhận</a:t>
            </a:r>
            <a:r>
              <a:rPr lang="en-US" sz="2000" dirty="0"/>
              <a:t> </a:t>
            </a:r>
            <a:r>
              <a:rPr lang="en-US" sz="2000" dirty="0" err="1"/>
              <a:t>lương</a:t>
            </a:r>
            <a:r>
              <a:rPr lang="en-US" sz="2000" dirty="0"/>
              <a:t> </a:t>
            </a:r>
            <a:r>
              <a:rPr lang="en-US" sz="2000" dirty="0" err="1"/>
              <a:t>cao</a:t>
            </a:r>
            <a:r>
              <a:rPr lang="en-US" sz="2000" dirty="0"/>
              <a:t> </a:t>
            </a:r>
            <a:r>
              <a:rPr lang="en-US" sz="2000" dirty="0" err="1"/>
              <a:t>nên</a:t>
            </a:r>
            <a:r>
              <a:rPr lang="en-US" sz="2000" dirty="0"/>
              <a:t> </a:t>
            </a:r>
            <a:r>
              <a:rPr lang="en-US" sz="2000" dirty="0" err="1"/>
              <a:t>thực</a:t>
            </a:r>
            <a:r>
              <a:rPr lang="en-US" sz="2000" dirty="0"/>
              <a:t> </a:t>
            </a:r>
            <a:r>
              <a:rPr lang="en-US" sz="2000" dirty="0" err="1"/>
              <a:t>hiện</a:t>
            </a:r>
            <a:r>
              <a:rPr lang="en-US" sz="2000" dirty="0"/>
              <a:t> </a:t>
            </a:r>
            <a:r>
              <a:rPr lang="en-US" sz="2000" dirty="0" err="1"/>
              <a:t>mọi</a:t>
            </a:r>
            <a:r>
              <a:rPr lang="en-US" sz="2000" dirty="0"/>
              <a:t> </a:t>
            </a:r>
            <a:r>
              <a:rPr lang="en-US" sz="2000" dirty="0" err="1"/>
              <a:t>trách</a:t>
            </a:r>
            <a:r>
              <a:rPr lang="en-US" sz="2000" dirty="0"/>
              <a:t> </a:t>
            </a:r>
            <a:r>
              <a:rPr lang="en-US" sz="2000" dirty="0" err="1"/>
              <a:t>nhiệm</a:t>
            </a:r>
            <a:r>
              <a:rPr lang="en-US" sz="2000" dirty="0"/>
              <a:t>=&gt; </a:t>
            </a:r>
            <a:r>
              <a:rPr lang="en-US" sz="2000" dirty="0" err="1"/>
              <a:t>không</a:t>
            </a:r>
            <a:r>
              <a:rPr lang="en-US" sz="2000" dirty="0"/>
              <a:t> </a:t>
            </a:r>
            <a:r>
              <a:rPr lang="en-US" sz="2000" dirty="0" err="1"/>
              <a:t>có</a:t>
            </a:r>
            <a:endParaRPr lang="en-US" sz="2000" dirty="0"/>
          </a:p>
          <a:p>
            <a:endParaRPr lang="en-US" sz="2000" dirty="0"/>
          </a:p>
        </p:txBody>
      </p:sp>
      <p:sp>
        <p:nvSpPr>
          <p:cNvPr id="5" name="Oval 4"/>
          <p:cNvSpPr/>
          <p:nvPr/>
        </p:nvSpPr>
        <p:spPr>
          <a:xfrm>
            <a:off x="457200" y="990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142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228600"/>
            <a:ext cx="8534400" cy="6247864"/>
          </a:xfrm>
          <a:prstGeom prst="rect">
            <a:avLst/>
          </a:prstGeom>
          <a:noFill/>
        </p:spPr>
        <p:txBody>
          <a:bodyPr wrap="square" rtlCol="0">
            <a:spAutoFit/>
          </a:bodyPr>
          <a:lstStyle/>
          <a:p>
            <a:r>
              <a:rPr lang="en-US" sz="2000" b="1" dirty="0"/>
              <a:t>Question 50</a:t>
            </a:r>
            <a:r>
              <a:rPr lang="en-US" sz="2000" dirty="0"/>
              <a:t>: It can be inferred from the passage that a man who does a boring, repetitive job ______.</a:t>
            </a:r>
          </a:p>
          <a:p>
            <a:r>
              <a:rPr lang="en-US" sz="2000" b="1" dirty="0"/>
              <a:t>	A.</a:t>
            </a:r>
            <a:r>
              <a:rPr lang="en-US" sz="2000" dirty="0"/>
              <a:t> receives less money than he deserves</a:t>
            </a:r>
          </a:p>
          <a:p>
            <a:r>
              <a:rPr lang="en-US" sz="2000" b="1" dirty="0"/>
              <a:t>      B.</a:t>
            </a:r>
            <a:r>
              <a:rPr lang="en-US" sz="2000" dirty="0"/>
              <a:t> should receive more money as a compensation for the drudgery of his work</a:t>
            </a:r>
          </a:p>
          <a:p>
            <a:r>
              <a:rPr lang="en-US" sz="2000" b="1" dirty="0"/>
              <a:t>      C.</a:t>
            </a:r>
            <a:r>
              <a:rPr lang="en-US" sz="2000" dirty="0"/>
              <a:t> can only expect more money if his job is a highly-skilled one</a:t>
            </a:r>
          </a:p>
          <a:p>
            <a:r>
              <a:rPr lang="en-US" sz="2000" b="1" dirty="0"/>
              <a:t>      D.</a:t>
            </a:r>
            <a:r>
              <a:rPr lang="en-US" sz="2000" dirty="0"/>
              <a:t> has no interest in his work apart from the money he receives for doing it</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r>
              <a:rPr lang="en-US" sz="2000" dirty="0"/>
              <a:t> </a:t>
            </a:r>
          </a:p>
          <a:p>
            <a:r>
              <a:rPr lang="en-US" sz="2000" dirty="0" err="1"/>
              <a:t>Giải</a:t>
            </a:r>
            <a:r>
              <a:rPr lang="en-US" sz="2000" dirty="0"/>
              <a:t> </a:t>
            </a:r>
            <a:r>
              <a:rPr lang="en-US" sz="2000" dirty="0" err="1"/>
              <a:t>thích</a:t>
            </a:r>
            <a:r>
              <a:rPr lang="en-US" sz="2000" dirty="0"/>
              <a:t>: </a:t>
            </a:r>
            <a:r>
              <a:rPr lang="en-US" sz="2000" dirty="0" err="1"/>
              <a:t>Có</a:t>
            </a:r>
            <a:r>
              <a:rPr lang="en-US" sz="2000" dirty="0"/>
              <a:t> </a:t>
            </a:r>
            <a:r>
              <a:rPr lang="en-US" sz="2000" dirty="0" err="1"/>
              <a:t>thể</a:t>
            </a:r>
            <a:r>
              <a:rPr lang="en-US" sz="2000" dirty="0"/>
              <a:t> </a:t>
            </a:r>
            <a:r>
              <a:rPr lang="en-US" sz="2000" dirty="0" err="1"/>
              <a:t>suy</a:t>
            </a:r>
            <a:r>
              <a:rPr lang="en-US" sz="2000" dirty="0"/>
              <a:t> </a:t>
            </a:r>
            <a:r>
              <a:rPr lang="en-US" sz="2000" dirty="0" err="1"/>
              <a:t>luận</a:t>
            </a:r>
            <a:r>
              <a:rPr lang="en-US" sz="2000" dirty="0"/>
              <a:t> </a:t>
            </a:r>
            <a:r>
              <a:rPr lang="en-US" sz="2000" dirty="0" err="1"/>
              <a:t>từ</a:t>
            </a:r>
            <a:r>
              <a:rPr lang="en-US" sz="2000" dirty="0"/>
              <a:t> </a:t>
            </a:r>
            <a:r>
              <a:rPr lang="en-US" sz="2000" dirty="0" err="1"/>
              <a:t>đoạn</a:t>
            </a:r>
            <a:r>
              <a:rPr lang="en-US" sz="2000" dirty="0"/>
              <a:t> </a:t>
            </a:r>
            <a:r>
              <a:rPr lang="en-US" sz="2000" dirty="0" err="1"/>
              <a:t>văn</a:t>
            </a:r>
            <a:r>
              <a:rPr lang="en-US" sz="2000" dirty="0"/>
              <a:t> </a:t>
            </a:r>
            <a:r>
              <a:rPr lang="en-US" sz="2000" dirty="0" err="1"/>
              <a:t>rằng</a:t>
            </a:r>
            <a:r>
              <a:rPr lang="en-US" sz="2000" dirty="0"/>
              <a:t> </a:t>
            </a:r>
            <a:r>
              <a:rPr lang="en-US" sz="2000" dirty="0" err="1"/>
              <a:t>người</a:t>
            </a:r>
            <a:r>
              <a:rPr lang="en-US" sz="2000" dirty="0"/>
              <a:t> </a:t>
            </a:r>
            <a:r>
              <a:rPr lang="en-US" sz="2000" dirty="0" err="1"/>
              <a:t>làm</a:t>
            </a:r>
            <a:r>
              <a:rPr lang="en-US" sz="2000" dirty="0"/>
              <a:t> </a:t>
            </a:r>
            <a:r>
              <a:rPr lang="en-US" sz="2000" dirty="0" err="1"/>
              <a:t>công</a:t>
            </a:r>
            <a:r>
              <a:rPr lang="en-US" sz="2000" dirty="0"/>
              <a:t> </a:t>
            </a:r>
            <a:r>
              <a:rPr lang="en-US" sz="2000" dirty="0" err="1"/>
              <a:t>việc</a:t>
            </a:r>
            <a:r>
              <a:rPr lang="en-US" sz="2000" dirty="0"/>
              <a:t> </a:t>
            </a:r>
            <a:r>
              <a:rPr lang="en-US" sz="2000" dirty="0" err="1"/>
              <a:t>buồn</a:t>
            </a:r>
            <a:r>
              <a:rPr lang="en-US" sz="2000" dirty="0"/>
              <a:t> </a:t>
            </a:r>
            <a:r>
              <a:rPr lang="en-US" sz="2000" dirty="0" err="1"/>
              <a:t>chán</a:t>
            </a:r>
            <a:r>
              <a:rPr lang="en-US" sz="2000" dirty="0"/>
              <a:t>, </a:t>
            </a:r>
            <a:r>
              <a:rPr lang="en-US" sz="2000" dirty="0" err="1"/>
              <a:t>lặp</a:t>
            </a:r>
            <a:r>
              <a:rPr lang="en-US" sz="2000" dirty="0"/>
              <a:t> </a:t>
            </a:r>
            <a:r>
              <a:rPr lang="en-US" sz="2000" dirty="0" err="1"/>
              <a:t>đi</a:t>
            </a:r>
            <a:r>
              <a:rPr lang="en-US" sz="2000" dirty="0"/>
              <a:t> </a:t>
            </a:r>
            <a:r>
              <a:rPr lang="en-US" sz="2000" dirty="0" err="1"/>
              <a:t>lặp</a:t>
            </a:r>
            <a:r>
              <a:rPr lang="en-US" sz="2000" dirty="0"/>
              <a:t> </a:t>
            </a:r>
            <a:r>
              <a:rPr lang="en-US" sz="2000" dirty="0" err="1"/>
              <a:t>lại</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b="1" dirty="0"/>
              <a:t>	</a:t>
            </a:r>
            <a:r>
              <a:rPr lang="en-US" sz="2000" dirty="0"/>
              <a:t>A. </a:t>
            </a:r>
            <a:r>
              <a:rPr lang="en-US" sz="2000" dirty="0" err="1"/>
              <a:t>nhận</a:t>
            </a:r>
            <a:r>
              <a:rPr lang="en-US" sz="2000" dirty="0"/>
              <a:t> </a:t>
            </a:r>
            <a:r>
              <a:rPr lang="en-US" sz="2000" dirty="0" err="1"/>
              <a:t>được</a:t>
            </a:r>
            <a:r>
              <a:rPr lang="en-US" sz="2000" dirty="0"/>
              <a:t> </a:t>
            </a:r>
            <a:r>
              <a:rPr lang="en-US" sz="2000" dirty="0" err="1"/>
              <a:t>ít</a:t>
            </a:r>
            <a:r>
              <a:rPr lang="en-US" sz="2000" dirty="0"/>
              <a:t> </a:t>
            </a:r>
            <a:r>
              <a:rPr lang="en-US" sz="2000" dirty="0" err="1"/>
              <a:t>tiền</a:t>
            </a:r>
            <a:r>
              <a:rPr lang="en-US" sz="2000" dirty="0"/>
              <a:t> </a:t>
            </a:r>
            <a:r>
              <a:rPr lang="en-US" sz="2000" dirty="0" err="1"/>
              <a:t>hơn</a:t>
            </a:r>
            <a:r>
              <a:rPr lang="en-US" sz="2000" dirty="0"/>
              <a:t> </a:t>
            </a:r>
            <a:r>
              <a:rPr lang="en-US" sz="2000" dirty="0" err="1"/>
              <a:t>họ</a:t>
            </a:r>
            <a:r>
              <a:rPr lang="en-US" sz="2000" dirty="0"/>
              <a:t> </a:t>
            </a:r>
            <a:r>
              <a:rPr lang="en-US" sz="2000" dirty="0" err="1"/>
              <a:t>xứng</a:t>
            </a:r>
            <a:r>
              <a:rPr lang="en-US" sz="2000" dirty="0"/>
              <a:t> </a:t>
            </a:r>
            <a:r>
              <a:rPr lang="en-US" sz="2000" dirty="0" err="1"/>
              <a:t>đáng</a:t>
            </a:r>
            <a:endParaRPr lang="en-US" sz="2000" dirty="0"/>
          </a:p>
          <a:p>
            <a:r>
              <a:rPr lang="en-US" sz="2000" dirty="0"/>
              <a:t>      B. </a:t>
            </a:r>
            <a:r>
              <a:rPr lang="en-US" sz="2000" dirty="0" err="1"/>
              <a:t>nên</a:t>
            </a:r>
            <a:r>
              <a:rPr lang="en-US" sz="2000" dirty="0"/>
              <a:t> </a:t>
            </a:r>
            <a:r>
              <a:rPr lang="en-US" sz="2000" dirty="0" err="1"/>
              <a:t>nhận</a:t>
            </a:r>
            <a:r>
              <a:rPr lang="en-US" sz="2000" dirty="0"/>
              <a:t> </a:t>
            </a:r>
            <a:r>
              <a:rPr lang="en-US" sz="2000" dirty="0" err="1"/>
              <a:t>được</a:t>
            </a:r>
            <a:r>
              <a:rPr lang="en-US" sz="2000" dirty="0"/>
              <a:t> </a:t>
            </a:r>
            <a:r>
              <a:rPr lang="en-US" sz="2000" dirty="0" err="1"/>
              <a:t>nhiều</a:t>
            </a:r>
            <a:r>
              <a:rPr lang="en-US" sz="2000" dirty="0"/>
              <a:t> </a:t>
            </a:r>
            <a:r>
              <a:rPr lang="en-US" sz="2000" dirty="0" err="1"/>
              <a:t>tiền</a:t>
            </a:r>
            <a:r>
              <a:rPr lang="en-US" sz="2000" dirty="0"/>
              <a:t> </a:t>
            </a:r>
            <a:r>
              <a:rPr lang="en-US" sz="2000" dirty="0" err="1"/>
              <a:t>hơn</a:t>
            </a:r>
            <a:r>
              <a:rPr lang="en-US" sz="2000" dirty="0"/>
              <a:t> </a:t>
            </a:r>
            <a:r>
              <a:rPr lang="en-US" sz="2000" dirty="0" err="1"/>
              <a:t>để</a:t>
            </a:r>
            <a:r>
              <a:rPr lang="en-US" sz="2000" dirty="0"/>
              <a:t> </a:t>
            </a:r>
            <a:r>
              <a:rPr lang="en-US" sz="2000" dirty="0" err="1"/>
              <a:t>bù</a:t>
            </a:r>
            <a:r>
              <a:rPr lang="en-US" sz="2000" dirty="0"/>
              <a:t> </a:t>
            </a:r>
            <a:r>
              <a:rPr lang="en-US" sz="2000" dirty="0" err="1"/>
              <a:t>đắp</a:t>
            </a:r>
            <a:r>
              <a:rPr lang="en-US" sz="2000" dirty="0"/>
              <a:t> </a:t>
            </a:r>
            <a:r>
              <a:rPr lang="en-US" sz="2000" dirty="0" err="1"/>
              <a:t>lại</a:t>
            </a:r>
            <a:r>
              <a:rPr lang="en-US" sz="2000" dirty="0"/>
              <a:t> </a:t>
            </a:r>
            <a:r>
              <a:rPr lang="en-US" sz="2000" dirty="0" err="1"/>
              <a:t>sự</a:t>
            </a:r>
            <a:r>
              <a:rPr lang="en-US" sz="2000" dirty="0"/>
              <a:t> </a:t>
            </a:r>
            <a:r>
              <a:rPr lang="en-US" sz="2000" dirty="0" err="1"/>
              <a:t>vất</a:t>
            </a:r>
            <a:r>
              <a:rPr lang="en-US" sz="2000" dirty="0"/>
              <a:t> </a:t>
            </a:r>
            <a:r>
              <a:rPr lang="en-US" sz="2000" dirty="0" err="1"/>
              <a:t>vả</a:t>
            </a:r>
            <a:r>
              <a:rPr lang="en-US" sz="2000" dirty="0"/>
              <a:t> </a:t>
            </a:r>
            <a:r>
              <a:rPr lang="en-US" sz="2000" dirty="0" err="1"/>
              <a:t>trong</a:t>
            </a:r>
            <a:r>
              <a:rPr lang="en-US" sz="2000" dirty="0"/>
              <a:t> </a:t>
            </a:r>
            <a:r>
              <a:rPr lang="en-US" sz="2000" dirty="0" err="1"/>
              <a:t>công</a:t>
            </a:r>
            <a:r>
              <a:rPr lang="en-US" sz="2000" dirty="0"/>
              <a:t> </a:t>
            </a:r>
            <a:r>
              <a:rPr lang="en-US" sz="2000" dirty="0" err="1"/>
              <a:t>việc</a:t>
            </a:r>
            <a:endParaRPr lang="en-US" sz="2000" dirty="0"/>
          </a:p>
          <a:p>
            <a:r>
              <a:rPr lang="en-US" sz="2000" dirty="0"/>
              <a:t>      C. </a:t>
            </a:r>
            <a:r>
              <a:rPr lang="en-US" sz="2000" dirty="0" err="1"/>
              <a:t>có</a:t>
            </a:r>
            <a:r>
              <a:rPr lang="en-US" sz="2000" dirty="0"/>
              <a:t> </a:t>
            </a:r>
            <a:r>
              <a:rPr lang="en-US" sz="2000" dirty="0" err="1"/>
              <a:t>thể</a:t>
            </a:r>
            <a:r>
              <a:rPr lang="en-US" sz="2000" dirty="0"/>
              <a:t> </a:t>
            </a:r>
            <a:r>
              <a:rPr lang="en-US" sz="2000" dirty="0" err="1"/>
              <a:t>chỉ</a:t>
            </a:r>
            <a:r>
              <a:rPr lang="en-US" sz="2000" dirty="0"/>
              <a:t> </a:t>
            </a:r>
            <a:r>
              <a:rPr lang="en-US" sz="2000" dirty="0" err="1"/>
              <a:t>mong</a:t>
            </a:r>
            <a:r>
              <a:rPr lang="en-US" sz="2000" dirty="0"/>
              <a:t> </a:t>
            </a:r>
            <a:r>
              <a:rPr lang="en-US" sz="2000" dirty="0" err="1"/>
              <a:t>đợi</a:t>
            </a:r>
            <a:r>
              <a:rPr lang="en-US" sz="2000" dirty="0"/>
              <a:t> </a:t>
            </a:r>
            <a:r>
              <a:rPr lang="en-US" sz="2000" dirty="0" err="1"/>
              <a:t>nhiều</a:t>
            </a:r>
            <a:r>
              <a:rPr lang="en-US" sz="2000" dirty="0"/>
              <a:t> </a:t>
            </a:r>
            <a:r>
              <a:rPr lang="en-US" sz="2000" dirty="0" err="1"/>
              <a:t>tiền</a:t>
            </a:r>
            <a:r>
              <a:rPr lang="en-US" sz="2000" dirty="0"/>
              <a:t> </a:t>
            </a:r>
            <a:r>
              <a:rPr lang="en-US" sz="2000" dirty="0" err="1"/>
              <a:t>hơn</a:t>
            </a:r>
            <a:r>
              <a:rPr lang="en-US" sz="2000" dirty="0"/>
              <a:t> </a:t>
            </a:r>
            <a:r>
              <a:rPr lang="en-US" sz="2000" dirty="0" err="1"/>
              <a:t>nếu</a:t>
            </a:r>
            <a:r>
              <a:rPr lang="en-US" sz="2000" dirty="0"/>
              <a:t> </a:t>
            </a:r>
            <a:r>
              <a:rPr lang="en-US" sz="2000" dirty="0" err="1"/>
              <a:t>công</a:t>
            </a:r>
            <a:r>
              <a:rPr lang="en-US" sz="2000" dirty="0"/>
              <a:t> </a:t>
            </a:r>
            <a:r>
              <a:rPr lang="en-US" sz="2000" dirty="0" err="1"/>
              <a:t>việc</a:t>
            </a:r>
            <a:r>
              <a:rPr lang="en-US" sz="2000" dirty="0"/>
              <a:t> </a:t>
            </a:r>
            <a:r>
              <a:rPr lang="en-US" sz="2000" dirty="0" err="1"/>
              <a:t>đòi</a:t>
            </a:r>
            <a:r>
              <a:rPr lang="en-US" sz="2000" dirty="0"/>
              <a:t> </a:t>
            </a:r>
            <a:r>
              <a:rPr lang="en-US" sz="2000" dirty="0" err="1"/>
              <a:t>hỏi</a:t>
            </a:r>
            <a:r>
              <a:rPr lang="en-US" sz="2000" dirty="0"/>
              <a:t> </a:t>
            </a:r>
            <a:r>
              <a:rPr lang="en-US" sz="2000" dirty="0" err="1"/>
              <a:t>kỹ</a:t>
            </a:r>
            <a:r>
              <a:rPr lang="en-US" sz="2000" dirty="0"/>
              <a:t> </a:t>
            </a:r>
            <a:r>
              <a:rPr lang="en-US" sz="2000" dirty="0" err="1"/>
              <a:t>năng</a:t>
            </a:r>
            <a:r>
              <a:rPr lang="en-US" sz="2000" dirty="0"/>
              <a:t> </a:t>
            </a:r>
            <a:r>
              <a:rPr lang="en-US" sz="2000" dirty="0" err="1"/>
              <a:t>cao</a:t>
            </a:r>
            <a:r>
              <a:rPr lang="en-US" sz="2000" dirty="0"/>
              <a:t> </a:t>
            </a:r>
            <a:r>
              <a:rPr lang="en-US" sz="2000" dirty="0" err="1"/>
              <a:t>hơn</a:t>
            </a:r>
            <a:endParaRPr lang="en-US" sz="2000" dirty="0"/>
          </a:p>
          <a:p>
            <a:r>
              <a:rPr lang="en-US" sz="2000" dirty="0"/>
              <a:t>      D. </a:t>
            </a:r>
            <a:r>
              <a:rPr lang="en-US" sz="2000" dirty="0" err="1"/>
              <a:t>không</a:t>
            </a:r>
            <a:r>
              <a:rPr lang="en-US" sz="2000" dirty="0"/>
              <a:t> </a:t>
            </a:r>
            <a:r>
              <a:rPr lang="en-US" sz="2000" dirty="0" err="1"/>
              <a:t>có</a:t>
            </a:r>
            <a:r>
              <a:rPr lang="en-US" sz="2000" dirty="0"/>
              <a:t> </a:t>
            </a:r>
            <a:r>
              <a:rPr lang="en-US" sz="2000" dirty="0" err="1"/>
              <a:t>hứng</a:t>
            </a:r>
            <a:r>
              <a:rPr lang="en-US" sz="2000" dirty="0"/>
              <a:t> </a:t>
            </a:r>
            <a:r>
              <a:rPr lang="en-US" sz="2000" dirty="0" err="1"/>
              <a:t>thú</a:t>
            </a:r>
            <a:r>
              <a:rPr lang="en-US" sz="2000" dirty="0"/>
              <a:t> </a:t>
            </a:r>
            <a:r>
              <a:rPr lang="en-US" sz="2000" dirty="0" err="1"/>
              <a:t>trong</a:t>
            </a:r>
            <a:r>
              <a:rPr lang="en-US" sz="2000" dirty="0"/>
              <a:t> </a:t>
            </a:r>
            <a:r>
              <a:rPr lang="en-US" sz="2000" dirty="0" err="1"/>
              <a:t>công</a:t>
            </a:r>
            <a:r>
              <a:rPr lang="en-US" sz="2000" dirty="0"/>
              <a:t> </a:t>
            </a:r>
            <a:r>
              <a:rPr lang="en-US" sz="2000" dirty="0" err="1"/>
              <a:t>việc</a:t>
            </a:r>
            <a:r>
              <a:rPr lang="en-US" sz="2000" dirty="0"/>
              <a:t> </a:t>
            </a:r>
            <a:r>
              <a:rPr lang="en-US" sz="2000" dirty="0" err="1"/>
              <a:t>ngoại</a:t>
            </a:r>
            <a:r>
              <a:rPr lang="en-US" sz="2000" dirty="0"/>
              <a:t> </a:t>
            </a:r>
            <a:r>
              <a:rPr lang="en-US" sz="2000" dirty="0" err="1"/>
              <a:t>trừ</a:t>
            </a:r>
            <a:r>
              <a:rPr lang="en-US" sz="2000" dirty="0"/>
              <a:t> </a:t>
            </a:r>
            <a:r>
              <a:rPr lang="en-US" sz="2000" dirty="0" err="1"/>
              <a:t>số</a:t>
            </a:r>
            <a:r>
              <a:rPr lang="en-US" sz="2000" dirty="0"/>
              <a:t> </a:t>
            </a:r>
            <a:r>
              <a:rPr lang="en-US" sz="2000" dirty="0" err="1"/>
              <a:t>tiền</a:t>
            </a:r>
            <a:r>
              <a:rPr lang="en-US" sz="2000" dirty="0"/>
              <a:t> </a:t>
            </a:r>
            <a:r>
              <a:rPr lang="en-US" sz="2000" dirty="0" err="1"/>
              <a:t>mà</a:t>
            </a:r>
            <a:r>
              <a:rPr lang="en-US" sz="2000" dirty="0"/>
              <a:t> </a:t>
            </a:r>
            <a:r>
              <a:rPr lang="en-US" sz="2000" dirty="0" err="1"/>
              <a:t>anh</a:t>
            </a:r>
            <a:r>
              <a:rPr lang="en-US" sz="2000" dirty="0"/>
              <a:t> ta </a:t>
            </a:r>
            <a:r>
              <a:rPr lang="en-US" sz="2000" dirty="0" err="1"/>
              <a:t>nhận</a:t>
            </a:r>
            <a:r>
              <a:rPr lang="en-US" sz="2000" dirty="0"/>
              <a:t> </a:t>
            </a:r>
            <a:r>
              <a:rPr lang="en-US" sz="2000" dirty="0" err="1"/>
              <a:t>được</a:t>
            </a:r>
            <a:r>
              <a:rPr lang="en-US" sz="2000" dirty="0"/>
              <a:t> </a:t>
            </a:r>
            <a:r>
              <a:rPr lang="en-US" sz="2000" dirty="0" err="1"/>
              <a:t>vì</a:t>
            </a:r>
            <a:r>
              <a:rPr lang="en-US" sz="2000" dirty="0"/>
              <a:t> </a:t>
            </a:r>
            <a:r>
              <a:rPr lang="en-US" sz="2000" dirty="0" err="1"/>
              <a:t>làm</a:t>
            </a:r>
            <a:r>
              <a:rPr lang="en-US" sz="2000" dirty="0"/>
              <a:t> </a:t>
            </a:r>
            <a:r>
              <a:rPr lang="en-US" sz="2000" dirty="0" err="1"/>
              <a:t>nó</a:t>
            </a:r>
            <a:endParaRPr lang="en-US" sz="2000" dirty="0"/>
          </a:p>
          <a:p>
            <a:r>
              <a:rPr lang="en-US" sz="2000" dirty="0" err="1"/>
              <a:t>Thông</a:t>
            </a:r>
            <a:r>
              <a:rPr lang="en-US" sz="2000" dirty="0"/>
              <a:t> tin: that it is the man with the boring, repetitive job who needs more money to make up for the soul-destroying monotony of his work.</a:t>
            </a:r>
          </a:p>
          <a:p>
            <a:endParaRPr lang="en-US" sz="2000" dirty="0"/>
          </a:p>
        </p:txBody>
      </p:sp>
      <p:sp>
        <p:nvSpPr>
          <p:cNvPr id="6" name="Oval 5"/>
          <p:cNvSpPr/>
          <p:nvPr/>
        </p:nvSpPr>
        <p:spPr>
          <a:xfrm>
            <a:off x="533400" y="12192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109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5262979"/>
          </a:xfrm>
          <a:prstGeom prst="rect">
            <a:avLst/>
          </a:prstGeom>
          <a:noFill/>
        </p:spPr>
        <p:txBody>
          <a:bodyPr wrap="square" rtlCol="0">
            <a:spAutoFit/>
          </a:bodyPr>
          <a:lstStyle/>
          <a:p>
            <a:pPr fontAlgn="ctr"/>
            <a:r>
              <a:rPr lang="en-US" sz="2400" b="1" dirty="0"/>
              <a:t>Question 5. </a:t>
            </a:r>
            <a:r>
              <a:rPr lang="en-US" sz="2400" dirty="0"/>
              <a:t>Cultural diversity supports the idea that every person can</a:t>
            </a:r>
            <a:r>
              <a:rPr lang="en-US" sz="2400" u="sng" dirty="0"/>
              <a:t> _________</a:t>
            </a:r>
            <a:r>
              <a:rPr lang="en-US" sz="2400" dirty="0"/>
              <a:t>a positive contribution to the larger society because of, rather than in spite of, their differences.</a:t>
            </a:r>
          </a:p>
          <a:p>
            <a:pPr fontAlgn="ctr"/>
            <a:r>
              <a:rPr lang="en-US" sz="2400" b="1" dirty="0"/>
              <a:t>A. </a:t>
            </a:r>
            <a:r>
              <a:rPr lang="en-US" sz="2400" dirty="0"/>
              <a:t>pay	</a:t>
            </a:r>
            <a:r>
              <a:rPr lang="en-US" sz="2400" b="1" dirty="0"/>
              <a:t>B. </a:t>
            </a:r>
            <a:r>
              <a:rPr lang="en-US" sz="2400" dirty="0"/>
              <a:t>lead	</a:t>
            </a:r>
            <a:r>
              <a:rPr lang="en-US" sz="2400" b="1" dirty="0"/>
              <a:t>C. </a:t>
            </a:r>
            <a:r>
              <a:rPr lang="en-US" sz="2400" dirty="0"/>
              <a:t>take	</a:t>
            </a:r>
            <a:r>
              <a:rPr lang="en-US" sz="2400" b="1" dirty="0"/>
              <a:t>D. </a:t>
            </a:r>
            <a:r>
              <a:rPr lang="en-US" sz="2400" dirty="0"/>
              <a:t>make</a:t>
            </a:r>
          </a:p>
          <a:p>
            <a:endParaRPr lang="en-US" sz="2400" b="1" dirty="0" smtClean="0"/>
          </a:p>
          <a:p>
            <a:r>
              <a:rPr lang="en-US" sz="2400" dirty="0" err="1" smtClean="0"/>
              <a:t>Kiến</a:t>
            </a:r>
            <a:r>
              <a:rPr lang="en-US" sz="2400" dirty="0" smtClean="0"/>
              <a:t> </a:t>
            </a:r>
            <a:r>
              <a:rPr lang="en-US" sz="2400" dirty="0" err="1"/>
              <a:t>thức</a:t>
            </a:r>
            <a:r>
              <a:rPr lang="en-US" sz="2400" dirty="0"/>
              <a:t> : </a:t>
            </a:r>
            <a:r>
              <a:rPr lang="en-US" sz="2400" dirty="0" err="1"/>
              <a:t>cụm</a:t>
            </a:r>
            <a:r>
              <a:rPr lang="en-US" sz="2400" dirty="0"/>
              <a:t> </a:t>
            </a:r>
            <a:r>
              <a:rPr lang="en-US" sz="2400" dirty="0" err="1"/>
              <a:t>cố</a:t>
            </a:r>
            <a:r>
              <a:rPr lang="en-US" sz="2400" dirty="0"/>
              <a:t> </a:t>
            </a:r>
            <a:r>
              <a:rPr lang="en-US" sz="2400" dirty="0" err="1"/>
              <a:t>định</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Ta </a:t>
            </a:r>
            <a:r>
              <a:rPr lang="en-US" sz="2400" dirty="0" err="1"/>
              <a:t>có</a:t>
            </a:r>
            <a:r>
              <a:rPr lang="en-US" sz="2400" dirty="0"/>
              <a:t> </a:t>
            </a:r>
            <a:r>
              <a:rPr lang="en-US" sz="2400" dirty="0" err="1"/>
              <a:t>cụm</a:t>
            </a:r>
            <a:r>
              <a:rPr lang="en-US" sz="2400" dirty="0"/>
              <a:t> </a:t>
            </a:r>
            <a:r>
              <a:rPr lang="en-US" sz="2400" dirty="0" err="1"/>
              <a:t>từ</a:t>
            </a:r>
            <a:r>
              <a:rPr lang="en-US" sz="2400" dirty="0"/>
              <a:t> </a:t>
            </a:r>
            <a:r>
              <a:rPr lang="en-US" sz="2400" dirty="0" err="1"/>
              <a:t>cố</a:t>
            </a:r>
            <a:r>
              <a:rPr lang="en-US" sz="2400" dirty="0"/>
              <a:t> </a:t>
            </a:r>
            <a:r>
              <a:rPr lang="en-US" sz="2400" dirty="0" err="1"/>
              <a:t>định</a:t>
            </a:r>
            <a:r>
              <a:rPr lang="en-US" sz="2400" dirty="0"/>
              <a:t>: make contribution to </a:t>
            </a:r>
            <a:r>
              <a:rPr lang="en-US" sz="2400" dirty="0" err="1"/>
              <a:t>st</a:t>
            </a:r>
            <a:r>
              <a:rPr lang="en-US" sz="2400" dirty="0"/>
              <a:t>: </a:t>
            </a:r>
            <a:r>
              <a:rPr lang="en-US" sz="2400" dirty="0" err="1"/>
              <a:t>góp</a:t>
            </a:r>
            <a:r>
              <a:rPr lang="en-US" sz="2400" dirty="0"/>
              <a:t> </a:t>
            </a:r>
            <a:r>
              <a:rPr lang="en-US" sz="2400" dirty="0" err="1"/>
              <a:t>phần</a:t>
            </a:r>
            <a:r>
              <a:rPr lang="en-US" sz="2400" dirty="0"/>
              <a:t> </a:t>
            </a:r>
            <a:r>
              <a:rPr lang="en-US" sz="2400" dirty="0" err="1"/>
              <a:t>vào</a:t>
            </a:r>
            <a:r>
              <a:rPr lang="en-US" sz="2400" dirty="0"/>
              <a:t> </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err="1"/>
              <a:t>Tạm</a:t>
            </a:r>
            <a:r>
              <a:rPr lang="en-US" sz="2400" dirty="0"/>
              <a:t> </a:t>
            </a:r>
            <a:r>
              <a:rPr lang="en-US" sz="2400" dirty="0" err="1"/>
              <a:t>dịch</a:t>
            </a:r>
            <a:r>
              <a:rPr lang="en-US" sz="2400" dirty="0"/>
              <a:t>: </a:t>
            </a:r>
            <a:r>
              <a:rPr lang="en-US" sz="2400" dirty="0" err="1"/>
              <a:t>Sự</a:t>
            </a:r>
            <a:r>
              <a:rPr lang="en-US" sz="2400" dirty="0"/>
              <a:t> </a:t>
            </a:r>
            <a:r>
              <a:rPr lang="en-US" sz="2400" dirty="0" err="1"/>
              <a:t>đa</a:t>
            </a:r>
            <a:r>
              <a:rPr lang="en-US" sz="2400" dirty="0"/>
              <a:t> </a:t>
            </a:r>
            <a:r>
              <a:rPr lang="en-US" sz="2400" dirty="0" err="1"/>
              <a:t>dạng</a:t>
            </a:r>
            <a:r>
              <a:rPr lang="en-US" sz="2400" dirty="0"/>
              <a:t> </a:t>
            </a:r>
            <a:r>
              <a:rPr lang="en-US" sz="2400" dirty="0" err="1"/>
              <a:t>văn</a:t>
            </a:r>
            <a:r>
              <a:rPr lang="en-US" sz="2400" dirty="0"/>
              <a:t> </a:t>
            </a:r>
            <a:r>
              <a:rPr lang="en-US" sz="2400" dirty="0" err="1"/>
              <a:t>hóa</a:t>
            </a:r>
            <a:r>
              <a:rPr lang="en-US" sz="2400" dirty="0"/>
              <a:t> </a:t>
            </a:r>
            <a:r>
              <a:rPr lang="en-US" sz="2400" dirty="0" err="1"/>
              <a:t>ủng</a:t>
            </a:r>
            <a:r>
              <a:rPr lang="en-US" sz="2400" dirty="0"/>
              <a:t> </a:t>
            </a:r>
            <a:r>
              <a:rPr lang="en-US" sz="2400" dirty="0" err="1"/>
              <a:t>hộ</a:t>
            </a:r>
            <a:r>
              <a:rPr lang="en-US" sz="2400" dirty="0"/>
              <a:t> ý </a:t>
            </a:r>
            <a:r>
              <a:rPr lang="en-US" sz="2400" dirty="0" err="1"/>
              <a:t>tưởng</a:t>
            </a:r>
            <a:r>
              <a:rPr lang="en-US" sz="2400" dirty="0"/>
              <a:t> </a:t>
            </a:r>
            <a:r>
              <a:rPr lang="en-US" sz="2400" dirty="0" err="1"/>
              <a:t>rằng</a:t>
            </a:r>
            <a:r>
              <a:rPr lang="en-US" sz="2400" dirty="0"/>
              <a:t> </a:t>
            </a:r>
            <a:r>
              <a:rPr lang="en-US" sz="2400" dirty="0" err="1"/>
              <a:t>mỗi</a:t>
            </a:r>
            <a:r>
              <a:rPr lang="en-US" sz="2400" dirty="0"/>
              <a:t> </a:t>
            </a:r>
            <a:r>
              <a:rPr lang="en-US" sz="2400" dirty="0" err="1"/>
              <a:t>cá</a:t>
            </a:r>
            <a:r>
              <a:rPr lang="en-US" sz="2400" dirty="0"/>
              <a:t> </a:t>
            </a:r>
            <a:r>
              <a:rPr lang="en-US" sz="2400" dirty="0" err="1"/>
              <a:t>nhân</a:t>
            </a:r>
            <a:r>
              <a:rPr lang="en-US" sz="2400" dirty="0"/>
              <a:t> </a:t>
            </a:r>
            <a:r>
              <a:rPr lang="en-US" sz="2400" dirty="0" err="1"/>
              <a:t>có</a:t>
            </a:r>
            <a:r>
              <a:rPr lang="en-US" sz="2400" dirty="0"/>
              <a:t> </a:t>
            </a:r>
            <a:r>
              <a:rPr lang="en-US" sz="2400" dirty="0" err="1"/>
              <a:t>thể</a:t>
            </a:r>
            <a:r>
              <a:rPr lang="en-US" sz="2400" dirty="0"/>
              <a:t> </a:t>
            </a:r>
            <a:r>
              <a:rPr lang="en-US" sz="2400" dirty="0" err="1"/>
              <a:t>góp</a:t>
            </a:r>
            <a:r>
              <a:rPr lang="en-US" sz="2400" dirty="0"/>
              <a:t> </a:t>
            </a:r>
            <a:r>
              <a:rPr lang="en-US" sz="2400" dirty="0" err="1"/>
              <a:t>phần</a:t>
            </a:r>
            <a:r>
              <a:rPr lang="en-US" sz="2400" dirty="0"/>
              <a:t> </a:t>
            </a:r>
            <a:r>
              <a:rPr lang="en-US" sz="2400" dirty="0" err="1"/>
              <a:t>tích</a:t>
            </a:r>
            <a:r>
              <a:rPr lang="en-US" sz="2400" dirty="0"/>
              <a:t> </a:t>
            </a:r>
            <a:r>
              <a:rPr lang="en-US" sz="2400" dirty="0" err="1"/>
              <a:t>vào</a:t>
            </a:r>
            <a:r>
              <a:rPr lang="en-US" sz="2400" dirty="0"/>
              <a:t> </a:t>
            </a:r>
            <a:r>
              <a:rPr lang="en-US" sz="2400" dirty="0" err="1"/>
              <a:t>một</a:t>
            </a:r>
            <a:r>
              <a:rPr lang="en-US" sz="2400" dirty="0"/>
              <a:t> </a:t>
            </a:r>
            <a:r>
              <a:rPr lang="en-US" sz="2400" dirty="0" err="1"/>
              <a:t>xã</a:t>
            </a:r>
            <a:r>
              <a:rPr lang="en-US" sz="2400" dirty="0"/>
              <a:t> </a:t>
            </a:r>
            <a:r>
              <a:rPr lang="en-US" sz="2400" dirty="0" err="1"/>
              <a:t>hội</a:t>
            </a:r>
            <a:r>
              <a:rPr lang="en-US" sz="2400" dirty="0"/>
              <a:t> </a:t>
            </a:r>
            <a:r>
              <a:rPr lang="en-US" sz="2400" dirty="0" err="1"/>
              <a:t>lớn</a:t>
            </a:r>
            <a:r>
              <a:rPr lang="en-US" sz="2400" dirty="0"/>
              <a:t> </a:t>
            </a:r>
            <a:r>
              <a:rPr lang="en-US" sz="2400" dirty="0" err="1"/>
              <a:t>hơn</a:t>
            </a:r>
            <a:r>
              <a:rPr lang="en-US" sz="2400" dirty="0"/>
              <a:t> </a:t>
            </a:r>
            <a:r>
              <a:rPr lang="en-US" sz="2400" dirty="0" err="1"/>
              <a:t>nhờ</a:t>
            </a:r>
            <a:r>
              <a:rPr lang="en-US" sz="2400" dirty="0"/>
              <a:t> </a:t>
            </a:r>
            <a:r>
              <a:rPr lang="en-US" sz="2400" dirty="0" err="1"/>
              <a:t>vào</a:t>
            </a:r>
            <a:r>
              <a:rPr lang="en-US" sz="2400" dirty="0"/>
              <a:t>, </a:t>
            </a:r>
            <a:r>
              <a:rPr lang="en-US" sz="2400" dirty="0" err="1"/>
              <a:t>chứ</a:t>
            </a:r>
            <a:r>
              <a:rPr lang="en-US" sz="2400" dirty="0"/>
              <a:t> </a:t>
            </a:r>
            <a:r>
              <a:rPr lang="en-US" sz="2400" dirty="0" err="1"/>
              <a:t>không</a:t>
            </a:r>
            <a:r>
              <a:rPr lang="en-US" sz="2400" dirty="0"/>
              <a:t> </a:t>
            </a:r>
            <a:r>
              <a:rPr lang="en-US" sz="2400" dirty="0" err="1"/>
              <a:t>phải</a:t>
            </a:r>
            <a:r>
              <a:rPr lang="en-US" sz="2400" dirty="0"/>
              <a:t> </a:t>
            </a:r>
            <a:r>
              <a:rPr lang="en-US" sz="2400" dirty="0" err="1"/>
              <a:t>mặc</a:t>
            </a:r>
            <a:r>
              <a:rPr lang="en-US" sz="2400" dirty="0"/>
              <a:t> </a:t>
            </a:r>
            <a:r>
              <a:rPr lang="en-US" sz="2400" dirty="0" err="1"/>
              <a:t>dù</a:t>
            </a:r>
            <a:r>
              <a:rPr lang="en-US" sz="2400" dirty="0"/>
              <a:t>, </a:t>
            </a:r>
            <a:r>
              <a:rPr lang="en-US" sz="2400" dirty="0" err="1"/>
              <a:t>sự</a:t>
            </a:r>
            <a:r>
              <a:rPr lang="en-US" sz="2400" dirty="0"/>
              <a:t> </a:t>
            </a:r>
            <a:r>
              <a:rPr lang="en-US" sz="2400" dirty="0" err="1"/>
              <a:t>khác</a:t>
            </a:r>
            <a:r>
              <a:rPr lang="en-US" sz="2400" dirty="0"/>
              <a:t> </a:t>
            </a:r>
            <a:r>
              <a:rPr lang="en-US" sz="2400" dirty="0" err="1"/>
              <a:t>biệt</a:t>
            </a:r>
            <a:r>
              <a:rPr lang="en-US" sz="2400" dirty="0"/>
              <a:t> </a:t>
            </a:r>
            <a:r>
              <a:rPr lang="en-US" sz="2400" dirty="0" err="1"/>
              <a:t>của</a:t>
            </a:r>
            <a:r>
              <a:rPr lang="en-US" sz="2400" dirty="0"/>
              <a:t> </a:t>
            </a:r>
            <a:r>
              <a:rPr lang="en-US" sz="2400" dirty="0" err="1"/>
              <a:t>họ</a:t>
            </a:r>
            <a:r>
              <a:rPr lang="en-US" sz="2400" dirty="0"/>
              <a:t>.</a:t>
            </a:r>
          </a:p>
          <a:p>
            <a:endParaRPr lang="en-US" sz="2400" dirty="0"/>
          </a:p>
        </p:txBody>
      </p:sp>
      <p:sp>
        <p:nvSpPr>
          <p:cNvPr id="5" name="Oval 4"/>
          <p:cNvSpPr/>
          <p:nvPr/>
        </p:nvSpPr>
        <p:spPr>
          <a:xfrm>
            <a:off x="2895600" y="1524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525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5344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007718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763000" cy="4524315"/>
          </a:xfrm>
          <a:prstGeom prst="rect">
            <a:avLst/>
          </a:prstGeom>
          <a:noFill/>
        </p:spPr>
        <p:txBody>
          <a:bodyPr wrap="square" rtlCol="0">
            <a:spAutoFit/>
          </a:bodyPr>
          <a:lstStyle/>
          <a:p>
            <a:r>
              <a:rPr lang="en-US" sz="2400" b="1" dirty="0"/>
              <a:t>Question 6. </a:t>
            </a:r>
            <a:r>
              <a:rPr lang="en-US" sz="2400" dirty="0"/>
              <a:t>________ he passed his exam, he was very disappointed with his grade.</a:t>
            </a:r>
          </a:p>
          <a:p>
            <a:r>
              <a:rPr lang="en-US" sz="2400" b="1" dirty="0"/>
              <a:t>A. </a:t>
            </a:r>
            <a:r>
              <a:rPr lang="en-US" sz="2400" dirty="0"/>
              <a:t>However	</a:t>
            </a:r>
            <a:r>
              <a:rPr lang="en-US" sz="2400" b="1" dirty="0"/>
              <a:t>B.</a:t>
            </a:r>
            <a:r>
              <a:rPr lang="en-US" sz="2400" dirty="0"/>
              <a:t> Still	</a:t>
            </a:r>
            <a:r>
              <a:rPr lang="en-US" sz="2400" b="1" dirty="0"/>
              <a:t>C. </a:t>
            </a:r>
            <a:r>
              <a:rPr lang="en-US" sz="2400" dirty="0"/>
              <a:t>Despite                 	</a:t>
            </a:r>
            <a:r>
              <a:rPr lang="en-US" sz="2400" b="1" dirty="0"/>
              <a:t>D. </a:t>
            </a:r>
            <a:r>
              <a:rPr lang="en-US" sz="2400" dirty="0"/>
              <a:t>Although</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Liên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Loại</a:t>
            </a:r>
            <a:r>
              <a:rPr lang="en-US" sz="2400" dirty="0"/>
              <a:t> </a:t>
            </a:r>
            <a:r>
              <a:rPr lang="en-US" sz="2400" dirty="0" err="1"/>
              <a:t>đáp</a:t>
            </a:r>
            <a:r>
              <a:rPr lang="en-US" sz="2400" dirty="0"/>
              <a:t> </a:t>
            </a:r>
            <a:r>
              <a:rPr lang="en-US" sz="2400" dirty="0" err="1"/>
              <a:t>án</a:t>
            </a:r>
            <a:r>
              <a:rPr lang="en-US" sz="2400" dirty="0"/>
              <a:t> C  </a:t>
            </a:r>
            <a:r>
              <a:rPr lang="en-US" sz="2400" dirty="0" err="1"/>
              <a:t>vì</a:t>
            </a:r>
            <a:r>
              <a:rPr lang="en-US" sz="2400" dirty="0"/>
              <a:t> </a:t>
            </a:r>
            <a:r>
              <a:rPr lang="en-US" sz="2400" dirty="0" err="1"/>
              <a:t>phía</a:t>
            </a:r>
            <a:r>
              <a:rPr lang="en-US" sz="2400" dirty="0"/>
              <a:t> </a:t>
            </a:r>
            <a:r>
              <a:rPr lang="en-US" sz="2400" dirty="0" err="1"/>
              <a:t>sau</a:t>
            </a:r>
            <a:r>
              <a:rPr lang="en-US" sz="2400" dirty="0"/>
              <a:t> </a:t>
            </a:r>
            <a:r>
              <a:rPr lang="en-US" sz="2400" dirty="0" err="1"/>
              <a:t>chỗ</a:t>
            </a:r>
            <a:r>
              <a:rPr lang="en-US" sz="2400" dirty="0"/>
              <a:t> </a:t>
            </a:r>
            <a:r>
              <a:rPr lang="en-US" sz="2400" dirty="0" err="1"/>
              <a:t>trống</a:t>
            </a:r>
            <a:r>
              <a:rPr lang="en-US" sz="2400" dirty="0"/>
              <a:t> </a:t>
            </a:r>
            <a:r>
              <a:rPr lang="en-US" sz="2400" dirty="0" err="1"/>
              <a:t>là</a:t>
            </a:r>
            <a:r>
              <a:rPr lang="en-US" sz="2400" dirty="0"/>
              <a:t> </a:t>
            </a:r>
            <a:r>
              <a:rPr lang="en-US" sz="2400" dirty="0" err="1"/>
              <a:t>một</a:t>
            </a:r>
            <a:r>
              <a:rPr lang="en-US" sz="2400" dirty="0"/>
              <a:t> </a:t>
            </a:r>
            <a:r>
              <a:rPr lang="en-US" sz="2400" dirty="0" err="1"/>
              <a:t>mệnh</a:t>
            </a:r>
            <a:r>
              <a:rPr lang="en-US" sz="2400" dirty="0"/>
              <a:t> </a:t>
            </a:r>
            <a:r>
              <a:rPr lang="en-US" sz="2400" dirty="0" err="1"/>
              <a:t>đề</a:t>
            </a:r>
            <a:r>
              <a:rPr lang="en-US" sz="2400" dirty="0"/>
              <a:t>, "although" </a:t>
            </a:r>
            <a:r>
              <a:rPr lang="en-US" sz="2400" dirty="0" err="1"/>
              <a:t>liên</a:t>
            </a:r>
            <a:r>
              <a:rPr lang="en-US" sz="2400" dirty="0"/>
              <a:t> </a:t>
            </a:r>
            <a:r>
              <a:rPr lang="en-US" sz="2400" dirty="0" err="1"/>
              <a:t>kết</a:t>
            </a:r>
            <a:r>
              <a:rPr lang="en-US" sz="2400" dirty="0"/>
              <a:t> </a:t>
            </a:r>
            <a:r>
              <a:rPr lang="en-US" sz="2400" dirty="0" err="1"/>
              <a:t>hai</a:t>
            </a:r>
            <a:r>
              <a:rPr lang="en-US" sz="2400" dirty="0"/>
              <a:t> </a:t>
            </a:r>
            <a:r>
              <a:rPr lang="en-US" sz="2400" dirty="0" err="1"/>
              <a:t>về</a:t>
            </a:r>
            <a:r>
              <a:rPr lang="en-US" sz="2400" dirty="0"/>
              <a:t> </a:t>
            </a:r>
            <a:r>
              <a:rPr lang="en-US" sz="2400" dirty="0" err="1"/>
              <a:t>của</a:t>
            </a:r>
            <a:r>
              <a:rPr lang="en-US" sz="2400" dirty="0"/>
              <a:t> </a:t>
            </a:r>
            <a:r>
              <a:rPr lang="en-US" sz="2400" dirty="0" err="1"/>
              <a:t>câu</a:t>
            </a:r>
            <a:r>
              <a:rPr lang="en-US" sz="2400" dirty="0"/>
              <a:t> </a:t>
            </a:r>
            <a:r>
              <a:rPr lang="en-US" sz="2400" dirty="0" err="1"/>
              <a:t>biểu</a:t>
            </a:r>
            <a:r>
              <a:rPr lang="en-US" sz="2400" dirty="0"/>
              <a:t> </a:t>
            </a:r>
            <a:r>
              <a:rPr lang="en-US" sz="2400" dirty="0" err="1"/>
              <a:t>thị</a:t>
            </a:r>
            <a:r>
              <a:rPr lang="en-US" sz="2400" dirty="0"/>
              <a:t> </a:t>
            </a:r>
            <a:r>
              <a:rPr lang="en-US" sz="2400" dirty="0" err="1"/>
              <a:t>hai</a:t>
            </a:r>
            <a:r>
              <a:rPr lang="en-US" sz="2400" dirty="0"/>
              <a:t> </a:t>
            </a:r>
            <a:r>
              <a:rPr lang="en-US" sz="2400" dirty="0" err="1"/>
              <a:t>hành</a:t>
            </a:r>
            <a:r>
              <a:rPr lang="en-US" sz="2400" dirty="0"/>
              <a:t> </a:t>
            </a:r>
            <a:r>
              <a:rPr lang="en-US" sz="2400" dirty="0" err="1"/>
              <a:t>động</a:t>
            </a:r>
            <a:r>
              <a:rPr lang="en-US" sz="2400" dirty="0"/>
              <a:t> </a:t>
            </a:r>
            <a:r>
              <a:rPr lang="en-US" sz="2400" dirty="0" err="1"/>
              <a:t>đối</a:t>
            </a:r>
            <a:r>
              <a:rPr lang="en-US" sz="2400" dirty="0"/>
              <a:t> </a:t>
            </a:r>
            <a:r>
              <a:rPr lang="en-US" sz="2400" dirty="0" err="1"/>
              <a:t>ngược</a:t>
            </a:r>
            <a:r>
              <a:rPr lang="en-US" sz="2400" dirty="0"/>
              <a:t> </a:t>
            </a:r>
            <a:r>
              <a:rPr lang="en-US" sz="2400" dirty="0" err="1"/>
              <a:t>nhau</a:t>
            </a:r>
            <a:r>
              <a:rPr lang="en-US" sz="2400" dirty="0"/>
              <a:t>.</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D</a:t>
            </a:r>
          </a:p>
          <a:p>
            <a:r>
              <a:rPr lang="en-US" sz="2400" dirty="0" err="1"/>
              <a:t>Tạm</a:t>
            </a:r>
            <a:r>
              <a:rPr lang="en-US" sz="2400" dirty="0"/>
              <a:t> </a:t>
            </a:r>
            <a:r>
              <a:rPr lang="en-US" sz="2400" dirty="0" err="1"/>
              <a:t>dịch</a:t>
            </a:r>
            <a:r>
              <a:rPr lang="en-US" sz="2400" dirty="0"/>
              <a:t>: </a:t>
            </a:r>
            <a:r>
              <a:rPr lang="en-US" sz="2400" dirty="0" err="1"/>
              <a:t>Mặc</a:t>
            </a:r>
            <a:r>
              <a:rPr lang="en-US" sz="2400" dirty="0"/>
              <a:t> </a:t>
            </a:r>
            <a:r>
              <a:rPr lang="en-US" sz="2400" dirty="0" err="1"/>
              <a:t>dù</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thi</a:t>
            </a:r>
            <a:r>
              <a:rPr lang="en-US" sz="2400" dirty="0"/>
              <a:t> </a:t>
            </a:r>
            <a:r>
              <a:rPr lang="en-US" sz="2400" dirty="0" err="1"/>
              <a:t>đậu</a:t>
            </a:r>
            <a:r>
              <a:rPr lang="en-US" sz="2400" dirty="0"/>
              <a:t>, </a:t>
            </a:r>
            <a:r>
              <a:rPr lang="en-US" sz="2400" dirty="0" err="1"/>
              <a:t>nhưng</a:t>
            </a:r>
            <a:r>
              <a:rPr lang="en-US" sz="2400" dirty="0"/>
              <a:t> </a:t>
            </a:r>
            <a:r>
              <a:rPr lang="en-US" sz="2400" dirty="0" err="1"/>
              <a:t>anh</a:t>
            </a:r>
            <a:r>
              <a:rPr lang="en-US" sz="2400" dirty="0"/>
              <a:t> </a:t>
            </a:r>
            <a:r>
              <a:rPr lang="en-US" sz="2400" dirty="0" err="1"/>
              <a:t>ấy</a:t>
            </a:r>
            <a:r>
              <a:rPr lang="en-US" sz="2400" dirty="0"/>
              <a:t> </a:t>
            </a:r>
            <a:r>
              <a:rPr lang="en-US" sz="2400" dirty="0" err="1"/>
              <a:t>rất</a:t>
            </a:r>
            <a:r>
              <a:rPr lang="en-US" sz="2400" dirty="0"/>
              <a:t> </a:t>
            </a:r>
            <a:r>
              <a:rPr lang="en-US" sz="2400" dirty="0" err="1"/>
              <a:t>thất</a:t>
            </a:r>
            <a:r>
              <a:rPr lang="en-US" sz="2400" dirty="0"/>
              <a:t> </a:t>
            </a:r>
            <a:r>
              <a:rPr lang="en-US" sz="2400" dirty="0" err="1"/>
              <a:t>vọng</a:t>
            </a:r>
            <a:r>
              <a:rPr lang="en-US" sz="2400" dirty="0"/>
              <a:t> </a:t>
            </a:r>
            <a:r>
              <a:rPr lang="en-US" sz="2400" dirty="0" err="1"/>
              <a:t>về</a:t>
            </a:r>
            <a:r>
              <a:rPr lang="en-US" sz="2400" dirty="0"/>
              <a:t> </a:t>
            </a:r>
            <a:r>
              <a:rPr lang="en-US" sz="2400" dirty="0" err="1"/>
              <a:t>điểm</a:t>
            </a:r>
            <a:r>
              <a:rPr lang="en-US" sz="2400" dirty="0"/>
              <a:t> </a:t>
            </a:r>
            <a:r>
              <a:rPr lang="en-US" sz="2400" dirty="0" err="1"/>
              <a:t>số</a:t>
            </a:r>
            <a:r>
              <a:rPr lang="en-US" sz="2400" dirty="0"/>
              <a:t> </a:t>
            </a:r>
            <a:r>
              <a:rPr lang="en-US" sz="2400" dirty="0" err="1"/>
              <a:t>của</a:t>
            </a:r>
            <a:r>
              <a:rPr lang="en-US" sz="2400" dirty="0"/>
              <a:t> </a:t>
            </a:r>
            <a:r>
              <a:rPr lang="en-US" sz="2400" dirty="0" err="1"/>
              <a:t>mình</a:t>
            </a:r>
            <a:r>
              <a:rPr lang="en-US" sz="2400" dirty="0"/>
              <a:t>.</a:t>
            </a:r>
          </a:p>
          <a:p>
            <a:endParaRPr lang="en-US" sz="2400" dirty="0"/>
          </a:p>
        </p:txBody>
      </p:sp>
      <p:sp>
        <p:nvSpPr>
          <p:cNvPr id="5" name="Oval 4"/>
          <p:cNvSpPr/>
          <p:nvPr/>
        </p:nvSpPr>
        <p:spPr>
          <a:xfrm>
            <a:off x="5638800" y="1219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72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839200" cy="4893647"/>
          </a:xfrm>
          <a:prstGeom prst="rect">
            <a:avLst/>
          </a:prstGeom>
          <a:noFill/>
        </p:spPr>
        <p:txBody>
          <a:bodyPr wrap="square" rtlCol="0">
            <a:spAutoFit/>
          </a:bodyPr>
          <a:lstStyle/>
          <a:p>
            <a:r>
              <a:rPr lang="en-US" sz="2400" b="1" dirty="0"/>
              <a:t>Question 7. </a:t>
            </a:r>
            <a:r>
              <a:rPr lang="en-US" sz="2400" dirty="0"/>
              <a:t>If I am admitted to Foreign Trade University, my parents will buy me </a:t>
            </a:r>
            <a:r>
              <a:rPr lang="en-US" sz="2400" dirty="0" err="1"/>
              <a:t>a__________car</a:t>
            </a:r>
            <a:r>
              <a:rPr lang="en-US" sz="2400" dirty="0"/>
              <a:t>.</a:t>
            </a:r>
          </a:p>
          <a:p>
            <a:r>
              <a:rPr lang="en-US" sz="2400" b="1" dirty="0"/>
              <a:t>A. </a:t>
            </a:r>
            <a:r>
              <a:rPr lang="en-US" sz="2400" dirty="0" err="1"/>
              <a:t>Japaness</a:t>
            </a:r>
            <a:r>
              <a:rPr lang="en-US" sz="2400" dirty="0"/>
              <a:t> luxurious sport</a:t>
            </a:r>
            <a:r>
              <a:rPr lang="en-US" sz="2400" b="1" dirty="0"/>
              <a:t>	B. </a:t>
            </a:r>
            <a:r>
              <a:rPr lang="en-US" sz="2400" dirty="0"/>
              <a:t>luxurious Japanese sport</a:t>
            </a:r>
          </a:p>
          <a:p>
            <a:r>
              <a:rPr lang="en-US" sz="2400" b="1" dirty="0"/>
              <a:t>C. </a:t>
            </a:r>
            <a:r>
              <a:rPr lang="en-US" sz="2400" dirty="0"/>
              <a:t>sport luxurious Japanese</a:t>
            </a:r>
            <a:r>
              <a:rPr lang="en-US" sz="2400" b="1" dirty="0"/>
              <a:t>	D. </a:t>
            </a:r>
            <a:r>
              <a:rPr lang="en-US" sz="2400" dirty="0"/>
              <a:t>sport Japanese luxurious</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a:t>Theo </a:t>
            </a:r>
            <a:r>
              <a:rPr lang="en-US" sz="2400" dirty="0" err="1"/>
              <a:t>quy</a:t>
            </a:r>
            <a:r>
              <a:rPr lang="en-US" sz="2400" dirty="0"/>
              <a:t> </a:t>
            </a:r>
            <a:r>
              <a:rPr lang="en-US" sz="2400" dirty="0" err="1"/>
              <a:t>tắc</a:t>
            </a:r>
            <a:r>
              <a:rPr lang="en-US" sz="2400" dirty="0"/>
              <a:t>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r>
              <a:rPr lang="en-US" sz="2400" dirty="0"/>
              <a:t> </a:t>
            </a:r>
            <a:r>
              <a:rPr lang="en-US" sz="2400" dirty="0" err="1"/>
              <a:t>trong</a:t>
            </a:r>
            <a:r>
              <a:rPr lang="en-US" sz="2400" dirty="0"/>
              <a:t> </a:t>
            </a:r>
            <a:r>
              <a:rPr lang="en-US" sz="2400" dirty="0" err="1"/>
              <a:t>câu</a:t>
            </a:r>
            <a:r>
              <a:rPr lang="en-US" sz="2400" dirty="0"/>
              <a:t>: OSASCOMP</a:t>
            </a:r>
          </a:p>
          <a:p>
            <a:r>
              <a:rPr lang="en-US" sz="2400" dirty="0"/>
              <a:t>	 luxurious-opinion; Japanese – origin; sport- purpose</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a:t>
            </a:r>
            <a:r>
              <a:rPr lang="en-US" sz="2400" dirty="0" err="1"/>
              <a:t>Nếu</a:t>
            </a:r>
            <a:r>
              <a:rPr lang="en-US" sz="2400" dirty="0"/>
              <a:t> </a:t>
            </a:r>
            <a:r>
              <a:rPr lang="en-US" sz="2400" dirty="0" err="1"/>
              <a:t>tôi</a:t>
            </a:r>
            <a:r>
              <a:rPr lang="en-US" sz="2400" dirty="0"/>
              <a:t> </a:t>
            </a:r>
            <a:r>
              <a:rPr lang="en-US" sz="2400" dirty="0" err="1"/>
              <a:t>thi</a:t>
            </a:r>
            <a:r>
              <a:rPr lang="en-US" sz="2400" dirty="0"/>
              <a:t> </a:t>
            </a:r>
            <a:r>
              <a:rPr lang="en-US" sz="2400" dirty="0" err="1"/>
              <a:t>đậu</a:t>
            </a:r>
            <a:r>
              <a:rPr lang="en-US" sz="2400" dirty="0"/>
              <a:t> </a:t>
            </a:r>
            <a:r>
              <a:rPr lang="en-US" sz="2400" dirty="0" err="1"/>
              <a:t>vào</a:t>
            </a:r>
            <a:r>
              <a:rPr lang="en-US" sz="2400" dirty="0"/>
              <a:t> </a:t>
            </a:r>
            <a:r>
              <a:rPr lang="en-US" sz="2400" dirty="0" err="1"/>
              <a:t>trường</a:t>
            </a:r>
            <a:r>
              <a:rPr lang="en-US" sz="2400" dirty="0"/>
              <a:t> </a:t>
            </a:r>
            <a:r>
              <a:rPr lang="en-US" sz="2400" dirty="0" err="1"/>
              <a:t>đại</a:t>
            </a:r>
            <a:r>
              <a:rPr lang="en-US" sz="2400" dirty="0"/>
              <a:t> </a:t>
            </a:r>
            <a:r>
              <a:rPr lang="en-US" sz="2400" dirty="0" err="1"/>
              <a:t>học</a:t>
            </a:r>
            <a:r>
              <a:rPr lang="en-US" sz="2400" dirty="0"/>
              <a:t> </a:t>
            </a:r>
            <a:r>
              <a:rPr lang="en-US" sz="2400" dirty="0" err="1"/>
              <a:t>Ngoại</a:t>
            </a:r>
            <a:r>
              <a:rPr lang="en-US" sz="2400" dirty="0"/>
              <a:t> </a:t>
            </a:r>
            <a:r>
              <a:rPr lang="en-US" sz="2400" dirty="0" err="1"/>
              <a:t>Thương</a:t>
            </a:r>
            <a:r>
              <a:rPr lang="en-US" sz="2400" dirty="0"/>
              <a:t>, </a:t>
            </a:r>
            <a:r>
              <a:rPr lang="en-US" sz="2400" dirty="0" err="1"/>
              <a:t>bố</a:t>
            </a:r>
            <a:r>
              <a:rPr lang="en-US" sz="2400" dirty="0"/>
              <a:t> </a:t>
            </a:r>
            <a:r>
              <a:rPr lang="en-US" sz="2400" dirty="0" err="1"/>
              <a:t>mẹ</a:t>
            </a:r>
            <a:r>
              <a:rPr lang="en-US" sz="2400" dirty="0"/>
              <a:t> </a:t>
            </a:r>
            <a:r>
              <a:rPr lang="en-US" sz="2400" dirty="0" err="1"/>
              <a:t>tôi</a:t>
            </a:r>
            <a:r>
              <a:rPr lang="en-US" sz="2400" dirty="0"/>
              <a:t> </a:t>
            </a:r>
            <a:r>
              <a:rPr lang="en-US" sz="2400" dirty="0" err="1"/>
              <a:t>sẽ</a:t>
            </a:r>
            <a:r>
              <a:rPr lang="en-US" sz="2400" dirty="0"/>
              <a:t> </a:t>
            </a:r>
            <a:r>
              <a:rPr lang="en-US" sz="2400" dirty="0" err="1"/>
              <a:t>mua</a:t>
            </a:r>
            <a:r>
              <a:rPr lang="en-US" sz="2400" dirty="0"/>
              <a:t> </a:t>
            </a:r>
            <a:r>
              <a:rPr lang="en-US" sz="2400" dirty="0" err="1"/>
              <a:t>cho</a:t>
            </a:r>
            <a:r>
              <a:rPr lang="en-US" sz="2400" dirty="0"/>
              <a:t> </a:t>
            </a:r>
            <a:r>
              <a:rPr lang="en-US" sz="2400" dirty="0" err="1"/>
              <a:t>tôi</a:t>
            </a:r>
            <a:r>
              <a:rPr lang="en-US" sz="2400" dirty="0"/>
              <a:t> </a:t>
            </a:r>
            <a:r>
              <a:rPr lang="en-US" sz="2400" dirty="0" err="1"/>
              <a:t>một</a:t>
            </a:r>
            <a:r>
              <a:rPr lang="en-US" sz="2400" dirty="0"/>
              <a:t> </a:t>
            </a:r>
            <a:r>
              <a:rPr lang="en-US" sz="2400" dirty="0" err="1"/>
              <a:t>chiếc</a:t>
            </a:r>
            <a:r>
              <a:rPr lang="en-US" sz="2400" dirty="0"/>
              <a:t> </a:t>
            </a:r>
            <a:r>
              <a:rPr lang="en-US" sz="2400" dirty="0" err="1"/>
              <a:t>xe</a:t>
            </a:r>
            <a:r>
              <a:rPr lang="en-US" sz="2400" dirty="0"/>
              <a:t> </a:t>
            </a:r>
            <a:r>
              <a:rPr lang="en-US" sz="2400" dirty="0" err="1"/>
              <a:t>thể</a:t>
            </a:r>
            <a:r>
              <a:rPr lang="en-US" sz="2400" dirty="0"/>
              <a:t> </a:t>
            </a:r>
            <a:r>
              <a:rPr lang="en-US" sz="2400" dirty="0" err="1"/>
              <a:t>thao</a:t>
            </a:r>
            <a:r>
              <a:rPr lang="en-US" sz="2400" dirty="0"/>
              <a:t> </a:t>
            </a:r>
            <a:r>
              <a:rPr lang="en-US" sz="2400" dirty="0" err="1"/>
              <a:t>của</a:t>
            </a:r>
            <a:r>
              <a:rPr lang="en-US" sz="2400" dirty="0"/>
              <a:t> </a:t>
            </a:r>
            <a:r>
              <a:rPr lang="en-US" sz="2400" dirty="0" err="1"/>
              <a:t>Nhật</a:t>
            </a:r>
            <a:r>
              <a:rPr lang="en-US" sz="2400" dirty="0"/>
              <a:t> sang </a:t>
            </a:r>
            <a:r>
              <a:rPr lang="en-US" sz="2400" dirty="0" err="1"/>
              <a:t>trọng</a:t>
            </a:r>
            <a:r>
              <a:rPr lang="en-US" sz="2400" dirty="0"/>
              <a:t>.</a:t>
            </a:r>
          </a:p>
          <a:p>
            <a:endParaRPr lang="en-US" sz="2400" dirty="0"/>
          </a:p>
        </p:txBody>
      </p:sp>
      <p:sp>
        <p:nvSpPr>
          <p:cNvPr id="5" name="Oval 4"/>
          <p:cNvSpPr/>
          <p:nvPr/>
        </p:nvSpPr>
        <p:spPr>
          <a:xfrm>
            <a:off x="3962400" y="1066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8753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6001643"/>
          </a:xfrm>
          <a:prstGeom prst="rect">
            <a:avLst/>
          </a:prstGeom>
          <a:noFill/>
        </p:spPr>
        <p:txBody>
          <a:bodyPr wrap="square" rtlCol="0">
            <a:spAutoFit/>
          </a:bodyPr>
          <a:lstStyle/>
          <a:p>
            <a:r>
              <a:rPr lang="en-US" sz="2400" b="1" dirty="0"/>
              <a:t>Question 8. </a:t>
            </a:r>
            <a:r>
              <a:rPr lang="en-US" sz="2400" dirty="0"/>
              <a:t>Scientists ________ a carefully controlled experiment on the mysterious new virus. </a:t>
            </a:r>
          </a:p>
          <a:p>
            <a:r>
              <a:rPr lang="en-US" sz="2400" b="1" dirty="0"/>
              <a:t>A.</a:t>
            </a:r>
            <a:r>
              <a:rPr lang="en-US" sz="2400" dirty="0"/>
              <a:t> carried over      	</a:t>
            </a:r>
            <a:r>
              <a:rPr lang="en-US" sz="2400" b="1" dirty="0"/>
              <a:t>B.</a:t>
            </a:r>
            <a:r>
              <a:rPr lang="en-US" sz="2400" dirty="0"/>
              <a:t> measured out          </a:t>
            </a:r>
            <a:r>
              <a:rPr lang="en-US" sz="2400" b="1" dirty="0"/>
              <a:t>C.</a:t>
            </a:r>
            <a:r>
              <a:rPr lang="en-US" sz="2400" dirty="0"/>
              <a:t> carried out             	</a:t>
            </a:r>
            <a:r>
              <a:rPr lang="en-US" sz="2400" b="1" dirty="0"/>
              <a:t> D.</a:t>
            </a:r>
            <a:r>
              <a:rPr lang="en-US" sz="2400" dirty="0"/>
              <a:t> put up </a:t>
            </a:r>
          </a:p>
          <a:p>
            <a:r>
              <a:rPr lang="en-US" sz="2400" b="1" dirty="0"/>
              <a:t>Question 8</a:t>
            </a:r>
            <a:r>
              <a:rPr lang="en-US" sz="2400" dirty="0"/>
              <a:t>. </a:t>
            </a:r>
            <a:r>
              <a:rPr lang="en-US" sz="2400" b="1" dirty="0" err="1"/>
              <a:t>Đáp</a:t>
            </a:r>
            <a:r>
              <a:rPr lang="en-US" sz="2400" b="1" dirty="0"/>
              <a:t> </a:t>
            </a:r>
            <a:r>
              <a:rPr lang="en-US" sz="2400" b="1" dirty="0" err="1"/>
              <a:t>án</a:t>
            </a:r>
            <a:r>
              <a:rPr lang="en-US" sz="2400" b="1" dirty="0"/>
              <a:t> C</a:t>
            </a:r>
            <a:endParaRPr lang="en-US" sz="2400" dirty="0"/>
          </a:p>
          <a:p>
            <a:r>
              <a:rPr lang="en-US" sz="2400" dirty="0" err="1"/>
              <a:t>Kiến</a:t>
            </a:r>
            <a:r>
              <a:rPr lang="en-US" sz="2400" dirty="0"/>
              <a:t> </a:t>
            </a:r>
            <a:r>
              <a:rPr lang="en-US" sz="2400" dirty="0" err="1"/>
              <a:t>thức</a:t>
            </a:r>
            <a:r>
              <a:rPr lang="en-US" sz="2400" dirty="0"/>
              <a:t>: </a:t>
            </a:r>
            <a:r>
              <a:rPr lang="en-US" sz="2400" dirty="0" err="1"/>
              <a:t>Cụm</a:t>
            </a:r>
            <a:r>
              <a:rPr lang="en-US" sz="2400" dirty="0"/>
              <a:t> </a:t>
            </a:r>
            <a:r>
              <a:rPr lang="en-US" sz="2400" dirty="0" err="1"/>
              <a:t>động</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b="1" dirty="0"/>
              <a:t>	A.</a:t>
            </a:r>
            <a:r>
              <a:rPr lang="en-US" sz="2400" dirty="0"/>
              <a:t> carried over :  </a:t>
            </a:r>
            <a:r>
              <a:rPr lang="en-US" sz="2400" dirty="0" err="1"/>
              <a:t>mang</a:t>
            </a:r>
            <a:r>
              <a:rPr lang="en-US" sz="2400" dirty="0"/>
              <a:t> sang  	</a:t>
            </a:r>
            <a:r>
              <a:rPr lang="en-US" sz="2400" b="1" dirty="0"/>
              <a:t>B.</a:t>
            </a:r>
            <a:r>
              <a:rPr lang="en-US" sz="2400" dirty="0"/>
              <a:t> measured out : </a:t>
            </a:r>
            <a:r>
              <a:rPr lang="en-US" sz="2400" dirty="0" err="1"/>
              <a:t>phân</a:t>
            </a:r>
            <a:r>
              <a:rPr lang="en-US" sz="2400" dirty="0"/>
              <a:t> </a:t>
            </a:r>
            <a:r>
              <a:rPr lang="en-US" sz="2400" dirty="0" err="1"/>
              <a:t>phối</a:t>
            </a:r>
            <a:r>
              <a:rPr lang="en-US" sz="2400" dirty="0"/>
              <a:t>/ </a:t>
            </a:r>
            <a:r>
              <a:rPr lang="en-US" sz="2400" dirty="0" err="1"/>
              <a:t>phân</a:t>
            </a:r>
            <a:r>
              <a:rPr lang="en-US" sz="2400" dirty="0"/>
              <a:t> chia         </a:t>
            </a:r>
          </a:p>
          <a:p>
            <a:r>
              <a:rPr lang="en-US" sz="2400" dirty="0"/>
              <a:t>    </a:t>
            </a:r>
            <a:r>
              <a:rPr lang="en-US" sz="2400" b="1" dirty="0"/>
              <a:t>C.</a:t>
            </a:r>
            <a:r>
              <a:rPr lang="en-US" sz="2400" dirty="0"/>
              <a:t> carried out : </a:t>
            </a:r>
            <a:r>
              <a:rPr lang="en-US" sz="2400" dirty="0" err="1"/>
              <a:t>tiến</a:t>
            </a:r>
            <a:r>
              <a:rPr lang="en-US" sz="2400" dirty="0"/>
              <a:t> </a:t>
            </a:r>
            <a:r>
              <a:rPr lang="en-US" sz="2400" dirty="0" err="1"/>
              <a:t>hành</a:t>
            </a:r>
            <a:r>
              <a:rPr lang="en-US" sz="2400" dirty="0"/>
              <a:t>/ </a:t>
            </a:r>
            <a:r>
              <a:rPr lang="en-US" sz="2400" dirty="0" err="1"/>
              <a:t>thực</a:t>
            </a:r>
            <a:r>
              <a:rPr lang="en-US" sz="2400" dirty="0"/>
              <a:t> </a:t>
            </a:r>
            <a:r>
              <a:rPr lang="en-US" sz="2400" dirty="0" err="1"/>
              <a:t>hiện</a:t>
            </a:r>
            <a:r>
              <a:rPr lang="en-US" sz="2400" dirty="0"/>
              <a:t>            </a:t>
            </a:r>
            <a:r>
              <a:rPr lang="en-US" sz="2400" b="1" dirty="0"/>
              <a:t> 	D.</a:t>
            </a:r>
            <a:r>
              <a:rPr lang="en-US" sz="2400" dirty="0"/>
              <a:t> put up : </a:t>
            </a:r>
            <a:r>
              <a:rPr lang="en-US" sz="2400" dirty="0" err="1"/>
              <a:t>để</a:t>
            </a:r>
            <a:r>
              <a:rPr lang="en-US" sz="2400" dirty="0"/>
              <a:t> </a:t>
            </a:r>
            <a:r>
              <a:rPr lang="en-US" sz="2400" dirty="0" err="1"/>
              <a:t>lên</a:t>
            </a:r>
            <a:r>
              <a:rPr lang="en-US" sz="2400" dirty="0"/>
              <a:t>/ </a:t>
            </a:r>
            <a:r>
              <a:rPr lang="en-US" sz="2400" dirty="0" err="1"/>
              <a:t>đặt</a:t>
            </a:r>
            <a:r>
              <a:rPr lang="en-US" sz="2400" dirty="0"/>
              <a:t> </a:t>
            </a:r>
            <a:r>
              <a:rPr lang="en-US" sz="2400" dirty="0" err="1"/>
              <a:t>lên</a:t>
            </a:r>
            <a:r>
              <a:rPr lang="en-US" sz="2400" dirty="0"/>
              <a:t>/</a:t>
            </a:r>
            <a:r>
              <a:rPr lang="en-US" sz="2400" dirty="0" err="1"/>
              <a:t>dựng</a:t>
            </a:r>
            <a:r>
              <a:rPr lang="en-US" sz="2400" dirty="0"/>
              <a:t> </a:t>
            </a:r>
            <a:r>
              <a:rPr lang="en-US" sz="2400" dirty="0" err="1"/>
              <a:t>lên</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Các</a:t>
            </a:r>
            <a:r>
              <a:rPr lang="en-US" sz="2400" dirty="0"/>
              <a:t> </a:t>
            </a:r>
            <a:r>
              <a:rPr lang="en-US" sz="2400" dirty="0" err="1"/>
              <a:t>nhà</a:t>
            </a:r>
            <a:r>
              <a:rPr lang="en-US" sz="2400" dirty="0"/>
              <a:t> </a:t>
            </a:r>
            <a:r>
              <a:rPr lang="en-US" sz="2400" dirty="0" err="1"/>
              <a:t>khoa</a:t>
            </a:r>
            <a:r>
              <a:rPr lang="en-US" sz="2400" dirty="0"/>
              <a:t> </a:t>
            </a:r>
            <a:r>
              <a:rPr lang="en-US" sz="2400" dirty="0" err="1"/>
              <a:t>học</a:t>
            </a:r>
            <a:r>
              <a:rPr lang="en-US" sz="2400" dirty="0"/>
              <a:t> </a:t>
            </a:r>
            <a:r>
              <a:rPr lang="en-US" sz="2400" dirty="0" err="1"/>
              <a:t>đã</a:t>
            </a:r>
            <a:r>
              <a:rPr lang="en-US" sz="2400" dirty="0"/>
              <a:t> </a:t>
            </a:r>
            <a:r>
              <a:rPr lang="en-US" sz="2400" dirty="0" err="1"/>
              <a:t>tiến</a:t>
            </a:r>
            <a:r>
              <a:rPr lang="en-US" sz="2400" dirty="0"/>
              <a:t> </a:t>
            </a:r>
            <a:r>
              <a:rPr lang="en-US" sz="2400" dirty="0" err="1"/>
              <a:t>hành</a:t>
            </a:r>
            <a:r>
              <a:rPr lang="en-US" sz="2400" dirty="0"/>
              <a:t> </a:t>
            </a:r>
            <a:r>
              <a:rPr lang="en-US" sz="2400" dirty="0" err="1"/>
              <a:t>một</a:t>
            </a:r>
            <a:r>
              <a:rPr lang="en-US" sz="2400" dirty="0"/>
              <a:t> </a:t>
            </a:r>
            <a:r>
              <a:rPr lang="en-US" sz="2400" dirty="0" err="1"/>
              <a:t>thí</a:t>
            </a:r>
            <a:r>
              <a:rPr lang="en-US" sz="2400" dirty="0"/>
              <a:t> </a:t>
            </a:r>
            <a:r>
              <a:rPr lang="en-US" sz="2400" dirty="0" err="1"/>
              <a:t>nghiệm</a:t>
            </a:r>
            <a:r>
              <a:rPr lang="en-US" sz="2400" dirty="0"/>
              <a:t> </a:t>
            </a:r>
            <a:r>
              <a:rPr lang="en-US" sz="2400" dirty="0" err="1"/>
              <a:t>có</a:t>
            </a:r>
            <a:r>
              <a:rPr lang="en-US" sz="2400" dirty="0"/>
              <a:t> </a:t>
            </a:r>
            <a:r>
              <a:rPr lang="en-US" sz="2400" dirty="0" err="1"/>
              <a:t>kiểm</a:t>
            </a:r>
            <a:r>
              <a:rPr lang="en-US" sz="2400" dirty="0"/>
              <a:t> </a:t>
            </a:r>
            <a:r>
              <a:rPr lang="en-US" sz="2400" dirty="0" err="1"/>
              <a:t>soát</a:t>
            </a:r>
            <a:r>
              <a:rPr lang="en-US" sz="2400" dirty="0"/>
              <a:t> </a:t>
            </a:r>
            <a:r>
              <a:rPr lang="en-US" sz="2400" dirty="0" err="1"/>
              <a:t>cẩn</a:t>
            </a:r>
            <a:r>
              <a:rPr lang="en-US" sz="2400" dirty="0"/>
              <a:t> </a:t>
            </a:r>
            <a:r>
              <a:rPr lang="en-US" sz="2400" dirty="0" err="1"/>
              <a:t>thận</a:t>
            </a:r>
            <a:r>
              <a:rPr lang="en-US" sz="2400" dirty="0"/>
              <a:t> </a:t>
            </a:r>
            <a:r>
              <a:rPr lang="en-US" sz="2400" dirty="0" err="1"/>
              <a:t>về</a:t>
            </a:r>
            <a:r>
              <a:rPr lang="en-US" sz="2400" dirty="0"/>
              <a:t> </a:t>
            </a:r>
            <a:r>
              <a:rPr lang="en-US" sz="2400" dirty="0" err="1"/>
              <a:t>loại</a:t>
            </a:r>
            <a:r>
              <a:rPr lang="en-US" sz="2400" dirty="0"/>
              <a:t> vi-</a:t>
            </a:r>
            <a:r>
              <a:rPr lang="en-US" sz="2400" dirty="0" err="1"/>
              <a:t>rút</a:t>
            </a:r>
            <a:r>
              <a:rPr lang="en-US" sz="2400" dirty="0"/>
              <a:t> </a:t>
            </a:r>
            <a:r>
              <a:rPr lang="en-US" sz="2400" dirty="0" err="1"/>
              <a:t>bí</a:t>
            </a:r>
            <a:r>
              <a:rPr lang="en-US" sz="2400" dirty="0"/>
              <a:t> </a:t>
            </a:r>
            <a:r>
              <a:rPr lang="en-US" sz="2400" dirty="0" err="1"/>
              <a:t>ẩn</a:t>
            </a:r>
            <a:r>
              <a:rPr lang="en-US" sz="2400" dirty="0"/>
              <a:t> </a:t>
            </a:r>
            <a:r>
              <a:rPr lang="en-US" sz="2400" dirty="0" err="1"/>
              <a:t>mới</a:t>
            </a:r>
            <a:r>
              <a:rPr lang="en-US" sz="2400" dirty="0"/>
              <a:t>.</a:t>
            </a:r>
          </a:p>
          <a:p>
            <a:endParaRPr lang="en-US" sz="2400" dirty="0"/>
          </a:p>
        </p:txBody>
      </p:sp>
      <p:sp>
        <p:nvSpPr>
          <p:cNvPr id="5" name="Oval 4"/>
          <p:cNvSpPr/>
          <p:nvPr/>
        </p:nvSpPr>
        <p:spPr>
          <a:xfrm>
            <a:off x="5638800" y="1143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380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86800" cy="5632311"/>
          </a:xfrm>
          <a:prstGeom prst="rect">
            <a:avLst/>
          </a:prstGeom>
          <a:noFill/>
        </p:spPr>
        <p:txBody>
          <a:bodyPr wrap="square" rtlCol="0">
            <a:spAutoFit/>
          </a:bodyPr>
          <a:lstStyle/>
          <a:p>
            <a:r>
              <a:rPr lang="en-US" sz="2400" b="1" dirty="0"/>
              <a:t>Question 9. </a:t>
            </a:r>
            <a:r>
              <a:rPr lang="en-US" sz="2400" dirty="0"/>
              <a:t>Isaac </a:t>
            </a:r>
            <a:r>
              <a:rPr lang="en-US" sz="2400" dirty="0" err="1"/>
              <a:t>Newton___________under</a:t>
            </a:r>
            <a:r>
              <a:rPr lang="en-US" sz="2400" dirty="0"/>
              <a:t> an apple tree when he got hit on the head by a falling piece of fruit.</a:t>
            </a:r>
          </a:p>
          <a:p>
            <a:r>
              <a:rPr lang="en-US" sz="2400" b="1" dirty="0"/>
              <a:t>A. </a:t>
            </a:r>
            <a:r>
              <a:rPr lang="en-US" sz="2400" dirty="0"/>
              <a:t>is sitting	</a:t>
            </a:r>
            <a:r>
              <a:rPr lang="en-US" sz="2400" b="1" dirty="0"/>
              <a:t>B. </a:t>
            </a:r>
            <a:r>
              <a:rPr lang="en-US" sz="2400" dirty="0"/>
              <a:t>was sitting	</a:t>
            </a:r>
            <a:r>
              <a:rPr lang="en-US" sz="2400" b="1" dirty="0"/>
              <a:t>C. </a:t>
            </a:r>
            <a:r>
              <a:rPr lang="en-US" sz="2400" dirty="0"/>
              <a:t>sat		</a:t>
            </a:r>
            <a:r>
              <a:rPr lang="en-US" sz="2400" b="1" dirty="0"/>
              <a:t>D. </a:t>
            </a:r>
            <a:r>
              <a:rPr lang="en-US" sz="2400" dirty="0"/>
              <a:t>sits</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endParaRPr lang="en-US" sz="2400" dirty="0"/>
          </a:p>
          <a:p>
            <a:r>
              <a:rPr lang="en-US" sz="2400" dirty="0" err="1"/>
              <a:t>Giải</a:t>
            </a:r>
            <a:r>
              <a:rPr lang="en-US" sz="2400" dirty="0"/>
              <a:t> </a:t>
            </a:r>
            <a:r>
              <a:rPr lang="en-US" sz="2400" dirty="0" err="1"/>
              <a:t>thích</a:t>
            </a:r>
            <a:r>
              <a:rPr lang="en-US" sz="2400" dirty="0"/>
              <a:t>: </a:t>
            </a:r>
          </a:p>
          <a:p>
            <a:r>
              <a:rPr lang="en-US" sz="2400" dirty="0"/>
              <a:t>Ta </a:t>
            </a:r>
            <a:r>
              <a:rPr lang="en-US" sz="2400" dirty="0" err="1"/>
              <a:t>thấy</a:t>
            </a:r>
            <a:r>
              <a:rPr lang="en-US" sz="2400" dirty="0"/>
              <a:t>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a:t>
            </a:r>
            <a:r>
              <a:rPr lang="en-US" sz="2400" dirty="0" err="1"/>
              <a:t>bắt</a:t>
            </a:r>
            <a:r>
              <a:rPr lang="en-US" sz="2400" dirty="0"/>
              <a:t> </a:t>
            </a:r>
            <a:r>
              <a:rPr lang="en-US" sz="2400" dirty="0" err="1"/>
              <a:t>đầu</a:t>
            </a:r>
            <a:r>
              <a:rPr lang="en-US" sz="2400" dirty="0"/>
              <a:t> </a:t>
            </a:r>
            <a:r>
              <a:rPr lang="en-US" sz="2400" dirty="0" err="1"/>
              <a:t>bằng</a:t>
            </a:r>
            <a:r>
              <a:rPr lang="en-US" sz="2400" dirty="0"/>
              <a:t> WHEN </a:t>
            </a:r>
            <a:r>
              <a:rPr lang="en-US" sz="2400" dirty="0" err="1"/>
              <a:t>và</a:t>
            </a:r>
            <a:r>
              <a:rPr lang="en-US" sz="2400" dirty="0"/>
              <a:t> </a:t>
            </a:r>
            <a:r>
              <a:rPr lang="en-US" sz="2400" dirty="0" err="1"/>
              <a:t>động</a:t>
            </a:r>
            <a:r>
              <a:rPr lang="en-US" sz="2400" dirty="0"/>
              <a:t> </a:t>
            </a:r>
            <a:r>
              <a:rPr lang="en-US" sz="2400" dirty="0" err="1"/>
              <a:t>từ</a:t>
            </a:r>
            <a:r>
              <a:rPr lang="en-US" sz="2400" dirty="0"/>
              <a:t>  GOT  ở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nên</a:t>
            </a:r>
            <a:r>
              <a:rPr lang="en-US" sz="2400" dirty="0"/>
              <a:t> </a:t>
            </a:r>
            <a:r>
              <a:rPr lang="en-US" sz="2400" dirty="0" err="1"/>
              <a:t>động</a:t>
            </a:r>
            <a:r>
              <a:rPr lang="en-US" sz="2400" dirty="0"/>
              <a:t> </a:t>
            </a:r>
            <a:r>
              <a:rPr lang="en-US" sz="2400" dirty="0" err="1"/>
              <a:t>từ</a:t>
            </a:r>
            <a:r>
              <a:rPr lang="en-US" sz="2400" dirty="0"/>
              <a:t> ở </a:t>
            </a:r>
            <a:r>
              <a:rPr lang="en-US" sz="2400" dirty="0" err="1"/>
              <a:t>mệnh</a:t>
            </a:r>
            <a:r>
              <a:rPr lang="en-US" sz="2400" dirty="0"/>
              <a:t> </a:t>
            </a:r>
            <a:r>
              <a:rPr lang="en-US" sz="2400" dirty="0" err="1"/>
              <a:t>đề</a:t>
            </a:r>
            <a:r>
              <a:rPr lang="en-US" sz="2400" dirty="0"/>
              <a:t> </a:t>
            </a:r>
            <a:r>
              <a:rPr lang="en-US" sz="2400" dirty="0" err="1"/>
              <a:t>chính</a:t>
            </a:r>
            <a:r>
              <a:rPr lang="en-US" sz="2400" dirty="0"/>
              <a:t> ở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diễn</a:t>
            </a:r>
            <a:r>
              <a:rPr lang="en-US" sz="2400" dirty="0"/>
              <a:t> </a:t>
            </a:r>
            <a:r>
              <a:rPr lang="en-US" sz="2400" dirty="0" err="1"/>
              <a:t>ra</a:t>
            </a:r>
            <a:r>
              <a:rPr lang="en-US" sz="2400" dirty="0"/>
              <a:t> </a:t>
            </a:r>
            <a:r>
              <a:rPr lang="en-US" sz="2400" dirty="0" err="1"/>
              <a:t>thì</a:t>
            </a:r>
            <a:r>
              <a:rPr lang="en-US" sz="2400" dirty="0"/>
              <a:t> </a:t>
            </a:r>
            <a:r>
              <a:rPr lang="en-US" sz="2400" dirty="0" err="1"/>
              <a:t>bị</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xen</a:t>
            </a:r>
            <a:r>
              <a:rPr lang="en-US" sz="2400" dirty="0"/>
              <a:t> </a:t>
            </a:r>
            <a:r>
              <a:rPr lang="en-US" sz="2400" dirty="0" err="1"/>
              <a:t>vào</a:t>
            </a:r>
            <a:r>
              <a:rPr lang="en-US" sz="2400" dirty="0"/>
              <a:t>).</a:t>
            </a:r>
          </a:p>
          <a:p>
            <a:r>
              <a:rPr lang="en-US" sz="2400" dirty="0" err="1"/>
              <a:t>Công</a:t>
            </a:r>
            <a:r>
              <a:rPr lang="en-US" sz="2400" dirty="0"/>
              <a:t> </a:t>
            </a:r>
            <a:r>
              <a:rPr lang="en-US" sz="2400" dirty="0" err="1"/>
              <a:t>thức</a:t>
            </a:r>
            <a:r>
              <a:rPr lang="en-US" sz="2400" dirty="0"/>
              <a:t>: </a:t>
            </a:r>
            <a:r>
              <a:rPr lang="en-US" sz="2400" b="1" dirty="0"/>
              <a:t>S1 + was/ were + V1-ing + when + S2 + V2-simple past</a:t>
            </a:r>
            <a:r>
              <a:rPr lang="en-US" sz="2400" dirty="0"/>
              <a:t>  </a:t>
            </a:r>
          </a:p>
          <a:p>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err="1"/>
              <a:t>Tạm</a:t>
            </a:r>
            <a:r>
              <a:rPr lang="en-US" sz="2400" dirty="0"/>
              <a:t> </a:t>
            </a:r>
            <a:r>
              <a:rPr lang="en-US" sz="2400" dirty="0" err="1"/>
              <a:t>dịch</a:t>
            </a:r>
            <a:r>
              <a:rPr lang="en-US" sz="2400" dirty="0"/>
              <a:t>:  Isaac Newton </a:t>
            </a:r>
            <a:r>
              <a:rPr lang="en-US" sz="2400" dirty="0" err="1"/>
              <a:t>đang</a:t>
            </a:r>
            <a:r>
              <a:rPr lang="en-US" sz="2400" dirty="0"/>
              <a:t> </a:t>
            </a:r>
            <a:r>
              <a:rPr lang="en-US" sz="2400" dirty="0" err="1"/>
              <a:t>ngồi</a:t>
            </a:r>
            <a:r>
              <a:rPr lang="en-US" sz="2400" dirty="0"/>
              <a:t> </a:t>
            </a:r>
            <a:r>
              <a:rPr lang="en-US" sz="2400" dirty="0" err="1"/>
              <a:t>dưới</a:t>
            </a:r>
            <a:r>
              <a:rPr lang="en-US" sz="2400" dirty="0"/>
              <a:t> </a:t>
            </a:r>
            <a:r>
              <a:rPr lang="en-US" sz="2400" dirty="0" err="1"/>
              <a:t>một</a:t>
            </a:r>
            <a:r>
              <a:rPr lang="en-US" sz="2400" dirty="0"/>
              <a:t> </a:t>
            </a:r>
            <a:r>
              <a:rPr lang="en-US" sz="2400" dirty="0" err="1"/>
              <a:t>cây</a:t>
            </a:r>
            <a:r>
              <a:rPr lang="en-US" sz="2400" dirty="0"/>
              <a:t> </a:t>
            </a:r>
            <a:r>
              <a:rPr lang="en-US" sz="2400" dirty="0" err="1"/>
              <a:t>táo</a:t>
            </a:r>
            <a:r>
              <a:rPr lang="en-US" sz="2400" dirty="0"/>
              <a:t> </a:t>
            </a:r>
            <a:r>
              <a:rPr lang="en-US" sz="2400" dirty="0" err="1"/>
              <a:t>thì</a:t>
            </a:r>
            <a:r>
              <a:rPr lang="en-US" sz="2400" dirty="0"/>
              <a:t> </a:t>
            </a:r>
            <a:r>
              <a:rPr lang="en-US" sz="2400" dirty="0" err="1"/>
              <a:t>ông</a:t>
            </a:r>
            <a:r>
              <a:rPr lang="en-US" sz="2400" dirty="0"/>
              <a:t> ta </a:t>
            </a:r>
            <a:r>
              <a:rPr lang="en-US" sz="2400" dirty="0" err="1"/>
              <a:t>bị</a:t>
            </a:r>
            <a:r>
              <a:rPr lang="en-US" sz="2400" dirty="0"/>
              <a:t> </a:t>
            </a:r>
            <a:r>
              <a:rPr lang="en-US" sz="2400" dirty="0" err="1"/>
              <a:t>một</a:t>
            </a:r>
            <a:r>
              <a:rPr lang="en-US" sz="2400" dirty="0"/>
              <a:t> </a:t>
            </a:r>
            <a:r>
              <a:rPr lang="en-US" sz="2400" dirty="0" err="1"/>
              <a:t>quả</a:t>
            </a:r>
            <a:r>
              <a:rPr lang="en-US" sz="2400" dirty="0"/>
              <a:t> </a:t>
            </a:r>
            <a:r>
              <a:rPr lang="en-US" sz="2400" dirty="0" err="1"/>
              <a:t>táo</a:t>
            </a:r>
            <a:r>
              <a:rPr lang="en-US" sz="2400" dirty="0"/>
              <a:t> </a:t>
            </a:r>
            <a:r>
              <a:rPr lang="en-US" sz="2400" dirty="0" err="1"/>
              <a:t>rơi</a:t>
            </a:r>
            <a:r>
              <a:rPr lang="en-US" sz="2400" dirty="0"/>
              <a:t> </a:t>
            </a:r>
            <a:r>
              <a:rPr lang="en-US" sz="2400" dirty="0" err="1"/>
              <a:t>vào</a:t>
            </a:r>
            <a:r>
              <a:rPr lang="en-US" sz="2400" dirty="0"/>
              <a:t> </a:t>
            </a:r>
            <a:r>
              <a:rPr lang="en-US" sz="2400" dirty="0" err="1"/>
              <a:t>đầu</a:t>
            </a:r>
            <a:r>
              <a:rPr lang="en-US" sz="2400" dirty="0"/>
              <a:t>.</a:t>
            </a:r>
          </a:p>
          <a:p>
            <a:endParaRPr lang="en-US" sz="2400" dirty="0"/>
          </a:p>
        </p:txBody>
      </p:sp>
      <p:sp>
        <p:nvSpPr>
          <p:cNvPr id="5" name="Oval 4"/>
          <p:cNvSpPr/>
          <p:nvPr/>
        </p:nvSpPr>
        <p:spPr>
          <a:xfrm>
            <a:off x="20574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1841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1634</Words>
  <Application>Microsoft Office PowerPoint</Application>
  <PresentationFormat>On-screen Show (4:3)</PresentationFormat>
  <Paragraphs>536</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6</cp:revision>
  <dcterms:created xsi:type="dcterms:W3CDTF">2022-04-24T14:00:29Z</dcterms:created>
  <dcterms:modified xsi:type="dcterms:W3CDTF">2022-04-24T14:47:43Z</dcterms:modified>
</cp:coreProperties>
</file>