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7"/>
  </p:notesMasterIdLst>
  <p:sldIdLst>
    <p:sldId id="296" r:id="rId3"/>
    <p:sldId id="278" r:id="rId4"/>
    <p:sldId id="280" r:id="rId5"/>
    <p:sldId id="258" r:id="rId6"/>
    <p:sldId id="259" r:id="rId7"/>
    <p:sldId id="261" r:id="rId8"/>
    <p:sldId id="264" r:id="rId9"/>
    <p:sldId id="281" r:id="rId10"/>
    <p:sldId id="266" r:id="rId11"/>
    <p:sldId id="267" r:id="rId12"/>
    <p:sldId id="268" r:id="rId13"/>
    <p:sldId id="282" r:id="rId14"/>
    <p:sldId id="271" r:id="rId15"/>
    <p:sldId id="289" r:id="rId16"/>
    <p:sldId id="295" r:id="rId17"/>
    <p:sldId id="291" r:id="rId18"/>
    <p:sldId id="293" r:id="rId19"/>
    <p:sldId id="283" r:id="rId20"/>
    <p:sldId id="284" r:id="rId21"/>
    <p:sldId id="285" r:id="rId22"/>
    <p:sldId id="286" r:id="rId23"/>
    <p:sldId id="294" r:id="rId24"/>
    <p:sldId id="287" r:id="rId25"/>
    <p:sldId id="288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DAE3F3"/>
    <a:srgbClr val="2F5597"/>
    <a:srgbClr val="D0F9FE"/>
    <a:srgbClr val="548235"/>
    <a:srgbClr val="FFF9BC"/>
    <a:srgbClr val="398842"/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36" d="100"/>
          <a:sy n="36" d="100"/>
        </p:scale>
        <p:origin x="696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6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211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1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70" r:id="rId12"/>
    <p:sldLayoutId id="214748377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1.png"/><Relationship Id="rId7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40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570.png"/><Relationship Id="rId10" Type="http://schemas.openxmlformats.org/officeDocument/2006/relationships/image" Target="../media/image62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46.jpe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6.jpe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8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600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5.png"/><Relationship Id="rId7" Type="http://schemas.openxmlformats.org/officeDocument/2006/relationships/image" Target="../media/image8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E057A741-408C-4E30-8D92-FB9BC0BB2E79}"/>
              </a:ext>
            </a:extLst>
          </p:cNvPr>
          <p:cNvSpPr/>
          <p:nvPr/>
        </p:nvSpPr>
        <p:spPr>
          <a:xfrm>
            <a:off x="2546427" y="7105564"/>
            <a:ext cx="19582172" cy="600083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EEBF4-6333-498F-8C4C-29C3DF910919}"/>
              </a:ext>
            </a:extLst>
          </p:cNvPr>
          <p:cNvSpPr txBox="1"/>
          <p:nvPr/>
        </p:nvSpPr>
        <p:spPr>
          <a:xfrm>
            <a:off x="11062810" y="3719010"/>
            <a:ext cx="2425287" cy="8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4802E-A691-4A78-A822-8DFA69E3626B}"/>
              </a:ext>
            </a:extLst>
          </p:cNvPr>
          <p:cNvSpPr txBox="1"/>
          <p:nvPr/>
        </p:nvSpPr>
        <p:spPr>
          <a:xfrm>
            <a:off x="-18970" y="4633291"/>
            <a:ext cx="24397318" cy="8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DB7143-146C-4DD0-9C3E-4D84A20557A3}"/>
              </a:ext>
            </a:extLst>
          </p:cNvPr>
          <p:cNvGrpSpPr/>
          <p:nvPr/>
        </p:nvGrpSpPr>
        <p:grpSpPr>
          <a:xfrm>
            <a:off x="12783221" y="1800691"/>
            <a:ext cx="1813892" cy="1828546"/>
            <a:chOff x="12784885" y="1066801"/>
            <a:chExt cx="1814128" cy="18287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075FE4-928B-4AF2-BA26-2EEFC21950F2}"/>
                </a:ext>
              </a:extLst>
            </p:cNvPr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FB776C-6AC6-474B-BCC3-DAF60233D10A}"/>
                </a:ext>
              </a:extLst>
            </p:cNvPr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3F065-1F4D-4604-92B6-3025C1CCF536}"/>
              </a:ext>
            </a:extLst>
          </p:cNvPr>
          <p:cNvGrpSpPr/>
          <p:nvPr/>
        </p:nvGrpSpPr>
        <p:grpSpPr>
          <a:xfrm>
            <a:off x="11184935" y="1961372"/>
            <a:ext cx="2238084" cy="1706805"/>
            <a:chOff x="11186391" y="149817"/>
            <a:chExt cx="2238375" cy="1707027"/>
          </a:xfrm>
        </p:grpSpPr>
        <p:pic>
          <p:nvPicPr>
            <p:cNvPr id="9" name="Picture 53">
              <a:extLst>
                <a:ext uri="{FF2B5EF4-FFF2-40B4-BE49-F238E27FC236}">
                  <a16:creationId xmlns:a16="http://schemas.microsoft.com/office/drawing/2014/main" id="{AC504767-95D1-4CB1-8CFD-286B15A65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3F4FCC6-6A30-4B83-802D-9FF2333C5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DA36F1C4-BB95-4A87-A9E1-E266BBAEDDBF}"/>
              </a:ext>
            </a:extLst>
          </p:cNvPr>
          <p:cNvGrpSpPr/>
          <p:nvPr/>
        </p:nvGrpSpPr>
        <p:grpSpPr>
          <a:xfrm>
            <a:off x="2463654" y="11143635"/>
            <a:ext cx="10959365" cy="941986"/>
            <a:chOff x="7459670" y="9982200"/>
            <a:chExt cx="10962061" cy="9422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8DDB2-D552-448D-BDDE-28AE0288166F}"/>
                </a:ext>
              </a:extLst>
            </p:cNvPr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44">
              <a:extLst>
                <a:ext uri="{FF2B5EF4-FFF2-40B4-BE49-F238E27FC236}">
                  <a16:creationId xmlns:a16="http://schemas.microsoft.com/office/drawing/2014/main" id="{EF61D967-B23A-437E-BA42-A0C1518B62A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7E202B75-9172-4CC3-B1EF-82369495246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46">
                <a:extLst>
                  <a:ext uri="{FF2B5EF4-FFF2-40B4-BE49-F238E27FC236}">
                    <a16:creationId xmlns:a16="http://schemas.microsoft.com/office/drawing/2014/main" id="{FE9DBFD7-8EB9-4599-99DF-019D14660A9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6" name="Round Same Side Corner Rectangle 85">
                  <a:extLst>
                    <a:ext uri="{FF2B5EF4-FFF2-40B4-BE49-F238E27FC236}">
                      <a16:creationId xmlns:a16="http://schemas.microsoft.com/office/drawing/2014/main" id="{0547EFFF-5DF6-47FA-B7E5-E72E9B1448A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5AAD1D-03BB-4493-9DAE-CE1D16257D66}"/>
                    </a:ext>
                  </a:extLst>
                </p:cNvPr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3F7F8B-6B8D-4474-A08E-FC9E7AC3111F}"/>
              </a:ext>
            </a:extLst>
          </p:cNvPr>
          <p:cNvGrpSpPr/>
          <p:nvPr/>
        </p:nvGrpSpPr>
        <p:grpSpPr>
          <a:xfrm>
            <a:off x="2463654" y="8607169"/>
            <a:ext cx="10869136" cy="861662"/>
            <a:chOff x="644526" y="2766774"/>
            <a:chExt cx="10870551" cy="861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0389A8-4DB2-4403-95B8-FBC87DE4C7AB}"/>
                </a:ext>
              </a:extLst>
            </p:cNvPr>
            <p:cNvSpPr txBox="1"/>
            <p:nvPr/>
          </p:nvSpPr>
          <p:spPr>
            <a:xfrm>
              <a:off x="1906587" y="2766774"/>
              <a:ext cx="9608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ed Rectangle 89">
              <a:extLst>
                <a:ext uri="{FF2B5EF4-FFF2-40B4-BE49-F238E27FC236}">
                  <a16:creationId xmlns:a16="http://schemas.microsoft.com/office/drawing/2014/main" id="{968FFB4A-AF9C-4852-9F70-1419947252E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73973C-AEBF-45EC-B4C9-774EC45576A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136C98-0C4B-4E0C-ACFA-17ACB203A447}"/>
              </a:ext>
            </a:extLst>
          </p:cNvPr>
          <p:cNvSpPr txBox="1"/>
          <p:nvPr/>
        </p:nvSpPr>
        <p:spPr>
          <a:xfrm>
            <a:off x="5301252" y="5718867"/>
            <a:ext cx="14072523" cy="2861919"/>
          </a:xfrm>
          <a:prstGeom prst="rect">
            <a:avLst/>
          </a:prstGeom>
          <a:solidFill>
            <a:schemeClr val="bg1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ts val="5998"/>
              </a:lnSpc>
              <a:spcBef>
                <a:spcPts val="1800"/>
              </a:spcBef>
            </a:pPr>
            <a:r>
              <a:rPr lang="en-US" sz="6598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6598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6598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6598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>
              <a:lnSpc>
                <a:spcPts val="5998"/>
              </a:lnSpc>
              <a:spcBef>
                <a:spcPts val="1800"/>
              </a:spcBef>
            </a:pPr>
            <a:r>
              <a:rPr lang="vi-VN" sz="53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ĐỊNH NGHĨA VÀ Ý NGHĨA CỦA ĐẠO HÀM </a:t>
            </a:r>
          </a:p>
          <a:p>
            <a:pPr algn="ctr">
              <a:lnSpc>
                <a:spcPts val="5998"/>
              </a:lnSpc>
              <a:spcBef>
                <a:spcPts val="1800"/>
              </a:spcBef>
            </a:pPr>
            <a:r>
              <a:rPr lang="en-US" sz="53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63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112332-EFE4-4C48-A390-19EED9F356AA}"/>
              </a:ext>
            </a:extLst>
          </p:cNvPr>
          <p:cNvGrpSpPr/>
          <p:nvPr/>
        </p:nvGrpSpPr>
        <p:grpSpPr>
          <a:xfrm>
            <a:off x="2463654" y="9901945"/>
            <a:ext cx="12652454" cy="861662"/>
            <a:chOff x="644526" y="2766774"/>
            <a:chExt cx="12654101" cy="8617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DD4AFE-DE42-4F13-AAF8-11176248F88B}"/>
                </a:ext>
              </a:extLst>
            </p:cNvPr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ounded Rectangle 93">
              <a:extLst>
                <a:ext uri="{FF2B5EF4-FFF2-40B4-BE49-F238E27FC236}">
                  <a16:creationId xmlns:a16="http://schemas.microsoft.com/office/drawing/2014/main" id="{8E5C0585-9AE7-49BD-8916-627F6F096CF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A98030-D8E1-469E-8D8C-2EE1C1C4FEB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036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241922" y="8184889"/>
            <a:ext cx="21207749" cy="4223108"/>
            <a:chOff x="1241922" y="8184889"/>
            <a:chExt cx="21207749" cy="4223108"/>
          </a:xfrm>
        </p:grpSpPr>
        <p:grpSp>
          <p:nvGrpSpPr>
            <p:cNvPr id="62" name="Group 5"/>
            <p:cNvGrpSpPr/>
            <p:nvPr/>
          </p:nvGrpSpPr>
          <p:grpSpPr>
            <a:xfrm>
              <a:off x="1698777" y="8521121"/>
              <a:ext cx="20750894" cy="3886876"/>
              <a:chOff x="637542" y="1083939"/>
              <a:chExt cx="8611674" cy="1272428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1241922" y="8184889"/>
              <a:ext cx="7597278" cy="800220"/>
              <a:chOff x="166396" y="8712046"/>
              <a:chExt cx="7597278" cy="800220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7379152" cy="75718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4669"/>
                  <a:ext cx="693740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32118" y="8712046"/>
                <a:ext cx="625363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Cường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̣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tức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thời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4918" y="2643538"/>
            <a:ext cx="9828520" cy="861662"/>
            <a:chOff x="644526" y="2766774"/>
            <a:chExt cx="10023459" cy="861774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88112" y="9601200"/>
                <a:ext cx="17856857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vi-VN" sz="40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 </m:t>
                    </m:r>
                    <m:r>
                      <a:rPr lang="en-US" sz="40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𝑰</m:t>
                    </m:r>
                    <m:r>
                      <a:rPr lang="en-US" sz="40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0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12" y="9601200"/>
                <a:ext cx="17856857" cy="2400657"/>
              </a:xfrm>
              <a:prstGeom prst="rect">
                <a:avLst/>
              </a:prstGeom>
              <a:blipFill>
                <a:blip r:embed="rId2"/>
                <a:stretch>
                  <a:fillRect l="-1229" t="-1777" r="-2048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1074828" y="3975631"/>
            <a:ext cx="21374843" cy="3568169"/>
            <a:chOff x="1074828" y="3975631"/>
            <a:chExt cx="21374843" cy="3568169"/>
          </a:xfrm>
        </p:grpSpPr>
        <p:grpSp>
          <p:nvGrpSpPr>
            <p:cNvPr id="24" name="Group 5"/>
            <p:cNvGrpSpPr/>
            <p:nvPr/>
          </p:nvGrpSpPr>
          <p:grpSpPr>
            <a:xfrm>
              <a:off x="1531683" y="4311863"/>
              <a:ext cx="20917988" cy="3231937"/>
              <a:chOff x="637542" y="1083939"/>
              <a:chExt cx="8611674" cy="127242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7" name="Group 65"/>
            <p:cNvGrpSpPr/>
            <p:nvPr/>
          </p:nvGrpSpPr>
          <p:grpSpPr>
            <a:xfrm>
              <a:off x="1074828" y="3975631"/>
              <a:ext cx="7078572" cy="800220"/>
              <a:chOff x="166396" y="8712046"/>
              <a:chExt cx="7078572" cy="800220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6860446" cy="75718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9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8"/>
                <p:cNvSpPr>
                  <a:spLocks noEditPoints="1"/>
                </p:cNvSpPr>
                <p:nvPr/>
              </p:nvSpPr>
              <p:spPr bwMode="auto">
                <a:xfrm>
                  <a:off x="233417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4669"/>
                  <a:ext cx="693740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1099134" y="8712046"/>
                <a:ext cx="561243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Vận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tốc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tức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thời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-609600" y="1600200"/>
            <a:ext cx="19659599" cy="830997"/>
            <a:chOff x="-288924" y="1892299"/>
            <a:chExt cx="19659599" cy="830995"/>
          </a:xfrm>
        </p:grpSpPr>
        <p:sp>
          <p:nvSpPr>
            <p:cNvPr id="82" name="Rounded Rectangle 8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ĐẠO HÀM TẠI MỘT ĐIỂM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88112" y="5221304"/>
                <a:ext cx="19090885" cy="169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sz="4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12" y="5221304"/>
                <a:ext cx="19090885" cy="1697131"/>
              </a:xfrm>
              <a:prstGeom prst="rect">
                <a:avLst/>
              </a:prstGeom>
              <a:blipFill>
                <a:blip r:embed="rId3"/>
                <a:stretch>
                  <a:fillRect l="-1309" t="-3237" b="-16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6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211499" y="3461658"/>
            <a:ext cx="21841827" cy="4784224"/>
            <a:chOff x="1211499" y="3461658"/>
            <a:chExt cx="21841827" cy="4784224"/>
          </a:xfrm>
        </p:grpSpPr>
        <p:sp>
          <p:nvSpPr>
            <p:cNvPr id="40" name="Rounded Rectangle 39"/>
            <p:cNvSpPr/>
            <p:nvPr/>
          </p:nvSpPr>
          <p:spPr>
            <a:xfrm>
              <a:off x="1211499" y="3826895"/>
              <a:ext cx="21841827" cy="441898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" name="Rounded Rectangle 33"/>
          <p:cNvSpPr/>
          <p:nvPr/>
        </p:nvSpPr>
        <p:spPr>
          <a:xfrm>
            <a:off x="1354377" y="8504830"/>
            <a:ext cx="21817977" cy="505877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719738"/>
            <a:ext cx="9828520" cy="861662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37226" y="4267200"/>
                <a:ext cx="21716100" cy="184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26" y="4267200"/>
                <a:ext cx="21716100" cy="1845505"/>
              </a:xfrm>
              <a:prstGeom prst="rect">
                <a:avLst/>
              </a:prstGeom>
              <a:blipFill>
                <a:blip r:embed="rId2"/>
                <a:stretch>
                  <a:fillRect l="-1123" r="-1544" b="-14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79796" y="6345892"/>
                <a:ext cx="2893178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796" y="6345892"/>
                <a:ext cx="2893178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7177" y="7488743"/>
                <a:ext cx="2561039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177" y="7488743"/>
                <a:ext cx="2561039" cy="769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649140" y="7488742"/>
                <a:ext cx="419045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140" y="7488742"/>
                <a:ext cx="4190455" cy="769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649139" y="6325528"/>
                <a:ext cx="2666653" cy="1446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139" y="6325528"/>
                <a:ext cx="2666653" cy="14463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-609600" y="1759803"/>
            <a:ext cx="19659599" cy="830997"/>
            <a:chOff x="-288924" y="1892299"/>
            <a:chExt cx="19659599" cy="830995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ĐẠO HÀM TẠI MỘT ĐIỂM</a:t>
              </a:r>
            </a:p>
          </p:txBody>
        </p:sp>
      </p:grpSp>
      <p:grpSp>
        <p:nvGrpSpPr>
          <p:cNvPr id="35" name="Group 60"/>
          <p:cNvGrpSpPr/>
          <p:nvPr/>
        </p:nvGrpSpPr>
        <p:grpSpPr>
          <a:xfrm>
            <a:off x="1286371" y="8473335"/>
            <a:ext cx="3568119" cy="800220"/>
            <a:chOff x="1224541" y="6305967"/>
            <a:chExt cx="3568119" cy="885308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 Diagonal Corner Rectangle 37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8" y="9372600"/>
                <a:ext cx="18844081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ta có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8" y="9372600"/>
                <a:ext cx="18844081" cy="1168397"/>
              </a:xfrm>
              <a:prstGeom prst="rect">
                <a:avLst/>
              </a:prstGeom>
              <a:blipFill>
                <a:blip r:embed="rId7"/>
                <a:stretch>
                  <a:fillRect l="-1326" b="-9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1551F625-DBB6-4273-ABB6-EA42EAA28B32}"/>
              </a:ext>
            </a:extLst>
          </p:cNvPr>
          <p:cNvSpPr/>
          <p:nvPr/>
        </p:nvSpPr>
        <p:spPr>
          <a:xfrm>
            <a:off x="12593897" y="6328709"/>
            <a:ext cx="720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11E3798-47CB-4688-AB48-BA13349E3515}"/>
                  </a:ext>
                </a:extLst>
              </p:cNvPr>
              <p:cNvSpPr txBox="1"/>
              <p:nvPr/>
            </p:nvSpPr>
            <p:spPr>
              <a:xfrm>
                <a:off x="3581400" y="10896600"/>
                <a:ext cx="17754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11E3798-47CB-4688-AB48-BA13349E3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0896600"/>
                <a:ext cx="17754600" cy="1446550"/>
              </a:xfrm>
              <a:prstGeom prst="rect">
                <a:avLst/>
              </a:prstGeom>
              <a:blipFill>
                <a:blip r:embed="rId8"/>
                <a:stretch>
                  <a:fillRect l="-1408" t="-9283" b="-18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1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/>
      <p:bldP spid="25" grpId="0"/>
      <p:bldP spid="26" grpId="0"/>
      <p:bldP spid="27" grpId="0"/>
      <p:bldP spid="29" grpId="0"/>
      <p:bldP spid="70" grpId="0"/>
      <p:bldP spid="72" grpId="0" animBg="1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58248" y="4817111"/>
            <a:ext cx="22867507" cy="8293677"/>
            <a:chOff x="757717" y="4817667"/>
            <a:chExt cx="22870154" cy="8294637"/>
          </a:xfrm>
        </p:grpSpPr>
        <p:sp>
          <p:nvSpPr>
            <p:cNvPr id="11" name="Rounded Rectangle 10"/>
            <p:cNvSpPr/>
            <p:nvPr/>
          </p:nvSpPr>
          <p:spPr>
            <a:xfrm>
              <a:off x="757717" y="4817667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Trả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lời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58248" y="2741008"/>
            <a:ext cx="22867507" cy="1898866"/>
            <a:chOff x="757717" y="2741324"/>
            <a:chExt cx="22870154" cy="1899085"/>
          </a:xfrm>
        </p:grpSpPr>
        <p:sp>
          <p:nvSpPr>
            <p:cNvPr id="8" name="Rounded Rectangle 7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713731" y="2835925"/>
                  <a:ext cx="18695794" cy="1804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5000"/>
                    </a:lnSpc>
                  </a:pP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nghĩa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kì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731" y="2835925"/>
                  <a:ext cx="18695794" cy="1804484"/>
                </a:xfrm>
                <a:prstGeom prst="rect">
                  <a:avLst/>
                </a:prstGeom>
                <a:blipFill>
                  <a:blip r:embed="rId3"/>
                  <a:stretch>
                    <a:fillRect l="-1304" t="-2027" b="-10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820821" y="2822028"/>
              <a:ext cx="3767459" cy="81980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3168" y="2805450"/>
              <a:ext cx="364276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09800" y="6477769"/>
                <a:ext cx="7009083" cy="1520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477769"/>
                <a:ext cx="7009083" cy="1520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51429" y="6414154"/>
                <a:ext cx="4281961" cy="1582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429" y="6414154"/>
                <a:ext cx="4281961" cy="1582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395358" y="6523150"/>
                <a:ext cx="6480546" cy="1520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358" y="6523150"/>
                <a:ext cx="6480546" cy="15201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46893" y="8401564"/>
                <a:ext cx="5784420" cy="1061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93" y="8401564"/>
                <a:ext cx="5784420" cy="1061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22693" y="10111061"/>
                <a:ext cx="5498948" cy="769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693" y="10111061"/>
                <a:ext cx="5498948" cy="769341"/>
              </a:xfrm>
              <a:prstGeom prst="rect">
                <a:avLst/>
              </a:prstGeom>
              <a:blipFill>
                <a:blip r:embed="rId8"/>
                <a:stretch>
                  <a:fillRect l="-454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9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3" y="1666675"/>
            <a:ext cx="13904753" cy="830889"/>
            <a:chOff x="-525964" y="1892299"/>
            <a:chExt cx="1218282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525964" y="1918622"/>
              <a:ext cx="234250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2800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11834" y="2938306"/>
            <a:ext cx="22007469" cy="3148985"/>
            <a:chOff x="811834" y="2938306"/>
            <a:chExt cx="22007469" cy="3148985"/>
          </a:xfrm>
        </p:grpSpPr>
        <p:sp>
          <p:nvSpPr>
            <p:cNvPr id="58" name="Rounded Rectangle 57"/>
            <p:cNvSpPr/>
            <p:nvPr/>
          </p:nvSpPr>
          <p:spPr>
            <a:xfrm>
              <a:off x="1284369" y="3239929"/>
              <a:ext cx="21534934" cy="284736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5"/>
            <p:cNvGrpSpPr/>
            <p:nvPr/>
          </p:nvGrpSpPr>
          <p:grpSpPr>
            <a:xfrm>
              <a:off x="811834" y="2938306"/>
              <a:ext cx="4866623" cy="831361"/>
              <a:chOff x="166396" y="8705567"/>
              <a:chExt cx="4867186" cy="831457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932118" y="8705567"/>
                <a:ext cx="39565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55111" y="3733800"/>
                <a:ext cx="1904768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11" y="3733800"/>
                <a:ext cx="19047689" cy="1993366"/>
              </a:xfrm>
              <a:prstGeom prst="rect">
                <a:avLst/>
              </a:prstGeom>
              <a:blipFill>
                <a:blip r:embed="rId2"/>
                <a:stretch>
                  <a:fillRect l="-1280" r="-1152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1097452" y="6695056"/>
            <a:ext cx="21841827" cy="2819525"/>
            <a:chOff x="1232722" y="6543380"/>
            <a:chExt cx="21841827" cy="2819525"/>
          </a:xfrm>
        </p:grpSpPr>
        <p:sp>
          <p:nvSpPr>
            <p:cNvPr id="95" name="Rounded Rectangle 94"/>
            <p:cNvSpPr/>
            <p:nvPr/>
          </p:nvSpPr>
          <p:spPr>
            <a:xfrm>
              <a:off x="1232722" y="6908116"/>
              <a:ext cx="21841827" cy="2454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92312" y="6543380"/>
              <a:ext cx="3579192" cy="940513"/>
              <a:chOff x="1311958" y="3405486"/>
              <a:chExt cx="3579192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28440" y="8077200"/>
                <a:ext cx="1473096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 ; +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40" y="8077200"/>
                <a:ext cx="14730960" cy="784767"/>
              </a:xfrm>
              <a:prstGeom prst="rect">
                <a:avLst/>
              </a:prstGeom>
              <a:blipFill>
                <a:blip r:embed="rId3"/>
                <a:stretch>
                  <a:fillRect l="-165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6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2461AE5-1F69-43E9-9366-53A69C11094C}"/>
              </a:ext>
            </a:extLst>
          </p:cNvPr>
          <p:cNvGrpSpPr/>
          <p:nvPr/>
        </p:nvGrpSpPr>
        <p:grpSpPr>
          <a:xfrm>
            <a:off x="1065224" y="2106079"/>
            <a:ext cx="22923309" cy="2275855"/>
            <a:chOff x="1211498" y="3461658"/>
            <a:chExt cx="22923309" cy="2294246"/>
          </a:xfrm>
        </p:grpSpPr>
        <p:sp>
          <p:nvSpPr>
            <p:cNvPr id="130" name="Rounded Rectangle 38">
              <a:extLst>
                <a:ext uri="{FF2B5EF4-FFF2-40B4-BE49-F238E27FC236}">
                  <a16:creationId xmlns:a16="http://schemas.microsoft.com/office/drawing/2014/main" id="{BE775298-7490-422D-B592-93EAC0C657CF}"/>
                </a:ext>
              </a:extLst>
            </p:cNvPr>
            <p:cNvSpPr/>
            <p:nvPr/>
          </p:nvSpPr>
          <p:spPr>
            <a:xfrm>
              <a:off x="1211498" y="3826394"/>
              <a:ext cx="22923309" cy="19295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1" name="Group 67">
              <a:extLst>
                <a:ext uri="{FF2B5EF4-FFF2-40B4-BE49-F238E27FC236}">
                  <a16:creationId xmlns:a16="http://schemas.microsoft.com/office/drawing/2014/main" id="{F7052185-1A60-4966-ABEC-0E6273B6D911}"/>
                </a:ext>
              </a:extLst>
            </p:cNvPr>
            <p:cNvGrpSpPr/>
            <p:nvPr/>
          </p:nvGrpSpPr>
          <p:grpSpPr>
            <a:xfrm>
              <a:off x="1271088" y="3461658"/>
              <a:ext cx="4646900" cy="940513"/>
              <a:chOff x="1311958" y="3405486"/>
              <a:chExt cx="4646900" cy="940513"/>
            </a:xfrm>
          </p:grpSpPr>
          <p:sp>
            <p:nvSpPr>
              <p:cNvPr id="132" name="Freeform 20">
                <a:extLst>
                  <a:ext uri="{FF2B5EF4-FFF2-40B4-BE49-F238E27FC236}">
                    <a16:creationId xmlns:a16="http://schemas.microsoft.com/office/drawing/2014/main" id="{578A6B62-2BAA-481F-AD92-4EC80EA37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19070" y="1973398"/>
                <a:ext cx="793396" cy="388618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8AD5746-F814-4C87-9490-08DC3F3F40FA}"/>
                  </a:ext>
                </a:extLst>
              </p:cNvPr>
              <p:cNvSpPr txBox="1"/>
              <p:nvPr/>
            </p:nvSpPr>
            <p:spPr>
              <a:xfrm>
                <a:off x="2297465" y="3483384"/>
                <a:ext cx="3449983" cy="837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i="0" u="none" strike="noStrike" spc="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3/ 157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34" name="Group 70">
                <a:extLst>
                  <a:ext uri="{FF2B5EF4-FFF2-40B4-BE49-F238E27FC236}">
                    <a16:creationId xmlns:a16="http://schemas.microsoft.com/office/drawing/2014/main" id="{A6FF8030-4BB0-4945-B06D-B2E9F776200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67C900F-E1B7-4B26-9515-58B933EE946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">
                  <a:extLst>
                    <a:ext uri="{FF2B5EF4-FFF2-40B4-BE49-F238E27FC236}">
                      <a16:creationId xmlns:a16="http://schemas.microsoft.com/office/drawing/2014/main" id="{5F4C66D4-2D27-4890-B798-7A7D10BB87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4">
                  <a:extLst>
                    <a:ext uri="{FF2B5EF4-FFF2-40B4-BE49-F238E27FC236}">
                      <a16:creationId xmlns:a16="http://schemas.microsoft.com/office/drawing/2014/main" id="{CE6B5163-6C20-434B-B84A-9812AE1B2D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5">
                  <a:extLst>
                    <a:ext uri="{FF2B5EF4-FFF2-40B4-BE49-F238E27FC236}">
                      <a16:creationId xmlns:a16="http://schemas.microsoft.com/office/drawing/2014/main" id="{59FE32A7-DCAD-4847-87FE-556502121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6">
                  <a:extLst>
                    <a:ext uri="{FF2B5EF4-FFF2-40B4-BE49-F238E27FC236}">
                      <a16:creationId xmlns:a16="http://schemas.microsoft.com/office/drawing/2014/main" id="{5672DF97-CB4E-4235-9D41-729A32FA8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7">
                  <a:extLst>
                    <a:ext uri="{FF2B5EF4-FFF2-40B4-BE49-F238E27FC236}">
                      <a16:creationId xmlns:a16="http://schemas.microsoft.com/office/drawing/2014/main" id="{5E889EBA-3EF6-4588-BB52-1F555AB54A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8">
                  <a:extLst>
                    <a:ext uri="{FF2B5EF4-FFF2-40B4-BE49-F238E27FC236}">
                      <a16:creationId xmlns:a16="http://schemas.microsoft.com/office/drawing/2014/main" id="{614E79F3-3D87-4C0F-B836-EBA69B3993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9">
                  <a:extLst>
                    <a:ext uri="{FF2B5EF4-FFF2-40B4-BE49-F238E27FC236}">
                      <a16:creationId xmlns:a16="http://schemas.microsoft.com/office/drawing/2014/main" id="{45E32B45-E1B3-4C28-827A-CF8B7FBFA3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0">
                  <a:extLst>
                    <a:ext uri="{FF2B5EF4-FFF2-40B4-BE49-F238E27FC236}">
                      <a16:creationId xmlns:a16="http://schemas.microsoft.com/office/drawing/2014/main" id="{19FFFA8B-ADFB-4385-8FCE-912249F4E6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1">
                  <a:extLst>
                    <a:ext uri="{FF2B5EF4-FFF2-40B4-BE49-F238E27FC236}">
                      <a16:creationId xmlns:a16="http://schemas.microsoft.com/office/drawing/2014/main" id="{3DB447A3-40F8-446A-B997-518853104E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2">
                  <a:extLst>
                    <a:ext uri="{FF2B5EF4-FFF2-40B4-BE49-F238E27FC236}">
                      <a16:creationId xmlns:a16="http://schemas.microsoft.com/office/drawing/2014/main" id="{2E3A08BE-7E80-44A4-9F60-3BDEE7A965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3">
                  <a:extLst>
                    <a:ext uri="{FF2B5EF4-FFF2-40B4-BE49-F238E27FC236}">
                      <a16:creationId xmlns:a16="http://schemas.microsoft.com/office/drawing/2014/main" id="{074BD349-8A85-4AE6-8347-9D7CB04FA3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4">
                  <a:extLst>
                    <a:ext uri="{FF2B5EF4-FFF2-40B4-BE49-F238E27FC236}">
                      <a16:creationId xmlns:a16="http://schemas.microsoft.com/office/drawing/2014/main" id="{E6F0943B-8F90-428B-BE70-BBC25179FB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5">
                  <a:extLst>
                    <a:ext uri="{FF2B5EF4-FFF2-40B4-BE49-F238E27FC236}">
                      <a16:creationId xmlns:a16="http://schemas.microsoft.com/office/drawing/2014/main" id="{D76CC4D1-1F56-4290-91BE-ED2ACE3B8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6">
                  <a:extLst>
                    <a:ext uri="{FF2B5EF4-FFF2-40B4-BE49-F238E27FC236}">
                      <a16:creationId xmlns:a16="http://schemas.microsoft.com/office/drawing/2014/main" id="{902C95D3-3A02-4842-8053-04D7BE0A4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7">
                  <a:extLst>
                    <a:ext uri="{FF2B5EF4-FFF2-40B4-BE49-F238E27FC236}">
                      <a16:creationId xmlns:a16="http://schemas.microsoft.com/office/drawing/2014/main" id="{E1AF4DD1-0ED1-424B-99E0-E85B13ED4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8">
                  <a:extLst>
                    <a:ext uri="{FF2B5EF4-FFF2-40B4-BE49-F238E27FC236}">
                      <a16:creationId xmlns:a16="http://schemas.microsoft.com/office/drawing/2014/main" id="{69804520-7ADC-44B9-A2BC-155E281C25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">
                  <a:extLst>
                    <a:ext uri="{FF2B5EF4-FFF2-40B4-BE49-F238E27FC236}">
                      <a16:creationId xmlns:a16="http://schemas.microsoft.com/office/drawing/2014/main" id="{1B5824DA-5DF2-4850-B7E9-C8DE60206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30">
                  <a:extLst>
                    <a:ext uri="{FF2B5EF4-FFF2-40B4-BE49-F238E27FC236}">
                      <a16:creationId xmlns:a16="http://schemas.microsoft.com/office/drawing/2014/main" id="{7ABAA881-71DA-4482-A88E-3D094648E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1">
                  <a:extLst>
                    <a:ext uri="{FF2B5EF4-FFF2-40B4-BE49-F238E27FC236}">
                      <a16:creationId xmlns:a16="http://schemas.microsoft.com/office/drawing/2014/main" id="{6058D0A1-49D5-45C4-AE9D-82725B3F3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32">
                  <a:extLst>
                    <a:ext uri="{FF2B5EF4-FFF2-40B4-BE49-F238E27FC236}">
                      <a16:creationId xmlns:a16="http://schemas.microsoft.com/office/drawing/2014/main" id="{8CF24943-8722-4A5A-9B68-8D86DD64A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33">
                  <a:extLst>
                    <a:ext uri="{FF2B5EF4-FFF2-40B4-BE49-F238E27FC236}">
                      <a16:creationId xmlns:a16="http://schemas.microsoft.com/office/drawing/2014/main" id="{DAC1B283-28C3-4AF4-9A83-FFD5F87B3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4">
                  <a:extLst>
                    <a:ext uri="{FF2B5EF4-FFF2-40B4-BE49-F238E27FC236}">
                      <a16:creationId xmlns:a16="http://schemas.microsoft.com/office/drawing/2014/main" id="{0B1E1F5A-FFB6-4012-9814-2C1F08398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5">
                  <a:extLst>
                    <a:ext uri="{FF2B5EF4-FFF2-40B4-BE49-F238E27FC236}">
                      <a16:creationId xmlns:a16="http://schemas.microsoft.com/office/drawing/2014/main" id="{70C3561C-8718-4E54-8501-B4BCD70B3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6">
                  <a:extLst>
                    <a:ext uri="{FF2B5EF4-FFF2-40B4-BE49-F238E27FC236}">
                      <a16:creationId xmlns:a16="http://schemas.microsoft.com/office/drawing/2014/main" id="{3D56B269-BA87-469B-B991-886863EC9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1065224" y="4456229"/>
            <a:ext cx="22923309" cy="9180300"/>
            <a:chOff x="1286371" y="6420369"/>
            <a:chExt cx="22923309" cy="824922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2855303" cy="82177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" name="Group 47">
            <a:extLst>
              <a:ext uri="{FF2B5EF4-FFF2-40B4-BE49-F238E27FC236}">
                <a16:creationId xmlns:a16="http://schemas.microsoft.com/office/drawing/2014/main" id="{E07AFA75-B9FD-4182-ABD6-8C58F22B70F4}"/>
              </a:ext>
            </a:extLst>
          </p:cNvPr>
          <p:cNvGrpSpPr/>
          <p:nvPr/>
        </p:nvGrpSpPr>
        <p:grpSpPr>
          <a:xfrm>
            <a:off x="7010400" y="1464341"/>
            <a:ext cx="12134243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40C70F38-B6C3-42A8-B50A-BC6FBCA1CB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grpSp>
          <p:nvGrpSpPr>
            <p:cNvPr id="95" name="Group 30">
              <a:extLst>
                <a:ext uri="{FF2B5EF4-FFF2-40B4-BE49-F238E27FC236}">
                  <a16:creationId xmlns:a16="http://schemas.microsoft.com/office/drawing/2014/main" id="{812B3391-D112-411C-B6F1-C104E0125C8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96" name="Freeform 71">
                <a:extLst>
                  <a:ext uri="{FF2B5EF4-FFF2-40B4-BE49-F238E27FC236}">
                    <a16:creationId xmlns:a16="http://schemas.microsoft.com/office/drawing/2014/main" id="{5C324175-C0F4-43BF-AEA1-0DF130D91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7" name="Oval 72">
                <a:extLst>
                  <a:ext uri="{FF2B5EF4-FFF2-40B4-BE49-F238E27FC236}">
                    <a16:creationId xmlns:a16="http://schemas.microsoft.com/office/drawing/2014/main" id="{6536E58B-574D-43AF-B9E4-96FEE194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8" name="Freeform 73">
                <a:extLst>
                  <a:ext uri="{FF2B5EF4-FFF2-40B4-BE49-F238E27FC236}">
                    <a16:creationId xmlns:a16="http://schemas.microsoft.com/office/drawing/2014/main" id="{F3FB3D24-E2EF-4FFE-ABD6-65CD9864A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9" name="Freeform 74">
                <a:extLst>
                  <a:ext uri="{FF2B5EF4-FFF2-40B4-BE49-F238E27FC236}">
                    <a16:creationId xmlns:a16="http://schemas.microsoft.com/office/drawing/2014/main" id="{2DC096D4-6DFE-473C-A7E5-BE7091E94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0" name="Freeform 75">
                <a:extLst>
                  <a:ext uri="{FF2B5EF4-FFF2-40B4-BE49-F238E27FC236}">
                    <a16:creationId xmlns:a16="http://schemas.microsoft.com/office/drawing/2014/main" id="{B5F9D453-5752-481E-AEE8-FB35F32A4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1" name="Freeform 76">
                <a:extLst>
                  <a:ext uri="{FF2B5EF4-FFF2-40B4-BE49-F238E27FC236}">
                    <a16:creationId xmlns:a16="http://schemas.microsoft.com/office/drawing/2014/main" id="{6134AEBF-C719-4DA2-8472-A374B122F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2" name="Freeform 77">
                <a:extLst>
                  <a:ext uri="{FF2B5EF4-FFF2-40B4-BE49-F238E27FC236}">
                    <a16:creationId xmlns:a16="http://schemas.microsoft.com/office/drawing/2014/main" id="{B84B1D84-4CB4-45E0-A913-18BF9B46C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3" name="Freeform 78">
                <a:extLst>
                  <a:ext uri="{FF2B5EF4-FFF2-40B4-BE49-F238E27FC236}">
                    <a16:creationId xmlns:a16="http://schemas.microsoft.com/office/drawing/2014/main" id="{4EA646E7-79DB-46A3-964F-C68BFFAEF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4" name="Freeform 79">
                <a:extLst>
                  <a:ext uri="{FF2B5EF4-FFF2-40B4-BE49-F238E27FC236}">
                    <a16:creationId xmlns:a16="http://schemas.microsoft.com/office/drawing/2014/main" id="{4E356B39-564E-4FDE-9E66-5F7BCCADE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5" name="Freeform 80">
                <a:extLst>
                  <a:ext uri="{FF2B5EF4-FFF2-40B4-BE49-F238E27FC236}">
                    <a16:creationId xmlns:a16="http://schemas.microsoft.com/office/drawing/2014/main" id="{0F9D95E3-E595-4A64-8964-6B48D0A7C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6" name="Freeform 81">
                <a:extLst>
                  <a:ext uri="{FF2B5EF4-FFF2-40B4-BE49-F238E27FC236}">
                    <a16:creationId xmlns:a16="http://schemas.microsoft.com/office/drawing/2014/main" id="{622B336C-32D0-425A-B0EF-9FED6D48E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7" name="Freeform 82">
                <a:extLst>
                  <a:ext uri="{FF2B5EF4-FFF2-40B4-BE49-F238E27FC236}">
                    <a16:creationId xmlns:a16="http://schemas.microsoft.com/office/drawing/2014/main" id="{9921BE05-5BD4-4574-857C-8FCD382E4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8" name="TextBox 43">
                <a:extLst>
                  <a:ext uri="{FF2B5EF4-FFF2-40B4-BE49-F238E27FC236}">
                    <a16:creationId xmlns:a16="http://schemas.microsoft.com/office/drawing/2014/main" id="{F05F52B1-27F3-4256-AA50-6EF384FBF56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0797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</a:t>
                </a:r>
                <a:r>
                  <a:rPr lang="vi-VN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40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BF64A3-81A1-4EE9-B686-DD5249538366}"/>
                  </a:ext>
                </a:extLst>
              </p:cNvPr>
              <p:cNvSpPr txBox="1"/>
              <p:nvPr/>
            </p:nvSpPr>
            <p:spPr>
              <a:xfrm>
                <a:off x="2028682" y="2476964"/>
                <a:ext cx="21171485" cy="3042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bằng định nghĩa đạo hàm của mỗi hàm số sau tại các điểm đã chỉ ra: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b)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endParaRPr lang="en-US" sz="36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BF64A3-81A1-4EE9-B686-DD5249538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82" y="2476964"/>
                <a:ext cx="21171485" cy="3042564"/>
              </a:xfrm>
              <a:prstGeom prst="rect">
                <a:avLst/>
              </a:prstGeom>
              <a:blipFill>
                <a:blip r:embed="rId2"/>
                <a:stretch>
                  <a:fillRect l="-1181" t="-4008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4">
            <a:extLst>
              <a:ext uri="{FF2B5EF4-FFF2-40B4-BE49-F238E27FC236}">
                <a16:creationId xmlns:a16="http://schemas.microsoft.com/office/drawing/2014/main" id="{B5F01BF7-B64A-4436-9C43-C312EB51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5473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19F95A4-F657-42AC-A18D-D474B0C583BF}"/>
                  </a:ext>
                </a:extLst>
              </p:cNvPr>
              <p:cNvSpPr txBox="1"/>
              <p:nvPr/>
            </p:nvSpPr>
            <p:spPr>
              <a:xfrm>
                <a:off x="738760" y="4583397"/>
                <a:ext cx="21817976" cy="3890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a) 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𝚫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𝐲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𝚫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𝐱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19F95A4-F657-42AC-A18D-D474B0C58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0" y="4583397"/>
                <a:ext cx="21817976" cy="3890360"/>
              </a:xfrm>
              <a:prstGeom prst="rect">
                <a:avLst/>
              </a:prstGeom>
              <a:blipFill>
                <a:blip r:embed="rId3"/>
                <a:stretch>
                  <a:fillRect t="-2665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3528CEF-CE27-429F-A750-F6F105B04C01}"/>
                  </a:ext>
                </a:extLst>
              </p:cNvPr>
              <p:cNvSpPr txBox="1"/>
              <p:nvPr/>
            </p:nvSpPr>
            <p:spPr>
              <a:xfrm>
                <a:off x="738760" y="8507624"/>
                <a:ext cx="16729787" cy="5128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𝜟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44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3528CEF-CE27-429F-A750-F6F105B0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0" y="8507624"/>
                <a:ext cx="16729787" cy="5128905"/>
              </a:xfrm>
              <a:prstGeom prst="rect">
                <a:avLst/>
              </a:prstGeom>
              <a:blipFill>
                <a:blip r:embed="rId4"/>
                <a:stretch>
                  <a:fillRect t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9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7" grpId="0" uiExpand="1" build="p"/>
      <p:bldP spid="12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E26D8397-69CE-4F39-9D54-E198EDFE9A23}"/>
              </a:ext>
            </a:extLst>
          </p:cNvPr>
          <p:cNvGrpSpPr/>
          <p:nvPr/>
        </p:nvGrpSpPr>
        <p:grpSpPr>
          <a:xfrm>
            <a:off x="1507022" y="2113658"/>
            <a:ext cx="22923309" cy="3259674"/>
            <a:chOff x="1211498" y="3461658"/>
            <a:chExt cx="22923309" cy="3286015"/>
          </a:xfrm>
        </p:grpSpPr>
        <p:sp>
          <p:nvSpPr>
            <p:cNvPr id="71" name="Rounded Rectangle 38">
              <a:extLst>
                <a:ext uri="{FF2B5EF4-FFF2-40B4-BE49-F238E27FC236}">
                  <a16:creationId xmlns:a16="http://schemas.microsoft.com/office/drawing/2014/main" id="{9DD14A00-990E-40D6-9AB7-4E0F5917B83E}"/>
                </a:ext>
              </a:extLst>
            </p:cNvPr>
            <p:cNvSpPr/>
            <p:nvPr/>
          </p:nvSpPr>
          <p:spPr>
            <a:xfrm>
              <a:off x="1211498" y="3826394"/>
              <a:ext cx="22923309" cy="29212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67">
              <a:extLst>
                <a:ext uri="{FF2B5EF4-FFF2-40B4-BE49-F238E27FC236}">
                  <a16:creationId xmlns:a16="http://schemas.microsoft.com/office/drawing/2014/main" id="{922A0CC8-C4AD-46BB-8F05-A57ABB596516}"/>
                </a:ext>
              </a:extLst>
            </p:cNvPr>
            <p:cNvGrpSpPr/>
            <p:nvPr/>
          </p:nvGrpSpPr>
          <p:grpSpPr>
            <a:xfrm>
              <a:off x="1271088" y="3461658"/>
              <a:ext cx="4646900" cy="940513"/>
              <a:chOff x="1311958" y="3405486"/>
              <a:chExt cx="4646900" cy="940513"/>
            </a:xfrm>
          </p:grpSpPr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id="{5D312FF8-6F5D-4B90-9751-760286BAE7D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19070" y="1973398"/>
                <a:ext cx="793396" cy="388618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FD4D8F-A3E0-463E-9935-6643F8C07A29}"/>
                  </a:ext>
                </a:extLst>
              </p:cNvPr>
              <p:cNvSpPr txBox="1"/>
              <p:nvPr/>
            </p:nvSpPr>
            <p:spPr>
              <a:xfrm>
                <a:off x="2297465" y="3483384"/>
                <a:ext cx="3449983" cy="837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i="0" u="none" strike="noStrike" spc="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5/ 157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0">
                <a:extLst>
                  <a:ext uri="{FF2B5EF4-FFF2-40B4-BE49-F238E27FC236}">
                    <a16:creationId xmlns:a16="http://schemas.microsoft.com/office/drawing/2014/main" id="{0D9E0A43-6207-4410-AB0D-3227CAEBD98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D53011A-F0CB-4FD7-8327-235021464A4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13">
                  <a:extLst>
                    <a:ext uri="{FF2B5EF4-FFF2-40B4-BE49-F238E27FC236}">
                      <a16:creationId xmlns:a16="http://schemas.microsoft.com/office/drawing/2014/main" id="{0961877E-822F-42B1-B83A-688D0D2CDE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4">
                  <a:extLst>
                    <a:ext uri="{FF2B5EF4-FFF2-40B4-BE49-F238E27FC236}">
                      <a16:creationId xmlns:a16="http://schemas.microsoft.com/office/drawing/2014/main" id="{05FBFA96-557A-4A2D-B94B-5B8807AE6F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5">
                  <a:extLst>
                    <a:ext uri="{FF2B5EF4-FFF2-40B4-BE49-F238E27FC236}">
                      <a16:creationId xmlns:a16="http://schemas.microsoft.com/office/drawing/2014/main" id="{65B7C08E-7A84-44AA-B8F5-086D9C52E8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6">
                  <a:extLst>
                    <a:ext uri="{FF2B5EF4-FFF2-40B4-BE49-F238E27FC236}">
                      <a16:creationId xmlns:a16="http://schemas.microsoft.com/office/drawing/2014/main" id="{15326E39-A11A-4047-B09D-48CAA75844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7">
                  <a:extLst>
                    <a:ext uri="{FF2B5EF4-FFF2-40B4-BE49-F238E27FC236}">
                      <a16:creationId xmlns:a16="http://schemas.microsoft.com/office/drawing/2014/main" id="{95878CB5-1355-43D8-A461-0F46F6F7CF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8">
                  <a:extLst>
                    <a:ext uri="{FF2B5EF4-FFF2-40B4-BE49-F238E27FC236}">
                      <a16:creationId xmlns:a16="http://schemas.microsoft.com/office/drawing/2014/main" id="{926C369D-E549-40DE-A80E-52B2021B5C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9">
                  <a:extLst>
                    <a:ext uri="{FF2B5EF4-FFF2-40B4-BE49-F238E27FC236}">
                      <a16:creationId xmlns:a16="http://schemas.microsoft.com/office/drawing/2014/main" id="{E07ABC68-2B7E-4D9F-B80C-1244F3D9DD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0">
                  <a:extLst>
                    <a:ext uri="{FF2B5EF4-FFF2-40B4-BE49-F238E27FC236}">
                      <a16:creationId xmlns:a16="http://schemas.microsoft.com/office/drawing/2014/main" id="{805D6A9D-EDB1-47F7-855A-B4AD633E51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1">
                  <a:extLst>
                    <a:ext uri="{FF2B5EF4-FFF2-40B4-BE49-F238E27FC236}">
                      <a16:creationId xmlns:a16="http://schemas.microsoft.com/office/drawing/2014/main" id="{60439BC3-DF3F-4EC9-97DD-9749152121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2">
                  <a:extLst>
                    <a:ext uri="{FF2B5EF4-FFF2-40B4-BE49-F238E27FC236}">
                      <a16:creationId xmlns:a16="http://schemas.microsoft.com/office/drawing/2014/main" id="{1F72DC22-C25D-444F-86B9-2D3A8B0A82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3">
                  <a:extLst>
                    <a:ext uri="{FF2B5EF4-FFF2-40B4-BE49-F238E27FC236}">
                      <a16:creationId xmlns:a16="http://schemas.microsoft.com/office/drawing/2014/main" id="{84D2C390-76A6-4642-8DF3-13CE69C5EF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4">
                  <a:extLst>
                    <a:ext uri="{FF2B5EF4-FFF2-40B4-BE49-F238E27FC236}">
                      <a16:creationId xmlns:a16="http://schemas.microsoft.com/office/drawing/2014/main" id="{FD4EC4FB-C526-46D4-8914-C4044D0EAE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5">
                  <a:extLst>
                    <a:ext uri="{FF2B5EF4-FFF2-40B4-BE49-F238E27FC236}">
                      <a16:creationId xmlns:a16="http://schemas.microsoft.com/office/drawing/2014/main" id="{EF5CAC6F-4933-49C2-90EA-4DA4A5347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6">
                  <a:extLst>
                    <a:ext uri="{FF2B5EF4-FFF2-40B4-BE49-F238E27FC236}">
                      <a16:creationId xmlns:a16="http://schemas.microsoft.com/office/drawing/2014/main" id="{47E91BF0-E083-4C05-A34C-EBB693439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7">
                  <a:extLst>
                    <a:ext uri="{FF2B5EF4-FFF2-40B4-BE49-F238E27FC236}">
                      <a16:creationId xmlns:a16="http://schemas.microsoft.com/office/drawing/2014/main" id="{53BAB0C4-E476-4769-81D8-3E71C1D0B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8">
                  <a:extLst>
                    <a:ext uri="{FF2B5EF4-FFF2-40B4-BE49-F238E27FC236}">
                      <a16:creationId xmlns:a16="http://schemas.microsoft.com/office/drawing/2014/main" id="{926704C1-51FF-46FE-9C84-44367AF71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43BF13C2-F8D4-41F3-A60C-398A0DF0F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A4770E41-0BCE-4193-A4D0-5F0223925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8892E8C0-8325-4EAA-B5B2-F6F9A82F9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2">
                  <a:extLst>
                    <a:ext uri="{FF2B5EF4-FFF2-40B4-BE49-F238E27FC236}">
                      <a16:creationId xmlns:a16="http://schemas.microsoft.com/office/drawing/2014/main" id="{A4106D84-ED60-4329-B2AC-FA125C9D3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3">
                  <a:extLst>
                    <a:ext uri="{FF2B5EF4-FFF2-40B4-BE49-F238E27FC236}">
                      <a16:creationId xmlns:a16="http://schemas.microsoft.com/office/drawing/2014/main" id="{A78499C7-403A-4101-A25D-B90B37377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4">
                  <a:extLst>
                    <a:ext uri="{FF2B5EF4-FFF2-40B4-BE49-F238E27FC236}">
                      <a16:creationId xmlns:a16="http://schemas.microsoft.com/office/drawing/2014/main" id="{71EFDEF6-38D2-41AA-A36D-0CF0BC5D8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5">
                  <a:extLst>
                    <a:ext uri="{FF2B5EF4-FFF2-40B4-BE49-F238E27FC236}">
                      <a16:creationId xmlns:a16="http://schemas.microsoft.com/office/drawing/2014/main" id="{9DB01A99-F507-4843-94FA-FF300D0C3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6">
                  <a:extLst>
                    <a:ext uri="{FF2B5EF4-FFF2-40B4-BE49-F238E27FC236}">
                      <a16:creationId xmlns:a16="http://schemas.microsoft.com/office/drawing/2014/main" id="{8462EBA3-F1BA-41F6-BE8A-20159BA80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1409262" y="5507932"/>
            <a:ext cx="23021069" cy="7785489"/>
            <a:chOff x="1286371" y="6420369"/>
            <a:chExt cx="23021069" cy="778548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2953063" cy="77539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189551" y="2447846"/>
                <a:ext cx="21974627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742950" indent="-742950">
                  <a:buAutoNum type="alphaLcParenR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(-1;1)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điểm có hoành độ bằng 2?</a:t>
                </a:r>
              </a:p>
              <a:p>
                <a:pPr marL="742950" indent="-742950">
                  <a:buAutoNum type="alphaLcParenR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hệ số góc của tiếp tuyến bằng 3?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51" y="2447846"/>
                <a:ext cx="21974627" cy="2800767"/>
              </a:xfrm>
              <a:prstGeom prst="rect">
                <a:avLst/>
              </a:prstGeom>
              <a:blipFill>
                <a:blip r:embed="rId2"/>
                <a:stretch>
                  <a:fillRect l="-1137" t="-4793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894654" y="9726684"/>
                <a:ext cx="2011864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54" y="9726684"/>
                <a:ext cx="20118648" cy="784767"/>
              </a:xfrm>
              <a:prstGeom prst="rect">
                <a:avLst/>
              </a:prstGeom>
              <a:blipFill>
                <a:blip r:embed="rId3"/>
                <a:stretch>
                  <a:fillRect l="-1242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388237" y="10598996"/>
                <a:ext cx="211531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 điểm có hoành độ bằng - 1 thì PTTT là :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m:t>𝟑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quả có ở câu a)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237" y="10598996"/>
                <a:ext cx="21153192" cy="769441"/>
              </a:xfrm>
              <a:prstGeom prst="rect">
                <a:avLst/>
              </a:prstGeom>
              <a:blipFill>
                <a:blip r:embed="rId4"/>
                <a:stretch>
                  <a:fillRect l="-118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-564460" y="6315925"/>
            <a:ext cx="22041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a) PT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(-1;1)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828178" y="7093508"/>
                <a:ext cx="16306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𝒚</m:t>
                      </m:r>
                      <m:r>
                        <m:rPr>
                          <m:nor/>
                        </m:rPr>
                        <a:rPr lang="vi-VN" sz="4800" b="1" i="0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𝟑</m:t>
                      </m:r>
                      <m:r>
                        <a:rPr 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vi-VN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178" y="7093508"/>
                <a:ext cx="1630680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7A7905B-629E-4FF6-AFC9-4E9537DC4B54}"/>
                  </a:ext>
                </a:extLst>
              </p:cNvPr>
              <p:cNvSpPr txBox="1"/>
              <p:nvPr/>
            </p:nvSpPr>
            <p:spPr>
              <a:xfrm>
                <a:off x="6650842" y="5507932"/>
                <a:ext cx="1283505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7A7905B-629E-4FF6-AFC9-4E9537DC4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42" y="5507932"/>
                <a:ext cx="12835052" cy="784767"/>
              </a:xfrm>
              <a:prstGeom prst="rect">
                <a:avLst/>
              </a:prstGeom>
              <a:blipFill>
                <a:blip r:embed="rId6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01CB2F2A-D3FF-441B-A32C-4F45D0D4E6CF}"/>
              </a:ext>
            </a:extLst>
          </p:cNvPr>
          <p:cNvSpPr/>
          <p:nvPr/>
        </p:nvSpPr>
        <p:spPr>
          <a:xfrm>
            <a:off x="-564460" y="7904395"/>
            <a:ext cx="22041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b) PT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hoành độ bằng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A4A4D1-1A15-4565-B336-EDF035A87E83}"/>
                  </a:ext>
                </a:extLst>
              </p:cNvPr>
              <p:cNvSpPr/>
              <p:nvPr/>
            </p:nvSpPr>
            <p:spPr>
              <a:xfrm>
                <a:off x="2828178" y="8852445"/>
                <a:ext cx="197683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− 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𝟖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𝟏𝟐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𝒚</m:t>
                      </m:r>
                      <m:r>
                        <m:rPr>
                          <m:nor/>
                        </m:rPr>
                        <a:rPr lang="vi-VN" sz="4800" b="1" i="0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𝟏𝟐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𝟏𝟔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6A4A4D1-1A15-4565-B336-EDF035A8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178" y="8852445"/>
                <a:ext cx="197683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212CFDF-666B-419F-BC81-91A71C8F4CC5}"/>
                  </a:ext>
                </a:extLst>
              </p:cNvPr>
              <p:cNvSpPr/>
              <p:nvPr/>
            </p:nvSpPr>
            <p:spPr>
              <a:xfrm>
                <a:off x="3800578" y="12194678"/>
                <a:ext cx="16306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𝒚</m:t>
                      </m:r>
                      <m:r>
                        <m:rPr>
                          <m:nor/>
                        </m:rPr>
                        <a:rPr lang="vi-VN" sz="4800" b="1" i="0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m:t>𝟑</m:t>
                      </m:r>
                      <m:r>
                        <a:rPr 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vi-VN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212CFDF-666B-419F-BC81-91A71C8F4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78" y="12194678"/>
                <a:ext cx="163068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B995B12F-A93F-426E-B928-0959702EB5A6}"/>
              </a:ext>
            </a:extLst>
          </p:cNvPr>
          <p:cNvSpPr txBox="1"/>
          <p:nvPr/>
        </p:nvSpPr>
        <p:spPr>
          <a:xfrm>
            <a:off x="2438469" y="11425953"/>
            <a:ext cx="2115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điểm có hoành độ bằng  1 thì PTTT là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FAC27407-6944-48BD-8DA8-5F7DC56CD54E}"/>
              </a:ext>
            </a:extLst>
          </p:cNvPr>
          <p:cNvGrpSpPr/>
          <p:nvPr/>
        </p:nvGrpSpPr>
        <p:grpSpPr>
          <a:xfrm>
            <a:off x="7010400" y="1464341"/>
            <a:ext cx="12134243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681E68FE-1F57-4846-9032-019C429198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33420BAD-E21C-4FDF-A75D-677DE5A43F5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B80F5B5C-7B82-4B8F-AA76-FE5464647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12A130FC-5C31-48B4-977C-B682D3BF1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2F2A4E2D-65FC-4A25-A831-41695BDC0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20DE8E58-A1EF-448F-BCC1-B21BB4A51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BCE086B8-9281-4E1C-A6E1-83C6B0891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59C84676-6A7E-44F2-8880-C7F573BEE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14F4E4FB-29AF-49A4-9C18-A79C441AB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DE3079FE-7479-4E6C-9BDB-8298B7CDB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C12C73C7-2977-436C-B229-B26630AAA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4A6BAA27-7AD9-4F23-A996-0F632CB5D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161204AD-D5E0-49C3-9AC3-F47D95261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FA055E7B-9338-43A2-BD12-51295E003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32D544A3-ECD2-418F-AC57-FB7C87F64C0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0797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</a:t>
                </a:r>
                <a:r>
                  <a:rPr lang="vi-VN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40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1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4" grpId="0"/>
      <p:bldP spid="85" grpId="0"/>
      <p:bldP spid="86" grpId="0"/>
      <p:bldP spid="8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09A61D51-5D91-4A05-9748-52AEDFC184D6}"/>
              </a:ext>
            </a:extLst>
          </p:cNvPr>
          <p:cNvGrpSpPr/>
          <p:nvPr/>
        </p:nvGrpSpPr>
        <p:grpSpPr>
          <a:xfrm>
            <a:off x="1065224" y="2106079"/>
            <a:ext cx="22923309" cy="5289034"/>
            <a:chOff x="1211498" y="3461658"/>
            <a:chExt cx="22923309" cy="5331774"/>
          </a:xfrm>
        </p:grpSpPr>
        <p:sp>
          <p:nvSpPr>
            <p:cNvPr id="75" name="Rounded Rectangle 38">
              <a:extLst>
                <a:ext uri="{FF2B5EF4-FFF2-40B4-BE49-F238E27FC236}">
                  <a16:creationId xmlns:a16="http://schemas.microsoft.com/office/drawing/2014/main" id="{E1C4C403-02E8-4AC7-B73D-AA221BA1C4FC}"/>
                </a:ext>
              </a:extLst>
            </p:cNvPr>
            <p:cNvSpPr/>
            <p:nvPr/>
          </p:nvSpPr>
          <p:spPr>
            <a:xfrm>
              <a:off x="1211498" y="3826394"/>
              <a:ext cx="22923309" cy="496703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7">
              <a:extLst>
                <a:ext uri="{FF2B5EF4-FFF2-40B4-BE49-F238E27FC236}">
                  <a16:creationId xmlns:a16="http://schemas.microsoft.com/office/drawing/2014/main" id="{93963B46-D656-40FC-86ED-8FD3C668BC26}"/>
                </a:ext>
              </a:extLst>
            </p:cNvPr>
            <p:cNvGrpSpPr/>
            <p:nvPr/>
          </p:nvGrpSpPr>
          <p:grpSpPr>
            <a:xfrm>
              <a:off x="1271088" y="3461658"/>
              <a:ext cx="4646900" cy="940513"/>
              <a:chOff x="1311958" y="3405486"/>
              <a:chExt cx="4646900" cy="940513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F6906DF5-F85B-4D01-BD21-4A16159993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19070" y="1973398"/>
                <a:ext cx="793396" cy="388618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1DF5A8B-E716-4AF9-AA58-70A278AD7226}"/>
                  </a:ext>
                </a:extLst>
              </p:cNvPr>
              <p:cNvSpPr txBox="1"/>
              <p:nvPr/>
            </p:nvSpPr>
            <p:spPr>
              <a:xfrm>
                <a:off x="2297465" y="3483384"/>
                <a:ext cx="3449983" cy="837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i="0" u="none" strike="noStrike" spc="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7/ 157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>
                <a:extLst>
                  <a:ext uri="{FF2B5EF4-FFF2-40B4-BE49-F238E27FC236}">
                    <a16:creationId xmlns:a16="http://schemas.microsoft.com/office/drawing/2014/main" id="{D6656892-8653-4686-93B0-AB3C812D085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F063EEA-C209-458C-9F37-7C297620F57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13">
                  <a:extLst>
                    <a:ext uri="{FF2B5EF4-FFF2-40B4-BE49-F238E27FC236}">
                      <a16:creationId xmlns:a16="http://schemas.microsoft.com/office/drawing/2014/main" id="{0F9E5F26-691D-4889-9983-B43E79120F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4">
                  <a:extLst>
                    <a:ext uri="{FF2B5EF4-FFF2-40B4-BE49-F238E27FC236}">
                      <a16:creationId xmlns:a16="http://schemas.microsoft.com/office/drawing/2014/main" id="{A7705145-380C-4291-9A4F-FD25047AE1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5">
                  <a:extLst>
                    <a:ext uri="{FF2B5EF4-FFF2-40B4-BE49-F238E27FC236}">
                      <a16:creationId xmlns:a16="http://schemas.microsoft.com/office/drawing/2014/main" id="{DCE0E73D-4CC0-4D6C-A813-2FF08042A8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6">
                  <a:extLst>
                    <a:ext uri="{FF2B5EF4-FFF2-40B4-BE49-F238E27FC236}">
                      <a16:creationId xmlns:a16="http://schemas.microsoft.com/office/drawing/2014/main" id="{EDD1855B-9745-4384-8FC1-8466E595D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7">
                  <a:extLst>
                    <a:ext uri="{FF2B5EF4-FFF2-40B4-BE49-F238E27FC236}">
                      <a16:creationId xmlns:a16="http://schemas.microsoft.com/office/drawing/2014/main" id="{68A969A3-8BD1-45EE-8B6C-7C77A0FA34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57079AEE-9F66-449C-945A-3C949C2A48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8D89F3B2-716F-4A0E-9CD9-9E47353A3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A5B59A6-889C-4A6E-8D67-1B802626B9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CB83A76A-3D93-4E83-AA20-3047023B8E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FEE67556-03C9-4C9C-9E9F-05466C86B6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5CC1C4ED-826F-4E2A-9F5D-934041C828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BB6E027F-AF44-45A9-AB0F-8D9021DE40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5">
                  <a:extLst>
                    <a:ext uri="{FF2B5EF4-FFF2-40B4-BE49-F238E27FC236}">
                      <a16:creationId xmlns:a16="http://schemas.microsoft.com/office/drawing/2014/main" id="{4E506600-41B6-40A5-BC18-0B37B068F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6">
                  <a:extLst>
                    <a:ext uri="{FF2B5EF4-FFF2-40B4-BE49-F238E27FC236}">
                      <a16:creationId xmlns:a16="http://schemas.microsoft.com/office/drawing/2014/main" id="{3B994D8D-1C85-4DD9-BCC1-0052DD003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7">
                  <a:extLst>
                    <a:ext uri="{FF2B5EF4-FFF2-40B4-BE49-F238E27FC236}">
                      <a16:creationId xmlns:a16="http://schemas.microsoft.com/office/drawing/2014/main" id="{64B8CCC6-EDE8-4ECF-ADE5-37AED886F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8">
                  <a:extLst>
                    <a:ext uri="{FF2B5EF4-FFF2-40B4-BE49-F238E27FC236}">
                      <a16:creationId xmlns:a16="http://schemas.microsoft.com/office/drawing/2014/main" id="{48F3BFFF-C994-486E-AF96-0FDC0F134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9">
                  <a:extLst>
                    <a:ext uri="{FF2B5EF4-FFF2-40B4-BE49-F238E27FC236}">
                      <a16:creationId xmlns:a16="http://schemas.microsoft.com/office/drawing/2014/main" id="{7A515CEE-923D-44DF-A2BF-32F097B85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0">
                  <a:extLst>
                    <a:ext uri="{FF2B5EF4-FFF2-40B4-BE49-F238E27FC236}">
                      <a16:creationId xmlns:a16="http://schemas.microsoft.com/office/drawing/2014/main" id="{EA085295-6655-4D53-9A8A-70F6535E0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1">
                  <a:extLst>
                    <a:ext uri="{FF2B5EF4-FFF2-40B4-BE49-F238E27FC236}">
                      <a16:creationId xmlns:a16="http://schemas.microsoft.com/office/drawing/2014/main" id="{F7589DA9-3E3A-4F77-AFDC-93A1855E4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2">
                  <a:extLst>
                    <a:ext uri="{FF2B5EF4-FFF2-40B4-BE49-F238E27FC236}">
                      <a16:creationId xmlns:a16="http://schemas.microsoft.com/office/drawing/2014/main" id="{BC6DEA34-2DB7-4985-AA3C-B619BDF12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3">
                  <a:extLst>
                    <a:ext uri="{FF2B5EF4-FFF2-40B4-BE49-F238E27FC236}">
                      <a16:creationId xmlns:a16="http://schemas.microsoft.com/office/drawing/2014/main" id="{20F2DB11-FFC9-4C4F-9105-747E1AA99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4">
                  <a:extLst>
                    <a:ext uri="{FF2B5EF4-FFF2-40B4-BE49-F238E27FC236}">
                      <a16:creationId xmlns:a16="http://schemas.microsoft.com/office/drawing/2014/main" id="{8FCCADAA-2F93-47B5-AE5B-7C9875077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5">
                  <a:extLst>
                    <a:ext uri="{FF2B5EF4-FFF2-40B4-BE49-F238E27FC236}">
                      <a16:creationId xmlns:a16="http://schemas.microsoft.com/office/drawing/2014/main" id="{09406DCB-4E4B-4F8B-8357-F1BA4C0AD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6">
                  <a:extLst>
                    <a:ext uri="{FF2B5EF4-FFF2-40B4-BE49-F238E27FC236}">
                      <a16:creationId xmlns:a16="http://schemas.microsoft.com/office/drawing/2014/main" id="{89ECB2EF-9FD7-45CD-BBE5-658FCB3B8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1065224" y="7582790"/>
            <a:ext cx="22923309" cy="5980809"/>
            <a:chOff x="1286371" y="6420369"/>
            <a:chExt cx="22923309" cy="5568840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5"/>
              <a:ext cx="22855303" cy="5537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" name="Group 47">
            <a:extLst>
              <a:ext uri="{FF2B5EF4-FFF2-40B4-BE49-F238E27FC236}">
                <a16:creationId xmlns:a16="http://schemas.microsoft.com/office/drawing/2014/main" id="{E07AFA75-B9FD-4182-ABD6-8C58F22B70F4}"/>
              </a:ext>
            </a:extLst>
          </p:cNvPr>
          <p:cNvGrpSpPr/>
          <p:nvPr/>
        </p:nvGrpSpPr>
        <p:grpSpPr>
          <a:xfrm>
            <a:off x="6991957" y="1553271"/>
            <a:ext cx="12134243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40C70F38-B6C3-42A8-B50A-BC6FBCA1CB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grpSp>
          <p:nvGrpSpPr>
            <p:cNvPr id="95" name="Group 30">
              <a:extLst>
                <a:ext uri="{FF2B5EF4-FFF2-40B4-BE49-F238E27FC236}">
                  <a16:creationId xmlns:a16="http://schemas.microsoft.com/office/drawing/2014/main" id="{812B3391-D112-411C-B6F1-C104E0125C8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96" name="Freeform 71">
                <a:extLst>
                  <a:ext uri="{FF2B5EF4-FFF2-40B4-BE49-F238E27FC236}">
                    <a16:creationId xmlns:a16="http://schemas.microsoft.com/office/drawing/2014/main" id="{5C324175-C0F4-43BF-AEA1-0DF130D91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7" name="Oval 72">
                <a:extLst>
                  <a:ext uri="{FF2B5EF4-FFF2-40B4-BE49-F238E27FC236}">
                    <a16:creationId xmlns:a16="http://schemas.microsoft.com/office/drawing/2014/main" id="{6536E58B-574D-43AF-B9E4-96FEE194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8" name="Freeform 73">
                <a:extLst>
                  <a:ext uri="{FF2B5EF4-FFF2-40B4-BE49-F238E27FC236}">
                    <a16:creationId xmlns:a16="http://schemas.microsoft.com/office/drawing/2014/main" id="{F3FB3D24-E2EF-4FFE-ABD6-65CD9864A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9" name="Freeform 74">
                <a:extLst>
                  <a:ext uri="{FF2B5EF4-FFF2-40B4-BE49-F238E27FC236}">
                    <a16:creationId xmlns:a16="http://schemas.microsoft.com/office/drawing/2014/main" id="{2DC096D4-6DFE-473C-A7E5-BE7091E94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0" name="Freeform 75">
                <a:extLst>
                  <a:ext uri="{FF2B5EF4-FFF2-40B4-BE49-F238E27FC236}">
                    <a16:creationId xmlns:a16="http://schemas.microsoft.com/office/drawing/2014/main" id="{B5F9D453-5752-481E-AEE8-FB35F32A4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1" name="Freeform 76">
                <a:extLst>
                  <a:ext uri="{FF2B5EF4-FFF2-40B4-BE49-F238E27FC236}">
                    <a16:creationId xmlns:a16="http://schemas.microsoft.com/office/drawing/2014/main" id="{6134AEBF-C719-4DA2-8472-A374B122F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2" name="Freeform 77">
                <a:extLst>
                  <a:ext uri="{FF2B5EF4-FFF2-40B4-BE49-F238E27FC236}">
                    <a16:creationId xmlns:a16="http://schemas.microsoft.com/office/drawing/2014/main" id="{B84B1D84-4CB4-45E0-A913-18BF9B46C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3" name="Freeform 78">
                <a:extLst>
                  <a:ext uri="{FF2B5EF4-FFF2-40B4-BE49-F238E27FC236}">
                    <a16:creationId xmlns:a16="http://schemas.microsoft.com/office/drawing/2014/main" id="{4EA646E7-79DB-46A3-964F-C68BFFAEF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4" name="Freeform 79">
                <a:extLst>
                  <a:ext uri="{FF2B5EF4-FFF2-40B4-BE49-F238E27FC236}">
                    <a16:creationId xmlns:a16="http://schemas.microsoft.com/office/drawing/2014/main" id="{4E356B39-564E-4FDE-9E66-5F7BCCADE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5" name="Freeform 80">
                <a:extLst>
                  <a:ext uri="{FF2B5EF4-FFF2-40B4-BE49-F238E27FC236}">
                    <a16:creationId xmlns:a16="http://schemas.microsoft.com/office/drawing/2014/main" id="{0F9D95E3-E595-4A64-8964-6B48D0A7C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6" name="Freeform 81">
                <a:extLst>
                  <a:ext uri="{FF2B5EF4-FFF2-40B4-BE49-F238E27FC236}">
                    <a16:creationId xmlns:a16="http://schemas.microsoft.com/office/drawing/2014/main" id="{622B336C-32D0-425A-B0EF-9FED6D48E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7" name="Freeform 82">
                <a:extLst>
                  <a:ext uri="{FF2B5EF4-FFF2-40B4-BE49-F238E27FC236}">
                    <a16:creationId xmlns:a16="http://schemas.microsoft.com/office/drawing/2014/main" id="{9921BE05-5BD4-4574-857C-8FCD382E4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8" name="TextBox 43">
                <a:extLst>
                  <a:ext uri="{FF2B5EF4-FFF2-40B4-BE49-F238E27FC236}">
                    <a16:creationId xmlns:a16="http://schemas.microsoft.com/office/drawing/2014/main" id="{F05F52B1-27F3-4256-AA50-6EF384FBF56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0797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</a:t>
                </a:r>
                <a:r>
                  <a:rPr lang="vi-VN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40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E6A7A6-6E60-4924-A4E1-12D65555CF04}"/>
                  </a:ext>
                </a:extLst>
              </p:cNvPr>
              <p:cNvSpPr txBox="1"/>
              <p:nvPr/>
            </p:nvSpPr>
            <p:spPr>
              <a:xfrm>
                <a:off x="1519653" y="2775872"/>
                <a:ext cx="21817977" cy="4293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𝐠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𝐦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;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𝟎𝟓𝐬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;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𝟎𝟎𝟏𝐬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E6A7A6-6E60-4924-A4E1-12D65555C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53" y="2775872"/>
                <a:ext cx="21817977" cy="4293035"/>
              </a:xfrm>
              <a:prstGeom prst="rect">
                <a:avLst/>
              </a:prstGeom>
              <a:blipFill>
                <a:blip r:embed="rId2"/>
                <a:stretch>
                  <a:fillRect l="-1118" r="-1146" b="-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7E1BB1-4456-4001-AC67-F15D294E1A91}"/>
                  </a:ext>
                </a:extLst>
              </p:cNvPr>
              <p:cNvSpPr txBox="1"/>
              <p:nvPr/>
            </p:nvSpPr>
            <p:spPr>
              <a:xfrm>
                <a:off x="1260368" y="7801268"/>
                <a:ext cx="22077262" cy="5685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𝒕𝒃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  <m:r>
                              <a:rPr lang="en-US" sz="4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𝜟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𝒈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𝒕</m:t>
                                </m:r>
                                <m:r>
                                  <a:rPr lang="en-US" sz="4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𝒕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𝒈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𝐠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𝒕𝒃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𝟒𝟗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𝐦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𝟎𝟓𝐬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𝒕𝒃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𝟎𝟓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𝟐𝟒𝟓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𝐦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𝟎𝟎𝟏𝐬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𝒕𝒃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𝟎𝟎𝟏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𝟎𝟎𝟒𝟗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𝐦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7E1BB1-4456-4001-AC67-F15D294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68" y="7801268"/>
                <a:ext cx="22077262" cy="5685659"/>
              </a:xfrm>
              <a:prstGeom prst="rect">
                <a:avLst/>
              </a:prstGeom>
              <a:blipFill>
                <a:blip r:embed="rId3"/>
                <a:stretch>
                  <a:fillRect t="-1824" r="-1105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065224" y="7582790"/>
            <a:ext cx="22923309" cy="5980809"/>
            <a:chOff x="1286371" y="6420369"/>
            <a:chExt cx="22923309" cy="5568840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5"/>
              <a:ext cx="22855303" cy="5537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65224" y="2106079"/>
            <a:ext cx="22923309" cy="5289034"/>
            <a:chOff x="1211498" y="3461658"/>
            <a:chExt cx="22923309" cy="5331774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2923309" cy="496703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4646900" cy="940513"/>
              <a:chOff x="1311958" y="3405486"/>
              <a:chExt cx="4646900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619070" y="1973398"/>
                <a:ext cx="793396" cy="388618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7465" y="3483384"/>
                <a:ext cx="3449983" cy="837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i="0" u="none" strike="noStrike" spc="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7/ 157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3" name="Group 47">
            <a:extLst>
              <a:ext uri="{FF2B5EF4-FFF2-40B4-BE49-F238E27FC236}">
                <a16:creationId xmlns:a16="http://schemas.microsoft.com/office/drawing/2014/main" id="{E07AFA75-B9FD-4182-ABD6-8C58F22B70F4}"/>
              </a:ext>
            </a:extLst>
          </p:cNvPr>
          <p:cNvGrpSpPr/>
          <p:nvPr/>
        </p:nvGrpSpPr>
        <p:grpSpPr>
          <a:xfrm>
            <a:off x="6991957" y="1553271"/>
            <a:ext cx="12134243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40C70F38-B6C3-42A8-B50A-BC6FBCA1CB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grpSp>
          <p:nvGrpSpPr>
            <p:cNvPr id="95" name="Group 30">
              <a:extLst>
                <a:ext uri="{FF2B5EF4-FFF2-40B4-BE49-F238E27FC236}">
                  <a16:creationId xmlns:a16="http://schemas.microsoft.com/office/drawing/2014/main" id="{812B3391-D112-411C-B6F1-C104E0125C8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96" name="Freeform 71">
                <a:extLst>
                  <a:ext uri="{FF2B5EF4-FFF2-40B4-BE49-F238E27FC236}">
                    <a16:creationId xmlns:a16="http://schemas.microsoft.com/office/drawing/2014/main" id="{5C324175-C0F4-43BF-AEA1-0DF130D91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7" name="Oval 72">
                <a:extLst>
                  <a:ext uri="{FF2B5EF4-FFF2-40B4-BE49-F238E27FC236}">
                    <a16:creationId xmlns:a16="http://schemas.microsoft.com/office/drawing/2014/main" id="{6536E58B-574D-43AF-B9E4-96FEE194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8" name="Freeform 73">
                <a:extLst>
                  <a:ext uri="{FF2B5EF4-FFF2-40B4-BE49-F238E27FC236}">
                    <a16:creationId xmlns:a16="http://schemas.microsoft.com/office/drawing/2014/main" id="{F3FB3D24-E2EF-4FFE-ABD6-65CD9864A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9" name="Freeform 74">
                <a:extLst>
                  <a:ext uri="{FF2B5EF4-FFF2-40B4-BE49-F238E27FC236}">
                    <a16:creationId xmlns:a16="http://schemas.microsoft.com/office/drawing/2014/main" id="{2DC096D4-6DFE-473C-A7E5-BE7091E94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0" name="Freeform 75">
                <a:extLst>
                  <a:ext uri="{FF2B5EF4-FFF2-40B4-BE49-F238E27FC236}">
                    <a16:creationId xmlns:a16="http://schemas.microsoft.com/office/drawing/2014/main" id="{B5F9D453-5752-481E-AEE8-FB35F32A4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1" name="Freeform 76">
                <a:extLst>
                  <a:ext uri="{FF2B5EF4-FFF2-40B4-BE49-F238E27FC236}">
                    <a16:creationId xmlns:a16="http://schemas.microsoft.com/office/drawing/2014/main" id="{6134AEBF-C719-4DA2-8472-A374B122F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2" name="Freeform 77">
                <a:extLst>
                  <a:ext uri="{FF2B5EF4-FFF2-40B4-BE49-F238E27FC236}">
                    <a16:creationId xmlns:a16="http://schemas.microsoft.com/office/drawing/2014/main" id="{B84B1D84-4CB4-45E0-A913-18BF9B46C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3" name="Freeform 78">
                <a:extLst>
                  <a:ext uri="{FF2B5EF4-FFF2-40B4-BE49-F238E27FC236}">
                    <a16:creationId xmlns:a16="http://schemas.microsoft.com/office/drawing/2014/main" id="{4EA646E7-79DB-46A3-964F-C68BFFAEF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4" name="Freeform 79">
                <a:extLst>
                  <a:ext uri="{FF2B5EF4-FFF2-40B4-BE49-F238E27FC236}">
                    <a16:creationId xmlns:a16="http://schemas.microsoft.com/office/drawing/2014/main" id="{4E356B39-564E-4FDE-9E66-5F7BCCADE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5" name="Freeform 80">
                <a:extLst>
                  <a:ext uri="{FF2B5EF4-FFF2-40B4-BE49-F238E27FC236}">
                    <a16:creationId xmlns:a16="http://schemas.microsoft.com/office/drawing/2014/main" id="{0F9D95E3-E595-4A64-8964-6B48D0A7C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6" name="Freeform 81">
                <a:extLst>
                  <a:ext uri="{FF2B5EF4-FFF2-40B4-BE49-F238E27FC236}">
                    <a16:creationId xmlns:a16="http://schemas.microsoft.com/office/drawing/2014/main" id="{622B336C-32D0-425A-B0EF-9FED6D48E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7" name="Freeform 82">
                <a:extLst>
                  <a:ext uri="{FF2B5EF4-FFF2-40B4-BE49-F238E27FC236}">
                    <a16:creationId xmlns:a16="http://schemas.microsoft.com/office/drawing/2014/main" id="{9921BE05-5BD4-4574-857C-8FCD382E4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8" name="TextBox 43">
                <a:extLst>
                  <a:ext uri="{FF2B5EF4-FFF2-40B4-BE49-F238E27FC236}">
                    <a16:creationId xmlns:a16="http://schemas.microsoft.com/office/drawing/2014/main" id="{F05F52B1-27F3-4256-AA50-6EF384FBF56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0797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</a:t>
                </a:r>
                <a:r>
                  <a:rPr lang="vi-VN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40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E6A7A6-6E60-4924-A4E1-12D65555CF04}"/>
                  </a:ext>
                </a:extLst>
              </p:cNvPr>
              <p:cNvSpPr txBox="1"/>
              <p:nvPr/>
            </p:nvSpPr>
            <p:spPr>
              <a:xfrm>
                <a:off x="1500799" y="2805705"/>
                <a:ext cx="21817977" cy="4293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𝐠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𝐦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;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𝟎𝟓𝐬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;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𝟎𝟎𝟏𝐬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E6A7A6-6E60-4924-A4E1-12D65555C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99" y="2805705"/>
                <a:ext cx="21817977" cy="4293035"/>
              </a:xfrm>
              <a:prstGeom prst="rect">
                <a:avLst/>
              </a:prstGeom>
              <a:blipFill>
                <a:blip r:embed="rId2"/>
                <a:stretch>
                  <a:fillRect l="-1118" r="-1872" b="-4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D9C45F-6BA7-4755-B23D-CBD872C69ABE}"/>
                  </a:ext>
                </a:extLst>
              </p:cNvPr>
              <p:cNvSpPr txBox="1"/>
              <p:nvPr/>
            </p:nvSpPr>
            <p:spPr>
              <a:xfrm>
                <a:off x="1618166" y="8965481"/>
                <a:ext cx="21013233" cy="4358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𝒕𝒕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lim>
                    </m:limLow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𝒕𝒃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𝐠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𝟐𝐭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𝐠𝐭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𝟒𝟗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𝐦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D9C45F-6BA7-4755-B23D-CBD872C69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66" y="8965481"/>
                <a:ext cx="21013233" cy="4358565"/>
              </a:xfrm>
              <a:prstGeom prst="rect">
                <a:avLst/>
              </a:prstGeom>
              <a:blipFill>
                <a:blip r:embed="rId3"/>
                <a:stretch>
                  <a:fillRect t="-2378" r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8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2910856"/>
            <a:ext cx="23741053" cy="179542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88736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303EE2-38A6-43F0-AFF3-8613E85FB518}"/>
              </a:ext>
            </a:extLst>
          </p:cNvPr>
          <p:cNvGrpSpPr/>
          <p:nvPr/>
        </p:nvGrpSpPr>
        <p:grpSpPr>
          <a:xfrm>
            <a:off x="63654" y="2401550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2567695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52600" y="3338892"/>
                <a:ext cx="22262691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t-BR" alt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pt-BR" altLang="vi-VN" sz="4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vi-VN" sz="4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altLang="vi-VN" sz="4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vi-VN" sz="4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alt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en-US" alt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pt-BR" alt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câu đúng.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338892"/>
                <a:ext cx="22262691" cy="847733"/>
              </a:xfrm>
              <a:prstGeom prst="rect">
                <a:avLst/>
              </a:prstGeom>
              <a:blipFill>
                <a:blip r:embed="rId3"/>
                <a:stretch>
                  <a:fillRect l="-1260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BEB293-CE7F-4F74-8212-D9E7C0FB14B1}"/>
              </a:ext>
            </a:extLst>
          </p:cNvPr>
          <p:cNvGrpSpPr/>
          <p:nvPr/>
        </p:nvGrpSpPr>
        <p:grpSpPr>
          <a:xfrm>
            <a:off x="4724400" y="6513769"/>
            <a:ext cx="16214102" cy="1792031"/>
            <a:chOff x="12451545" y="4978171"/>
            <a:chExt cx="16214102" cy="1792031"/>
          </a:xfrm>
          <a:solidFill>
            <a:srgbClr val="39884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D388118-F3D4-4D99-BBF2-8B4BC2ADB2BE}"/>
                </a:ext>
              </a:extLst>
            </p:cNvPr>
            <p:cNvGrpSpPr/>
            <p:nvPr/>
          </p:nvGrpSpPr>
          <p:grpSpPr>
            <a:xfrm>
              <a:off x="12451545" y="4978171"/>
              <a:ext cx="15392402" cy="1234536"/>
              <a:chOff x="6254178" y="2243792"/>
              <a:chExt cx="7696201" cy="617268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FB24E0D-E0FD-4D41-AEAE-FA4BFEB7D860}"/>
                  </a:ext>
                </a:extLst>
              </p:cNvPr>
              <p:cNvSpPr/>
              <p:nvPr/>
            </p:nvSpPr>
            <p:spPr>
              <a:xfrm>
                <a:off x="6486994" y="2243792"/>
                <a:ext cx="346601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2E3157-A4A4-44AD-B511-CCE2C7B4984B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B168E0-3F58-461F-BD7B-159D6A7B41AC}"/>
                  </a:ext>
                </a:extLst>
              </p:cNvPr>
              <p:cNvSpPr/>
              <p:nvPr/>
            </p:nvSpPr>
            <p:spPr>
              <a:xfrm>
                <a:off x="10363857" y="2243792"/>
                <a:ext cx="35865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8C41C3A-D09A-468B-A170-6D32107EEB48}"/>
                  </a:ext>
                </a:extLst>
              </p:cNvPr>
              <p:cNvSpPr/>
              <p:nvPr/>
            </p:nvSpPr>
            <p:spPr>
              <a:xfrm>
                <a:off x="10090384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FBE2B16-2C1D-44D8-9B4D-8E5949529031}"/>
                    </a:ext>
                  </a:extLst>
                </p:cNvPr>
                <p:cNvSpPr/>
                <p:nvPr/>
              </p:nvSpPr>
              <p:spPr>
                <a:xfrm>
                  <a:off x="13843271" y="5130133"/>
                  <a:ext cx="484752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4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pt-B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pt-B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4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FBE2B16-2C1D-44D8-9B4D-8E59495290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3271" y="5130133"/>
                  <a:ext cx="4847528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41EDD4BA-04A9-4BF3-9E73-43A1D1C4DB96}"/>
                    </a:ext>
                  </a:extLst>
                </p:cNvPr>
                <p:cNvSpPr/>
                <p:nvPr/>
              </p:nvSpPr>
              <p:spPr>
                <a:xfrm>
                  <a:off x="21211633" y="5200542"/>
                  <a:ext cx="7454014" cy="15696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GB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tồn</a:t>
                  </a:r>
                  <a:r>
                    <a:rPr lang="en-GB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GB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41EDD4BA-04A9-4BF3-9E73-43A1D1C4DB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11633" y="5200542"/>
                  <a:ext cx="7454014" cy="1569660"/>
                </a:xfrm>
                <a:prstGeom prst="rect">
                  <a:avLst/>
                </a:prstGeom>
                <a:blipFill>
                  <a:blip r:embed="rId5"/>
                  <a:stretch>
                    <a:fillRect t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756894" y="4989769"/>
            <a:ext cx="15359907" cy="1234536"/>
            <a:chOff x="4756894" y="4419600"/>
            <a:chExt cx="15359907" cy="123453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220D8B5-B916-4AC4-857B-13261122E23E}"/>
                </a:ext>
              </a:extLst>
            </p:cNvPr>
            <p:cNvSpPr/>
            <p:nvPr/>
          </p:nvSpPr>
          <p:spPr>
            <a:xfrm>
              <a:off x="12924867" y="4419600"/>
              <a:ext cx="7191934" cy="123453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370ADD9-7602-406D-9A40-AE9606849FCB}"/>
                </a:ext>
              </a:extLst>
            </p:cNvPr>
            <p:cNvSpPr/>
            <p:nvPr/>
          </p:nvSpPr>
          <p:spPr>
            <a:xfrm>
              <a:off x="12343777" y="4538110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4CB55F9-FAC7-4CC5-89AB-2EAC3D25062D}"/>
                </a:ext>
              </a:extLst>
            </p:cNvPr>
            <p:cNvSpPr/>
            <p:nvPr/>
          </p:nvSpPr>
          <p:spPr>
            <a:xfrm>
              <a:off x="5337984" y="4419600"/>
              <a:ext cx="6900386" cy="123453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F28050-F41E-409A-9236-C9A6F73908B1}"/>
                </a:ext>
              </a:extLst>
            </p:cNvPr>
            <p:cNvSpPr/>
            <p:nvPr/>
          </p:nvSpPr>
          <p:spPr>
            <a:xfrm>
              <a:off x="4756894" y="4538110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346E8DC-F436-4679-AF5B-A76894E5B706}"/>
                    </a:ext>
                  </a:extLst>
                </p:cNvPr>
                <p:cNvSpPr/>
                <p:nvPr/>
              </p:nvSpPr>
              <p:spPr>
                <a:xfrm>
                  <a:off x="14155574" y="4538110"/>
                  <a:ext cx="3653308" cy="882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pt-B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pt-BR" sz="4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346E8DC-F436-4679-AF5B-A76894E5B7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5574" y="4538110"/>
                  <a:ext cx="3653308" cy="882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1016A15-0F96-4E24-BC6A-2ED877F800DD}"/>
                    </a:ext>
                  </a:extLst>
                </p:cNvPr>
                <p:cNvSpPr/>
                <p:nvPr/>
              </p:nvSpPr>
              <p:spPr>
                <a:xfrm>
                  <a:off x="6530769" y="4579203"/>
                  <a:ext cx="366292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pt-B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sz="4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1016A15-0F96-4E24-BC6A-2ED877F800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769" y="4579203"/>
                  <a:ext cx="3662926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7689101"/>
            <a:ext cx="24139423" cy="6019799"/>
            <a:chOff x="0" y="7391400"/>
            <a:chExt cx="24139423" cy="6019799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D52F89C1-C820-41A5-9097-CC667A5678A4}"/>
                </a:ext>
              </a:extLst>
            </p:cNvPr>
            <p:cNvSpPr/>
            <p:nvPr/>
          </p:nvSpPr>
          <p:spPr>
            <a:xfrm>
              <a:off x="290903" y="7923532"/>
              <a:ext cx="23848520" cy="5487667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C397E8E5-5EBF-4CE4-9DFF-52712588940D}"/>
                </a:ext>
              </a:extLst>
            </p:cNvPr>
            <p:cNvGrpSpPr/>
            <p:nvPr/>
          </p:nvGrpSpPr>
          <p:grpSpPr>
            <a:xfrm>
              <a:off x="0" y="7391400"/>
              <a:ext cx="3600000" cy="900000"/>
              <a:chOff x="410517" y="4550497"/>
              <a:chExt cx="3995373" cy="1177176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431846" y="4637898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550497"/>
                <a:ext cx="1058947" cy="117717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82" name="Rectangle 81"/>
          <p:cNvSpPr/>
          <p:nvPr/>
        </p:nvSpPr>
        <p:spPr>
          <a:xfrm>
            <a:off x="5899999" y="112079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2806594" y="8077200"/>
                <a:ext cx="11756295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94" y="8077200"/>
                <a:ext cx="11756295" cy="819968"/>
              </a:xfrm>
              <a:prstGeom prst="rect">
                <a:avLst/>
              </a:prstGeom>
              <a:blipFill>
                <a:blip r:embed="rId9"/>
                <a:stretch>
                  <a:fillRect t="-19259" r="-1348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200400" y="9231746"/>
                <a:ext cx="19735800" cy="87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𝜟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b>
                          <m:sSub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231746"/>
                <a:ext cx="19735800" cy="876330"/>
              </a:xfrm>
              <a:prstGeom prst="rect">
                <a:avLst/>
              </a:prstGeom>
              <a:blipFill>
                <a:blip r:embed="rId10"/>
                <a:stretch>
                  <a:fillRect t="-13194" r="-8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2826612" y="10210800"/>
                <a:ext cx="9765366" cy="13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den>
                    </m:f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b>
                          <m:sSub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sSub>
                      <m:sSub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612" y="10210800"/>
                <a:ext cx="9765366" cy="1305037"/>
              </a:xfrm>
              <a:prstGeom prst="rect">
                <a:avLst/>
              </a:prstGeom>
              <a:blipFill>
                <a:blip r:embed="rId11"/>
                <a:stretch>
                  <a:fillRect r="-1810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2992523" y="12115800"/>
                <a:ext cx="5844292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sSub>
                      <m:sSub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23" y="12115800"/>
                <a:ext cx="5844292" cy="819968"/>
              </a:xfrm>
              <a:prstGeom prst="rect">
                <a:avLst/>
              </a:prstGeom>
              <a:blipFill>
                <a:blip r:embed="rId12"/>
                <a:stretch>
                  <a:fillRect t="-19403" r="-3650" b="-3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21E170D6-FFA1-46ED-88F5-CE9680CCDC9C}"/>
              </a:ext>
            </a:extLst>
          </p:cNvPr>
          <p:cNvSpPr/>
          <p:nvPr/>
        </p:nvSpPr>
        <p:spPr>
          <a:xfrm>
            <a:off x="4702528" y="665623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43" name="Group 47">
            <a:extLst>
              <a:ext uri="{FF2B5EF4-FFF2-40B4-BE49-F238E27FC236}">
                <a16:creationId xmlns:a16="http://schemas.microsoft.com/office/drawing/2014/main" id="{1EA423D2-6692-4BE7-B31A-96155A655489}"/>
              </a:ext>
            </a:extLst>
          </p:cNvPr>
          <p:cNvGrpSpPr/>
          <p:nvPr/>
        </p:nvGrpSpPr>
        <p:grpSpPr>
          <a:xfrm>
            <a:off x="6991957" y="1553271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83528729-FA08-4138-96BE-6CAE4D37F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E7B7E278-9F38-4006-B56B-07C640A45C8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285ACCC3-A232-4FF4-85D7-B6FF9D6BE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DB9E9609-0277-464D-9207-2C3E3C512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3">
                <a:extLst>
                  <a:ext uri="{FF2B5EF4-FFF2-40B4-BE49-F238E27FC236}">
                    <a16:creationId xmlns:a16="http://schemas.microsoft.com/office/drawing/2014/main" id="{6D732FF1-7182-401B-8C3D-1E8280520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A6E39062-6093-4C19-8746-6E4D89DAA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5">
                <a:extLst>
                  <a:ext uri="{FF2B5EF4-FFF2-40B4-BE49-F238E27FC236}">
                    <a16:creationId xmlns:a16="http://schemas.microsoft.com/office/drawing/2014/main" id="{999DA384-F3CD-4753-B0DE-80E1C18AD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6">
                <a:extLst>
                  <a:ext uri="{FF2B5EF4-FFF2-40B4-BE49-F238E27FC236}">
                    <a16:creationId xmlns:a16="http://schemas.microsoft.com/office/drawing/2014/main" id="{07F3565B-1934-4F58-B506-C605C7D44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7">
                <a:extLst>
                  <a:ext uri="{FF2B5EF4-FFF2-40B4-BE49-F238E27FC236}">
                    <a16:creationId xmlns:a16="http://schemas.microsoft.com/office/drawing/2014/main" id="{728D191D-09A2-4BB4-B859-79890E145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8">
                <a:extLst>
                  <a:ext uri="{FF2B5EF4-FFF2-40B4-BE49-F238E27FC236}">
                    <a16:creationId xmlns:a16="http://schemas.microsoft.com/office/drawing/2014/main" id="{B956DBB0-E867-4D98-9457-A872FBF80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9">
                <a:extLst>
                  <a:ext uri="{FF2B5EF4-FFF2-40B4-BE49-F238E27FC236}">
                    <a16:creationId xmlns:a16="http://schemas.microsoft.com/office/drawing/2014/main" id="{5054072E-A0F9-4108-8B28-BE0CEF88A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0">
                <a:extLst>
                  <a:ext uri="{FF2B5EF4-FFF2-40B4-BE49-F238E27FC236}">
                    <a16:creationId xmlns:a16="http://schemas.microsoft.com/office/drawing/2014/main" id="{D0206CC4-4033-4FA3-B659-FEE5924E0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3F9C30B7-1D63-4732-BBEE-9EAC44AC5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CBB92101-10C5-4834-8168-D2A9952FA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43">
                <a:extLst>
                  <a:ext uri="{FF2B5EF4-FFF2-40B4-BE49-F238E27FC236}">
                    <a16:creationId xmlns:a16="http://schemas.microsoft.com/office/drawing/2014/main" id="{42566866-82E2-4A8F-B919-F143BB6818B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3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2340687"/>
            <a:ext cx="23741053" cy="179542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303EE2-38A6-43F0-AFF3-8613E85FB518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90904" y="2768723"/>
                <a:ext cx="24093096" cy="11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pt-BR" sz="4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pt-B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bởi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pt-BR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pt-B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Đạo hàm của </a:t>
                </a:r>
                <a14:m>
                  <m:oMath xmlns:m="http://schemas.openxmlformats.org/officeDocument/2006/math">
                    <m:r>
                      <a:rPr lang="pt-BR" sz="4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46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vi-VN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04" y="2768723"/>
                <a:ext cx="24093096" cy="1114857"/>
              </a:xfrm>
              <a:prstGeom prst="rect">
                <a:avLst/>
              </a:prstGeom>
              <a:blipFill>
                <a:blip r:embed="rId3"/>
                <a:stretch>
                  <a:fillRect l="-1088" r="-582" b="-10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6477000"/>
            <a:ext cx="24139423" cy="7239000"/>
            <a:chOff x="0" y="7391400"/>
            <a:chExt cx="24139423" cy="6019799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D52F89C1-C820-41A5-9097-CC667A5678A4}"/>
                </a:ext>
              </a:extLst>
            </p:cNvPr>
            <p:cNvSpPr/>
            <p:nvPr/>
          </p:nvSpPr>
          <p:spPr>
            <a:xfrm>
              <a:off x="290903" y="7923532"/>
              <a:ext cx="23848520" cy="5487667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C397E8E5-5EBF-4CE4-9DFF-52712588940D}"/>
                </a:ext>
              </a:extLst>
            </p:cNvPr>
            <p:cNvGrpSpPr/>
            <p:nvPr/>
          </p:nvGrpSpPr>
          <p:grpSpPr>
            <a:xfrm>
              <a:off x="0" y="7391400"/>
              <a:ext cx="3600000" cy="900000"/>
              <a:chOff x="410517" y="4550497"/>
              <a:chExt cx="3995373" cy="1177176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431846" y="4637898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550497"/>
                <a:ext cx="1058947" cy="117717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82" name="Rectangle 81"/>
          <p:cNvSpPr/>
          <p:nvPr/>
        </p:nvSpPr>
        <p:spPr>
          <a:xfrm>
            <a:off x="5899999" y="112079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25799" y="4495800"/>
            <a:ext cx="23556180" cy="1874955"/>
            <a:chOff x="425799" y="3208364"/>
            <a:chExt cx="23556180" cy="1874955"/>
          </a:xfrm>
          <a:solidFill>
            <a:srgbClr val="398842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425799" y="3208364"/>
              <a:ext cx="23556180" cy="1869454"/>
              <a:chOff x="241305" y="2243792"/>
              <a:chExt cx="11778090" cy="934727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3538287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247742" y="2427692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31851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41305" y="242932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544723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254178" y="2427692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551160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260615" y="2427692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3358360"/>
                  <a:ext cx="3587486" cy="1475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3358360"/>
                  <a:ext cx="3587486" cy="14752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3358360"/>
                  <a:ext cx="3511152" cy="1475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3358360"/>
                  <a:ext cx="3511152" cy="14752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321972" y="3358360"/>
                  <a:ext cx="3051628" cy="16181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1972" y="3358360"/>
                  <a:ext cx="3051628" cy="16181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965515" y="3358360"/>
                  <a:ext cx="3411594" cy="17249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857" algn="just">
                    <a:lnSpc>
                      <a:spcPct val="107000"/>
                    </a:lnSpc>
                    <a:tabLst>
                      <a:tab pos="629857" algn="l"/>
                      <a:tab pos="3599455" algn="l"/>
                      <a:tab pos="5039491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4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5515" y="3358360"/>
                  <a:ext cx="3411594" cy="17249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2733506" y="7336573"/>
                <a:ext cx="11756295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506" y="7336573"/>
                <a:ext cx="11756295" cy="819968"/>
              </a:xfrm>
              <a:prstGeom prst="rect">
                <a:avLst/>
              </a:prstGeom>
              <a:blipFill>
                <a:blip r:embed="rId9"/>
                <a:stretch>
                  <a:fillRect t="-19403" r="-1348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220546" y="8125065"/>
                <a:ext cx="17963054" cy="2276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4800" dirty="0"/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endParaRPr lang="vi-VN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46" y="8125065"/>
                <a:ext cx="17963054" cy="22765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3136223" y="9672799"/>
                <a:ext cx="11459227" cy="1566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5400" b="1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5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FR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23" y="9672799"/>
                <a:ext cx="11459227" cy="1566391"/>
              </a:xfrm>
              <a:prstGeom prst="rect">
                <a:avLst/>
              </a:prstGeom>
              <a:blipFill>
                <a:blip r:embed="rId11"/>
                <a:stretch>
                  <a:fillRect r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3766594" y="11506360"/>
                <a:ext cx="10607840" cy="1447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fr-FR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94" y="11506360"/>
                <a:ext cx="10607840" cy="1447640"/>
              </a:xfrm>
              <a:prstGeom prst="rect">
                <a:avLst/>
              </a:prstGeom>
              <a:blipFill>
                <a:blip r:embed="rId12"/>
                <a:stretch>
                  <a:fillRect l="-2644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F8DE8E15-E91A-434B-9F0F-165294F6C6CC}"/>
              </a:ext>
            </a:extLst>
          </p:cNvPr>
          <p:cNvSpPr/>
          <p:nvPr/>
        </p:nvSpPr>
        <p:spPr>
          <a:xfrm>
            <a:off x="6419850" y="49049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ách giáo khoa Đại số và Giải tích 11 cơ bản - TOANMAT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848600" cy="112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851187" y="2126503"/>
            <a:ext cx="13944600" cy="11181523"/>
            <a:chOff x="1339699" y="3448230"/>
            <a:chExt cx="13944600" cy="11181523"/>
          </a:xfrm>
        </p:grpSpPr>
        <p:sp>
          <p:nvSpPr>
            <p:cNvPr id="9" name="Right Triangle 8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13" name="Right Triangle 12"/>
          <p:cNvSpPr/>
          <p:nvPr/>
        </p:nvSpPr>
        <p:spPr>
          <a:xfrm flipH="1">
            <a:off x="11477625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flipV="1">
            <a:off x="11671001" y="2164813"/>
            <a:ext cx="10807999" cy="149278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744200" y="5288483"/>
            <a:ext cx="12191999" cy="637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Định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nghĩa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̀ ý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nghĩa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của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tắc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tính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của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sô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́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lượng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giác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§4. Vi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§5.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cấp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53900" y="2454818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ĐẠO HÀM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6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2340687"/>
            <a:ext cx="23741053" cy="179542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303EE2-38A6-43F0-AFF3-8613E85FB518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52904" y="2768723"/>
                <a:ext cx="24093096" cy="89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đạo hàm của hàm số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4" y="2768723"/>
                <a:ext cx="24093096" cy="894284"/>
              </a:xfrm>
              <a:prstGeom prst="rect">
                <a:avLst/>
              </a:prstGeom>
              <a:blipFill>
                <a:blip r:embed="rId3"/>
                <a:stretch>
                  <a:fillRect l="-1164" t="-9524" b="-34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6477000"/>
            <a:ext cx="24139423" cy="7239000"/>
            <a:chOff x="0" y="7391400"/>
            <a:chExt cx="24139423" cy="6019799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D52F89C1-C820-41A5-9097-CC667A5678A4}"/>
                </a:ext>
              </a:extLst>
            </p:cNvPr>
            <p:cNvSpPr/>
            <p:nvPr/>
          </p:nvSpPr>
          <p:spPr>
            <a:xfrm>
              <a:off x="290903" y="7923532"/>
              <a:ext cx="23848520" cy="5487667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C397E8E5-5EBF-4CE4-9DFF-52712588940D}"/>
                </a:ext>
              </a:extLst>
            </p:cNvPr>
            <p:cNvGrpSpPr/>
            <p:nvPr/>
          </p:nvGrpSpPr>
          <p:grpSpPr>
            <a:xfrm>
              <a:off x="0" y="7391400"/>
              <a:ext cx="3600000" cy="900000"/>
              <a:chOff x="410517" y="4550497"/>
              <a:chExt cx="3995373" cy="1177176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431846" y="4637898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550497"/>
                <a:ext cx="1058947" cy="117717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82" name="Rectangle 81"/>
          <p:cNvSpPr/>
          <p:nvPr/>
        </p:nvSpPr>
        <p:spPr>
          <a:xfrm>
            <a:off x="5899999" y="112079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25799" y="4495800"/>
            <a:ext cx="23556180" cy="1869454"/>
            <a:chOff x="425799" y="3208364"/>
            <a:chExt cx="23556180" cy="1869454"/>
          </a:xfrm>
          <a:solidFill>
            <a:srgbClr val="398842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425799" y="3208364"/>
              <a:ext cx="23556180" cy="1869454"/>
              <a:chOff x="241305" y="2243792"/>
              <a:chExt cx="11778090" cy="934727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3538287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247742" y="2427692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31851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41305" y="242932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544723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254178" y="2427692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551160" y="2243792"/>
                <a:ext cx="2468235" cy="93472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260615" y="2427692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3358360"/>
                  <a:ext cx="3587486" cy="16437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3358360"/>
                  <a:ext cx="3587486" cy="16437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3358360"/>
                  <a:ext cx="3511152" cy="16437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3358360"/>
                  <a:ext cx="3511152" cy="16437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169572" y="3585884"/>
                  <a:ext cx="3051628" cy="9178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9572" y="3585884"/>
                  <a:ext cx="3051628" cy="91788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965515" y="3208364"/>
                  <a:ext cx="3411594" cy="1757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857" algn="just">
                    <a:lnSpc>
                      <a:spcPct val="107000"/>
                    </a:lnSpc>
                    <a:tabLst>
                      <a:tab pos="629857" algn="l"/>
                      <a:tab pos="3599455" algn="l"/>
                      <a:tab pos="5039491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5515" y="3208364"/>
                  <a:ext cx="3411594" cy="17575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1020701" y="7340606"/>
                <a:ext cx="12000016" cy="1507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01" y="7340606"/>
                <a:ext cx="12000016" cy="1507592"/>
              </a:xfrm>
              <a:prstGeom prst="rect">
                <a:avLst/>
              </a:prstGeom>
              <a:blipFill>
                <a:blip r:embed="rId9"/>
                <a:stretch>
                  <a:fillRect l="-2285" b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8231927" y="8614884"/>
                <a:ext cx="14537886" cy="1588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927" y="8614884"/>
                <a:ext cx="14537886" cy="1588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1020701" y="10326924"/>
                <a:ext cx="12780422" cy="835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01" y="10326924"/>
                <a:ext cx="12780422" cy="835293"/>
              </a:xfrm>
              <a:prstGeom prst="rect">
                <a:avLst/>
              </a:prstGeom>
              <a:blipFill>
                <a:blip r:embed="rId11"/>
                <a:stretch>
                  <a:fillRect l="-2146" t="-16058" r="-1001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1052904" y="11623398"/>
                <a:ext cx="20147182" cy="1588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4" y="11623398"/>
                <a:ext cx="20147182" cy="1588897"/>
              </a:xfrm>
              <a:prstGeom prst="rect">
                <a:avLst/>
              </a:prstGeom>
              <a:blipFill>
                <a:blip r:embed="rId12"/>
                <a:stretch>
                  <a:fillRect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381000" y="48668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51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6819" y="10870561"/>
            <a:ext cx="23848520" cy="2490975"/>
            <a:chOff x="396819" y="10870561"/>
            <a:chExt cx="23848520" cy="2490975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D52F89C1-C820-41A5-9097-CC667A5678A4}"/>
                </a:ext>
              </a:extLst>
            </p:cNvPr>
            <p:cNvSpPr/>
            <p:nvPr/>
          </p:nvSpPr>
          <p:spPr>
            <a:xfrm>
              <a:off x="396819" y="11353719"/>
              <a:ext cx="23848520" cy="2007817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C397E8E5-5EBF-4CE4-9DFF-52712588940D}"/>
                </a:ext>
              </a:extLst>
            </p:cNvPr>
            <p:cNvGrpSpPr/>
            <p:nvPr/>
          </p:nvGrpSpPr>
          <p:grpSpPr>
            <a:xfrm>
              <a:off x="465964" y="10870561"/>
              <a:ext cx="3600000" cy="900000"/>
              <a:chOff x="410517" y="4550497"/>
              <a:chExt cx="3995373" cy="1177176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431846" y="4637898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550497"/>
                <a:ext cx="1058947" cy="117717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2160608"/>
            <a:ext cx="23741053" cy="611930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137119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303EE2-38A6-43F0-AFF3-8613E85FB518}"/>
              </a:ext>
            </a:extLst>
          </p:cNvPr>
          <p:cNvGrpSpPr/>
          <p:nvPr/>
        </p:nvGrpSpPr>
        <p:grpSpPr>
          <a:xfrm>
            <a:off x="63654" y="1651303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817448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861" y="2588645"/>
                <a:ext cx="23602430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tính đạo hàm của hàm số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một học sinh đã tính theo các bước sau: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1" y="2588645"/>
                <a:ext cx="23602430" cy="1461875"/>
              </a:xfrm>
              <a:prstGeom prst="rect">
                <a:avLst/>
              </a:prstGeom>
              <a:blipFill>
                <a:blip r:embed="rId4"/>
                <a:stretch>
                  <a:fillRect l="-1033" t="-7950" b="-17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62132" y="3991465"/>
                <a:ext cx="87991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32" y="3991465"/>
                <a:ext cx="8799140" cy="769441"/>
              </a:xfrm>
              <a:prstGeom prst="rect">
                <a:avLst/>
              </a:prstGeom>
              <a:blipFill>
                <a:blip r:embed="rId5"/>
                <a:stretch>
                  <a:fillRect l="-2841" t="-17460" r="-180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62132" y="4620724"/>
                <a:ext cx="15949868" cy="1417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32" y="4620724"/>
                <a:ext cx="15949868" cy="1417055"/>
              </a:xfrm>
              <a:prstGeom prst="rect">
                <a:avLst/>
              </a:prstGeom>
              <a:blipFill>
                <a:blip r:embed="rId6"/>
                <a:stretch>
                  <a:fillRect l="-1529" b="-10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97033" y="6163672"/>
                <a:ext cx="15949868" cy="126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33" y="6163672"/>
                <a:ext cx="15949868" cy="1260538"/>
              </a:xfrm>
              <a:prstGeom prst="rect">
                <a:avLst/>
              </a:prstGeom>
              <a:blipFill>
                <a:blip r:embed="rId7"/>
                <a:stretch>
                  <a:fillRect l="-152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81482" y="7551747"/>
            <a:ext cx="1165254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37892" y="8458200"/>
            <a:ext cx="15359907" cy="1234536"/>
            <a:chOff x="5137892" y="8458200"/>
            <a:chExt cx="15359907" cy="123453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220D8B5-B916-4AC4-857B-13261122E23E}"/>
                </a:ext>
              </a:extLst>
            </p:cNvPr>
            <p:cNvSpPr/>
            <p:nvPr/>
          </p:nvSpPr>
          <p:spPr>
            <a:xfrm>
              <a:off x="13305865" y="8458200"/>
              <a:ext cx="7191934" cy="123453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370ADD9-7602-406D-9A40-AE9606849FCB}"/>
                </a:ext>
              </a:extLst>
            </p:cNvPr>
            <p:cNvSpPr/>
            <p:nvPr/>
          </p:nvSpPr>
          <p:spPr>
            <a:xfrm>
              <a:off x="12724775" y="8576710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4CB55F9-FAC7-4CC5-89AB-2EAC3D25062D}"/>
                </a:ext>
              </a:extLst>
            </p:cNvPr>
            <p:cNvSpPr/>
            <p:nvPr/>
          </p:nvSpPr>
          <p:spPr>
            <a:xfrm>
              <a:off x="5718982" y="8458200"/>
              <a:ext cx="6900386" cy="123453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F28050-F41E-409A-9236-C9A6F73908B1}"/>
                </a:ext>
              </a:extLst>
            </p:cNvPr>
            <p:cNvSpPr/>
            <p:nvPr/>
          </p:nvSpPr>
          <p:spPr>
            <a:xfrm>
              <a:off x="5137892" y="8576710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3412" y="8663590"/>
              <a:ext cx="3818994" cy="816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9857" algn="just">
                <a:lnSpc>
                  <a:spcPct val="107000"/>
                </a:lnSpc>
                <a:tabLst>
                  <a:tab pos="629857" algn="l"/>
                  <a:tab pos="3599455" algn="l"/>
                  <a:tab pos="5039491" algn="l"/>
                </a:tabLst>
              </a:pPr>
              <a:r>
                <a:rPr lang="pt-BR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</a:t>
              </a:r>
              <a:r>
                <a:rPr lang="pt-BR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944600" y="8674469"/>
              <a:ext cx="3818994" cy="816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9857" algn="just">
                <a:lnSpc>
                  <a:spcPct val="107000"/>
                </a:lnSpc>
                <a:tabLst>
                  <a:tab pos="629857" algn="l"/>
                  <a:tab pos="3599455" algn="l"/>
                  <a:tab pos="5039491" algn="l"/>
                </a:tabLst>
              </a:pPr>
              <a:r>
                <a:rPr lang="pt-BR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</a:t>
              </a:r>
              <a:r>
                <a:rPr lang="pt-BR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398" y="9890664"/>
            <a:ext cx="15392402" cy="1234536"/>
            <a:chOff x="5105398" y="9890664"/>
            <a:chExt cx="15392402" cy="123453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D388118-F3D4-4D99-BBF2-8B4BC2ADB2BE}"/>
                </a:ext>
              </a:extLst>
            </p:cNvPr>
            <p:cNvGrpSpPr/>
            <p:nvPr/>
          </p:nvGrpSpPr>
          <p:grpSpPr>
            <a:xfrm>
              <a:off x="5105398" y="9890664"/>
              <a:ext cx="15392402" cy="1234536"/>
              <a:chOff x="6254178" y="2243792"/>
              <a:chExt cx="7696201" cy="617268"/>
            </a:xfrm>
            <a:solidFill>
              <a:srgbClr val="398842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FB24E0D-E0FD-4D41-AEAE-FA4BFEB7D860}"/>
                  </a:ext>
                </a:extLst>
              </p:cNvPr>
              <p:cNvSpPr/>
              <p:nvPr/>
            </p:nvSpPr>
            <p:spPr>
              <a:xfrm>
                <a:off x="6486994" y="2243792"/>
                <a:ext cx="346601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2E3157-A4A4-44AD-B511-CCE2C7B4984B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B168E0-3F58-461F-BD7B-159D6A7B41AC}"/>
                  </a:ext>
                </a:extLst>
              </p:cNvPr>
              <p:cNvSpPr/>
              <p:nvPr/>
            </p:nvSpPr>
            <p:spPr>
              <a:xfrm>
                <a:off x="10363857" y="2243792"/>
                <a:ext cx="35865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8C41C3A-D09A-468B-A170-6D32107EEB48}"/>
                  </a:ext>
                </a:extLst>
              </p:cNvPr>
              <p:cNvSpPr/>
              <p:nvPr/>
            </p:nvSpPr>
            <p:spPr>
              <a:xfrm>
                <a:off x="10090384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6217234" y="9941848"/>
              <a:ext cx="3818994" cy="816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9857" algn="just">
                <a:lnSpc>
                  <a:spcPct val="107000"/>
                </a:lnSpc>
                <a:tabLst>
                  <a:tab pos="629857" algn="l"/>
                  <a:tab pos="3599455" algn="l"/>
                  <a:tab pos="5039491" algn="l"/>
                </a:tabLst>
              </a:pPr>
              <a:r>
                <a:rPr lang="pt-BR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pt-BR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132564" y="9974454"/>
              <a:ext cx="5099153" cy="751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9857" algn="just">
                <a:lnSpc>
                  <a:spcPct val="107000"/>
                </a:lnSpc>
                <a:tabLst>
                  <a:tab pos="629857" algn="l"/>
                  <a:tab pos="3599455" algn="l"/>
                  <a:tab pos="5039491" algn="l"/>
                </a:tabLst>
              </a:pP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Tính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toán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đúng</a:t>
              </a:r>
              <a:endPara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D490F2E0-8722-4AE3-9A09-E31F622682E1}"/>
              </a:ext>
            </a:extLst>
          </p:cNvPr>
          <p:cNvSpPr/>
          <p:nvPr/>
        </p:nvSpPr>
        <p:spPr>
          <a:xfrm>
            <a:off x="12745974" y="100260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3720" y="8208972"/>
            <a:ext cx="23848520" cy="4900785"/>
            <a:chOff x="448557" y="10870561"/>
            <a:chExt cx="23848520" cy="4900785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D52F89C1-C820-41A5-9097-CC667A5678A4}"/>
                </a:ext>
              </a:extLst>
            </p:cNvPr>
            <p:cNvSpPr/>
            <p:nvPr/>
          </p:nvSpPr>
          <p:spPr>
            <a:xfrm>
              <a:off x="448557" y="10928650"/>
              <a:ext cx="23848520" cy="4842696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C397E8E5-5EBF-4CE4-9DFF-52712588940D}"/>
                </a:ext>
              </a:extLst>
            </p:cNvPr>
            <p:cNvGrpSpPr/>
            <p:nvPr/>
          </p:nvGrpSpPr>
          <p:grpSpPr>
            <a:xfrm>
              <a:off x="465964" y="10870561"/>
              <a:ext cx="3600000" cy="900000"/>
              <a:chOff x="410517" y="4550497"/>
              <a:chExt cx="3995373" cy="1177176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431846" y="4637898"/>
                <a:ext cx="2872840" cy="1046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550497"/>
                <a:ext cx="1058947" cy="117717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336885" y="1735863"/>
            <a:ext cx="23741053" cy="441634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137119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303EE2-38A6-43F0-AFF3-8613E85FB518}"/>
              </a:ext>
            </a:extLst>
          </p:cNvPr>
          <p:cNvGrpSpPr/>
          <p:nvPr/>
        </p:nvGrpSpPr>
        <p:grpSpPr>
          <a:xfrm>
            <a:off x="336885" y="1782946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817448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220D8B5-B916-4AC4-857B-13261122E23E}"/>
              </a:ext>
            </a:extLst>
          </p:cNvPr>
          <p:cNvSpPr/>
          <p:nvPr/>
        </p:nvSpPr>
        <p:spPr>
          <a:xfrm>
            <a:off x="6100330" y="6859997"/>
            <a:ext cx="5290349" cy="105318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370ADD9-7602-406D-9A40-AE9606849FCB}"/>
              </a:ext>
            </a:extLst>
          </p:cNvPr>
          <p:cNvSpPr/>
          <p:nvPr/>
        </p:nvSpPr>
        <p:spPr>
          <a:xfrm>
            <a:off x="5519240" y="6797157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CB55F9-FAC7-4CC5-89AB-2EAC3D25062D}"/>
              </a:ext>
            </a:extLst>
          </p:cNvPr>
          <p:cNvSpPr/>
          <p:nvPr/>
        </p:nvSpPr>
        <p:spPr>
          <a:xfrm>
            <a:off x="1044991" y="6718620"/>
            <a:ext cx="4188038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0F28050-F41E-409A-9236-C9A6F73908B1}"/>
              </a:ext>
            </a:extLst>
          </p:cNvPr>
          <p:cNvSpPr/>
          <p:nvPr/>
        </p:nvSpPr>
        <p:spPr>
          <a:xfrm>
            <a:off x="463901" y="683713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24807" y="6924010"/>
                <a:ext cx="3808222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en-US" sz="4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07" y="6924010"/>
                <a:ext cx="3808222" cy="759375"/>
              </a:xfrm>
              <a:prstGeom prst="rect">
                <a:avLst/>
              </a:prstGeom>
              <a:blipFill>
                <a:blip r:embed="rId4"/>
                <a:stretch>
                  <a:fillRect t="-19355" r="-560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705599" y="6933541"/>
                <a:ext cx="5348739" cy="1476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en-US" sz="4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9" y="6933541"/>
                <a:ext cx="5348739" cy="1476110"/>
              </a:xfrm>
              <a:prstGeom prst="rect">
                <a:avLst/>
              </a:prstGeom>
              <a:blipFill>
                <a:blip r:embed="rId5"/>
                <a:stretch>
                  <a:fillRect t="-9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FB24E0D-E0FD-4D41-AEAE-FA4BFEB7D860}"/>
              </a:ext>
            </a:extLst>
          </p:cNvPr>
          <p:cNvSpPr/>
          <p:nvPr/>
        </p:nvSpPr>
        <p:spPr>
          <a:xfrm>
            <a:off x="12048031" y="6816550"/>
            <a:ext cx="5491169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32E3157-A4A4-44AD-B511-CCE2C7B4984B}"/>
              </a:ext>
            </a:extLst>
          </p:cNvPr>
          <p:cNvSpPr/>
          <p:nvPr/>
        </p:nvSpPr>
        <p:spPr>
          <a:xfrm>
            <a:off x="11582400" y="6935060"/>
            <a:ext cx="1080000" cy="1080000"/>
          </a:xfrm>
          <a:prstGeom prst="ellipse">
            <a:avLst/>
          </a:prstGeom>
          <a:solidFill>
            <a:srgbClr val="39884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B168E0-3F58-461F-BD7B-159D6A7B41AC}"/>
              </a:ext>
            </a:extLst>
          </p:cNvPr>
          <p:cNvSpPr/>
          <p:nvPr/>
        </p:nvSpPr>
        <p:spPr>
          <a:xfrm>
            <a:off x="18050806" y="6858000"/>
            <a:ext cx="572359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8C41C3A-D09A-468B-A170-6D32107EEB48}"/>
              </a:ext>
            </a:extLst>
          </p:cNvPr>
          <p:cNvSpPr/>
          <p:nvPr/>
        </p:nvSpPr>
        <p:spPr>
          <a:xfrm>
            <a:off x="17503860" y="6976510"/>
            <a:ext cx="1080000" cy="1080000"/>
          </a:xfrm>
          <a:prstGeom prst="ellipse">
            <a:avLst/>
          </a:prstGeom>
          <a:solidFill>
            <a:srgbClr val="39884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2591652" y="7013025"/>
                <a:ext cx="5273238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en-US" sz="4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𝟓𝟒</m:t>
                    </m:r>
                    <m:r>
                      <a:rPr lang="en-US" sz="4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652" y="7013025"/>
                <a:ext cx="5273238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180591" y="7089225"/>
                <a:ext cx="3344955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en-US" sz="4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591" y="7089225"/>
                <a:ext cx="3344955" cy="759375"/>
              </a:xfrm>
              <a:prstGeom prst="rect">
                <a:avLst/>
              </a:prstGeom>
              <a:blipFill>
                <a:blip r:embed="rId7"/>
                <a:stretch>
                  <a:fillRect t="-19200" r="-637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D490F2E0-8722-4AE3-9A09-E31F622682E1}"/>
              </a:ext>
            </a:extLst>
          </p:cNvPr>
          <p:cNvSpPr/>
          <p:nvPr/>
        </p:nvSpPr>
        <p:spPr>
          <a:xfrm>
            <a:off x="17520736" y="699348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5AE971C-8184-4813-9687-68D1960D15E3}"/>
                  </a:ext>
                </a:extLst>
              </p:cNvPr>
              <p:cNvSpPr txBox="1"/>
              <p:nvPr/>
            </p:nvSpPr>
            <p:spPr>
              <a:xfrm>
                <a:off x="412861" y="2364763"/>
                <a:ext cx="23634254" cy="3024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5AE971C-8184-4813-9687-68D1960D1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1" y="2364763"/>
                <a:ext cx="23634254" cy="3024289"/>
              </a:xfrm>
              <a:prstGeom prst="rect">
                <a:avLst/>
              </a:prstGeom>
              <a:blipFill>
                <a:blip r:embed="rId8"/>
                <a:stretch>
                  <a:fillRect l="-1058" r="-1702" b="-8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9F5686-2BFA-488E-BBD2-71F49B26AD4F}"/>
                  </a:ext>
                </a:extLst>
              </p:cNvPr>
              <p:cNvSpPr txBox="1"/>
              <p:nvPr/>
            </p:nvSpPr>
            <p:spPr>
              <a:xfrm>
                <a:off x="412861" y="9128796"/>
                <a:ext cx="23437739" cy="3659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9F5686-2BFA-488E-BBD2-71F49B26A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1" y="9128796"/>
                <a:ext cx="23437739" cy="3659528"/>
              </a:xfrm>
              <a:prstGeom prst="rect">
                <a:avLst/>
              </a:prstGeom>
              <a:blipFill>
                <a:blip r:embed="rId9"/>
                <a:stretch>
                  <a:fillRect b="-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2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 animBg="1"/>
      <p:bldP spid="5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766302" y="3657600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7481" y="2163873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088084" y="4343728"/>
                <a:ext cx="2008611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84" y="4343728"/>
                <a:ext cx="20086115" cy="1107996"/>
              </a:xfrm>
              <a:prstGeom prst="rect">
                <a:avLst/>
              </a:prstGeom>
              <a:blipFill>
                <a:blip r:embed="rId2"/>
                <a:stretch>
                  <a:fillRect l="-1245" r="-759" b="-1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05748" y="6001041"/>
                <a:ext cx="199043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48" y="6001041"/>
                <a:ext cx="19904340" cy="1107996"/>
              </a:xfrm>
              <a:prstGeom prst="rect">
                <a:avLst/>
              </a:prstGeom>
              <a:blipFill>
                <a:blip r:embed="rId3"/>
                <a:stretch>
                  <a:fillRect l="-1225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184300" y="7544335"/>
                <a:ext cx="1928643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)( x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300" y="7544335"/>
                <a:ext cx="19286433" cy="2123658"/>
              </a:xfrm>
              <a:prstGeom prst="rect">
                <a:avLst/>
              </a:prstGeom>
              <a:blipFill>
                <a:blip r:embed="rId4"/>
                <a:stretch>
                  <a:fillRect l="-1264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0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164868-B948-482A-A148-854DABF0246D}"/>
              </a:ext>
            </a:extLst>
          </p:cNvPr>
          <p:cNvGrpSpPr/>
          <p:nvPr/>
        </p:nvGrpSpPr>
        <p:grpSpPr>
          <a:xfrm>
            <a:off x="838200" y="1981199"/>
            <a:ext cx="21868726" cy="3240832"/>
            <a:chOff x="1339699" y="3486539"/>
            <a:chExt cx="21868726" cy="3240832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1339699" y="3696072"/>
              <a:ext cx="21868726" cy="303129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 Same Side Corner Rectangle 49">
              <a:extLst>
                <a:ext uri="{FF2B5EF4-FFF2-40B4-BE49-F238E27FC236}">
                  <a16:creationId xmlns:a16="http://schemas.microsoft.com/office/drawing/2014/main" id="{F646C177-D441-45C7-A19C-090A59EF163F}"/>
                </a:ext>
              </a:extLst>
            </p:cNvPr>
            <p:cNvSpPr/>
            <p:nvPr/>
          </p:nvSpPr>
          <p:spPr>
            <a:xfrm flipV="1">
              <a:off x="9152198" y="3486539"/>
              <a:ext cx="5903500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1DFB29-F911-4A8E-9F7B-5EACDBFE9E04}"/>
                </a:ext>
              </a:extLst>
            </p:cNvPr>
            <p:cNvSpPr txBox="1"/>
            <p:nvPr/>
          </p:nvSpPr>
          <p:spPr>
            <a:xfrm>
              <a:off x="10140304" y="3519409"/>
              <a:ext cx="42675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F6779D-5AA5-4D7C-9F3B-8F5708A8133F}"/>
              </a:ext>
            </a:extLst>
          </p:cNvPr>
          <p:cNvGrpSpPr/>
          <p:nvPr/>
        </p:nvGrpSpPr>
        <p:grpSpPr>
          <a:xfrm>
            <a:off x="838200" y="5714999"/>
            <a:ext cx="21868726" cy="6858001"/>
            <a:chOff x="1339699" y="3486539"/>
            <a:chExt cx="21868726" cy="6858001"/>
          </a:xfrm>
        </p:grpSpPr>
        <p:sp>
          <p:nvSpPr>
            <p:cNvPr id="8" name="Rounded Rectangle 51">
              <a:extLst>
                <a:ext uri="{FF2B5EF4-FFF2-40B4-BE49-F238E27FC236}">
                  <a16:creationId xmlns:a16="http://schemas.microsoft.com/office/drawing/2014/main" id="{58BAF468-98F9-4660-A386-5019B56D6823}"/>
                </a:ext>
              </a:extLst>
            </p:cNvPr>
            <p:cNvSpPr/>
            <p:nvPr/>
          </p:nvSpPr>
          <p:spPr>
            <a:xfrm>
              <a:off x="1339699" y="3696072"/>
              <a:ext cx="21868726" cy="6648468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Same Side Corner Rectangle 49">
              <a:extLst>
                <a:ext uri="{FF2B5EF4-FFF2-40B4-BE49-F238E27FC236}">
                  <a16:creationId xmlns:a16="http://schemas.microsoft.com/office/drawing/2014/main" id="{70ECEE7E-A82C-47DC-BDEF-020451F0D99F}"/>
                </a:ext>
              </a:extLst>
            </p:cNvPr>
            <p:cNvSpPr/>
            <p:nvPr/>
          </p:nvSpPr>
          <p:spPr>
            <a:xfrm flipV="1">
              <a:off x="9152197" y="3486539"/>
              <a:ext cx="5903501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FF82BC-3EB4-4E60-B380-941DB65C1049}"/>
                </a:ext>
              </a:extLst>
            </p:cNvPr>
            <p:cNvSpPr txBox="1"/>
            <p:nvPr/>
          </p:nvSpPr>
          <p:spPr>
            <a:xfrm>
              <a:off x="9242426" y="3486539"/>
              <a:ext cx="57230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057400" y="3430367"/>
            <a:ext cx="8592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 6, 7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156, 157)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3842" y="7024525"/>
                <a:ext cx="21259126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sung: 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− 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baseline="30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+ 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1)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’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baseline="-25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2)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PTTT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baseline="-25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3)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PTTT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42" y="7024525"/>
                <a:ext cx="21259126" cy="4524315"/>
              </a:xfrm>
              <a:prstGeom prst="rect">
                <a:avLst/>
              </a:prstGeom>
              <a:blipFill>
                <a:blip r:embed="rId2"/>
                <a:stretch>
                  <a:fillRect l="-1290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9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69892" y="4865914"/>
            <a:ext cx="22099707" cy="82404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99977" y="1600200"/>
            <a:ext cx="3397023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GIẢI TÍCH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342" y="3124200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ĐẠO HÀM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7465" y="4343400"/>
            <a:ext cx="20111535" cy="861744"/>
            <a:chOff x="2004558" y="4446051"/>
            <a:chExt cx="20111535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04558" y="4446051"/>
              <a:ext cx="20111535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ĐỊNH NGHĨA VÀ Ý NGHĨA CỦA ĐẠO HÀM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87872" y="16002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219202" y="5257800"/>
            <a:ext cx="9388246" cy="907184"/>
            <a:chOff x="7459670" y="7086600"/>
            <a:chExt cx="938933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7565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ĐẠO HÀM TẠI MỘT ĐIỂM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219200" y="11734800"/>
            <a:ext cx="10377299" cy="895938"/>
            <a:chOff x="7459670" y="9982200"/>
            <a:chExt cx="10378500" cy="896042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2"/>
              <a:ext cx="874571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906627" y="6096000"/>
            <a:ext cx="14532427" cy="861774"/>
            <a:chOff x="644526" y="2766774"/>
            <a:chExt cx="145324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13270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dẫn đến khái niệm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906627" y="7162800"/>
            <a:ext cx="13618027" cy="861774"/>
            <a:chOff x="644526" y="2766774"/>
            <a:chExt cx="13618027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2355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đạo hàm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06627" y="8153400"/>
            <a:ext cx="13215492" cy="1569660"/>
            <a:chOff x="644526" y="2766774"/>
            <a:chExt cx="9950574" cy="1569660"/>
          </a:xfrm>
        </p:grpSpPr>
        <p:sp>
          <p:nvSpPr>
            <p:cNvPr id="97" name="TextBox 96"/>
            <p:cNvSpPr txBox="1"/>
            <p:nvPr/>
          </p:nvSpPr>
          <p:spPr>
            <a:xfrm>
              <a:off x="1603500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tính đạo hàm bằng định 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955646" cy="79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57631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84854" y="9067800"/>
            <a:ext cx="14554200" cy="1569660"/>
            <a:chOff x="644526" y="2721114"/>
            <a:chExt cx="14532427" cy="1569660"/>
          </a:xfrm>
        </p:grpSpPr>
        <p:sp>
          <p:nvSpPr>
            <p:cNvPr id="48" name="TextBox 47"/>
            <p:cNvSpPr txBox="1"/>
            <p:nvPr/>
          </p:nvSpPr>
          <p:spPr>
            <a:xfrm>
              <a:off x="1906587" y="2721114"/>
              <a:ext cx="132703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06627" y="10796826"/>
            <a:ext cx="14532427" cy="861774"/>
            <a:chOff x="644526" y="2766774"/>
            <a:chExt cx="14532427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13270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408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298" y="2432977"/>
            <a:ext cx="21671888" cy="767423"/>
            <a:chOff x="644526" y="2766773"/>
            <a:chExt cx="22101727" cy="861775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3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164785" y="3736220"/>
            <a:ext cx="22280504" cy="929053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17998" rIns="35995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15964301" y="5394592"/>
            <a:ext cx="2895223" cy="2133322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16395147" y="4910953"/>
            <a:ext cx="1676182" cy="3199983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16001800" y="6680223"/>
            <a:ext cx="1142851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17144651" y="6680223"/>
            <a:ext cx="0" cy="990471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17677982" y="5689752"/>
            <a:ext cx="0" cy="198094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>
            <a:off x="16001800" y="5689752"/>
            <a:ext cx="167618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7769336" y="5463562"/>
            <a:ext cx="457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M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8669050" y="5528385"/>
            <a:ext cx="38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T</a:t>
            </a:r>
          </a:p>
        </p:txBody>
      </p:sp>
      <p:sp>
        <p:nvSpPr>
          <p:cNvPr id="44" name="Arc 19"/>
          <p:cNvSpPr>
            <a:spLocks/>
          </p:cNvSpPr>
          <p:nvPr/>
        </p:nvSpPr>
        <p:spPr bwMode="auto">
          <a:xfrm>
            <a:off x="17392268" y="6299273"/>
            <a:ext cx="152380" cy="380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16916081" y="6663293"/>
            <a:ext cx="761901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4897044" y="4601509"/>
            <a:ext cx="3885694" cy="3832737"/>
            <a:chOff x="12578365" y="4601943"/>
            <a:chExt cx="3886200" cy="383323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12578365" y="7673179"/>
              <a:ext cx="3886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13645165" y="4929979"/>
              <a:ext cx="0" cy="3505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3193785" y="4972295"/>
              <a:ext cx="381000" cy="46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/>
                <a:t>y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5814976" y="7677227"/>
              <a:ext cx="381000" cy="46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3193785" y="7689256"/>
              <a:ext cx="381000" cy="46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O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5163345" y="4601943"/>
              <a:ext cx="609600" cy="46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(C)</a:t>
              </a: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3187965" y="5082379"/>
              <a:ext cx="2209800" cy="2209800"/>
            </a:xfrm>
            <a:custGeom>
              <a:avLst/>
              <a:gdLst>
                <a:gd name="T0" fmla="*/ 0 w 1392"/>
                <a:gd name="T1" fmla="*/ 1584 h 1584"/>
                <a:gd name="T2" fmla="*/ 386 w 1392"/>
                <a:gd name="T3" fmla="*/ 1522 h 1584"/>
                <a:gd name="T4" fmla="*/ 871 w 1392"/>
                <a:gd name="T5" fmla="*/ 1275 h 1584"/>
                <a:gd name="T6" fmla="*/ 1173 w 1392"/>
                <a:gd name="T7" fmla="*/ 910 h 1584"/>
                <a:gd name="T8" fmla="*/ 1319 w 1392"/>
                <a:gd name="T9" fmla="*/ 462 h 1584"/>
                <a:gd name="T10" fmla="*/ 1392 w 1392"/>
                <a:gd name="T11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1584">
                  <a:moveTo>
                    <a:pt x="0" y="1584"/>
                  </a:moveTo>
                  <a:cubicBezTo>
                    <a:pt x="64" y="1574"/>
                    <a:pt x="241" y="1573"/>
                    <a:pt x="386" y="1522"/>
                  </a:cubicBezTo>
                  <a:cubicBezTo>
                    <a:pt x="531" y="1471"/>
                    <a:pt x="740" y="1377"/>
                    <a:pt x="871" y="1275"/>
                  </a:cubicBezTo>
                  <a:cubicBezTo>
                    <a:pt x="1002" y="1173"/>
                    <a:pt x="1098" y="1045"/>
                    <a:pt x="1173" y="910"/>
                  </a:cubicBezTo>
                  <a:cubicBezTo>
                    <a:pt x="1248" y="775"/>
                    <a:pt x="1283" y="614"/>
                    <a:pt x="1319" y="462"/>
                  </a:cubicBezTo>
                  <a:cubicBezTo>
                    <a:pt x="1355" y="310"/>
                    <a:pt x="1377" y="96"/>
                    <a:pt x="1392" y="0"/>
                  </a:cubicBezTo>
                </a:path>
              </a:pathLst>
            </a:custGeom>
            <a:ln w="5715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7524128" y="7670694"/>
            <a:ext cx="761901" cy="5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6849943" y="7696307"/>
            <a:ext cx="533331" cy="4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endParaRPr lang="en-US" sz="2400" b="1" dirty="0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5182758" y="6355888"/>
            <a:ext cx="914281" cy="5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f(x</a:t>
            </a:r>
            <a:r>
              <a:rPr lang="en-US" sz="2800" b="1" baseline="-25000" dirty="0"/>
              <a:t>0</a:t>
            </a:r>
            <a:r>
              <a:rPr lang="en-US" sz="2800" b="1" dirty="0"/>
              <a:t>)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5216089" y="5357391"/>
            <a:ext cx="990471" cy="5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6611321" y="6206153"/>
            <a:ext cx="68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c 30"/>
          <p:cNvSpPr>
            <a:spLocks/>
          </p:cNvSpPr>
          <p:nvPr/>
        </p:nvSpPr>
        <p:spPr bwMode="auto">
          <a:xfrm>
            <a:off x="17603294" y="6348775"/>
            <a:ext cx="45713" cy="380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044"/>
              <a:gd name="T1" fmla="*/ 0 h 21600"/>
              <a:gd name="T2" fmla="*/ 21044 w 21044"/>
              <a:gd name="T3" fmla="*/ 16730 h 21600"/>
              <a:gd name="T4" fmla="*/ 0 w 210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44" h="21600" fill="none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</a:path>
              <a:path w="21044" h="21600" stroke="0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66615" y="4572000"/>
                <a:ext cx="1099990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8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∈(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𝑪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15" y="4572000"/>
                <a:ext cx="10999907" cy="1938992"/>
              </a:xfrm>
              <a:prstGeom prst="rect">
                <a:avLst/>
              </a:prstGeom>
              <a:blipFill>
                <a:blip r:embed="rId2"/>
                <a:stretch>
                  <a:fillRect l="-2550" t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13020" y="6489748"/>
                <a:ext cx="1198487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𝒇</m:t>
                        </m:r>
                        <m:r>
                          <a:rPr lang="en-US" sz="4800" b="1" i="1"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(C);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20" y="6489748"/>
                <a:ext cx="11984871" cy="1569660"/>
              </a:xfrm>
              <a:prstGeom prst="rect">
                <a:avLst/>
              </a:prstGeom>
              <a:blipFill>
                <a:blip r:embed="rId3"/>
                <a:stretch>
                  <a:fillRect l="-2289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34043" y="8007531"/>
                <a:ext cx="127921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𝑴</m:t>
                    </m:r>
                    <m:r>
                      <a:rPr lang="en-US" sz="4800" b="1">
                        <a:latin typeface="Cambria Math"/>
                      </a:rPr>
                      <m:t> </m:t>
                    </m:r>
                    <m:r>
                      <a:rPr lang="en-US" sz="4800" b="1">
                        <a:latin typeface="Cambria Math"/>
                      </a:rPr>
                      <m:t>𝐥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à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043" y="8007531"/>
                <a:ext cx="12792104" cy="830997"/>
              </a:xfrm>
              <a:prstGeom prst="rect">
                <a:avLst/>
              </a:prstGeom>
              <a:blipFill>
                <a:blip r:embed="rId4"/>
                <a:stretch>
                  <a:fillRect l="-219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4131" y="10086649"/>
                <a:ext cx="213282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𝑻</m:t>
                    </m:r>
                    <m:r>
                      <a:rPr lang="en-US" sz="4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imes New Roman" pitchFamily="18" charset="0"/>
                  </a:rPr>
                  <a:t>thì</a:t>
                </a:r>
                <a:r>
                  <a:rPr lang="en-US" sz="48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</a:rPr>
                  <a:t>được</a:t>
                </a:r>
                <a:r>
                  <a:rPr lang="en-US" sz="4800" b="1" dirty="0">
                    <a:latin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</a:rPr>
                  <a:t>gọi</a:t>
                </a:r>
                <a:r>
                  <a:rPr lang="en-US" sz="4800" b="1" dirty="0">
                    <a:latin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</a:rPr>
                  <a:t>tiếp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tuyến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</a:rPr>
                  <a:t> (C)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tại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  <a:endParaRPr lang="en-US" sz="4800" b="1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31" y="10086649"/>
                <a:ext cx="21328269" cy="1569660"/>
              </a:xfrm>
              <a:prstGeom prst="rect">
                <a:avLst/>
              </a:prstGeom>
              <a:blipFill>
                <a:blip r:embed="rId5"/>
                <a:stretch>
                  <a:fillRect l="-128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41609" y="8978107"/>
                <a:ext cx="169265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09" y="8978107"/>
                <a:ext cx="16926548" cy="830997"/>
              </a:xfrm>
              <a:prstGeom prst="rect">
                <a:avLst/>
              </a:prstGeom>
              <a:blipFill>
                <a:blip r:embed="rId6"/>
                <a:stretch>
                  <a:fillRect l="-165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4131" y="11769453"/>
                <a:ext cx="89375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31" y="11769453"/>
                <a:ext cx="8937599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-457200" y="1531203"/>
            <a:ext cx="19659599" cy="830997"/>
            <a:chOff x="-288924" y="1892299"/>
            <a:chExt cx="19659599" cy="830995"/>
          </a:xfrm>
        </p:grpSpPr>
        <p:sp>
          <p:nvSpPr>
            <p:cNvPr id="61" name="Rounded Rectangle 6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ĐẠO HÀM TẠI MỘT ĐIỂM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763543" y="3357690"/>
            <a:ext cx="9858188" cy="831361"/>
            <a:chOff x="166396" y="8705567"/>
            <a:chExt cx="9859328" cy="831457"/>
          </a:xfrm>
        </p:grpSpPr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384521" y="8755081"/>
              <a:ext cx="9641202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69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932118" y="8705567"/>
              <a:ext cx="9093606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 Tiếp tuyến của đường cong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9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5190" y="1745218"/>
            <a:ext cx="22886557" cy="4862491"/>
            <a:chOff x="738665" y="2715175"/>
            <a:chExt cx="22889206" cy="1922139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03298" y="2805140"/>
                  <a:ext cx="22334353" cy="17125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742876" indent="-742876">
                    <a:buAutoNum type="alphaLcParenR"/>
                  </a:pPr>
                  <a:endPara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742876" indent="-742876">
                    <a:buAutoNum type="alphaLcParenR"/>
                  </a:pP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Vẽ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vi-VN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Tính 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endPara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vi-VN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c) 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vi-VN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vi-VN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r>
                    <a:rPr lang="vi-VN" sz="4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Nêu nhận xét về vị trí tương đối của đường thẳng này và đồ thị hàm số đã cho</a:t>
                  </a:r>
                  <a:endPara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298" y="2805140"/>
                  <a:ext cx="22334353" cy="1712545"/>
                </a:xfrm>
                <a:prstGeom prst="rect">
                  <a:avLst/>
                </a:prstGeom>
                <a:blipFill>
                  <a:blip r:embed="rId2"/>
                  <a:stretch>
                    <a:fillRect l="-1065" r="-1338" b="-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ounded Rectangle 45"/>
            <p:cNvSpPr/>
            <p:nvPr/>
          </p:nvSpPr>
          <p:spPr>
            <a:xfrm>
              <a:off x="738665" y="2715175"/>
              <a:ext cx="4021808" cy="328143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9837" y="2722286"/>
              <a:ext cx="3959463" cy="304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  <a:endParaRPr lang="en-US" sz="4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6358" y="6802682"/>
            <a:ext cx="22863755" cy="6819845"/>
            <a:chOff x="820821" y="4865871"/>
            <a:chExt cx="22870154" cy="8391049"/>
          </a:xfrm>
        </p:grpSpPr>
        <p:sp>
          <p:nvSpPr>
            <p:cNvPr id="58" name="Rounded Rectangle 57"/>
            <p:cNvSpPr/>
            <p:nvPr/>
          </p:nvSpPr>
          <p:spPr>
            <a:xfrm>
              <a:off x="820821" y="4962283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89039"/>
              </p:ext>
            </p:extLst>
          </p:nvPr>
        </p:nvGraphicFramePr>
        <p:xfrm>
          <a:off x="13861492" y="6828692"/>
          <a:ext cx="9168206" cy="647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3" imgW="11715704" imgH="6019789" progId="GraphFile">
                  <p:embed/>
                </p:oleObj>
              </mc:Choice>
              <mc:Fallback>
                <p:oleObj name="Graph system" r:id="rId3" imgW="11715704" imgH="6019789" progId="GraphFile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61492" y="6828692"/>
                        <a:ext cx="9168206" cy="6474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689473" y="7947087"/>
                <a:ext cx="16152297" cy="985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31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31" algn="l"/>
                  </a:tabLst>
                </a:pPr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73" y="7947087"/>
                <a:ext cx="16152297" cy="985591"/>
              </a:xfrm>
              <a:prstGeom prst="rect">
                <a:avLst/>
              </a:prstGeom>
              <a:blipFill>
                <a:blip r:embed="rId6"/>
                <a:stretch>
                  <a:fillRect b="-29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3435098" y="6242840"/>
                <a:ext cx="16152297" cy="1908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31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31" algn="l"/>
                  </a:tabLst>
                </a:pPr>
                <a:r>
                  <a:rPr lang="vi-VN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98" y="6242840"/>
                <a:ext cx="16152297" cy="1908408"/>
              </a:xfrm>
              <a:prstGeom prst="rect">
                <a:avLst/>
              </a:prstGeom>
              <a:blipFill>
                <a:blip r:embed="rId7"/>
                <a:stretch>
                  <a:fillRect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538169" y="8591682"/>
                <a:ext cx="12926078" cy="414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31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31" algn="l"/>
                  </a:tabLst>
                </a:pPr>
                <a:r>
                  <a:rPr lang="vi-VN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qua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và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b="1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’(1) 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Đường thẳng này tiếp xúc với đồ thị.</a:t>
                </a:r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9" y="8591682"/>
                <a:ext cx="12926078" cy="4145687"/>
              </a:xfrm>
              <a:prstGeom prst="rect">
                <a:avLst/>
              </a:prstGeom>
              <a:blipFill rotWithShape="1">
                <a:blip r:embed="rId8"/>
                <a:stretch>
                  <a:fillRect r="-2122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1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6744" y="3522823"/>
            <a:ext cx="23690952" cy="2774345"/>
            <a:chOff x="1343475" y="4624731"/>
            <a:chExt cx="21903361" cy="965123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965123"/>
            </a:xfrm>
            <a:prstGeom prst="roundRect">
              <a:avLst>
                <a:gd name="adj" fmla="val 4110"/>
              </a:avLst>
            </a:prstGeom>
            <a:solidFill>
              <a:srgbClr val="DAE3F3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17998" rIns="35995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43475" y="4866664"/>
              <a:ext cx="2998824" cy="2622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0710" y="4005069"/>
                <a:ext cx="23676986" cy="2166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sz="48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48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48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)).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0" y="4005069"/>
                <a:ext cx="23676986" cy="2166170"/>
              </a:xfrm>
              <a:prstGeom prst="rect">
                <a:avLst/>
              </a:prstGeom>
              <a:blipFill>
                <a:blip r:embed="rId2"/>
                <a:stretch>
                  <a:fillRect l="-1184" b="-1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807112" y="2354997"/>
            <a:ext cx="21671888" cy="767423"/>
            <a:chOff x="644526" y="2766773"/>
            <a:chExt cx="22101727" cy="861775"/>
          </a:xfrm>
        </p:grpSpPr>
        <p:sp>
          <p:nvSpPr>
            <p:cNvPr id="26" name="TextBox 25"/>
            <p:cNvSpPr txBox="1"/>
            <p:nvPr/>
          </p:nvSpPr>
          <p:spPr>
            <a:xfrm>
              <a:off x="1906586" y="2766773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337386" y="1524000"/>
            <a:ext cx="19659599" cy="830997"/>
            <a:chOff x="-288924" y="1892299"/>
            <a:chExt cx="19659599" cy="830995"/>
          </a:xfrm>
        </p:grpSpPr>
        <p:sp>
          <p:nvSpPr>
            <p:cNvPr id="30" name="Rounded Rectangle 2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ĐẠO HÀM TẠI MỘT ĐIỂM</a:t>
              </a:r>
            </a:p>
          </p:txBody>
        </p:sp>
      </p:grpSp>
      <p:grpSp>
        <p:nvGrpSpPr>
          <p:cNvPr id="33" name="Group 65"/>
          <p:cNvGrpSpPr/>
          <p:nvPr/>
        </p:nvGrpSpPr>
        <p:grpSpPr>
          <a:xfrm>
            <a:off x="152400" y="3124200"/>
            <a:ext cx="9858188" cy="831361"/>
            <a:chOff x="166396" y="8705567"/>
            <a:chExt cx="9859328" cy="831457"/>
          </a:xfrm>
        </p:grpSpPr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84521" y="8755081"/>
              <a:ext cx="9641202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5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32118" y="8705567"/>
              <a:ext cx="9093606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 Tiếp tuyến của đường cong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CCA9B60-339E-49AB-8DFB-66B55F4AE785}"/>
              </a:ext>
            </a:extLst>
          </p:cNvPr>
          <p:cNvGrpSpPr/>
          <p:nvPr/>
        </p:nvGrpSpPr>
        <p:grpSpPr>
          <a:xfrm>
            <a:off x="530537" y="9482235"/>
            <a:ext cx="23666381" cy="4099665"/>
            <a:chOff x="1286371" y="6420369"/>
            <a:chExt cx="23666381" cy="4099665"/>
          </a:xfrm>
        </p:grpSpPr>
        <p:sp>
          <p:nvSpPr>
            <p:cNvPr id="50" name="Rounded Rectangle 32">
              <a:extLst>
                <a:ext uri="{FF2B5EF4-FFF2-40B4-BE49-F238E27FC236}">
                  <a16:creationId xmlns:a16="http://schemas.microsoft.com/office/drawing/2014/main" id="{252510EE-159A-469D-A879-81EAD0CBE9DA}"/>
                </a:ext>
              </a:extLst>
            </p:cNvPr>
            <p:cNvSpPr/>
            <p:nvPr/>
          </p:nvSpPr>
          <p:spPr>
            <a:xfrm>
              <a:off x="1354377" y="6451864"/>
              <a:ext cx="23598375" cy="40681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E1333011-C065-4B2F-A0C5-391E5DC4F3C4}"/>
                </a:ext>
              </a:extLst>
            </p:cNvPr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3C44C4E4-ACC8-4A62-9D82-357F58035D8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5E9204-ED9F-47EE-AA8E-3A6199F407E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Round Diagonal Corner Rectangle 36">
                <a:extLst>
                  <a:ext uri="{FF2B5EF4-FFF2-40B4-BE49-F238E27FC236}">
                    <a16:creationId xmlns:a16="http://schemas.microsoft.com/office/drawing/2014/main" id="{AD392FC0-52B0-4F1E-8B1D-B5C93455F66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7532C0BD-4D17-4D7E-BFC2-129B55CADB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B10CA61-5DE2-4D3B-8FED-8D5962105961}"/>
                  </a:ext>
                </a:extLst>
              </p:cNvPr>
              <p:cNvSpPr txBox="1"/>
              <p:nvPr/>
            </p:nvSpPr>
            <p:spPr>
              <a:xfrm>
                <a:off x="899068" y="9896446"/>
                <a:ext cx="23455691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1;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B10CA61-5DE2-4D3B-8FED-8D5962105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68" y="9896446"/>
                <a:ext cx="23455691" cy="1993366"/>
              </a:xfrm>
              <a:prstGeom prst="rect">
                <a:avLst/>
              </a:prstGeom>
              <a:blipFill>
                <a:blip r:embed="rId3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48618D99-356D-4333-88E1-D55C5EAC5D70}"/>
              </a:ext>
            </a:extLst>
          </p:cNvPr>
          <p:cNvGrpSpPr/>
          <p:nvPr/>
        </p:nvGrpSpPr>
        <p:grpSpPr>
          <a:xfrm>
            <a:off x="543428" y="6395862"/>
            <a:ext cx="23653490" cy="2819525"/>
            <a:chOff x="1211498" y="3461658"/>
            <a:chExt cx="23653490" cy="2819525"/>
          </a:xfrm>
        </p:grpSpPr>
        <p:sp>
          <p:nvSpPr>
            <p:cNvPr id="58" name="Rounded Rectangle 38">
              <a:extLst>
                <a:ext uri="{FF2B5EF4-FFF2-40B4-BE49-F238E27FC236}">
                  <a16:creationId xmlns:a16="http://schemas.microsoft.com/office/drawing/2014/main" id="{409BF5FB-E5C0-4D28-935B-CA606592B19F}"/>
                </a:ext>
              </a:extLst>
            </p:cNvPr>
            <p:cNvSpPr/>
            <p:nvPr/>
          </p:nvSpPr>
          <p:spPr>
            <a:xfrm>
              <a:off x="1211498" y="3826394"/>
              <a:ext cx="23653490" cy="2454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67">
              <a:extLst>
                <a:ext uri="{FF2B5EF4-FFF2-40B4-BE49-F238E27FC236}">
                  <a16:creationId xmlns:a16="http://schemas.microsoft.com/office/drawing/2014/main" id="{20AC2D51-A428-4DDB-BA1D-26ECA8569C2B}"/>
                </a:ext>
              </a:extLst>
            </p:cNvPr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CDF5E9D8-BCCC-49C3-905C-C961E281A75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D74442-FD2B-47CC-895F-9F4D6D97696F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2" name="Group 70">
                <a:extLst>
                  <a:ext uri="{FF2B5EF4-FFF2-40B4-BE49-F238E27FC236}">
                    <a16:creationId xmlns:a16="http://schemas.microsoft.com/office/drawing/2014/main" id="{58A61C65-912B-4EF0-A7AC-D1476A62FEE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4E77FE2-E815-461D-AB86-272A9C3BA0B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13">
                  <a:extLst>
                    <a:ext uri="{FF2B5EF4-FFF2-40B4-BE49-F238E27FC236}">
                      <a16:creationId xmlns:a16="http://schemas.microsoft.com/office/drawing/2014/main" id="{CD93AB5B-2BAB-4C80-BF0A-CC9CCD9CC5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4">
                  <a:extLst>
                    <a:ext uri="{FF2B5EF4-FFF2-40B4-BE49-F238E27FC236}">
                      <a16:creationId xmlns:a16="http://schemas.microsoft.com/office/drawing/2014/main" id="{84904BFC-EECA-4E90-A20C-214F9779F8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2E3F7C19-2AF6-40A7-9498-EE2F94D8D8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6">
                  <a:extLst>
                    <a:ext uri="{FF2B5EF4-FFF2-40B4-BE49-F238E27FC236}">
                      <a16:creationId xmlns:a16="http://schemas.microsoft.com/office/drawing/2014/main" id="{7AB9A492-7242-453E-8581-26594963BD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7">
                  <a:extLst>
                    <a:ext uri="{FF2B5EF4-FFF2-40B4-BE49-F238E27FC236}">
                      <a16:creationId xmlns:a16="http://schemas.microsoft.com/office/drawing/2014/main" id="{5123C7DC-2A6B-4977-8EC3-AE9F8997EA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8">
                  <a:extLst>
                    <a:ext uri="{FF2B5EF4-FFF2-40B4-BE49-F238E27FC236}">
                      <a16:creationId xmlns:a16="http://schemas.microsoft.com/office/drawing/2014/main" id="{70482228-E700-44E3-8405-DA35643F52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9">
                  <a:extLst>
                    <a:ext uri="{FF2B5EF4-FFF2-40B4-BE49-F238E27FC236}">
                      <a16:creationId xmlns:a16="http://schemas.microsoft.com/office/drawing/2014/main" id="{EEB1B197-A751-411F-8C00-D34C3ED098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0">
                  <a:extLst>
                    <a:ext uri="{FF2B5EF4-FFF2-40B4-BE49-F238E27FC236}">
                      <a16:creationId xmlns:a16="http://schemas.microsoft.com/office/drawing/2014/main" id="{8BCE394C-23D2-48AF-9798-FA5E0030E2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1">
                  <a:extLst>
                    <a:ext uri="{FF2B5EF4-FFF2-40B4-BE49-F238E27FC236}">
                      <a16:creationId xmlns:a16="http://schemas.microsoft.com/office/drawing/2014/main" id="{5FCCBC6D-BF78-4510-9FBC-E7A12BECC6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202B0CFE-68FB-4783-B91C-4097E15416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3">
                  <a:extLst>
                    <a:ext uri="{FF2B5EF4-FFF2-40B4-BE49-F238E27FC236}">
                      <a16:creationId xmlns:a16="http://schemas.microsoft.com/office/drawing/2014/main" id="{5BE9ED21-78BB-421B-8A53-A09B14F4F4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4">
                  <a:extLst>
                    <a:ext uri="{FF2B5EF4-FFF2-40B4-BE49-F238E27FC236}">
                      <a16:creationId xmlns:a16="http://schemas.microsoft.com/office/drawing/2014/main" id="{80F47379-9526-4C62-B729-D4DB0F1E5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5">
                  <a:extLst>
                    <a:ext uri="{FF2B5EF4-FFF2-40B4-BE49-F238E27FC236}">
                      <a16:creationId xmlns:a16="http://schemas.microsoft.com/office/drawing/2014/main" id="{B1B088CE-2A4D-42EF-BAAF-366B5E742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6">
                  <a:extLst>
                    <a:ext uri="{FF2B5EF4-FFF2-40B4-BE49-F238E27FC236}">
                      <a16:creationId xmlns:a16="http://schemas.microsoft.com/office/drawing/2014/main" id="{08B5F39C-5050-475C-B1DF-59A7CBDB3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7">
                  <a:extLst>
                    <a:ext uri="{FF2B5EF4-FFF2-40B4-BE49-F238E27FC236}">
                      <a16:creationId xmlns:a16="http://schemas.microsoft.com/office/drawing/2014/main" id="{3E486319-F7E5-4BEA-8422-9C41DFA88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8">
                  <a:extLst>
                    <a:ext uri="{FF2B5EF4-FFF2-40B4-BE49-F238E27FC236}">
                      <a16:creationId xmlns:a16="http://schemas.microsoft.com/office/drawing/2014/main" id="{168DE89B-F0D4-46FC-8E99-CCD84178E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9">
                  <a:extLst>
                    <a:ext uri="{FF2B5EF4-FFF2-40B4-BE49-F238E27FC236}">
                      <a16:creationId xmlns:a16="http://schemas.microsoft.com/office/drawing/2014/main" id="{FF892CEA-7F38-4123-925D-3BC53E8EA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0">
                  <a:extLst>
                    <a:ext uri="{FF2B5EF4-FFF2-40B4-BE49-F238E27FC236}">
                      <a16:creationId xmlns:a16="http://schemas.microsoft.com/office/drawing/2014/main" id="{10B0DF85-53B4-42FE-B741-A6612490B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1">
                  <a:extLst>
                    <a:ext uri="{FF2B5EF4-FFF2-40B4-BE49-F238E27FC236}">
                      <a16:creationId xmlns:a16="http://schemas.microsoft.com/office/drawing/2014/main" id="{DC90BF3D-9D61-47A0-8C13-DCF541DFF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2">
                  <a:extLst>
                    <a:ext uri="{FF2B5EF4-FFF2-40B4-BE49-F238E27FC236}">
                      <a16:creationId xmlns:a16="http://schemas.microsoft.com/office/drawing/2014/main" id="{AE5CF596-7478-4F13-BC3F-6172F5566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3">
                  <a:extLst>
                    <a:ext uri="{FF2B5EF4-FFF2-40B4-BE49-F238E27FC236}">
                      <a16:creationId xmlns:a16="http://schemas.microsoft.com/office/drawing/2014/main" id="{E766D09B-B8D4-4508-AFDA-B2759CD23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4">
                  <a:extLst>
                    <a:ext uri="{FF2B5EF4-FFF2-40B4-BE49-F238E27FC236}">
                      <a16:creationId xmlns:a16="http://schemas.microsoft.com/office/drawing/2014/main" id="{95756464-DA2C-4221-B16C-EAFBCB0A9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5">
                  <a:extLst>
                    <a:ext uri="{FF2B5EF4-FFF2-40B4-BE49-F238E27FC236}">
                      <a16:creationId xmlns:a16="http://schemas.microsoft.com/office/drawing/2014/main" id="{221E5E61-BEF9-4A46-A411-80AA3CBBD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6">
                  <a:extLst>
                    <a:ext uri="{FF2B5EF4-FFF2-40B4-BE49-F238E27FC236}">
                      <a16:creationId xmlns:a16="http://schemas.microsoft.com/office/drawing/2014/main" id="{089A3AED-D90D-41F0-9738-8203A7CBC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698CB5-C353-42FF-BB55-F885272DF757}"/>
                  </a:ext>
                </a:extLst>
              </p:cNvPr>
              <p:cNvSpPr txBox="1"/>
              <p:nvPr/>
            </p:nvSpPr>
            <p:spPr>
              <a:xfrm>
                <a:off x="662605" y="7027446"/>
                <a:ext cx="23621278" cy="2016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698CB5-C353-42FF-BB55-F885272DF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5" y="7027446"/>
                <a:ext cx="23621278" cy="2016386"/>
              </a:xfrm>
              <a:prstGeom prst="rect">
                <a:avLst/>
              </a:prstGeom>
              <a:blipFill>
                <a:blip r:embed="rId4"/>
                <a:stretch>
                  <a:fillRect l="-1058" b="-1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9F8672E-ECD0-4A9C-9CE8-38F6B7D61CE6}"/>
                  </a:ext>
                </a:extLst>
              </p:cNvPr>
              <p:cNvSpPr/>
              <p:nvPr/>
            </p:nvSpPr>
            <p:spPr>
              <a:xfrm>
                <a:off x="7576631" y="12244113"/>
                <a:ext cx="95648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9F8672E-ECD0-4A9C-9CE8-38F6B7D61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631" y="12244113"/>
                <a:ext cx="9564863" cy="707886"/>
              </a:xfrm>
              <a:prstGeom prst="rect">
                <a:avLst/>
              </a:prstGeom>
              <a:blipFill>
                <a:blip r:embed="rId5"/>
                <a:stretch>
                  <a:fillRect l="-2294" t="-1896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7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5"/>
          <p:cNvGrpSpPr/>
          <p:nvPr/>
        </p:nvGrpSpPr>
        <p:grpSpPr>
          <a:xfrm>
            <a:off x="687298" y="4388063"/>
            <a:ext cx="23248133" cy="2756260"/>
            <a:chOff x="637542" y="1083939"/>
            <a:chExt cx="9154870" cy="1085152"/>
          </a:xfrm>
        </p:grpSpPr>
        <p:sp>
          <p:nvSpPr>
            <p:cNvPr id="34" name="Rounded Rectangle 33"/>
            <p:cNvSpPr/>
            <p:nvPr/>
          </p:nvSpPr>
          <p:spPr>
            <a:xfrm>
              <a:off x="637542" y="1083939"/>
              <a:ext cx="9154870" cy="1085152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7298" y="2719738"/>
            <a:ext cx="21671888" cy="861662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66794" y="4553284"/>
                <a:ext cx="19108581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vi-VN" sz="4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))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94" y="4553284"/>
                <a:ext cx="19108581" cy="2175596"/>
              </a:xfrm>
              <a:prstGeom prst="rect">
                <a:avLst/>
              </a:prstGeom>
              <a:blipFill>
                <a:blip r:embed="rId2"/>
                <a:stretch>
                  <a:fillRect l="-1468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687299" y="7924800"/>
            <a:ext cx="23248132" cy="4263778"/>
          </a:xfrm>
          <a:prstGeom prst="roundRect">
            <a:avLst>
              <a:gd name="adj" fmla="val 461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6810" y="8280660"/>
            <a:ext cx="19462376" cy="9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3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39545" y="9824297"/>
                <a:ext cx="17362768" cy="101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999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cần tìm 3 yếu tố: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5999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5999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p>
                      <m:sSupPr>
                        <m:ctrlP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vi-VN" sz="5999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59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5999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59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5999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45" y="9824297"/>
                <a:ext cx="17362768" cy="1015531"/>
              </a:xfrm>
              <a:prstGeom prst="rect">
                <a:avLst/>
              </a:prstGeom>
              <a:blipFill>
                <a:blip r:embed="rId3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65"/>
          <p:cNvGrpSpPr/>
          <p:nvPr/>
        </p:nvGrpSpPr>
        <p:grpSpPr>
          <a:xfrm>
            <a:off x="230443" y="4051831"/>
            <a:ext cx="8721746" cy="824978"/>
            <a:chOff x="166396" y="8712046"/>
            <a:chExt cx="8721746" cy="824978"/>
          </a:xfrm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384522" y="8755081"/>
              <a:ext cx="8498812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2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Freeform 56"/>
              <p:cNvSpPr>
                <a:spLocks noEditPoints="1"/>
              </p:cNvSpPr>
              <p:nvPr/>
            </p:nvSpPr>
            <p:spPr bwMode="auto">
              <a:xfrm>
                <a:off x="-96782" y="8744669"/>
                <a:ext cx="693740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932118" y="8712046"/>
              <a:ext cx="795602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trình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tiếp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tuyến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8" name="Freeform 20"/>
          <p:cNvSpPr>
            <a:spLocks/>
          </p:cNvSpPr>
          <p:nvPr/>
        </p:nvSpPr>
        <p:spPr bwMode="auto">
          <a:xfrm>
            <a:off x="1111574" y="5023619"/>
            <a:ext cx="3130945" cy="746598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lý 3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337386" y="1683603"/>
            <a:ext cx="19659599" cy="830997"/>
            <a:chOff x="-288924" y="1892299"/>
            <a:chExt cx="19659599" cy="830995"/>
          </a:xfrm>
        </p:grpSpPr>
        <p:sp>
          <p:nvSpPr>
            <p:cNvPr id="80" name="Rounded Rectangle 7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ĐẠO HÀM TẠI MỘT ĐIỂM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40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298" y="1981835"/>
            <a:ext cx="21671888" cy="861662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86371" y="5778111"/>
            <a:ext cx="21885983" cy="7785489"/>
            <a:chOff x="1286371" y="6420369"/>
            <a:chExt cx="21885983" cy="778548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77539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211498" y="2819400"/>
            <a:ext cx="21841827" cy="2819525"/>
            <a:chOff x="1211498" y="3461658"/>
            <a:chExt cx="21841827" cy="2819525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2454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197027" y="3886200"/>
                <a:ext cx="20434373" cy="14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+ 3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2.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1?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27" y="3886200"/>
                <a:ext cx="20434373" cy="1461875"/>
              </a:xfrm>
              <a:prstGeom prst="rect">
                <a:avLst/>
              </a:prstGeom>
              <a:blipFill>
                <a:blip r:embed="rId2"/>
                <a:stretch>
                  <a:fillRect l="-1193" t="-8368" b="-18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528250" y="7283450"/>
                <a:ext cx="1469294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50" y="7283450"/>
                <a:ext cx="14692949" cy="769441"/>
              </a:xfrm>
              <a:prstGeom prst="rect">
                <a:avLst/>
              </a:prstGeom>
              <a:blipFill>
                <a:blip r:embed="rId3"/>
                <a:stretch>
                  <a:fillRect l="-170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528251" y="8312210"/>
                <a:ext cx="78855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51" y="8312210"/>
                <a:ext cx="7885568" cy="769441"/>
              </a:xfrm>
              <a:prstGeom prst="rect">
                <a:avLst/>
              </a:prstGeom>
              <a:blipFill>
                <a:blip r:embed="rId4"/>
                <a:stretch>
                  <a:fillRect l="-317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514599" y="9497488"/>
                <a:ext cx="220415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9497488"/>
                <a:ext cx="22041585" cy="769441"/>
              </a:xfrm>
              <a:prstGeom prst="rect">
                <a:avLst/>
              </a:prstGeom>
              <a:blipFill>
                <a:blip r:embed="rId5"/>
                <a:stretch>
                  <a:fillRect l="-110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673441" y="10682765"/>
                <a:ext cx="593499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441" y="10682765"/>
                <a:ext cx="5934995" cy="769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6485598" y="11651259"/>
                <a:ext cx="471580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𝒚</m:t>
                    </m:r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98" y="11651259"/>
                <a:ext cx="4715802" cy="769441"/>
              </a:xfrm>
              <a:prstGeom prst="rect">
                <a:avLst/>
              </a:prstGeom>
              <a:blipFill>
                <a:blip r:embed="rId7"/>
                <a:stretch>
                  <a:fillRect l="-529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4" grpId="0"/>
      <p:bldP spid="85" grpId="0"/>
      <p:bldP spid="86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21895" y="3703653"/>
            <a:ext cx="22290505" cy="9555147"/>
            <a:chOff x="1074828" y="3747032"/>
            <a:chExt cx="21961739" cy="9606667"/>
          </a:xfrm>
        </p:grpSpPr>
        <p:sp>
          <p:nvSpPr>
            <p:cNvPr id="16" name="Rounded Rectangle 15"/>
            <p:cNvSpPr/>
            <p:nvPr/>
          </p:nvSpPr>
          <p:spPr>
            <a:xfrm>
              <a:off x="1837824" y="4178162"/>
              <a:ext cx="21198743" cy="91755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65"/>
            <p:cNvGrpSpPr/>
            <p:nvPr/>
          </p:nvGrpSpPr>
          <p:grpSpPr>
            <a:xfrm>
              <a:off x="1074828" y="3747032"/>
              <a:ext cx="6545172" cy="824977"/>
              <a:chOff x="166396" y="8712047"/>
              <a:chExt cx="6545172" cy="824977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16003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4669"/>
                  <a:ext cx="693740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894879" y="8712047"/>
                <a:ext cx="581668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Vận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tốc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tức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thời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34918" y="2667000"/>
            <a:ext cx="9828520" cy="861662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13682437" y="4661568"/>
                <a:ext cx="8905527" cy="4133213"/>
              </a:xfrm>
              <a:prstGeom prst="cloudCallout">
                <a:avLst>
                  <a:gd name="adj1" fmla="val -63978"/>
                  <a:gd name="adj2" fmla="val -1151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437" y="4661568"/>
                <a:ext cx="8905527" cy="4133213"/>
              </a:xfrm>
              <a:prstGeom prst="cloudCallout">
                <a:avLst>
                  <a:gd name="adj1" fmla="val -63978"/>
                  <a:gd name="adj2" fmla="val -11516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09541" y="5494786"/>
                <a:ext cx="5811046" cy="1520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41" y="5494786"/>
                <a:ext cx="5811046" cy="1520155"/>
              </a:xfrm>
              <a:prstGeom prst="rect">
                <a:avLst/>
              </a:prstGeom>
              <a:blipFill>
                <a:blip r:embed="rId3"/>
                <a:stretch>
                  <a:fillRect r="-6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65327" y="5870192"/>
                <a:ext cx="2292765" cy="769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>
                          <a:latin typeface="Cambria Math"/>
                        </a:rPr>
                        <m:t>𝐬</m:t>
                      </m:r>
                      <m:r>
                        <a:rPr lang="en-US" sz="4400" b="1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4400" b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327" y="5870192"/>
                <a:ext cx="2292765" cy="769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loud Callout 28"/>
              <p:cNvSpPr/>
              <p:nvPr/>
            </p:nvSpPr>
            <p:spPr>
              <a:xfrm>
                <a:off x="3409541" y="7833254"/>
                <a:ext cx="10515282" cy="4647684"/>
              </a:xfrm>
              <a:prstGeom prst="cloudCallout">
                <a:avLst>
                  <a:gd name="adj1" fmla="val 19443"/>
                  <a:gd name="adj2" fmla="val -7107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5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5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𝒔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9" name="Cloud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41" y="7833254"/>
                <a:ext cx="10515282" cy="4647684"/>
              </a:xfrm>
              <a:prstGeom prst="cloudCallout">
                <a:avLst>
                  <a:gd name="adj1" fmla="val 19443"/>
                  <a:gd name="adj2" fmla="val -7107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-609600" y="1759803"/>
            <a:ext cx="19659599" cy="830997"/>
            <a:chOff x="-288924" y="1892299"/>
            <a:chExt cx="19659599" cy="830995"/>
          </a:xfrm>
        </p:grpSpPr>
        <p:sp>
          <p:nvSpPr>
            <p:cNvPr id="39" name="Rounded Rectangle 3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ĐẠO HÀM TẠI MỘT ĐIỂM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7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1708</TotalTime>
  <Words>2692</Words>
  <PresentationFormat>Custom</PresentationFormat>
  <Paragraphs>299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.VnTime</vt:lpstr>
      <vt:lpstr>.VnTimeH</vt:lpstr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1_Office Theme</vt:lpstr>
      <vt:lpstr>Graph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2021-10-11T15:06:40Z</dcterms:modified>
</cp:coreProperties>
</file>